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58FF7-8EFC-4BC9-A68A-A2A01C58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500A28-AE68-43E9-AE0B-953C2A23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8C305-D487-4AF5-B0DF-EAB1217E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ADEAF-B606-40D5-89C0-1F7028B3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57A4F7-BBDC-44DD-9E99-1A7F89FF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3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EB4C29-817F-418A-8BF7-BDE4EEAB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ABCD11-AD87-4BFE-B673-1D1F2DD1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75A2F-0DA7-4A50-AF28-14AAFE95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F0753-FC07-4E12-B8B4-F08D40E4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329973-919E-4922-8E50-FE120C15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757DF75-A210-4308-90B2-3E7A73D4C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7BF9EA-E47E-4668-B114-DBECAC0C3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7EB5E-609B-4358-89C0-48425AE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450EB-5F10-4E19-BDCD-8726D0F0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C1238C-0797-41F8-9784-516DAF16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41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F28B1-B30A-4292-888A-66031BAF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DEB00-754A-48DC-BB1C-EC216A3B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F9DEC7-3CB2-46A4-84FD-E85AC0D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152506-7987-4F41-9E4C-BB02E2FF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B372F-1834-4437-82C0-F1354EE2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0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78D8B-BC5C-4D3B-B85B-31DD9819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6D7CD0-5C86-42C0-9DA8-413B971B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FA5F0C-CE52-4089-95DF-89E825CA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CB8C27-C33B-4BDD-A636-90C44E8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FC64D-662E-43C4-A51E-3048ADCD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97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32A6A-3B05-4E90-80BA-401DDC37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692B0F-66D9-47F7-A4E2-FC5EEE2A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1B1AD9-0019-456D-A43D-073E04EE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0FED5-037C-4069-AB93-F76905EE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8191CF-12B4-4B0D-9622-B4C059FA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9E4152-ED4C-4A56-99A3-CED01287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67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A2F16-89C2-456E-B183-7747F4FC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8ADD89-5300-4EF2-9056-0A071CD6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403D2C-6DC4-4FD6-9917-ED2C7ADF2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95EBB0-AB1C-4AFB-84F0-3D74B4028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7E1916-3D2A-4905-BD59-BE2C6CF4F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7EE46E-4CF3-43F7-B2AF-F4CBB469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D7D4A0-C91C-490B-B368-8DB3869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01B7FA-3337-44CB-B85B-28806F61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06B73-4FFC-4360-96FE-F2F98917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F356FB-4884-4451-9CCB-E2EB8F56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D2E06D-7B79-4D76-AC7C-1AFEA385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584354-056E-4D1B-8B3C-2FCDD146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4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12E201-95F5-4BEB-8C0D-8531B905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AA6DF9-D7FE-4572-89B7-58DC6386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D61FDA-0790-4994-B3D6-8693666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9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998BB-0748-42A2-8117-7D807AEF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484009-2813-4480-890D-7B6C4405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C69B41-4ADC-4B06-AB22-3F320F3E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8526C2-EE73-403F-96D7-01E2745F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6198E5-4FE8-4B5D-A393-1A2AA1FF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7839EF-2BDC-4468-B604-529D5D69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4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05EDE-36A0-4FEF-91DE-F78FA37D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9E17B0-19A9-4580-9BB1-5EBE6A265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D121F9-A7B6-40E1-8AE4-D788D1E4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1204F5-41BE-4C12-8ED3-243E005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43CD0D-27EC-405A-900C-7A3CE19A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2F389C-F739-487F-AA6C-BC283E84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60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1F49D-1458-4024-9788-6BD8E938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288B33-60FB-4E4F-AD93-243F48ED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F37BB1-981C-4D6D-A3FD-9DDAFCCF6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0185-9A6E-45CF-9BE0-F7CE5991DED3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2751C-4596-4E7A-99FF-41C1898D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B6D0D-C112-4701-8462-081B5D98A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586-90EC-4A52-A764-8A0DE06E5D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7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A2BAE-86A9-4D12-B29B-D82950B64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842" y="304216"/>
            <a:ext cx="6978316" cy="979153"/>
          </a:xfrm>
        </p:spPr>
        <p:txBody>
          <a:bodyPr/>
          <a:lstStyle/>
          <a:p>
            <a:r>
              <a:rPr lang="it-IT" b="1" dirty="0"/>
              <a:t>Background </a:t>
            </a:r>
            <a:r>
              <a:rPr lang="en-GB" b="1" dirty="0"/>
              <a:t>Research: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5BE204-6F20-4E48-B8F9-7B0EA810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3369"/>
            <a:ext cx="9144000" cy="5270415"/>
          </a:xfrm>
        </p:spPr>
        <p:txBody>
          <a:bodyPr/>
          <a:lstStyle/>
          <a:p>
            <a:pPr algn="l"/>
            <a:endParaRPr lang="it-IT" dirty="0"/>
          </a:p>
          <a:p>
            <a:pPr algn="l"/>
            <a:r>
              <a:rPr lang="it-IT" dirty="0"/>
              <a:t> </a:t>
            </a:r>
            <a:r>
              <a:rPr lang="it-IT" dirty="0" smtClean="0"/>
              <a:t>     </a:t>
            </a:r>
            <a:r>
              <a:rPr lang="it-IT" dirty="0" smtClean="0"/>
              <a:t>The Cave Jump				   Lava Climber </a:t>
            </a:r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19" y="2262522"/>
            <a:ext cx="2602750" cy="4030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05" y="2216923"/>
            <a:ext cx="4794495" cy="40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D9931-3993-4A42-AC53-CFD382402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216"/>
            <a:ext cx="9144000" cy="1123531"/>
          </a:xfrm>
        </p:spPr>
        <p:txBody>
          <a:bodyPr>
            <a:noAutofit/>
          </a:bodyPr>
          <a:lstStyle/>
          <a:p>
            <a:r>
              <a:rPr lang="en-GB" b="1" dirty="0"/>
              <a:t>Originality</a:t>
            </a:r>
            <a:r>
              <a:rPr lang="it-IT" b="1" dirty="0"/>
              <a:t> Aspect:</a:t>
            </a:r>
            <a:endParaRPr lang="en-GB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2FD11E-6EE7-4719-A530-BB0E70F08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7747"/>
            <a:ext cx="9144000" cy="5126037"/>
          </a:xfrm>
        </p:spPr>
        <p:txBody>
          <a:bodyPr/>
          <a:lstStyle/>
          <a:p>
            <a:pPr algn="l"/>
            <a:endParaRPr lang="it-IT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Characters </a:t>
            </a:r>
            <a:r>
              <a:rPr lang="en-GB" dirty="0"/>
              <a:t>choice menu. </a:t>
            </a:r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/>
              <a:t>Multiple Obstacles/Enemies (Bombs, spikes, bullets</a:t>
            </a:r>
            <a:r>
              <a:rPr lang="en-GB" dirty="0" smtClean="0"/>
              <a:t>).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Rising Lava floor.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Hard Mode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it-IT" dirty="0"/>
          </a:p>
          <a:p>
            <a:pPr marL="342900" indent="-342900" algn="l">
              <a:buFontTx/>
              <a:buChar char="-"/>
            </a:pPr>
            <a:endParaRPr lang="it-IT" dirty="0"/>
          </a:p>
          <a:p>
            <a:pPr marL="342900" indent="-342900" algn="l">
              <a:buFontTx/>
              <a:buChar char="-"/>
            </a:pPr>
            <a:endParaRPr lang="it-IT" dirty="0"/>
          </a:p>
          <a:p>
            <a:pPr marL="342900" indent="-342900" algn="l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78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CA830-F716-4C3E-A35E-C307EAFA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585"/>
            <a:ext cx="9144000" cy="1030120"/>
          </a:xfrm>
        </p:spPr>
        <p:txBody>
          <a:bodyPr/>
          <a:lstStyle/>
          <a:p>
            <a:r>
              <a:rPr lang="en-GB" b="1" dirty="0"/>
              <a:t>Game Concept: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12114-40D6-472C-8A8E-14CB26560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1705"/>
            <a:ext cx="9144000" cy="506471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1600" dirty="0"/>
              <a:t>Storyboard: </a:t>
            </a:r>
          </a:p>
          <a:p>
            <a:pPr marL="285750" indent="-285750" algn="l">
              <a:buFontTx/>
              <a:buChar char="-"/>
            </a:pPr>
            <a:r>
              <a:rPr lang="en-GB" sz="1600" dirty="0" smtClean="0"/>
              <a:t>Find </a:t>
            </a:r>
            <a:r>
              <a:rPr lang="en-GB" sz="1600" dirty="0"/>
              <a:t>an object/character from a dungeon/hidden place</a:t>
            </a:r>
            <a:r>
              <a:rPr lang="en-GB" sz="1600" dirty="0" smtClean="0"/>
              <a:t>.</a:t>
            </a:r>
          </a:p>
          <a:p>
            <a:pPr marL="285750" indent="-285750" algn="l">
              <a:buFontTx/>
              <a:buChar char="-"/>
            </a:pPr>
            <a:r>
              <a:rPr lang="en-GB" sz="1600" dirty="0" smtClean="0"/>
              <a:t>Find the exit.</a:t>
            </a:r>
            <a:endParaRPr lang="en-GB" sz="1600" dirty="0"/>
          </a:p>
          <a:p>
            <a:pPr algn="l"/>
            <a:r>
              <a:rPr lang="en-GB" sz="1600" dirty="0"/>
              <a:t>-   </a:t>
            </a:r>
            <a:r>
              <a:rPr lang="en-GB" sz="1600" dirty="0" smtClean="0"/>
              <a:t>    </a:t>
            </a:r>
            <a:r>
              <a:rPr lang="en-GB" sz="1600" dirty="0"/>
              <a:t>Bring it back to the Safe house.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Rules: </a:t>
            </a:r>
          </a:p>
          <a:p>
            <a:pPr marL="342900" indent="-342900" algn="l">
              <a:buFontTx/>
              <a:buChar char="-"/>
            </a:pPr>
            <a:r>
              <a:rPr lang="en-GB" sz="1600" dirty="0"/>
              <a:t>Avoid the obstacles (Bombs, spikes, bullets)</a:t>
            </a:r>
          </a:p>
          <a:p>
            <a:pPr marL="342900" indent="-342900" algn="l">
              <a:buFontTx/>
              <a:buChar char="-"/>
            </a:pPr>
            <a:r>
              <a:rPr lang="en-GB" sz="1600" dirty="0"/>
              <a:t>Find the door to get to the next level.</a:t>
            </a:r>
          </a:p>
          <a:p>
            <a:pPr marL="342900" indent="-342900" algn="l">
              <a:buFontTx/>
              <a:buChar char="-"/>
            </a:pPr>
            <a:r>
              <a:rPr lang="en-GB" sz="1600" dirty="0"/>
              <a:t>Outrun the lava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Gameplay: </a:t>
            </a:r>
          </a:p>
          <a:p>
            <a:pPr algn="l"/>
            <a:r>
              <a:rPr lang="en-GB" sz="1600" dirty="0"/>
              <a:t>-      Left and Right arrow for movement.</a:t>
            </a:r>
          </a:p>
          <a:p>
            <a:pPr algn="l"/>
            <a:r>
              <a:rPr lang="en-GB" sz="1600" dirty="0"/>
              <a:t>-      Spacebar for jump.</a:t>
            </a:r>
          </a:p>
          <a:p>
            <a:pPr algn="l"/>
            <a:r>
              <a:rPr lang="en-GB" sz="1600" dirty="0" smtClean="0"/>
              <a:t>-     </a:t>
            </a:r>
            <a:r>
              <a:rPr lang="en-GB" sz="1600" dirty="0"/>
              <a:t>Down arrow for crouch</a:t>
            </a:r>
            <a:r>
              <a:rPr lang="en-GB" sz="1600" dirty="0" smtClean="0"/>
              <a:t>.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Level design:                      </a:t>
            </a:r>
          </a:p>
          <a:p>
            <a:pPr marL="285750" indent="-285750" algn="l">
              <a:buFontTx/>
              <a:buChar char="-"/>
            </a:pPr>
            <a:r>
              <a:rPr lang="en-GB" sz="1600" dirty="0"/>
              <a:t>Player will face different levels, each level will be harder then the previous one.</a:t>
            </a:r>
          </a:p>
          <a:p>
            <a:pPr marL="285750" indent="-285750" algn="l">
              <a:buFontTx/>
              <a:buChar char="-"/>
            </a:pPr>
            <a:r>
              <a:rPr lang="en-GB" sz="1600" dirty="0"/>
              <a:t>Some levels will have walls slowly closing on the character.</a:t>
            </a:r>
          </a:p>
          <a:p>
            <a:pPr marL="285750" indent="-285750" algn="l">
              <a:buFontTx/>
              <a:buChar char="-"/>
            </a:pPr>
            <a:r>
              <a:rPr lang="en-GB" sz="1600" dirty="0"/>
              <a:t>Platforms: steady, free, slippery, collapsing</a:t>
            </a:r>
            <a:r>
              <a:rPr lang="en-GB" sz="1600" dirty="0" smtClean="0"/>
              <a:t>.</a:t>
            </a:r>
          </a:p>
          <a:p>
            <a:pPr marL="285750" indent="-285750" algn="l">
              <a:buFontTx/>
              <a:buChar char="-"/>
            </a:pPr>
            <a:endParaRPr lang="en-GB" sz="1600" dirty="0"/>
          </a:p>
          <a:p>
            <a:pPr marL="285750" indent="-285750" algn="l">
              <a:buFontTx/>
              <a:buChar char="-"/>
            </a:pPr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530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141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Background Research:</vt:lpstr>
      <vt:lpstr>Originality Aspect:</vt:lpstr>
      <vt:lpstr>Game Concept: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Research:</dc:title>
  <dc:creator>Alberto Agalbato</dc:creator>
  <cp:lastModifiedBy>Alberto Maggiore Agalbato (student)</cp:lastModifiedBy>
  <cp:revision>26</cp:revision>
  <dcterms:created xsi:type="dcterms:W3CDTF">2018-10-26T18:10:48Z</dcterms:created>
  <dcterms:modified xsi:type="dcterms:W3CDTF">2018-11-09T14:00:33Z</dcterms:modified>
</cp:coreProperties>
</file>