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70125-1640-4547-8949-12C412EC3685}" v="786" dt="2025-02-17T19:00:33.190"/>
    <p1510:client id="{A506D669-27D6-41A4-9680-6317471639AB}" v="1" dt="2025-02-17T19:52:24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1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Gutierrez" userId="e95343446d11a05c" providerId="LiveId" clId="{A506D669-27D6-41A4-9680-6317471639AB}"/>
    <pc:docChg chg="modSld">
      <pc:chgData name="Alberto Gutierrez" userId="e95343446d11a05c" providerId="LiveId" clId="{A506D669-27D6-41A4-9680-6317471639AB}" dt="2025-02-17T19:52:39.280" v="6" actId="1076"/>
      <pc:docMkLst>
        <pc:docMk/>
      </pc:docMkLst>
      <pc:sldChg chg="addSp modSp mod">
        <pc:chgData name="Alberto Gutierrez" userId="e95343446d11a05c" providerId="LiveId" clId="{A506D669-27D6-41A4-9680-6317471639AB}" dt="2025-02-17T19:52:39.280" v="6" actId="1076"/>
        <pc:sldMkLst>
          <pc:docMk/>
          <pc:sldMk cId="876043058" sldId="258"/>
        </pc:sldMkLst>
        <pc:spChg chg="add mod">
          <ac:chgData name="Alberto Gutierrez" userId="e95343446d11a05c" providerId="LiveId" clId="{A506D669-27D6-41A4-9680-6317471639AB}" dt="2025-02-17T19:52:39.280" v="6" actId="1076"/>
          <ac:spMkLst>
            <pc:docMk/>
            <pc:sldMk cId="876043058" sldId="258"/>
            <ac:spMk id="3" creationId="{AD4B45EE-DA70-7DFD-C020-CF4420E03DF9}"/>
          </ac:spMkLst>
        </pc:spChg>
      </pc:sldChg>
    </pc:docChg>
  </pc:docChgLst>
  <pc:docChgLst>
    <pc:chgData name="Alberto Gutierrez" userId="e95343446d11a05c" providerId="LiveId" clId="{05C8E33A-6BCF-41FC-9FB6-159AAC7D17DC}"/>
    <pc:docChg chg="undo custSel addSld modSld">
      <pc:chgData name="Alberto Gutierrez" userId="e95343446d11a05c" providerId="LiveId" clId="{05C8E33A-6BCF-41FC-9FB6-159AAC7D17DC}" dt="2025-01-24T21:27:41.621" v="32" actId="14100"/>
      <pc:docMkLst>
        <pc:docMk/>
      </pc:docMkLst>
      <pc:sldChg chg="modSp add mod">
        <pc:chgData name="Alberto Gutierrez" userId="e95343446d11a05c" providerId="LiveId" clId="{05C8E33A-6BCF-41FC-9FB6-159AAC7D17DC}" dt="2025-01-24T21:27:41.621" v="32" actId="14100"/>
        <pc:sldMkLst>
          <pc:docMk/>
          <pc:sldMk cId="2524299233" sldId="257"/>
        </pc:sldMkLst>
      </pc:sldChg>
    </pc:docChg>
  </pc:docChgLst>
  <pc:docChgLst>
    <pc:chgData name="Alberto Gutierrez" userId="e95343446d11a05c" providerId="LiveId" clId="{1B070125-1640-4547-8949-12C412EC3685}"/>
    <pc:docChg chg="undo custSel addSld delSld modSld">
      <pc:chgData name="Alberto Gutierrez" userId="e95343446d11a05c" providerId="LiveId" clId="{1B070125-1640-4547-8949-12C412EC3685}" dt="2025-02-17T19:00:33.190" v="1963"/>
      <pc:docMkLst>
        <pc:docMk/>
      </pc:docMkLst>
      <pc:sldChg chg="addSp delSp modSp mod addAnim modAnim">
        <pc:chgData name="Alberto Gutierrez" userId="e95343446d11a05c" providerId="LiveId" clId="{1B070125-1640-4547-8949-12C412EC3685}" dt="2025-02-17T19:00:33.190" v="1963"/>
        <pc:sldMkLst>
          <pc:docMk/>
          <pc:sldMk cId="2415584517" sldId="256"/>
        </pc:sldMkLst>
        <pc:spChg chg="mod">
          <ac:chgData name="Alberto Gutierrez" userId="e95343446d11a05c" providerId="LiveId" clId="{1B070125-1640-4547-8949-12C412EC3685}" dt="2025-02-16T15:13:52.770" v="80" actId="26606"/>
          <ac:spMkLst>
            <pc:docMk/>
            <pc:sldMk cId="2415584517" sldId="256"/>
            <ac:spMk id="2" creationId="{2B437A0E-E3BD-4FAE-AA45-D68A4777EB10}"/>
          </ac:spMkLst>
        </pc:spChg>
        <pc:spChg chg="mod">
          <ac:chgData name="Alberto Gutierrez" userId="e95343446d11a05c" providerId="LiveId" clId="{1B070125-1640-4547-8949-12C412EC3685}" dt="2025-02-16T15:14:41.127" v="105" actId="403"/>
          <ac:spMkLst>
            <pc:docMk/>
            <pc:sldMk cId="2415584517" sldId="256"/>
            <ac:spMk id="3" creationId="{21568DA7-A53A-AD2C-4559-A58715F92353}"/>
          </ac:spMkLst>
        </pc:spChg>
        <pc:spChg chg="del">
          <ac:chgData name="Alberto Gutierrez" userId="e95343446d11a05c" providerId="LiveId" clId="{1B070125-1640-4547-8949-12C412EC3685}" dt="2025-02-16T15:13:52.770" v="80" actId="26606"/>
          <ac:spMkLst>
            <pc:docMk/>
            <pc:sldMk cId="2415584517" sldId="256"/>
            <ac:spMk id="15" creationId="{220FBD20-EC25-4BEE-AD5F-E459FA1E6A47}"/>
          </ac:spMkLst>
        </pc:spChg>
        <pc:spChg chg="del">
          <ac:chgData name="Alberto Gutierrez" userId="e95343446d11a05c" providerId="LiveId" clId="{1B070125-1640-4547-8949-12C412EC3685}" dt="2025-02-16T15:13:52.770" v="80" actId="26606"/>
          <ac:spMkLst>
            <pc:docMk/>
            <pc:sldMk cId="2415584517" sldId="256"/>
            <ac:spMk id="17" creationId="{67F1335F-97CE-4842-9A57-2B6A3F459D82}"/>
          </ac:spMkLst>
        </pc:spChg>
        <pc:spChg chg="add">
          <ac:chgData name="Alberto Gutierrez" userId="e95343446d11a05c" providerId="LiveId" clId="{1B070125-1640-4547-8949-12C412EC3685}" dt="2025-02-16T15:13:52.770" v="80" actId="26606"/>
          <ac:spMkLst>
            <pc:docMk/>
            <pc:sldMk cId="2415584517" sldId="256"/>
            <ac:spMk id="23" creationId="{220FBD20-EC25-4BEE-AD5F-E459FA1E6A47}"/>
          </ac:spMkLst>
        </pc:spChg>
        <pc:spChg chg="add">
          <ac:chgData name="Alberto Gutierrez" userId="e95343446d11a05c" providerId="LiveId" clId="{1B070125-1640-4547-8949-12C412EC3685}" dt="2025-02-16T15:13:52.770" v="80" actId="26606"/>
          <ac:spMkLst>
            <pc:docMk/>
            <pc:sldMk cId="2415584517" sldId="256"/>
            <ac:spMk id="25" creationId="{67F1335F-97CE-4842-9A57-2B6A3F459D82}"/>
          </ac:spMkLst>
        </pc:spChg>
        <pc:picChg chg="del">
          <ac:chgData name="Alberto Gutierrez" userId="e95343446d11a05c" providerId="LiveId" clId="{1B070125-1640-4547-8949-12C412EC3685}" dt="2025-02-16T15:13:22.776" v="46" actId="478"/>
          <ac:picMkLst>
            <pc:docMk/>
            <pc:sldMk cId="2415584517" sldId="256"/>
            <ac:picMk id="16" creationId="{DC7407EF-0E16-42DF-03EF-DB9E852A0356}"/>
          </ac:picMkLst>
        </pc:picChg>
        <pc:picChg chg="add">
          <ac:chgData name="Alberto Gutierrez" userId="e95343446d11a05c" providerId="LiveId" clId="{1B070125-1640-4547-8949-12C412EC3685}" dt="2025-02-16T15:13:52.770" v="80" actId="26606"/>
          <ac:picMkLst>
            <pc:docMk/>
            <pc:sldMk cId="2415584517" sldId="256"/>
            <ac:picMk id="19" creationId="{504E99BA-C0F2-3999-F82C-F3FF72333DC4}"/>
          </ac:picMkLst>
        </pc:picChg>
      </pc:sldChg>
      <pc:sldChg chg="del">
        <pc:chgData name="Alberto Gutierrez" userId="e95343446d11a05c" providerId="LiveId" clId="{1B070125-1640-4547-8949-12C412EC3685}" dt="2025-02-16T15:14:20.168" v="96" actId="47"/>
        <pc:sldMkLst>
          <pc:docMk/>
          <pc:sldMk cId="2524299233" sldId="257"/>
        </pc:sldMkLst>
      </pc:sldChg>
      <pc:sldChg chg="addSp delSp modSp new mod">
        <pc:chgData name="Alberto Gutierrez" userId="e95343446d11a05c" providerId="LiveId" clId="{1B070125-1640-4547-8949-12C412EC3685}" dt="2025-02-17T17:53:03.060" v="1955" actId="1076"/>
        <pc:sldMkLst>
          <pc:docMk/>
          <pc:sldMk cId="2834407837" sldId="257"/>
        </pc:sldMkLst>
        <pc:spChg chg="mod">
          <ac:chgData name="Alberto Gutierrez" userId="e95343446d11a05c" providerId="LiveId" clId="{1B070125-1640-4547-8949-12C412EC3685}" dt="2025-02-17T17:26:50.896" v="1943" actId="20577"/>
          <ac:spMkLst>
            <pc:docMk/>
            <pc:sldMk cId="2834407837" sldId="257"/>
            <ac:spMk id="2" creationId="{9D5A401E-7106-4F10-CDD5-DAADF5B98777}"/>
          </ac:spMkLst>
        </pc:spChg>
        <pc:spChg chg="del">
          <ac:chgData name="Alberto Gutierrez" userId="e95343446d11a05c" providerId="LiveId" clId="{1B070125-1640-4547-8949-12C412EC3685}" dt="2025-02-16T15:16:56.421" v="147" actId="478"/>
          <ac:spMkLst>
            <pc:docMk/>
            <pc:sldMk cId="2834407837" sldId="257"/>
            <ac:spMk id="3" creationId="{3DC1CD27-0E53-88F0-DA3F-DEDFB30D1F36}"/>
          </ac:spMkLst>
        </pc:spChg>
        <pc:spChg chg="add del mod">
          <ac:chgData name="Alberto Gutierrez" userId="e95343446d11a05c" providerId="LiveId" clId="{1B070125-1640-4547-8949-12C412EC3685}" dt="2025-02-17T17:26:58.097" v="1944" actId="478"/>
          <ac:spMkLst>
            <pc:docMk/>
            <pc:sldMk cId="2834407837" sldId="257"/>
            <ac:spMk id="4" creationId="{A8ED2D7F-8F0D-1A1F-0DB5-31401D9DC416}"/>
          </ac:spMkLst>
        </pc:spChg>
        <pc:spChg chg="add del mod">
          <ac:chgData name="Alberto Gutierrez" userId="e95343446d11a05c" providerId="LiveId" clId="{1B070125-1640-4547-8949-12C412EC3685}" dt="2025-02-17T17:26:58.097" v="1944" actId="478"/>
          <ac:spMkLst>
            <pc:docMk/>
            <pc:sldMk cId="2834407837" sldId="257"/>
            <ac:spMk id="7" creationId="{7B3487DC-076F-3D62-CC47-FB94B513CEB1}"/>
          </ac:spMkLst>
        </pc:spChg>
        <pc:spChg chg="add del mod">
          <ac:chgData name="Alberto Gutierrez" userId="e95343446d11a05c" providerId="LiveId" clId="{1B070125-1640-4547-8949-12C412EC3685}" dt="2025-02-17T17:26:58.097" v="1944" actId="478"/>
          <ac:spMkLst>
            <pc:docMk/>
            <pc:sldMk cId="2834407837" sldId="257"/>
            <ac:spMk id="8" creationId="{88675746-2ED7-8C45-7C84-0F0EFC8848A0}"/>
          </ac:spMkLst>
        </pc:spChg>
        <pc:spChg chg="add del mod">
          <ac:chgData name="Alberto Gutierrez" userId="e95343446d11a05c" providerId="LiveId" clId="{1B070125-1640-4547-8949-12C412EC3685}" dt="2025-02-17T17:26:58.097" v="1944" actId="478"/>
          <ac:spMkLst>
            <pc:docMk/>
            <pc:sldMk cId="2834407837" sldId="257"/>
            <ac:spMk id="9" creationId="{0501FB47-6CD5-61D5-A713-2CF7CB053306}"/>
          </ac:spMkLst>
        </pc:spChg>
        <pc:spChg chg="add del mod">
          <ac:chgData name="Alberto Gutierrez" userId="e95343446d11a05c" providerId="LiveId" clId="{1B070125-1640-4547-8949-12C412EC3685}" dt="2025-02-17T17:26:58.097" v="1944" actId="478"/>
          <ac:spMkLst>
            <pc:docMk/>
            <pc:sldMk cId="2834407837" sldId="257"/>
            <ac:spMk id="10" creationId="{3235A79B-5873-77DB-F0E7-2B2DDBA91D17}"/>
          </ac:spMkLst>
        </pc:spChg>
        <pc:spChg chg="add del mod">
          <ac:chgData name="Alberto Gutierrez" userId="e95343446d11a05c" providerId="LiveId" clId="{1B070125-1640-4547-8949-12C412EC3685}" dt="2025-02-17T17:26:59.830" v="1945" actId="478"/>
          <ac:spMkLst>
            <pc:docMk/>
            <pc:sldMk cId="2834407837" sldId="257"/>
            <ac:spMk id="12" creationId="{7EA59F43-7BAA-C923-7255-C7C9C5C73BF1}"/>
          </ac:spMkLst>
        </pc:spChg>
        <pc:spChg chg="add del mod">
          <ac:chgData name="Alberto Gutierrez" userId="e95343446d11a05c" providerId="LiveId" clId="{1B070125-1640-4547-8949-12C412EC3685}" dt="2025-02-17T17:26:58.097" v="1944" actId="478"/>
          <ac:spMkLst>
            <pc:docMk/>
            <pc:sldMk cId="2834407837" sldId="257"/>
            <ac:spMk id="28" creationId="{A1F6054E-6BA6-3F17-D1C5-8877D72D8B6C}"/>
          </ac:spMkLst>
        </pc:spChg>
        <pc:spChg chg="add del mod">
          <ac:chgData name="Alberto Gutierrez" userId="e95343446d11a05c" providerId="LiveId" clId="{1B070125-1640-4547-8949-12C412EC3685}" dt="2025-02-17T17:26:58.097" v="1944" actId="478"/>
          <ac:spMkLst>
            <pc:docMk/>
            <pc:sldMk cId="2834407837" sldId="257"/>
            <ac:spMk id="29" creationId="{8A5BB8A5-8004-2BCF-E33B-E28BE94F2319}"/>
          </ac:spMkLst>
        </pc:spChg>
        <pc:picChg chg="add mod">
          <ac:chgData name="Alberto Gutierrez" userId="e95343446d11a05c" providerId="LiveId" clId="{1B070125-1640-4547-8949-12C412EC3685}" dt="2025-02-17T17:53:03.060" v="1955" actId="1076"/>
          <ac:picMkLst>
            <pc:docMk/>
            <pc:sldMk cId="2834407837" sldId="257"/>
            <ac:picMk id="5" creationId="{CA3D76A1-DB62-16FD-00C4-9353221089E9}"/>
          </ac:picMkLst>
        </pc:picChg>
        <pc:cxnChg chg="add del mod">
          <ac:chgData name="Alberto Gutierrez" userId="e95343446d11a05c" providerId="LiveId" clId="{1B070125-1640-4547-8949-12C412EC3685}" dt="2025-02-17T17:26:58.097" v="1944" actId="478"/>
          <ac:cxnSpMkLst>
            <pc:docMk/>
            <pc:sldMk cId="2834407837" sldId="257"/>
            <ac:cxnSpMk id="6" creationId="{95B6D16A-2E75-50CE-33B3-06F7E7E7F04A}"/>
          </ac:cxnSpMkLst>
        </pc:cxnChg>
        <pc:cxnChg chg="add mod">
          <ac:chgData name="Alberto Gutierrez" userId="e95343446d11a05c" providerId="LiveId" clId="{1B070125-1640-4547-8949-12C412EC3685}" dt="2025-02-16T16:07:31.837" v="1150" actId="14100"/>
          <ac:cxnSpMkLst>
            <pc:docMk/>
            <pc:sldMk cId="2834407837" sldId="257"/>
            <ac:cxnSpMk id="15" creationId="{F9561192-1298-F7E9-6EAA-F8068D0128A3}"/>
          </ac:cxnSpMkLst>
        </pc:cxnChg>
        <pc:cxnChg chg="add del mod">
          <ac:chgData name="Alberto Gutierrez" userId="e95343446d11a05c" providerId="LiveId" clId="{1B070125-1640-4547-8949-12C412EC3685}" dt="2025-02-17T17:26:58.097" v="1944" actId="478"/>
          <ac:cxnSpMkLst>
            <pc:docMk/>
            <pc:sldMk cId="2834407837" sldId="257"/>
            <ac:cxnSpMk id="17" creationId="{A5CB233A-6103-B6A5-4DC0-54A2270065D5}"/>
          </ac:cxnSpMkLst>
        </pc:cxnChg>
        <pc:cxnChg chg="add del mod">
          <ac:chgData name="Alberto Gutierrez" userId="e95343446d11a05c" providerId="LiveId" clId="{1B070125-1640-4547-8949-12C412EC3685}" dt="2025-02-17T17:26:58.097" v="1944" actId="478"/>
          <ac:cxnSpMkLst>
            <pc:docMk/>
            <pc:sldMk cId="2834407837" sldId="257"/>
            <ac:cxnSpMk id="21" creationId="{50013CC6-EA89-B468-102D-63D0EBEF06F9}"/>
          </ac:cxnSpMkLst>
        </pc:cxnChg>
        <pc:cxnChg chg="add mod">
          <ac:chgData name="Alberto Gutierrez" userId="e95343446d11a05c" providerId="LiveId" clId="{1B070125-1640-4547-8949-12C412EC3685}" dt="2025-02-16T16:47:06.503" v="1899" actId="1076"/>
          <ac:cxnSpMkLst>
            <pc:docMk/>
            <pc:sldMk cId="2834407837" sldId="257"/>
            <ac:cxnSpMk id="31" creationId="{614F71F9-A89B-54F2-6597-040E7F491A02}"/>
          </ac:cxnSpMkLst>
        </pc:cxnChg>
      </pc:sldChg>
      <pc:sldChg chg="addSp delSp modSp add mod">
        <pc:chgData name="Alberto Gutierrez" userId="e95343446d11a05c" providerId="LiveId" clId="{1B070125-1640-4547-8949-12C412EC3685}" dt="2025-02-16T15:51:25.687" v="833" actId="1076"/>
        <pc:sldMkLst>
          <pc:docMk/>
          <pc:sldMk cId="876043058" sldId="258"/>
        </pc:sldMkLst>
        <pc:spChg chg="mod">
          <ac:chgData name="Alberto Gutierrez" userId="e95343446d11a05c" providerId="LiveId" clId="{1B070125-1640-4547-8949-12C412EC3685}" dt="2025-02-16T15:51:23.141" v="832" actId="1076"/>
          <ac:spMkLst>
            <pc:docMk/>
            <pc:sldMk cId="876043058" sldId="258"/>
            <ac:spMk id="2" creationId="{3BC60AC2-9F34-4724-6C6E-36D13C8DA636}"/>
          </ac:spMkLst>
        </pc:spChg>
        <pc:spChg chg="mod">
          <ac:chgData name="Alberto Gutierrez" userId="e95343446d11a05c" providerId="LiveId" clId="{1B070125-1640-4547-8949-12C412EC3685}" dt="2025-02-16T15:51:25.687" v="833" actId="1076"/>
          <ac:spMkLst>
            <pc:docMk/>
            <pc:sldMk cId="876043058" sldId="258"/>
            <ac:spMk id="4" creationId="{9A3F1461-C333-55D2-369F-5942A8E654CF}"/>
          </ac:spMkLst>
        </pc:spChg>
        <pc:spChg chg="add mod">
          <ac:chgData name="Alberto Gutierrez" userId="e95343446d11a05c" providerId="LiveId" clId="{1B070125-1640-4547-8949-12C412EC3685}" dt="2025-02-16T15:46:13.432" v="689" actId="6549"/>
          <ac:spMkLst>
            <pc:docMk/>
            <pc:sldMk cId="876043058" sldId="258"/>
            <ac:spMk id="5" creationId="{86B5A5B3-9D55-EB14-9DDF-8B27E38AF72D}"/>
          </ac:spMkLst>
        </pc:spChg>
        <pc:spChg chg="del">
          <ac:chgData name="Alberto Gutierrez" userId="e95343446d11a05c" providerId="LiveId" clId="{1B070125-1640-4547-8949-12C412EC3685}" dt="2025-02-16T15:31:32.285" v="372" actId="478"/>
          <ac:spMkLst>
            <pc:docMk/>
            <pc:sldMk cId="876043058" sldId="258"/>
            <ac:spMk id="7" creationId="{F3749C38-8E85-5025-F890-3FDF85E133E0}"/>
          </ac:spMkLst>
        </pc:spChg>
        <pc:spChg chg="del">
          <ac:chgData name="Alberto Gutierrez" userId="e95343446d11a05c" providerId="LiveId" clId="{1B070125-1640-4547-8949-12C412EC3685}" dt="2025-02-16T15:31:32.285" v="372" actId="478"/>
          <ac:spMkLst>
            <pc:docMk/>
            <pc:sldMk cId="876043058" sldId="258"/>
            <ac:spMk id="8" creationId="{15283269-9B13-47AA-5524-D4BC081C20E6}"/>
          </ac:spMkLst>
        </pc:spChg>
        <pc:spChg chg="del">
          <ac:chgData name="Alberto Gutierrez" userId="e95343446d11a05c" providerId="LiveId" clId="{1B070125-1640-4547-8949-12C412EC3685}" dt="2025-02-16T15:31:32.285" v="372" actId="478"/>
          <ac:spMkLst>
            <pc:docMk/>
            <pc:sldMk cId="876043058" sldId="258"/>
            <ac:spMk id="9" creationId="{3F591C93-8069-ED64-31DF-089559FBFF1B}"/>
          </ac:spMkLst>
        </pc:spChg>
        <pc:spChg chg="del">
          <ac:chgData name="Alberto Gutierrez" userId="e95343446d11a05c" providerId="LiveId" clId="{1B070125-1640-4547-8949-12C412EC3685}" dt="2025-02-16T15:31:32.285" v="372" actId="478"/>
          <ac:spMkLst>
            <pc:docMk/>
            <pc:sldMk cId="876043058" sldId="258"/>
            <ac:spMk id="10" creationId="{DCE71263-0826-E690-AF83-9E590BF1FDC0}"/>
          </ac:spMkLst>
        </pc:spChg>
        <pc:spChg chg="del">
          <ac:chgData name="Alberto Gutierrez" userId="e95343446d11a05c" providerId="LiveId" clId="{1B070125-1640-4547-8949-12C412EC3685}" dt="2025-02-16T15:31:32.285" v="372" actId="478"/>
          <ac:spMkLst>
            <pc:docMk/>
            <pc:sldMk cId="876043058" sldId="258"/>
            <ac:spMk id="12" creationId="{B48FDC6B-129D-7D33-DE17-F78A42CFE482}"/>
          </ac:spMkLst>
        </pc:spChg>
        <pc:spChg chg="add mod">
          <ac:chgData name="Alberto Gutierrez" userId="e95343446d11a05c" providerId="LiveId" clId="{1B070125-1640-4547-8949-12C412EC3685}" dt="2025-02-16T15:41:44.173" v="540" actId="1076"/>
          <ac:spMkLst>
            <pc:docMk/>
            <pc:sldMk cId="876043058" sldId="258"/>
            <ac:spMk id="13" creationId="{35812B58-3DE5-612E-6CA9-1E7F8ACBD760}"/>
          </ac:spMkLst>
        </pc:spChg>
        <pc:spChg chg="add del mod">
          <ac:chgData name="Alberto Gutierrez" userId="e95343446d11a05c" providerId="LiveId" clId="{1B070125-1640-4547-8949-12C412EC3685}" dt="2025-02-16T15:41:35.672" v="537" actId="478"/>
          <ac:spMkLst>
            <pc:docMk/>
            <pc:sldMk cId="876043058" sldId="258"/>
            <ac:spMk id="19" creationId="{EAC95B8B-D606-0CF6-3DD8-1E1ED3B1A456}"/>
          </ac:spMkLst>
        </pc:spChg>
        <pc:spChg chg="add mod">
          <ac:chgData name="Alberto Gutierrez" userId="e95343446d11a05c" providerId="LiveId" clId="{1B070125-1640-4547-8949-12C412EC3685}" dt="2025-02-16T15:41:49.250" v="542" actId="1076"/>
          <ac:spMkLst>
            <pc:docMk/>
            <pc:sldMk cId="876043058" sldId="258"/>
            <ac:spMk id="20" creationId="{E834AA7E-3EF8-7DA7-8926-F9BBEECB8E46}"/>
          </ac:spMkLst>
        </pc:spChg>
        <pc:spChg chg="add mod">
          <ac:chgData name="Alberto Gutierrez" userId="e95343446d11a05c" providerId="LiveId" clId="{1B070125-1640-4547-8949-12C412EC3685}" dt="2025-02-16T15:41:54.789" v="544" actId="1076"/>
          <ac:spMkLst>
            <pc:docMk/>
            <pc:sldMk cId="876043058" sldId="258"/>
            <ac:spMk id="22" creationId="{5EBC4934-F902-6487-2857-CB81C6E88EF4}"/>
          </ac:spMkLst>
        </pc:spChg>
        <pc:spChg chg="add mod">
          <ac:chgData name="Alberto Gutierrez" userId="e95343446d11a05c" providerId="LiveId" clId="{1B070125-1640-4547-8949-12C412EC3685}" dt="2025-02-16T15:42:38.475" v="565" actId="20577"/>
          <ac:spMkLst>
            <pc:docMk/>
            <pc:sldMk cId="876043058" sldId="258"/>
            <ac:spMk id="24" creationId="{609A2BC3-7277-23FE-D2F4-D29BFD0052EB}"/>
          </ac:spMkLst>
        </pc:spChg>
        <pc:spChg chg="add mod">
          <ac:chgData name="Alberto Gutierrez" userId="e95343446d11a05c" providerId="LiveId" clId="{1B070125-1640-4547-8949-12C412EC3685}" dt="2025-02-16T15:46:50.363" v="719" actId="1076"/>
          <ac:spMkLst>
            <pc:docMk/>
            <pc:sldMk cId="876043058" sldId="258"/>
            <ac:spMk id="25" creationId="{D6B7BD4D-DA16-5A5A-7202-52D5A89847AC}"/>
          </ac:spMkLst>
        </pc:spChg>
        <pc:spChg chg="add mod">
          <ac:chgData name="Alberto Gutierrez" userId="e95343446d11a05c" providerId="LiveId" clId="{1B070125-1640-4547-8949-12C412EC3685}" dt="2025-02-16T15:46:55.441" v="721" actId="1076"/>
          <ac:spMkLst>
            <pc:docMk/>
            <pc:sldMk cId="876043058" sldId="258"/>
            <ac:spMk id="26" creationId="{D3BEA593-C5B3-4E1F-8EC4-B89C4489B989}"/>
          </ac:spMkLst>
        </pc:spChg>
        <pc:spChg chg="add mod">
          <ac:chgData name="Alberto Gutierrez" userId="e95343446d11a05c" providerId="LiveId" clId="{1B070125-1640-4547-8949-12C412EC3685}" dt="2025-02-16T15:46:58.975" v="723" actId="1076"/>
          <ac:spMkLst>
            <pc:docMk/>
            <pc:sldMk cId="876043058" sldId="258"/>
            <ac:spMk id="27" creationId="{5F8DAD62-991F-5D0A-8219-FA6BB309EECA}"/>
          </ac:spMkLst>
        </pc:spChg>
        <pc:spChg chg="add mod">
          <ac:chgData name="Alberto Gutierrez" userId="e95343446d11a05c" providerId="LiveId" clId="{1B070125-1640-4547-8949-12C412EC3685}" dt="2025-02-16T15:47:03.609" v="725" actId="1076"/>
          <ac:spMkLst>
            <pc:docMk/>
            <pc:sldMk cId="876043058" sldId="258"/>
            <ac:spMk id="28" creationId="{177C7C19-EA7C-B77C-209B-15B414087ED2}"/>
          </ac:spMkLst>
        </pc:spChg>
        <pc:spChg chg="add mod">
          <ac:chgData name="Alberto Gutierrez" userId="e95343446d11a05c" providerId="LiveId" clId="{1B070125-1640-4547-8949-12C412EC3685}" dt="2025-02-16T15:47:06.453" v="727" actId="1076"/>
          <ac:spMkLst>
            <pc:docMk/>
            <pc:sldMk cId="876043058" sldId="258"/>
            <ac:spMk id="29" creationId="{7CB9266A-7637-E8E4-7E41-D6AEAB8699AE}"/>
          </ac:spMkLst>
        </pc:spChg>
        <pc:spChg chg="add mod">
          <ac:chgData name="Alberto Gutierrez" userId="e95343446d11a05c" providerId="LiveId" clId="{1B070125-1640-4547-8949-12C412EC3685}" dt="2025-02-16T15:47:09.435" v="729" actId="1076"/>
          <ac:spMkLst>
            <pc:docMk/>
            <pc:sldMk cId="876043058" sldId="258"/>
            <ac:spMk id="30" creationId="{9095DE01-6B06-2698-6A67-3DFBC3F3843D}"/>
          </ac:spMkLst>
        </pc:spChg>
        <pc:spChg chg="add mod">
          <ac:chgData name="Alberto Gutierrez" userId="e95343446d11a05c" providerId="LiveId" clId="{1B070125-1640-4547-8949-12C412EC3685}" dt="2025-02-16T15:47:12.950" v="731" actId="1076"/>
          <ac:spMkLst>
            <pc:docMk/>
            <pc:sldMk cId="876043058" sldId="258"/>
            <ac:spMk id="31" creationId="{4E4230CE-2885-E95D-AD67-0285DA2FC0A3}"/>
          </ac:spMkLst>
        </pc:spChg>
        <pc:spChg chg="add mod">
          <ac:chgData name="Alberto Gutierrez" userId="e95343446d11a05c" providerId="LiveId" clId="{1B070125-1640-4547-8949-12C412EC3685}" dt="2025-02-16T15:47:16.095" v="733" actId="1076"/>
          <ac:spMkLst>
            <pc:docMk/>
            <pc:sldMk cId="876043058" sldId="258"/>
            <ac:spMk id="32" creationId="{38DFA11C-BC29-42E0-47B3-A2BAA35754FA}"/>
          </ac:spMkLst>
        </pc:spChg>
        <pc:spChg chg="add mod">
          <ac:chgData name="Alberto Gutierrez" userId="e95343446d11a05c" providerId="LiveId" clId="{1B070125-1640-4547-8949-12C412EC3685}" dt="2025-02-16T15:47:55.925" v="753" actId="1076"/>
          <ac:spMkLst>
            <pc:docMk/>
            <pc:sldMk cId="876043058" sldId="258"/>
            <ac:spMk id="33" creationId="{0290ACC3-6094-B60D-A84D-CF201829C43C}"/>
          </ac:spMkLst>
        </pc:spChg>
        <pc:spChg chg="add mod">
          <ac:chgData name="Alberto Gutierrez" userId="e95343446d11a05c" providerId="LiveId" clId="{1B070125-1640-4547-8949-12C412EC3685}" dt="2025-02-16T15:49:05.483" v="793" actId="1076"/>
          <ac:spMkLst>
            <pc:docMk/>
            <pc:sldMk cId="876043058" sldId="258"/>
            <ac:spMk id="34" creationId="{2D311DD0-93AD-9EAF-5ED3-16F788CF1A1A}"/>
          </ac:spMkLst>
        </pc:spChg>
        <pc:spChg chg="add del mod">
          <ac:chgData name="Alberto Gutierrez" userId="e95343446d11a05c" providerId="LiveId" clId="{1B070125-1640-4547-8949-12C412EC3685}" dt="2025-02-16T15:48:21.887" v="775" actId="478"/>
          <ac:spMkLst>
            <pc:docMk/>
            <pc:sldMk cId="876043058" sldId="258"/>
            <ac:spMk id="35" creationId="{0CFF2F5D-056B-C237-15E1-EEC51F288900}"/>
          </ac:spMkLst>
        </pc:spChg>
        <pc:spChg chg="add mod">
          <ac:chgData name="Alberto Gutierrez" userId="e95343446d11a05c" providerId="LiveId" clId="{1B070125-1640-4547-8949-12C412EC3685}" dt="2025-02-16T15:48:18.127" v="774" actId="20577"/>
          <ac:spMkLst>
            <pc:docMk/>
            <pc:sldMk cId="876043058" sldId="258"/>
            <ac:spMk id="36" creationId="{FFFBFA5C-326D-47DD-97AF-835892529288}"/>
          </ac:spMkLst>
        </pc:spChg>
        <pc:spChg chg="add mod">
          <ac:chgData name="Alberto Gutierrez" userId="e95343446d11a05c" providerId="LiveId" clId="{1B070125-1640-4547-8949-12C412EC3685}" dt="2025-02-16T15:48:26.969" v="777" actId="1076"/>
          <ac:spMkLst>
            <pc:docMk/>
            <pc:sldMk cId="876043058" sldId="258"/>
            <ac:spMk id="37" creationId="{8DD5F371-539B-F93F-16D8-C0CE6B95E1A7}"/>
          </ac:spMkLst>
        </pc:spChg>
        <pc:spChg chg="add mod">
          <ac:chgData name="Alberto Gutierrez" userId="e95343446d11a05c" providerId="LiveId" clId="{1B070125-1640-4547-8949-12C412EC3685}" dt="2025-02-16T15:48:32.956" v="779" actId="1076"/>
          <ac:spMkLst>
            <pc:docMk/>
            <pc:sldMk cId="876043058" sldId="258"/>
            <ac:spMk id="38" creationId="{5A5077CD-E228-8A8F-6D0E-99D8207D18B7}"/>
          </ac:spMkLst>
        </pc:spChg>
        <pc:spChg chg="add mod">
          <ac:chgData name="Alberto Gutierrez" userId="e95343446d11a05c" providerId="LiveId" clId="{1B070125-1640-4547-8949-12C412EC3685}" dt="2025-02-16T15:48:36.878" v="781" actId="1076"/>
          <ac:spMkLst>
            <pc:docMk/>
            <pc:sldMk cId="876043058" sldId="258"/>
            <ac:spMk id="39" creationId="{EBE5E530-30B9-0F40-A49D-1712EEEDDBD1}"/>
          </ac:spMkLst>
        </pc:spChg>
        <pc:spChg chg="add mod">
          <ac:chgData name="Alberto Gutierrez" userId="e95343446d11a05c" providerId="LiveId" clId="{1B070125-1640-4547-8949-12C412EC3685}" dt="2025-02-16T15:48:40.455" v="783" actId="1076"/>
          <ac:spMkLst>
            <pc:docMk/>
            <pc:sldMk cId="876043058" sldId="258"/>
            <ac:spMk id="40" creationId="{104B7E6E-66E9-1991-A9A6-29336BDF1E6B}"/>
          </ac:spMkLst>
        </pc:spChg>
        <pc:spChg chg="add mod">
          <ac:chgData name="Alberto Gutierrez" userId="e95343446d11a05c" providerId="LiveId" clId="{1B070125-1640-4547-8949-12C412EC3685}" dt="2025-02-16T15:48:50.453" v="786" actId="1076"/>
          <ac:spMkLst>
            <pc:docMk/>
            <pc:sldMk cId="876043058" sldId="258"/>
            <ac:spMk id="41" creationId="{1C7972D0-611F-B0B2-A461-9B21DCA59B85}"/>
          </ac:spMkLst>
        </pc:spChg>
        <pc:spChg chg="add mod">
          <ac:chgData name="Alberto Gutierrez" userId="e95343446d11a05c" providerId="LiveId" clId="{1B070125-1640-4547-8949-12C412EC3685}" dt="2025-02-16T15:48:54.051" v="788" actId="1076"/>
          <ac:spMkLst>
            <pc:docMk/>
            <pc:sldMk cId="876043058" sldId="258"/>
            <ac:spMk id="42" creationId="{26271193-D61C-83DA-1D44-49CBAF26CEF4}"/>
          </ac:spMkLst>
        </pc:spChg>
        <pc:spChg chg="add mod">
          <ac:chgData name="Alberto Gutierrez" userId="e95343446d11a05c" providerId="LiveId" clId="{1B070125-1640-4547-8949-12C412EC3685}" dt="2025-02-16T15:48:58.166" v="790" actId="1076"/>
          <ac:spMkLst>
            <pc:docMk/>
            <pc:sldMk cId="876043058" sldId="258"/>
            <ac:spMk id="43" creationId="{F60DD917-8F8A-D906-AEE5-42F6D690A563}"/>
          </ac:spMkLst>
        </pc:spChg>
        <pc:spChg chg="add mod">
          <ac:chgData name="Alberto Gutierrez" userId="e95343446d11a05c" providerId="LiveId" clId="{1B070125-1640-4547-8949-12C412EC3685}" dt="2025-02-16T15:49:01.546" v="792" actId="1076"/>
          <ac:spMkLst>
            <pc:docMk/>
            <pc:sldMk cId="876043058" sldId="258"/>
            <ac:spMk id="44" creationId="{0939F094-47FE-E3A8-1AD4-1F1CC89665E9}"/>
          </ac:spMkLst>
        </pc:spChg>
        <pc:spChg chg="add mod">
          <ac:chgData name="Alberto Gutierrez" userId="e95343446d11a05c" providerId="LiveId" clId="{1B070125-1640-4547-8949-12C412EC3685}" dt="2025-02-16T15:49:22.575" v="806" actId="1076"/>
          <ac:spMkLst>
            <pc:docMk/>
            <pc:sldMk cId="876043058" sldId="258"/>
            <ac:spMk id="45" creationId="{6C3FA8B1-9BDF-6DA8-C06D-FC02EAAF38FB}"/>
          </ac:spMkLst>
        </pc:spChg>
        <pc:spChg chg="add mod">
          <ac:chgData name="Alberto Gutierrez" userId="e95343446d11a05c" providerId="LiveId" clId="{1B070125-1640-4547-8949-12C412EC3685}" dt="2025-02-16T15:49:34.596" v="814" actId="20577"/>
          <ac:spMkLst>
            <pc:docMk/>
            <pc:sldMk cId="876043058" sldId="258"/>
            <ac:spMk id="46" creationId="{67BCAA53-7CA9-8E95-6035-6D88FC0BACC5}"/>
          </ac:spMkLst>
        </pc:spChg>
        <pc:spChg chg="add mod">
          <ac:chgData name="Alberto Gutierrez" userId="e95343446d11a05c" providerId="LiveId" clId="{1B070125-1640-4547-8949-12C412EC3685}" dt="2025-02-16T15:49:49.838" v="829" actId="20577"/>
          <ac:spMkLst>
            <pc:docMk/>
            <pc:sldMk cId="876043058" sldId="258"/>
            <ac:spMk id="47" creationId="{2215E166-D882-193E-8C17-2E501D50AF6D}"/>
          </ac:spMkLst>
        </pc:spChg>
        <pc:graphicFrameChg chg="add mod modGraphic">
          <ac:chgData name="Alberto Gutierrez" userId="e95343446d11a05c" providerId="LiveId" clId="{1B070125-1640-4547-8949-12C412EC3685}" dt="2025-02-16T15:44:38.414" v="614" actId="20577"/>
          <ac:graphicFrameMkLst>
            <pc:docMk/>
            <pc:sldMk cId="876043058" sldId="258"/>
            <ac:graphicFrameMk id="14" creationId="{8BD7D728-1176-EECE-4A60-98932F9F3D4B}"/>
          </ac:graphicFrameMkLst>
        </pc:graphicFrameChg>
        <pc:graphicFrameChg chg="add mod">
          <ac:chgData name="Alberto Gutierrez" userId="e95343446d11a05c" providerId="LiveId" clId="{1B070125-1640-4547-8949-12C412EC3685}" dt="2025-02-16T15:45:19.686" v="680" actId="20577"/>
          <ac:graphicFrameMkLst>
            <pc:docMk/>
            <pc:sldMk cId="876043058" sldId="258"/>
            <ac:graphicFrameMk id="16" creationId="{8DBF26DC-B458-CED7-5350-512DEDBC02CB}"/>
          </ac:graphicFrameMkLst>
        </pc:graphicFrameChg>
        <pc:graphicFrameChg chg="add mod">
          <ac:chgData name="Alberto Gutierrez" userId="e95343446d11a05c" providerId="LiveId" clId="{1B070125-1640-4547-8949-12C412EC3685}" dt="2025-02-16T15:45:29.480" v="681" actId="207"/>
          <ac:graphicFrameMkLst>
            <pc:docMk/>
            <pc:sldMk cId="876043058" sldId="258"/>
            <ac:graphicFrameMk id="23" creationId="{F639743A-FB43-0C29-5973-9BD5F3AC778E}"/>
          </ac:graphicFrameMkLst>
        </pc:graphicFrameChg>
        <pc:cxnChg chg="del">
          <ac:chgData name="Alberto Gutierrez" userId="e95343446d11a05c" providerId="LiveId" clId="{1B070125-1640-4547-8949-12C412EC3685}" dt="2025-02-16T15:31:33.732" v="373" actId="478"/>
          <ac:cxnSpMkLst>
            <pc:docMk/>
            <pc:sldMk cId="876043058" sldId="258"/>
            <ac:cxnSpMk id="6" creationId="{F7BC5B10-5BE9-376C-DA2F-0EAC2D8658F0}"/>
          </ac:cxnSpMkLst>
        </pc:cxnChg>
        <pc:cxnChg chg="del">
          <ac:chgData name="Alberto Gutierrez" userId="e95343446d11a05c" providerId="LiveId" clId="{1B070125-1640-4547-8949-12C412EC3685}" dt="2025-02-16T15:31:34.782" v="374" actId="478"/>
          <ac:cxnSpMkLst>
            <pc:docMk/>
            <pc:sldMk cId="876043058" sldId="258"/>
            <ac:cxnSpMk id="15" creationId="{F8254D9E-466D-7527-EFD5-DD837F988FB2}"/>
          </ac:cxnSpMkLst>
        </pc:cxnChg>
        <pc:cxnChg chg="del">
          <ac:chgData name="Alberto Gutierrez" userId="e95343446d11a05c" providerId="LiveId" clId="{1B070125-1640-4547-8949-12C412EC3685}" dt="2025-02-16T15:31:35.863" v="375" actId="478"/>
          <ac:cxnSpMkLst>
            <pc:docMk/>
            <pc:sldMk cId="876043058" sldId="258"/>
            <ac:cxnSpMk id="17" creationId="{181552D7-A3C4-911F-A440-F5A7C8D7BB13}"/>
          </ac:cxnSpMkLst>
        </pc:cxnChg>
        <pc:cxnChg chg="del">
          <ac:chgData name="Alberto Gutierrez" userId="e95343446d11a05c" providerId="LiveId" clId="{1B070125-1640-4547-8949-12C412EC3685}" dt="2025-02-16T15:31:36.817" v="376" actId="478"/>
          <ac:cxnSpMkLst>
            <pc:docMk/>
            <pc:sldMk cId="876043058" sldId="258"/>
            <ac:cxnSpMk id="21" creationId="{45197C61-1D27-4571-0A03-B6CE7107C947}"/>
          </ac:cxnSpMkLst>
        </pc:cxnChg>
      </pc:sldChg>
      <pc:sldChg chg="addSp delSp modSp add mod">
        <pc:chgData name="Alberto Gutierrez" userId="e95343446d11a05c" providerId="LiveId" clId="{1B070125-1640-4547-8949-12C412EC3685}" dt="2025-02-16T16:48:09.611" v="1900" actId="1076"/>
        <pc:sldMkLst>
          <pc:docMk/>
          <pc:sldMk cId="846485059" sldId="259"/>
        </pc:sldMkLst>
        <pc:spChg chg="mod">
          <ac:chgData name="Alberto Gutierrez" userId="e95343446d11a05c" providerId="LiveId" clId="{1B070125-1640-4547-8949-12C412EC3685}" dt="2025-02-16T15:53:44.334" v="940" actId="20577"/>
          <ac:spMkLst>
            <pc:docMk/>
            <pc:sldMk cId="846485059" sldId="259"/>
            <ac:spMk id="2" creationId="{AC9D7B35-5D83-1179-6C55-87556BFE63B6}"/>
          </ac:spMkLst>
        </pc:spChg>
        <pc:spChg chg="mod">
          <ac:chgData name="Alberto Gutierrez" userId="e95343446d11a05c" providerId="LiveId" clId="{1B070125-1640-4547-8949-12C412EC3685}" dt="2025-02-16T15:54:58.631" v="958" actId="14100"/>
          <ac:spMkLst>
            <pc:docMk/>
            <pc:sldMk cId="846485059" sldId="259"/>
            <ac:spMk id="4" creationId="{E8E76B0F-9C81-CE60-CD17-9952670976EA}"/>
          </ac:spMkLst>
        </pc:spChg>
        <pc:spChg chg="mod">
          <ac:chgData name="Alberto Gutierrez" userId="e95343446d11a05c" providerId="LiveId" clId="{1B070125-1640-4547-8949-12C412EC3685}" dt="2025-02-16T16:12:06.095" v="1190" actId="1076"/>
          <ac:spMkLst>
            <pc:docMk/>
            <pc:sldMk cId="846485059" sldId="259"/>
            <ac:spMk id="7" creationId="{DA41A2D1-0BD4-D892-D547-ADDCDFEF84D5}"/>
          </ac:spMkLst>
        </pc:spChg>
        <pc:spChg chg="mod">
          <ac:chgData name="Alberto Gutierrez" userId="e95343446d11a05c" providerId="LiveId" clId="{1B070125-1640-4547-8949-12C412EC3685}" dt="2025-02-16T16:12:06.095" v="1190" actId="1076"/>
          <ac:spMkLst>
            <pc:docMk/>
            <pc:sldMk cId="846485059" sldId="259"/>
            <ac:spMk id="8" creationId="{A2AB3CE8-F8DA-FDAA-BF50-7A6A37A4171B}"/>
          </ac:spMkLst>
        </pc:spChg>
        <pc:spChg chg="mod">
          <ac:chgData name="Alberto Gutierrez" userId="e95343446d11a05c" providerId="LiveId" clId="{1B070125-1640-4547-8949-12C412EC3685}" dt="2025-02-16T16:12:06.095" v="1190" actId="1076"/>
          <ac:spMkLst>
            <pc:docMk/>
            <pc:sldMk cId="846485059" sldId="259"/>
            <ac:spMk id="9" creationId="{6893B87D-C3A2-22FF-0FA2-520638BF32E1}"/>
          </ac:spMkLst>
        </pc:spChg>
        <pc:spChg chg="mod">
          <ac:chgData name="Alberto Gutierrez" userId="e95343446d11a05c" providerId="LiveId" clId="{1B070125-1640-4547-8949-12C412EC3685}" dt="2025-02-16T16:12:06.095" v="1190" actId="1076"/>
          <ac:spMkLst>
            <pc:docMk/>
            <pc:sldMk cId="846485059" sldId="259"/>
            <ac:spMk id="10" creationId="{3EC08C33-B7F7-9ACB-7826-E9E60A4832AE}"/>
          </ac:spMkLst>
        </pc:spChg>
        <pc:spChg chg="del mod">
          <ac:chgData name="Alberto Gutierrez" userId="e95343446d11a05c" providerId="LiveId" clId="{1B070125-1640-4547-8949-12C412EC3685}" dt="2025-02-16T16:11:55.554" v="1189" actId="478"/>
          <ac:spMkLst>
            <pc:docMk/>
            <pc:sldMk cId="846485059" sldId="259"/>
            <ac:spMk id="12" creationId="{C75F9BA8-F808-3152-EF05-F204DFA2774C}"/>
          </ac:spMkLst>
        </pc:spChg>
        <pc:spChg chg="add mod">
          <ac:chgData name="Alberto Gutierrez" userId="e95343446d11a05c" providerId="LiveId" clId="{1B070125-1640-4547-8949-12C412EC3685}" dt="2025-02-16T16:12:06.095" v="1190" actId="1076"/>
          <ac:spMkLst>
            <pc:docMk/>
            <pc:sldMk cId="846485059" sldId="259"/>
            <ac:spMk id="24" creationId="{203D24DF-46AA-ACE6-06B2-D64220EDEA42}"/>
          </ac:spMkLst>
        </pc:spChg>
        <pc:spChg chg="add mod">
          <ac:chgData name="Alberto Gutierrez" userId="e95343446d11a05c" providerId="LiveId" clId="{1B070125-1640-4547-8949-12C412EC3685}" dt="2025-02-16T16:11:51.651" v="1188"/>
          <ac:spMkLst>
            <pc:docMk/>
            <pc:sldMk cId="846485059" sldId="259"/>
            <ac:spMk id="25" creationId="{4509D260-04FE-D45E-A74C-7DA178AD6BA3}"/>
          </ac:spMkLst>
        </pc:spChg>
        <pc:spChg chg="add mod">
          <ac:chgData name="Alberto Gutierrez" userId="e95343446d11a05c" providerId="LiveId" clId="{1B070125-1640-4547-8949-12C412EC3685}" dt="2025-02-16T16:48:09.611" v="1900" actId="1076"/>
          <ac:spMkLst>
            <pc:docMk/>
            <pc:sldMk cId="846485059" sldId="259"/>
            <ac:spMk id="26" creationId="{EFECA83E-A980-706A-0527-BC1318AA35EA}"/>
          </ac:spMkLst>
        </pc:spChg>
        <pc:spChg chg="add mod">
          <ac:chgData name="Alberto Gutierrez" userId="e95343446d11a05c" providerId="LiveId" clId="{1B070125-1640-4547-8949-12C412EC3685}" dt="2025-02-16T16:11:51.651" v="1188"/>
          <ac:spMkLst>
            <pc:docMk/>
            <pc:sldMk cId="846485059" sldId="259"/>
            <ac:spMk id="27" creationId="{A3A66DDB-4BF4-B149-6585-5EEECBD7F650}"/>
          </ac:spMkLst>
        </pc:spChg>
        <pc:cxnChg chg="mod">
          <ac:chgData name="Alberto Gutierrez" userId="e95343446d11a05c" providerId="LiveId" clId="{1B070125-1640-4547-8949-12C412EC3685}" dt="2025-02-16T16:12:21.895" v="1195" actId="14100"/>
          <ac:cxnSpMkLst>
            <pc:docMk/>
            <pc:sldMk cId="846485059" sldId="259"/>
            <ac:cxnSpMk id="6" creationId="{AE814D2A-CA77-FAB6-5B6C-30A45E40B535}"/>
          </ac:cxnSpMkLst>
        </pc:cxnChg>
        <pc:cxnChg chg="mod">
          <ac:chgData name="Alberto Gutierrez" userId="e95343446d11a05c" providerId="LiveId" clId="{1B070125-1640-4547-8949-12C412EC3685}" dt="2025-02-16T16:12:24.831" v="1196" actId="14100"/>
          <ac:cxnSpMkLst>
            <pc:docMk/>
            <pc:sldMk cId="846485059" sldId="259"/>
            <ac:cxnSpMk id="15" creationId="{16F23834-0784-77DE-D0BF-EE624C794773}"/>
          </ac:cxnSpMkLst>
        </pc:cxnChg>
        <pc:cxnChg chg="mod">
          <ac:chgData name="Alberto Gutierrez" userId="e95343446d11a05c" providerId="LiveId" clId="{1B070125-1640-4547-8949-12C412EC3685}" dt="2025-02-16T16:12:27.164" v="1197" actId="14100"/>
          <ac:cxnSpMkLst>
            <pc:docMk/>
            <pc:sldMk cId="846485059" sldId="259"/>
            <ac:cxnSpMk id="17" creationId="{ABA9A813-A7D2-674E-FF89-C20776AED053}"/>
          </ac:cxnSpMkLst>
        </pc:cxnChg>
        <pc:cxnChg chg="mod">
          <ac:chgData name="Alberto Gutierrez" userId="e95343446d11a05c" providerId="LiveId" clId="{1B070125-1640-4547-8949-12C412EC3685}" dt="2025-02-16T16:12:29.530" v="1198" actId="14100"/>
          <ac:cxnSpMkLst>
            <pc:docMk/>
            <pc:sldMk cId="846485059" sldId="259"/>
            <ac:cxnSpMk id="21" creationId="{6C243929-F276-85FC-7BD8-7C6A43FD70ED}"/>
          </ac:cxnSpMkLst>
        </pc:cxnChg>
        <pc:cxnChg chg="add mod">
          <ac:chgData name="Alberto Gutierrez" userId="e95343446d11a05c" providerId="LiveId" clId="{1B070125-1640-4547-8949-12C412EC3685}" dt="2025-02-16T16:12:19.098" v="1194" actId="14100"/>
          <ac:cxnSpMkLst>
            <pc:docMk/>
            <pc:sldMk cId="846485059" sldId="259"/>
            <ac:cxnSpMk id="22" creationId="{8D4DFFE5-C1F2-7697-6A6E-E4ECA1F0D883}"/>
          </ac:cxnSpMkLst>
        </pc:cxnChg>
        <pc:cxnChg chg="add mod">
          <ac:chgData name="Alberto Gutierrez" userId="e95343446d11a05c" providerId="LiveId" clId="{1B070125-1640-4547-8949-12C412EC3685}" dt="2025-02-16T16:48:09.611" v="1900" actId="1076"/>
          <ac:cxnSpMkLst>
            <pc:docMk/>
            <pc:sldMk cId="846485059" sldId="259"/>
            <ac:cxnSpMk id="28" creationId="{D17B8CA1-111C-ABAE-9E2A-19B424E833C9}"/>
          </ac:cxnSpMkLst>
        </pc:cxnChg>
      </pc:sldChg>
      <pc:sldChg chg="addSp delSp modSp add mod">
        <pc:chgData name="Alberto Gutierrez" userId="e95343446d11a05c" providerId="LiveId" clId="{1B070125-1640-4547-8949-12C412EC3685}" dt="2025-02-16T16:13:34.131" v="1267" actId="1076"/>
        <pc:sldMkLst>
          <pc:docMk/>
          <pc:sldMk cId="3155851256" sldId="260"/>
        </pc:sldMkLst>
        <pc:spChg chg="mod">
          <ac:chgData name="Alberto Gutierrez" userId="e95343446d11a05c" providerId="LiveId" clId="{1B070125-1640-4547-8949-12C412EC3685}" dt="2025-02-16T16:13:06.428" v="1237" actId="20577"/>
          <ac:spMkLst>
            <pc:docMk/>
            <pc:sldMk cId="3155851256" sldId="260"/>
            <ac:spMk id="2" creationId="{D66050EF-81E2-6652-3796-2328E070A006}"/>
          </ac:spMkLst>
        </pc:spChg>
        <pc:spChg chg="add mod">
          <ac:chgData name="Alberto Gutierrez" userId="e95343446d11a05c" providerId="LiveId" clId="{1B070125-1640-4547-8949-12C412EC3685}" dt="2025-02-16T16:13:34.131" v="1267" actId="1076"/>
          <ac:spMkLst>
            <pc:docMk/>
            <pc:sldMk cId="3155851256" sldId="260"/>
            <ac:spMk id="3" creationId="{15521173-140F-9A98-2237-54EE44A943DE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4" creationId="{DC940A2A-A464-0BA8-3612-4409C99AF2FA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7" creationId="{426418ED-50FF-D36B-71D5-E83E8DF94E28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8" creationId="{5C43BC0F-CB8C-605E-C4C4-F069759D6A51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9" creationId="{13CB2128-3F4A-C192-F156-035ADA5442DC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10" creationId="{290F707E-587E-7BB1-1709-765A6E374DC6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24" creationId="{38B1B5F7-33E3-8359-FD99-B43179B32E4E}"/>
          </ac:spMkLst>
        </pc:spChg>
        <pc:spChg chg="del">
          <ac:chgData name="Alberto Gutierrez" userId="e95343446d11a05c" providerId="LiveId" clId="{1B070125-1640-4547-8949-12C412EC3685}" dt="2025-02-16T16:13:12.198" v="1239" actId="478"/>
          <ac:spMkLst>
            <pc:docMk/>
            <pc:sldMk cId="3155851256" sldId="260"/>
            <ac:spMk id="25" creationId="{9225D307-DE83-CB54-3626-D61CCA91EE12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26" creationId="{01777802-C393-642E-7493-132A25C4678A}"/>
          </ac:spMkLst>
        </pc:spChg>
        <pc:spChg chg="del">
          <ac:chgData name="Alberto Gutierrez" userId="e95343446d11a05c" providerId="LiveId" clId="{1B070125-1640-4547-8949-12C412EC3685}" dt="2025-02-16T16:13:10.114" v="1238" actId="478"/>
          <ac:spMkLst>
            <pc:docMk/>
            <pc:sldMk cId="3155851256" sldId="260"/>
            <ac:spMk id="27" creationId="{256617CC-0D5C-5597-1B0E-CE8889DBBD66}"/>
          </ac:spMkLst>
        </pc:spChg>
        <pc:cxnChg chg="del">
          <ac:chgData name="Alberto Gutierrez" userId="e95343446d11a05c" providerId="LiveId" clId="{1B070125-1640-4547-8949-12C412EC3685}" dt="2025-02-16T16:13:10.114" v="1238" actId="478"/>
          <ac:cxnSpMkLst>
            <pc:docMk/>
            <pc:sldMk cId="3155851256" sldId="260"/>
            <ac:cxnSpMk id="6" creationId="{7E41BDC5-4869-0EBA-BC3D-A752BBA44FB5}"/>
          </ac:cxnSpMkLst>
        </pc:cxnChg>
        <pc:cxnChg chg="del mod">
          <ac:chgData name="Alberto Gutierrez" userId="e95343446d11a05c" providerId="LiveId" clId="{1B070125-1640-4547-8949-12C412EC3685}" dt="2025-02-16T16:13:10.114" v="1238" actId="478"/>
          <ac:cxnSpMkLst>
            <pc:docMk/>
            <pc:sldMk cId="3155851256" sldId="260"/>
            <ac:cxnSpMk id="22" creationId="{7CD3F1ED-6EEA-1FDF-7912-1E297520925D}"/>
          </ac:cxnSpMkLst>
        </pc:cxnChg>
      </pc:sldChg>
      <pc:sldChg chg="addSp modSp add mod">
        <pc:chgData name="Alberto Gutierrez" userId="e95343446d11a05c" providerId="LiveId" clId="{1B070125-1640-4547-8949-12C412EC3685}" dt="2025-02-16T16:48:16.693" v="1901" actId="1076"/>
        <pc:sldMkLst>
          <pc:docMk/>
          <pc:sldMk cId="1870232168" sldId="261"/>
        </pc:sldMkLst>
        <pc:spChg chg="mod">
          <ac:chgData name="Alberto Gutierrez" userId="e95343446d11a05c" providerId="LiveId" clId="{1B070125-1640-4547-8949-12C412EC3685}" dt="2025-02-16T16:14:29.924" v="1311" actId="20577"/>
          <ac:spMkLst>
            <pc:docMk/>
            <pc:sldMk cId="1870232168" sldId="261"/>
            <ac:spMk id="2" creationId="{D165C231-2791-114C-12C7-A8B4C52F7C61}"/>
          </ac:spMkLst>
        </pc:spChg>
        <pc:spChg chg="add mod">
          <ac:chgData name="Alberto Gutierrez" userId="e95343446d11a05c" providerId="LiveId" clId="{1B070125-1640-4547-8949-12C412EC3685}" dt="2025-02-16T16:20:19.548" v="1437" actId="207"/>
          <ac:spMkLst>
            <pc:docMk/>
            <pc:sldMk cId="1870232168" sldId="261"/>
            <ac:spMk id="3" creationId="{222CA377-A4A4-6A0B-8A2B-78FE096AFC91}"/>
          </ac:spMkLst>
        </pc:spChg>
        <pc:spChg chg="mod">
          <ac:chgData name="Alberto Gutierrez" userId="e95343446d11a05c" providerId="LiveId" clId="{1B070125-1640-4547-8949-12C412EC3685}" dt="2025-02-16T16:17:02.672" v="1352" actId="404"/>
          <ac:spMkLst>
            <pc:docMk/>
            <pc:sldMk cId="1870232168" sldId="261"/>
            <ac:spMk id="4" creationId="{0A396487-4C74-3C2A-1453-35CAFD52D773}"/>
          </ac:spMkLst>
        </pc:spChg>
        <pc:spChg chg="mod">
          <ac:chgData name="Alberto Gutierrez" userId="e95343446d11a05c" providerId="LiveId" clId="{1B070125-1640-4547-8949-12C412EC3685}" dt="2025-02-16T16:17:15.824" v="1357" actId="1076"/>
          <ac:spMkLst>
            <pc:docMk/>
            <pc:sldMk cId="1870232168" sldId="261"/>
            <ac:spMk id="7" creationId="{0AF1BD80-682A-09F8-E6C7-899D3A4959ED}"/>
          </ac:spMkLst>
        </pc:spChg>
        <pc:spChg chg="mod">
          <ac:chgData name="Alberto Gutierrez" userId="e95343446d11a05c" providerId="LiveId" clId="{1B070125-1640-4547-8949-12C412EC3685}" dt="2025-02-16T16:17:25.219" v="1361" actId="1076"/>
          <ac:spMkLst>
            <pc:docMk/>
            <pc:sldMk cId="1870232168" sldId="261"/>
            <ac:spMk id="8" creationId="{391A9D71-D9A3-FE2C-312C-DDF58F1F4340}"/>
          </ac:spMkLst>
        </pc:spChg>
        <pc:spChg chg="mod">
          <ac:chgData name="Alberto Gutierrez" userId="e95343446d11a05c" providerId="LiveId" clId="{1B070125-1640-4547-8949-12C412EC3685}" dt="2025-02-16T16:20:27.970" v="1439" actId="207"/>
          <ac:spMkLst>
            <pc:docMk/>
            <pc:sldMk cId="1870232168" sldId="261"/>
            <ac:spMk id="9" creationId="{75440091-A43F-233B-58D9-12D6FF8BAE3F}"/>
          </ac:spMkLst>
        </pc:spChg>
        <pc:spChg chg="mod">
          <ac:chgData name="Alberto Gutierrez" userId="e95343446d11a05c" providerId="LiveId" clId="{1B070125-1640-4547-8949-12C412EC3685}" dt="2025-02-16T16:17:23.031" v="1360" actId="1076"/>
          <ac:spMkLst>
            <pc:docMk/>
            <pc:sldMk cId="1870232168" sldId="261"/>
            <ac:spMk id="10" creationId="{5E38EE19-7BFD-4258-1D1D-5F14ADEB1CEB}"/>
          </ac:spMkLst>
        </pc:spChg>
        <pc:spChg chg="add mod">
          <ac:chgData name="Alberto Gutierrez" userId="e95343446d11a05c" providerId="LiveId" clId="{1B070125-1640-4547-8949-12C412EC3685}" dt="2025-02-16T16:20:22.173" v="1438" actId="207"/>
          <ac:spMkLst>
            <pc:docMk/>
            <pc:sldMk cId="1870232168" sldId="261"/>
            <ac:spMk id="12" creationId="{E60DB540-0FE4-DCA4-E925-B99D3A8EC96A}"/>
          </ac:spMkLst>
        </pc:spChg>
        <pc:spChg chg="mod">
          <ac:chgData name="Alberto Gutierrez" userId="e95343446d11a05c" providerId="LiveId" clId="{1B070125-1640-4547-8949-12C412EC3685}" dt="2025-02-16T16:20:00.033" v="1435" actId="1076"/>
          <ac:spMkLst>
            <pc:docMk/>
            <pc:sldMk cId="1870232168" sldId="261"/>
            <ac:spMk id="24" creationId="{B15997B9-F290-167D-8ED2-6A2D8E93C5B4}"/>
          </ac:spMkLst>
        </pc:spChg>
        <pc:spChg chg="mod">
          <ac:chgData name="Alberto Gutierrez" userId="e95343446d11a05c" providerId="LiveId" clId="{1B070125-1640-4547-8949-12C412EC3685}" dt="2025-02-16T16:16:55.806" v="1349" actId="1076"/>
          <ac:spMkLst>
            <pc:docMk/>
            <pc:sldMk cId="1870232168" sldId="261"/>
            <ac:spMk id="25" creationId="{128648FE-E4DA-9E56-24C3-8892D28D8D5C}"/>
          </ac:spMkLst>
        </pc:spChg>
        <pc:spChg chg="mod">
          <ac:chgData name="Alberto Gutierrez" userId="e95343446d11a05c" providerId="LiveId" clId="{1B070125-1640-4547-8949-12C412EC3685}" dt="2025-02-16T16:48:16.693" v="1901" actId="1076"/>
          <ac:spMkLst>
            <pc:docMk/>
            <pc:sldMk cId="1870232168" sldId="261"/>
            <ac:spMk id="26" creationId="{C5AF038C-3D8F-0319-11BD-7574885CF501}"/>
          </ac:spMkLst>
        </pc:spChg>
        <pc:spChg chg="mod">
          <ac:chgData name="Alberto Gutierrez" userId="e95343446d11a05c" providerId="LiveId" clId="{1B070125-1640-4547-8949-12C412EC3685}" dt="2025-02-16T16:16:55.806" v="1349" actId="1076"/>
          <ac:spMkLst>
            <pc:docMk/>
            <pc:sldMk cId="1870232168" sldId="261"/>
            <ac:spMk id="27" creationId="{069422EE-F2C4-05A1-A3C6-9EE34F15F8EA}"/>
          </ac:spMkLst>
        </pc:spChg>
        <pc:spChg chg="add mod">
          <ac:chgData name="Alberto Gutierrez" userId="e95343446d11a05c" providerId="LiveId" clId="{1B070125-1640-4547-8949-12C412EC3685}" dt="2025-02-16T16:21:40.540" v="1517" actId="14100"/>
          <ac:spMkLst>
            <pc:docMk/>
            <pc:sldMk cId="1870232168" sldId="261"/>
            <ac:spMk id="31" creationId="{BA8A1899-3300-0610-B223-C0A1D4F2EC73}"/>
          </ac:spMkLst>
        </pc:spChg>
        <pc:spChg chg="add mod">
          <ac:chgData name="Alberto Gutierrez" userId="e95343446d11a05c" providerId="LiveId" clId="{1B070125-1640-4547-8949-12C412EC3685}" dt="2025-02-16T16:21:26.696" v="1511" actId="14100"/>
          <ac:spMkLst>
            <pc:docMk/>
            <pc:sldMk cId="1870232168" sldId="261"/>
            <ac:spMk id="32" creationId="{8A9B10E7-F5C1-42B9-C439-8EEF3FF454EE}"/>
          </ac:spMkLst>
        </pc:spChg>
        <pc:cxnChg chg="mod">
          <ac:chgData name="Alberto Gutierrez" userId="e95343446d11a05c" providerId="LiveId" clId="{1B070125-1640-4547-8949-12C412EC3685}" dt="2025-02-16T16:19:41.636" v="1432" actId="14100"/>
          <ac:cxnSpMkLst>
            <pc:docMk/>
            <pc:sldMk cId="1870232168" sldId="261"/>
            <ac:cxnSpMk id="6" creationId="{45346AD6-8C75-2437-7801-7E7D2F54011E}"/>
          </ac:cxnSpMkLst>
        </pc:cxnChg>
        <pc:cxnChg chg="mod">
          <ac:chgData name="Alberto Gutierrez" userId="e95343446d11a05c" providerId="LiveId" clId="{1B070125-1640-4547-8949-12C412EC3685}" dt="2025-02-16T16:18:29.992" v="1410" actId="20577"/>
          <ac:cxnSpMkLst>
            <pc:docMk/>
            <pc:sldMk cId="1870232168" sldId="261"/>
            <ac:cxnSpMk id="15" creationId="{74A7DF70-5E3A-5D36-00FF-434BBA971A78}"/>
          </ac:cxnSpMkLst>
        </pc:cxnChg>
        <pc:cxnChg chg="mod">
          <ac:chgData name="Alberto Gutierrez" userId="e95343446d11a05c" providerId="LiveId" clId="{1B070125-1640-4547-8949-12C412EC3685}" dt="2025-02-16T16:17:45.956" v="1365" actId="14100"/>
          <ac:cxnSpMkLst>
            <pc:docMk/>
            <pc:sldMk cId="1870232168" sldId="261"/>
            <ac:cxnSpMk id="17" creationId="{014E28FA-0FBB-0D20-5D62-D9A64FC9E7CD}"/>
          </ac:cxnSpMkLst>
        </pc:cxnChg>
        <pc:cxnChg chg="mod">
          <ac:chgData name="Alberto Gutierrez" userId="e95343446d11a05c" providerId="LiveId" clId="{1B070125-1640-4547-8949-12C412EC3685}" dt="2025-02-16T16:17:42.906" v="1364" actId="14100"/>
          <ac:cxnSpMkLst>
            <pc:docMk/>
            <pc:sldMk cId="1870232168" sldId="261"/>
            <ac:cxnSpMk id="21" creationId="{057CCB7F-24D1-27EF-7EB9-26D66F74775C}"/>
          </ac:cxnSpMkLst>
        </pc:cxnChg>
        <pc:cxnChg chg="mod">
          <ac:chgData name="Alberto Gutierrez" userId="e95343446d11a05c" providerId="LiveId" clId="{1B070125-1640-4547-8949-12C412EC3685}" dt="2025-02-16T16:20:02.019" v="1436" actId="14100"/>
          <ac:cxnSpMkLst>
            <pc:docMk/>
            <pc:sldMk cId="1870232168" sldId="261"/>
            <ac:cxnSpMk id="22" creationId="{A201A0EE-083A-04B0-8F5E-E360A35A9FF3}"/>
          </ac:cxnSpMkLst>
        </pc:cxnChg>
        <pc:cxnChg chg="mod">
          <ac:chgData name="Alberto Gutierrez" userId="e95343446d11a05c" providerId="LiveId" clId="{1B070125-1640-4547-8949-12C412EC3685}" dt="2025-02-16T16:48:16.693" v="1901" actId="1076"/>
          <ac:cxnSpMkLst>
            <pc:docMk/>
            <pc:sldMk cId="1870232168" sldId="261"/>
            <ac:cxnSpMk id="28" creationId="{FE4BFF14-3366-EC5D-58E1-A9EFC332365B}"/>
          </ac:cxnSpMkLst>
        </pc:cxnChg>
      </pc:sldChg>
      <pc:sldChg chg="addSp delSp modSp add mod">
        <pc:chgData name="Alberto Gutierrez" userId="e95343446d11a05c" providerId="LiveId" clId="{1B070125-1640-4547-8949-12C412EC3685}" dt="2025-02-17T18:55:36.476" v="1960" actId="20577"/>
        <pc:sldMkLst>
          <pc:docMk/>
          <pc:sldMk cId="2809512632" sldId="262"/>
        </pc:sldMkLst>
        <pc:spChg chg="mod">
          <ac:chgData name="Alberto Gutierrez" userId="e95343446d11a05c" providerId="LiveId" clId="{1B070125-1640-4547-8949-12C412EC3685}" dt="2025-02-16T16:22:16.887" v="1567" actId="20577"/>
          <ac:spMkLst>
            <pc:docMk/>
            <pc:sldMk cId="2809512632" sldId="262"/>
            <ac:spMk id="2" creationId="{1108E162-5DED-A5B6-A101-EED457AF3277}"/>
          </ac:spMkLst>
        </pc:spChg>
        <pc:spChg chg="del mod">
          <ac:chgData name="Alberto Gutierrez" userId="e95343446d11a05c" providerId="LiveId" clId="{1B070125-1640-4547-8949-12C412EC3685}" dt="2025-02-16T16:22:47.742" v="1579" actId="478"/>
          <ac:spMkLst>
            <pc:docMk/>
            <pc:sldMk cId="2809512632" sldId="262"/>
            <ac:spMk id="3" creationId="{40BDD64E-6C9C-C9E3-AA98-2E15399FC4A4}"/>
          </ac:spMkLst>
        </pc:spChg>
        <pc:spChg chg="del">
          <ac:chgData name="Alberto Gutierrez" userId="e95343446d11a05c" providerId="LiveId" clId="{1B070125-1640-4547-8949-12C412EC3685}" dt="2025-02-16T16:22:44.220" v="1577" actId="478"/>
          <ac:spMkLst>
            <pc:docMk/>
            <pc:sldMk cId="2809512632" sldId="262"/>
            <ac:spMk id="4" creationId="{A4C74324-B90F-1377-314A-380C4B91D0C4}"/>
          </ac:spMkLst>
        </pc:spChg>
        <pc:spChg chg="add mod">
          <ac:chgData name="Alberto Gutierrez" userId="e95343446d11a05c" providerId="LiveId" clId="{1B070125-1640-4547-8949-12C412EC3685}" dt="2025-02-16T16:38:11.171" v="1740" actId="1076"/>
          <ac:spMkLst>
            <pc:docMk/>
            <pc:sldMk cId="2809512632" sldId="262"/>
            <ac:spMk id="5" creationId="{EB80B76F-DCBA-4BE6-B4AD-B65D21DB565F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7" creationId="{F03BBDEA-C0AC-E9A6-9930-57837FB23DF6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8" creationId="{B8CF042A-12E0-0E00-CB6D-27B088F961CD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9" creationId="{63B05A34-A9AB-C658-B3A4-58B206975C16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10" creationId="{40C3B4BC-7F35-1489-047C-F5A1715E48F2}"/>
          </ac:spMkLst>
        </pc:spChg>
        <pc:spChg chg="add mod">
          <ac:chgData name="Alberto Gutierrez" userId="e95343446d11a05c" providerId="LiveId" clId="{1B070125-1640-4547-8949-12C412EC3685}" dt="2025-02-16T16:33:08.014" v="1729" actId="1076"/>
          <ac:spMkLst>
            <pc:docMk/>
            <pc:sldMk cId="2809512632" sldId="262"/>
            <ac:spMk id="11" creationId="{A8B3BD2D-0944-F5A0-5D1D-D6A1C690803F}"/>
          </ac:spMkLst>
        </pc:spChg>
        <pc:spChg chg="mod">
          <ac:chgData name="Alberto Gutierrez" userId="e95343446d11a05c" providerId="LiveId" clId="{1B070125-1640-4547-8949-12C412EC3685}" dt="2025-02-17T18:54:48.678" v="1959" actId="20577"/>
          <ac:spMkLst>
            <pc:docMk/>
            <pc:sldMk cId="2809512632" sldId="262"/>
            <ac:spMk id="12" creationId="{FE2306EB-6B48-47C1-1258-7365B9D85706}"/>
          </ac:spMkLst>
        </pc:spChg>
        <pc:spChg chg="add mod">
          <ac:chgData name="Alberto Gutierrez" userId="e95343446d11a05c" providerId="LiveId" clId="{1B070125-1640-4547-8949-12C412EC3685}" dt="2025-02-16T16:33:04.024" v="1728" actId="1076"/>
          <ac:spMkLst>
            <pc:docMk/>
            <pc:sldMk cId="2809512632" sldId="262"/>
            <ac:spMk id="13" creationId="{7622EDEE-14F5-FD58-121A-6F419701B73C}"/>
          </ac:spMkLst>
        </pc:spChg>
        <pc:spChg chg="add mod">
          <ac:chgData name="Alberto Gutierrez" userId="e95343446d11a05c" providerId="LiveId" clId="{1B070125-1640-4547-8949-12C412EC3685}" dt="2025-02-16T16:38:23.776" v="1743" actId="13822"/>
          <ac:spMkLst>
            <pc:docMk/>
            <pc:sldMk cId="2809512632" sldId="262"/>
            <ac:spMk id="14" creationId="{62555F3A-6647-0ECE-77B3-78F855A1A54F}"/>
          </ac:spMkLst>
        </pc:spChg>
        <pc:spChg chg="add mod">
          <ac:chgData name="Alberto Gutierrez" userId="e95343446d11a05c" providerId="LiveId" clId="{1B070125-1640-4547-8949-12C412EC3685}" dt="2025-02-16T16:38:30.569" v="1745" actId="1076"/>
          <ac:spMkLst>
            <pc:docMk/>
            <pc:sldMk cId="2809512632" sldId="262"/>
            <ac:spMk id="16" creationId="{CAEE9D9E-0CF4-6603-B1A8-C5ED28CD4C2F}"/>
          </ac:spMkLst>
        </pc:spChg>
        <pc:spChg chg="add mod">
          <ac:chgData name="Alberto Gutierrez" userId="e95343446d11a05c" providerId="LiveId" clId="{1B070125-1640-4547-8949-12C412EC3685}" dt="2025-02-16T16:38:53.153" v="1801" actId="1076"/>
          <ac:spMkLst>
            <pc:docMk/>
            <pc:sldMk cId="2809512632" sldId="262"/>
            <ac:spMk id="18" creationId="{7B1DD821-F09D-8F01-56F8-E244564B84FE}"/>
          </ac:spMkLst>
        </pc:spChg>
        <pc:spChg chg="add mod">
          <ac:chgData name="Alberto Gutierrez" userId="e95343446d11a05c" providerId="LiveId" clId="{1B070125-1640-4547-8949-12C412EC3685}" dt="2025-02-17T18:55:36.476" v="1960" actId="20577"/>
          <ac:spMkLst>
            <pc:docMk/>
            <pc:sldMk cId="2809512632" sldId="262"/>
            <ac:spMk id="19" creationId="{6E6D0DDC-60B4-C9D1-76BE-8150F32FCAE2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24" creationId="{4EE7E536-00D7-9E51-63A5-2E31FD3CE308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25" creationId="{6B90EB37-D108-4C8C-F4FE-8741282DFDF1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26" creationId="{F2B5F58F-FAF7-07A3-89F5-9EDA398599F7}"/>
          </ac:spMkLst>
        </pc:spChg>
        <pc:spChg chg="del">
          <ac:chgData name="Alberto Gutierrez" userId="e95343446d11a05c" providerId="LiveId" clId="{1B070125-1640-4547-8949-12C412EC3685}" dt="2025-02-16T16:22:32.201" v="1568" actId="478"/>
          <ac:spMkLst>
            <pc:docMk/>
            <pc:sldMk cId="2809512632" sldId="262"/>
            <ac:spMk id="27" creationId="{6A8A554C-1E1A-FEE0-0547-6F484C7F233F}"/>
          </ac:spMkLst>
        </pc:spChg>
        <pc:spChg chg="del mod">
          <ac:chgData name="Alberto Gutierrez" userId="e95343446d11a05c" providerId="LiveId" clId="{1B070125-1640-4547-8949-12C412EC3685}" dt="2025-02-16T16:22:42.362" v="1576" actId="478"/>
          <ac:spMkLst>
            <pc:docMk/>
            <pc:sldMk cId="2809512632" sldId="262"/>
            <ac:spMk id="31" creationId="{5067979F-F6EC-A70B-28A1-5679216DE294}"/>
          </ac:spMkLst>
        </pc:spChg>
        <pc:spChg chg="del">
          <ac:chgData name="Alberto Gutierrez" userId="e95343446d11a05c" providerId="LiveId" clId="{1B070125-1640-4547-8949-12C412EC3685}" dt="2025-02-16T16:22:40.668" v="1574" actId="478"/>
          <ac:spMkLst>
            <pc:docMk/>
            <pc:sldMk cId="2809512632" sldId="262"/>
            <ac:spMk id="32" creationId="{AA734D20-AB80-9E19-20C0-20BB31CD24AB}"/>
          </ac:spMkLst>
        </pc:spChg>
        <pc:picChg chg="add mod">
          <ac:chgData name="Alberto Gutierrez" userId="e95343446d11a05c" providerId="LiveId" clId="{1B070125-1640-4547-8949-12C412EC3685}" dt="2025-02-16T16:33:08.014" v="1729" actId="1076"/>
          <ac:picMkLst>
            <pc:docMk/>
            <pc:sldMk cId="2809512632" sldId="262"/>
            <ac:picMk id="1026" creationId="{26542A5A-8DDB-A56C-D60C-0542BB6F066C}"/>
          </ac:picMkLst>
        </pc:picChg>
        <pc:picChg chg="add del">
          <ac:chgData name="Alberto Gutierrez" userId="e95343446d11a05c" providerId="LiveId" clId="{1B070125-1640-4547-8949-12C412EC3685}" dt="2025-02-16T16:34:30.707" v="1731" actId="478"/>
          <ac:picMkLst>
            <pc:docMk/>
            <pc:sldMk cId="2809512632" sldId="262"/>
            <ac:picMk id="1028" creationId="{16EEC442-8590-4DF2-31C0-04851F98B265}"/>
          </ac:picMkLst>
        </pc:picChg>
        <pc:picChg chg="add del mod">
          <ac:chgData name="Alberto Gutierrez" userId="e95343446d11a05c" providerId="LiveId" clId="{1B070125-1640-4547-8949-12C412EC3685}" dt="2025-02-16T16:36:02.884" v="1734" actId="478"/>
          <ac:picMkLst>
            <pc:docMk/>
            <pc:sldMk cId="2809512632" sldId="262"/>
            <ac:picMk id="1030" creationId="{5FE3B57D-4AE0-60A0-580A-226152BFA91A}"/>
          </ac:picMkLst>
        </pc:picChg>
        <pc:picChg chg="add mod">
          <ac:chgData name="Alberto Gutierrez" userId="e95343446d11a05c" providerId="LiveId" clId="{1B070125-1640-4547-8949-12C412EC3685}" dt="2025-02-16T16:37:27.449" v="1739" actId="1076"/>
          <ac:picMkLst>
            <pc:docMk/>
            <pc:sldMk cId="2809512632" sldId="262"/>
            <ac:picMk id="1032" creationId="{16F7C4CC-3E3B-67BE-2944-0029BF03980A}"/>
          </ac:picMkLst>
        </pc:picChg>
        <pc:cxnChg chg="del">
          <ac:chgData name="Alberto Gutierrez" userId="e95343446d11a05c" providerId="LiveId" clId="{1B070125-1640-4547-8949-12C412EC3685}" dt="2025-02-16T16:22:34.262" v="1570" actId="478"/>
          <ac:cxnSpMkLst>
            <pc:docMk/>
            <pc:sldMk cId="2809512632" sldId="262"/>
            <ac:cxnSpMk id="6" creationId="{A73C615D-971D-A9B1-CA86-A7E924F66733}"/>
          </ac:cxnSpMkLst>
        </pc:cxnChg>
        <pc:cxnChg chg="del">
          <ac:chgData name="Alberto Gutierrez" userId="e95343446d11a05c" providerId="LiveId" clId="{1B070125-1640-4547-8949-12C412EC3685}" dt="2025-02-16T16:22:35.186" v="1571" actId="478"/>
          <ac:cxnSpMkLst>
            <pc:docMk/>
            <pc:sldMk cId="2809512632" sldId="262"/>
            <ac:cxnSpMk id="15" creationId="{14D4BA9A-29D9-393B-CCA7-2A8CA1984A83}"/>
          </ac:cxnSpMkLst>
        </pc:cxnChg>
        <pc:cxnChg chg="del mod">
          <ac:chgData name="Alberto Gutierrez" userId="e95343446d11a05c" providerId="LiveId" clId="{1B070125-1640-4547-8949-12C412EC3685}" dt="2025-02-16T16:22:36.085" v="1572" actId="478"/>
          <ac:cxnSpMkLst>
            <pc:docMk/>
            <pc:sldMk cId="2809512632" sldId="262"/>
            <ac:cxnSpMk id="17" creationId="{1EB91A18-3C8F-6030-5F3A-08E01FA3E728}"/>
          </ac:cxnSpMkLst>
        </pc:cxnChg>
        <pc:cxnChg chg="del">
          <ac:chgData name="Alberto Gutierrez" userId="e95343446d11a05c" providerId="LiveId" clId="{1B070125-1640-4547-8949-12C412EC3685}" dt="2025-02-16T16:22:37.957" v="1573" actId="478"/>
          <ac:cxnSpMkLst>
            <pc:docMk/>
            <pc:sldMk cId="2809512632" sldId="262"/>
            <ac:cxnSpMk id="21" creationId="{DF459AC6-992A-4716-4458-E12D70DA3A65}"/>
          </ac:cxnSpMkLst>
        </pc:cxnChg>
        <pc:cxnChg chg="del">
          <ac:chgData name="Alberto Gutierrez" userId="e95343446d11a05c" providerId="LiveId" clId="{1B070125-1640-4547-8949-12C412EC3685}" dt="2025-02-16T16:22:33.358" v="1569" actId="478"/>
          <ac:cxnSpMkLst>
            <pc:docMk/>
            <pc:sldMk cId="2809512632" sldId="262"/>
            <ac:cxnSpMk id="22" creationId="{6F253588-E853-B0A9-6932-3876E29B9FC4}"/>
          </ac:cxnSpMkLst>
        </pc:cxnChg>
        <pc:cxnChg chg="del mod">
          <ac:chgData name="Alberto Gutierrez" userId="e95343446d11a05c" providerId="LiveId" clId="{1B070125-1640-4547-8949-12C412EC3685}" dt="2025-02-16T16:22:32.201" v="1568" actId="478"/>
          <ac:cxnSpMkLst>
            <pc:docMk/>
            <pc:sldMk cId="2809512632" sldId="262"/>
            <ac:cxnSpMk id="28" creationId="{DD2A2370-FAE5-E5F8-928F-A891AB8D78DC}"/>
          </ac:cxnSpMkLst>
        </pc:cxnChg>
      </pc:sldChg>
      <pc:sldChg chg="add">
        <pc:chgData name="Alberto Gutierrez" userId="e95343446d11a05c" providerId="LiveId" clId="{1B070125-1640-4547-8949-12C412EC3685}" dt="2025-02-17T17:26:24.447" v="1902"/>
        <pc:sldMkLst>
          <pc:docMk/>
          <pc:sldMk cId="1309240620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3C072-AE07-45B1-8A45-2264D654352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78C5B6DF-7937-4441-8473-6A3BE007DB93}">
      <dgm:prSet phldrT="[Text]"/>
      <dgm:spPr/>
      <dgm:t>
        <a:bodyPr/>
        <a:lstStyle/>
        <a:p>
          <a:r>
            <a:rPr lang="en-ZA" dirty="0"/>
            <a:t>Driver Age</a:t>
          </a:r>
        </a:p>
      </dgm:t>
    </dgm:pt>
    <dgm:pt modelId="{DEE1A8F9-B599-4A93-AB5E-207D94A33EB4}" type="parTrans" cxnId="{9A9253B9-91AE-4F9A-8AC0-237AFD4BB706}">
      <dgm:prSet/>
      <dgm:spPr/>
      <dgm:t>
        <a:bodyPr/>
        <a:lstStyle/>
        <a:p>
          <a:endParaRPr lang="en-ZA"/>
        </a:p>
      </dgm:t>
    </dgm:pt>
    <dgm:pt modelId="{F2C99FCC-E268-4A28-B84C-9C47619D389D}" type="sibTrans" cxnId="{9A9253B9-91AE-4F9A-8AC0-237AFD4BB706}">
      <dgm:prSet/>
      <dgm:spPr/>
      <dgm:t>
        <a:bodyPr/>
        <a:lstStyle/>
        <a:p>
          <a:endParaRPr lang="en-ZA"/>
        </a:p>
      </dgm:t>
    </dgm:pt>
    <dgm:pt modelId="{0BC08E22-F224-4EF3-954A-28ADF13068A0}">
      <dgm:prSet phldrT="[Text]"/>
      <dgm:spPr/>
      <dgm:t>
        <a:bodyPr/>
        <a:lstStyle/>
        <a:p>
          <a:r>
            <a:rPr lang="en-ZA" dirty="0"/>
            <a:t>Area</a:t>
          </a:r>
        </a:p>
      </dgm:t>
    </dgm:pt>
    <dgm:pt modelId="{3AC908E5-AB69-4C77-B3B3-BED0D2194872}" type="parTrans" cxnId="{DE80063C-9E07-48B4-B3BE-121ED644BA7E}">
      <dgm:prSet/>
      <dgm:spPr/>
      <dgm:t>
        <a:bodyPr/>
        <a:lstStyle/>
        <a:p>
          <a:endParaRPr lang="en-ZA"/>
        </a:p>
      </dgm:t>
    </dgm:pt>
    <dgm:pt modelId="{B268D2C7-C4D3-4837-99C7-5109B1E307FF}" type="sibTrans" cxnId="{DE80063C-9E07-48B4-B3BE-121ED644BA7E}">
      <dgm:prSet/>
      <dgm:spPr/>
      <dgm:t>
        <a:bodyPr/>
        <a:lstStyle/>
        <a:p>
          <a:endParaRPr lang="en-ZA"/>
        </a:p>
      </dgm:t>
    </dgm:pt>
    <dgm:pt modelId="{73B674E2-D778-43C2-98FF-9F9FDEE069B0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2</a:t>
          </a:r>
        </a:p>
      </dgm:t>
    </dgm:pt>
    <dgm:pt modelId="{74EFEA2A-EAF9-47A2-AF5A-E7B8BF042CFD}" type="parTrans" cxnId="{78C969B1-8364-4461-84ED-0CA0BECC5F4D}">
      <dgm:prSet/>
      <dgm:spPr/>
      <dgm:t>
        <a:bodyPr/>
        <a:lstStyle/>
        <a:p>
          <a:endParaRPr lang="en-ZA"/>
        </a:p>
      </dgm:t>
    </dgm:pt>
    <dgm:pt modelId="{6D64C6C9-197C-4DCE-906C-DD455FB82262}" type="sibTrans" cxnId="{78C969B1-8364-4461-84ED-0CA0BECC5F4D}">
      <dgm:prSet/>
      <dgm:spPr/>
      <dgm:t>
        <a:bodyPr/>
        <a:lstStyle/>
        <a:p>
          <a:endParaRPr lang="en-ZA"/>
        </a:p>
      </dgm:t>
    </dgm:pt>
    <dgm:pt modelId="{486AA85C-E3FE-4CC1-9CD4-776C6518EB77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3</a:t>
          </a:r>
        </a:p>
      </dgm:t>
    </dgm:pt>
    <dgm:pt modelId="{ED8F1370-1C56-4C84-89A1-873E0A60A398}" type="parTrans" cxnId="{E677522B-F205-4B3D-A3CD-61A0BB849890}">
      <dgm:prSet/>
      <dgm:spPr/>
      <dgm:t>
        <a:bodyPr/>
        <a:lstStyle/>
        <a:p>
          <a:endParaRPr lang="en-ZA"/>
        </a:p>
      </dgm:t>
    </dgm:pt>
    <dgm:pt modelId="{3FF53842-14E1-4E06-A313-7C789DC0B843}" type="sibTrans" cxnId="{E677522B-F205-4B3D-A3CD-61A0BB849890}">
      <dgm:prSet/>
      <dgm:spPr/>
      <dgm:t>
        <a:bodyPr/>
        <a:lstStyle/>
        <a:p>
          <a:endParaRPr lang="en-ZA"/>
        </a:p>
      </dgm:t>
    </dgm:pt>
    <dgm:pt modelId="{40998102-9412-4C02-B6A2-45AF7FD90448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1</a:t>
          </a:r>
        </a:p>
      </dgm:t>
    </dgm:pt>
    <dgm:pt modelId="{154DC806-B975-4AE4-8925-AD2521039DBA}" type="parTrans" cxnId="{3ACA8135-00E9-429A-9497-17CF31E21440}">
      <dgm:prSet/>
      <dgm:spPr/>
      <dgm:t>
        <a:bodyPr/>
        <a:lstStyle/>
        <a:p>
          <a:endParaRPr lang="en-ZA"/>
        </a:p>
      </dgm:t>
    </dgm:pt>
    <dgm:pt modelId="{5AA37F89-CA63-441F-9ECA-08F5E864B910}" type="sibTrans" cxnId="{3ACA8135-00E9-429A-9497-17CF31E21440}">
      <dgm:prSet/>
      <dgm:spPr/>
      <dgm:t>
        <a:bodyPr/>
        <a:lstStyle/>
        <a:p>
          <a:endParaRPr lang="en-ZA"/>
        </a:p>
      </dgm:t>
    </dgm:pt>
    <dgm:pt modelId="{46E8C892-8FBB-40E9-A960-8A30109DBA2E}" type="pres">
      <dgm:prSet presAssocID="{3AE3C072-AE07-45B1-8A45-2264D65435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894A2D-B532-4427-8415-043F47EFD381}" type="pres">
      <dgm:prSet presAssocID="{3AE3C072-AE07-45B1-8A45-2264D654352E}" presName="hierFlow" presStyleCnt="0"/>
      <dgm:spPr/>
    </dgm:pt>
    <dgm:pt modelId="{E529D9CF-1240-4170-887C-6EC0851E7E70}" type="pres">
      <dgm:prSet presAssocID="{3AE3C072-AE07-45B1-8A45-2264D65435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14F8-F778-415C-B6A5-06B8C4739A06}" type="pres">
      <dgm:prSet presAssocID="{78C5B6DF-7937-4441-8473-6A3BE007DB93}" presName="Name14" presStyleCnt="0"/>
      <dgm:spPr/>
    </dgm:pt>
    <dgm:pt modelId="{713C42BD-64AD-47E9-8FF2-37D41F8FA520}" type="pres">
      <dgm:prSet presAssocID="{78C5B6DF-7937-4441-8473-6A3BE007DB93}" presName="level1Shape" presStyleLbl="node0" presStyleIdx="0" presStyleCnt="1" custLinFactY="-3195" custLinFactNeighborX="-1205" custLinFactNeighborY="-100000">
        <dgm:presLayoutVars>
          <dgm:chPref val="3"/>
        </dgm:presLayoutVars>
      </dgm:prSet>
      <dgm:spPr/>
    </dgm:pt>
    <dgm:pt modelId="{E75DE616-23F4-4330-A367-4566F27CE197}" type="pres">
      <dgm:prSet presAssocID="{78C5B6DF-7937-4441-8473-6A3BE007DB93}" presName="hierChild2" presStyleCnt="0"/>
      <dgm:spPr/>
    </dgm:pt>
    <dgm:pt modelId="{6CA28A73-BDB0-41C2-A477-535156EC1500}" type="pres">
      <dgm:prSet presAssocID="{3AC908E5-AB69-4C77-B3B3-BED0D2194872}" presName="Name19" presStyleLbl="parChTrans1D2" presStyleIdx="0" presStyleCnt="2"/>
      <dgm:spPr/>
    </dgm:pt>
    <dgm:pt modelId="{8BF59047-227C-440C-A2FD-48886F297C92}" type="pres">
      <dgm:prSet presAssocID="{0BC08E22-F224-4EF3-954A-28ADF13068A0}" presName="Name21" presStyleCnt="0"/>
      <dgm:spPr/>
    </dgm:pt>
    <dgm:pt modelId="{60A49F62-6A25-4DFE-8A77-9EC1E12AE47A}" type="pres">
      <dgm:prSet presAssocID="{0BC08E22-F224-4EF3-954A-28ADF13068A0}" presName="level2Shape" presStyleLbl="node2" presStyleIdx="0" presStyleCnt="2"/>
      <dgm:spPr/>
    </dgm:pt>
    <dgm:pt modelId="{DFC3F689-6CBA-440F-80ED-D6C4CA619FD0}" type="pres">
      <dgm:prSet presAssocID="{0BC08E22-F224-4EF3-954A-28ADF13068A0}" presName="hierChild3" presStyleCnt="0"/>
      <dgm:spPr/>
    </dgm:pt>
    <dgm:pt modelId="{9C1286B2-A71E-4F82-9620-3E1F1E471B15}" type="pres">
      <dgm:prSet presAssocID="{154DC806-B975-4AE4-8925-AD2521039DBA}" presName="Name19" presStyleLbl="parChTrans1D3" presStyleIdx="0" presStyleCnt="2"/>
      <dgm:spPr/>
    </dgm:pt>
    <dgm:pt modelId="{8E7FC3A3-A4CF-42D6-B32F-73310D72A5A2}" type="pres">
      <dgm:prSet presAssocID="{40998102-9412-4C02-B6A2-45AF7FD90448}" presName="Name21" presStyleCnt="0"/>
      <dgm:spPr/>
    </dgm:pt>
    <dgm:pt modelId="{CD35DB10-823C-41A5-9ED4-C7533E078ACB}" type="pres">
      <dgm:prSet presAssocID="{40998102-9412-4C02-B6A2-45AF7FD90448}" presName="level2Shape" presStyleLbl="node3" presStyleIdx="0" presStyleCnt="2" custLinFactY="23748" custLinFactNeighborX="4818" custLinFactNeighborY="100000"/>
      <dgm:spPr/>
    </dgm:pt>
    <dgm:pt modelId="{7297D1F6-F58A-456F-9918-9D99E338A222}" type="pres">
      <dgm:prSet presAssocID="{40998102-9412-4C02-B6A2-45AF7FD90448}" presName="hierChild3" presStyleCnt="0"/>
      <dgm:spPr/>
    </dgm:pt>
    <dgm:pt modelId="{35C96E32-9511-4EE2-8B15-25B2C46589DA}" type="pres">
      <dgm:prSet presAssocID="{74EFEA2A-EAF9-47A2-AF5A-E7B8BF042CFD}" presName="Name19" presStyleLbl="parChTrans1D3" presStyleIdx="1" presStyleCnt="2"/>
      <dgm:spPr/>
    </dgm:pt>
    <dgm:pt modelId="{79C414DE-A9F1-493C-913E-9D32ABCE1C30}" type="pres">
      <dgm:prSet presAssocID="{73B674E2-D778-43C2-98FF-9F9FDEE069B0}" presName="Name21" presStyleCnt="0"/>
      <dgm:spPr/>
    </dgm:pt>
    <dgm:pt modelId="{4BEFC7E5-A37A-4D97-B3E9-3E0E3E3A908E}" type="pres">
      <dgm:prSet presAssocID="{73B674E2-D778-43C2-98FF-9F9FDEE069B0}" presName="level2Shape" presStyleLbl="node3" presStyleIdx="1" presStyleCnt="2" custLinFactY="23748" custLinFactNeighborX="4818" custLinFactNeighborY="100000"/>
      <dgm:spPr/>
    </dgm:pt>
    <dgm:pt modelId="{3F6B377C-E3B4-41EE-949D-8724EFB01A86}" type="pres">
      <dgm:prSet presAssocID="{73B674E2-D778-43C2-98FF-9F9FDEE069B0}" presName="hierChild3" presStyleCnt="0"/>
      <dgm:spPr/>
    </dgm:pt>
    <dgm:pt modelId="{149EF9A1-EAB2-492B-A793-C98F7BF7ED34}" type="pres">
      <dgm:prSet presAssocID="{ED8F1370-1C56-4C84-89A1-873E0A60A398}" presName="Name19" presStyleLbl="parChTrans1D2" presStyleIdx="1" presStyleCnt="2"/>
      <dgm:spPr/>
    </dgm:pt>
    <dgm:pt modelId="{1BB86A60-A112-4D8B-81FE-CD4FCA453700}" type="pres">
      <dgm:prSet presAssocID="{486AA85C-E3FE-4CC1-9CD4-776C6518EB77}" presName="Name21" presStyleCnt="0"/>
      <dgm:spPr/>
    </dgm:pt>
    <dgm:pt modelId="{B0F74D48-4DD3-47C4-8927-A3B744E87144}" type="pres">
      <dgm:prSet presAssocID="{486AA85C-E3FE-4CC1-9CD4-776C6518EB77}" presName="level2Shape" presStyleLbl="node2" presStyleIdx="1" presStyleCnt="2"/>
      <dgm:spPr/>
    </dgm:pt>
    <dgm:pt modelId="{F1EF6E6B-121E-47F5-9065-0EFF3D9B1D70}" type="pres">
      <dgm:prSet presAssocID="{486AA85C-E3FE-4CC1-9CD4-776C6518EB77}" presName="hierChild3" presStyleCnt="0"/>
      <dgm:spPr/>
    </dgm:pt>
    <dgm:pt modelId="{98EAA5E4-CBC1-4546-9495-94C44E96781E}" type="pres">
      <dgm:prSet presAssocID="{3AE3C072-AE07-45B1-8A45-2264D654352E}" presName="bgShapesFlow" presStyleCnt="0"/>
      <dgm:spPr/>
    </dgm:pt>
  </dgm:ptLst>
  <dgm:cxnLst>
    <dgm:cxn modelId="{E677522B-F205-4B3D-A3CD-61A0BB849890}" srcId="{78C5B6DF-7937-4441-8473-6A3BE007DB93}" destId="{486AA85C-E3FE-4CC1-9CD4-776C6518EB77}" srcOrd="1" destOrd="0" parTransId="{ED8F1370-1C56-4C84-89A1-873E0A60A398}" sibTransId="{3FF53842-14E1-4E06-A313-7C789DC0B843}"/>
    <dgm:cxn modelId="{707AE52B-B5E0-48D2-8031-76F841FCD206}" type="presOf" srcId="{3AC908E5-AB69-4C77-B3B3-BED0D2194872}" destId="{6CA28A73-BDB0-41C2-A477-535156EC1500}" srcOrd="0" destOrd="0" presId="urn:microsoft.com/office/officeart/2005/8/layout/hierarchy6"/>
    <dgm:cxn modelId="{137B6730-1758-49BC-9160-F547F34AE5F5}" type="presOf" srcId="{40998102-9412-4C02-B6A2-45AF7FD90448}" destId="{CD35DB10-823C-41A5-9ED4-C7533E078ACB}" srcOrd="0" destOrd="0" presId="urn:microsoft.com/office/officeart/2005/8/layout/hierarchy6"/>
    <dgm:cxn modelId="{3ACA8135-00E9-429A-9497-17CF31E21440}" srcId="{0BC08E22-F224-4EF3-954A-28ADF13068A0}" destId="{40998102-9412-4C02-B6A2-45AF7FD90448}" srcOrd="0" destOrd="0" parTransId="{154DC806-B975-4AE4-8925-AD2521039DBA}" sibTransId="{5AA37F89-CA63-441F-9ECA-08F5E864B910}"/>
    <dgm:cxn modelId="{EBDAE036-7CF5-4AA5-9A4B-3229E2D78D89}" type="presOf" srcId="{ED8F1370-1C56-4C84-89A1-873E0A60A398}" destId="{149EF9A1-EAB2-492B-A793-C98F7BF7ED34}" srcOrd="0" destOrd="0" presId="urn:microsoft.com/office/officeart/2005/8/layout/hierarchy6"/>
    <dgm:cxn modelId="{DE80063C-9E07-48B4-B3BE-121ED644BA7E}" srcId="{78C5B6DF-7937-4441-8473-6A3BE007DB93}" destId="{0BC08E22-F224-4EF3-954A-28ADF13068A0}" srcOrd="0" destOrd="0" parTransId="{3AC908E5-AB69-4C77-B3B3-BED0D2194872}" sibTransId="{B268D2C7-C4D3-4837-99C7-5109B1E307FF}"/>
    <dgm:cxn modelId="{B6378363-64AE-4F1C-BE18-B5F5D2F7FDEF}" type="presOf" srcId="{0BC08E22-F224-4EF3-954A-28ADF13068A0}" destId="{60A49F62-6A25-4DFE-8A77-9EC1E12AE47A}" srcOrd="0" destOrd="0" presId="urn:microsoft.com/office/officeart/2005/8/layout/hierarchy6"/>
    <dgm:cxn modelId="{410F3A72-01FE-4FEE-8215-F5B50D641E97}" type="presOf" srcId="{73B674E2-D778-43C2-98FF-9F9FDEE069B0}" destId="{4BEFC7E5-A37A-4D97-B3E9-3E0E3E3A908E}" srcOrd="0" destOrd="0" presId="urn:microsoft.com/office/officeart/2005/8/layout/hierarchy6"/>
    <dgm:cxn modelId="{61C5A587-DF82-4277-846F-4646118F342A}" type="presOf" srcId="{3AE3C072-AE07-45B1-8A45-2264D654352E}" destId="{46E8C892-8FBB-40E9-A960-8A30109DBA2E}" srcOrd="0" destOrd="0" presId="urn:microsoft.com/office/officeart/2005/8/layout/hierarchy6"/>
    <dgm:cxn modelId="{B866D69B-8A9A-41F2-80C7-62C54CC40818}" type="presOf" srcId="{154DC806-B975-4AE4-8925-AD2521039DBA}" destId="{9C1286B2-A71E-4F82-9620-3E1F1E471B15}" srcOrd="0" destOrd="0" presId="urn:microsoft.com/office/officeart/2005/8/layout/hierarchy6"/>
    <dgm:cxn modelId="{4305649C-6195-4E03-97D7-7C92E290C904}" type="presOf" srcId="{78C5B6DF-7937-4441-8473-6A3BE007DB93}" destId="{713C42BD-64AD-47E9-8FF2-37D41F8FA520}" srcOrd="0" destOrd="0" presId="urn:microsoft.com/office/officeart/2005/8/layout/hierarchy6"/>
    <dgm:cxn modelId="{8F76C59F-5176-4EA3-99B1-5EE6EF2DD68A}" type="presOf" srcId="{74EFEA2A-EAF9-47A2-AF5A-E7B8BF042CFD}" destId="{35C96E32-9511-4EE2-8B15-25B2C46589DA}" srcOrd="0" destOrd="0" presId="urn:microsoft.com/office/officeart/2005/8/layout/hierarchy6"/>
    <dgm:cxn modelId="{78C969B1-8364-4461-84ED-0CA0BECC5F4D}" srcId="{0BC08E22-F224-4EF3-954A-28ADF13068A0}" destId="{73B674E2-D778-43C2-98FF-9F9FDEE069B0}" srcOrd="1" destOrd="0" parTransId="{74EFEA2A-EAF9-47A2-AF5A-E7B8BF042CFD}" sibTransId="{6D64C6C9-197C-4DCE-906C-DD455FB82262}"/>
    <dgm:cxn modelId="{9A9253B9-91AE-4F9A-8AC0-237AFD4BB706}" srcId="{3AE3C072-AE07-45B1-8A45-2264D654352E}" destId="{78C5B6DF-7937-4441-8473-6A3BE007DB93}" srcOrd="0" destOrd="0" parTransId="{DEE1A8F9-B599-4A93-AB5E-207D94A33EB4}" sibTransId="{F2C99FCC-E268-4A28-B84C-9C47619D389D}"/>
    <dgm:cxn modelId="{8D2D8FF8-0359-4034-81C4-3F052BBEBE0F}" type="presOf" srcId="{486AA85C-E3FE-4CC1-9CD4-776C6518EB77}" destId="{B0F74D48-4DD3-47C4-8927-A3B744E87144}" srcOrd="0" destOrd="0" presId="urn:microsoft.com/office/officeart/2005/8/layout/hierarchy6"/>
    <dgm:cxn modelId="{2951F524-171C-446C-BA61-2C378876A547}" type="presParOf" srcId="{46E8C892-8FBB-40E9-A960-8A30109DBA2E}" destId="{02894A2D-B532-4427-8415-043F47EFD381}" srcOrd="0" destOrd="0" presId="urn:microsoft.com/office/officeart/2005/8/layout/hierarchy6"/>
    <dgm:cxn modelId="{8E8B495C-94F4-4BA7-93AE-09A0EA704CED}" type="presParOf" srcId="{02894A2D-B532-4427-8415-043F47EFD381}" destId="{E529D9CF-1240-4170-887C-6EC0851E7E70}" srcOrd="0" destOrd="0" presId="urn:microsoft.com/office/officeart/2005/8/layout/hierarchy6"/>
    <dgm:cxn modelId="{58986B25-5570-4D64-8F1A-12CD9EB5A9BD}" type="presParOf" srcId="{E529D9CF-1240-4170-887C-6EC0851E7E70}" destId="{3EFC14F8-F778-415C-B6A5-06B8C4739A06}" srcOrd="0" destOrd="0" presId="urn:microsoft.com/office/officeart/2005/8/layout/hierarchy6"/>
    <dgm:cxn modelId="{AF7B5ECB-05F1-4922-A1A8-DCF8EDDF3F3F}" type="presParOf" srcId="{3EFC14F8-F778-415C-B6A5-06B8C4739A06}" destId="{713C42BD-64AD-47E9-8FF2-37D41F8FA520}" srcOrd="0" destOrd="0" presId="urn:microsoft.com/office/officeart/2005/8/layout/hierarchy6"/>
    <dgm:cxn modelId="{79B26CF5-CCFD-4680-B8EF-D0EF44D9FCEB}" type="presParOf" srcId="{3EFC14F8-F778-415C-B6A5-06B8C4739A06}" destId="{E75DE616-23F4-4330-A367-4566F27CE197}" srcOrd="1" destOrd="0" presId="urn:microsoft.com/office/officeart/2005/8/layout/hierarchy6"/>
    <dgm:cxn modelId="{BC1BC72A-53C4-460D-B73C-E9160982A7E6}" type="presParOf" srcId="{E75DE616-23F4-4330-A367-4566F27CE197}" destId="{6CA28A73-BDB0-41C2-A477-535156EC1500}" srcOrd="0" destOrd="0" presId="urn:microsoft.com/office/officeart/2005/8/layout/hierarchy6"/>
    <dgm:cxn modelId="{DB8FA258-AA67-44D9-9ABE-5A3FE049BC02}" type="presParOf" srcId="{E75DE616-23F4-4330-A367-4566F27CE197}" destId="{8BF59047-227C-440C-A2FD-48886F297C92}" srcOrd="1" destOrd="0" presId="urn:microsoft.com/office/officeart/2005/8/layout/hierarchy6"/>
    <dgm:cxn modelId="{56B6F660-871C-40EC-ABF2-F4A98C3FB2EF}" type="presParOf" srcId="{8BF59047-227C-440C-A2FD-48886F297C92}" destId="{60A49F62-6A25-4DFE-8A77-9EC1E12AE47A}" srcOrd="0" destOrd="0" presId="urn:microsoft.com/office/officeart/2005/8/layout/hierarchy6"/>
    <dgm:cxn modelId="{4FF4B78F-BD0E-4FE7-805F-8C8566B9C848}" type="presParOf" srcId="{8BF59047-227C-440C-A2FD-48886F297C92}" destId="{DFC3F689-6CBA-440F-80ED-D6C4CA619FD0}" srcOrd="1" destOrd="0" presId="urn:microsoft.com/office/officeart/2005/8/layout/hierarchy6"/>
    <dgm:cxn modelId="{8FCD183F-DA94-4865-964F-C54A77C668F6}" type="presParOf" srcId="{DFC3F689-6CBA-440F-80ED-D6C4CA619FD0}" destId="{9C1286B2-A71E-4F82-9620-3E1F1E471B15}" srcOrd="0" destOrd="0" presId="urn:microsoft.com/office/officeart/2005/8/layout/hierarchy6"/>
    <dgm:cxn modelId="{6931E2B8-D432-49E9-908D-C439EC0772BC}" type="presParOf" srcId="{DFC3F689-6CBA-440F-80ED-D6C4CA619FD0}" destId="{8E7FC3A3-A4CF-42D6-B32F-73310D72A5A2}" srcOrd="1" destOrd="0" presId="urn:microsoft.com/office/officeart/2005/8/layout/hierarchy6"/>
    <dgm:cxn modelId="{6C803005-3224-4A88-AB5B-A4AD030B2AF8}" type="presParOf" srcId="{8E7FC3A3-A4CF-42D6-B32F-73310D72A5A2}" destId="{CD35DB10-823C-41A5-9ED4-C7533E078ACB}" srcOrd="0" destOrd="0" presId="urn:microsoft.com/office/officeart/2005/8/layout/hierarchy6"/>
    <dgm:cxn modelId="{56F64E65-5DB1-4731-9D26-02B67E1D738E}" type="presParOf" srcId="{8E7FC3A3-A4CF-42D6-B32F-73310D72A5A2}" destId="{7297D1F6-F58A-456F-9918-9D99E338A222}" srcOrd="1" destOrd="0" presId="urn:microsoft.com/office/officeart/2005/8/layout/hierarchy6"/>
    <dgm:cxn modelId="{CFC897BA-ED66-4090-ACE8-E429A5D57BEB}" type="presParOf" srcId="{DFC3F689-6CBA-440F-80ED-D6C4CA619FD0}" destId="{35C96E32-9511-4EE2-8B15-25B2C46589DA}" srcOrd="2" destOrd="0" presId="urn:microsoft.com/office/officeart/2005/8/layout/hierarchy6"/>
    <dgm:cxn modelId="{4C0DFFCE-0DDE-4846-B10F-670BA3161159}" type="presParOf" srcId="{DFC3F689-6CBA-440F-80ED-D6C4CA619FD0}" destId="{79C414DE-A9F1-493C-913E-9D32ABCE1C30}" srcOrd="3" destOrd="0" presId="urn:microsoft.com/office/officeart/2005/8/layout/hierarchy6"/>
    <dgm:cxn modelId="{6A0B00D6-A80D-4615-A799-C6D5495B6A19}" type="presParOf" srcId="{79C414DE-A9F1-493C-913E-9D32ABCE1C30}" destId="{4BEFC7E5-A37A-4D97-B3E9-3E0E3E3A908E}" srcOrd="0" destOrd="0" presId="urn:microsoft.com/office/officeart/2005/8/layout/hierarchy6"/>
    <dgm:cxn modelId="{7B72F1F7-96B5-4C3A-AB4B-976DBD34C908}" type="presParOf" srcId="{79C414DE-A9F1-493C-913E-9D32ABCE1C30}" destId="{3F6B377C-E3B4-41EE-949D-8724EFB01A86}" srcOrd="1" destOrd="0" presId="urn:microsoft.com/office/officeart/2005/8/layout/hierarchy6"/>
    <dgm:cxn modelId="{BCEDD5FD-249E-4732-AC61-C9E59E7177E9}" type="presParOf" srcId="{E75DE616-23F4-4330-A367-4566F27CE197}" destId="{149EF9A1-EAB2-492B-A793-C98F7BF7ED34}" srcOrd="2" destOrd="0" presId="urn:microsoft.com/office/officeart/2005/8/layout/hierarchy6"/>
    <dgm:cxn modelId="{E94AD752-3481-4389-B95D-26B75E305834}" type="presParOf" srcId="{E75DE616-23F4-4330-A367-4566F27CE197}" destId="{1BB86A60-A112-4D8B-81FE-CD4FCA453700}" srcOrd="3" destOrd="0" presId="urn:microsoft.com/office/officeart/2005/8/layout/hierarchy6"/>
    <dgm:cxn modelId="{049950B2-7D32-4ED6-B70B-84A0798FA1CC}" type="presParOf" srcId="{1BB86A60-A112-4D8B-81FE-CD4FCA453700}" destId="{B0F74D48-4DD3-47C4-8927-A3B744E87144}" srcOrd="0" destOrd="0" presId="urn:microsoft.com/office/officeart/2005/8/layout/hierarchy6"/>
    <dgm:cxn modelId="{01898689-473F-43AC-B77B-4BFD7FB8DEC5}" type="presParOf" srcId="{1BB86A60-A112-4D8B-81FE-CD4FCA453700}" destId="{F1EF6E6B-121E-47F5-9065-0EFF3D9B1D70}" srcOrd="1" destOrd="0" presId="urn:microsoft.com/office/officeart/2005/8/layout/hierarchy6"/>
    <dgm:cxn modelId="{72C48986-D2D8-4CFA-8976-22F835968022}" type="presParOf" srcId="{46E8C892-8FBB-40E9-A960-8A30109DBA2E}" destId="{98EAA5E4-CBC1-4546-9495-94C44E96781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3C072-AE07-45B1-8A45-2264D654352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78C5B6DF-7937-4441-8473-6A3BE007DB93}">
      <dgm:prSet phldrT="[Text]"/>
      <dgm:spPr/>
      <dgm:t>
        <a:bodyPr/>
        <a:lstStyle/>
        <a:p>
          <a:r>
            <a:rPr lang="en-ZA" dirty="0"/>
            <a:t>Vehicle Colour</a:t>
          </a:r>
        </a:p>
      </dgm:t>
    </dgm:pt>
    <dgm:pt modelId="{DEE1A8F9-B599-4A93-AB5E-207D94A33EB4}" type="parTrans" cxnId="{9A9253B9-91AE-4F9A-8AC0-237AFD4BB706}">
      <dgm:prSet/>
      <dgm:spPr/>
      <dgm:t>
        <a:bodyPr/>
        <a:lstStyle/>
        <a:p>
          <a:endParaRPr lang="en-ZA"/>
        </a:p>
      </dgm:t>
    </dgm:pt>
    <dgm:pt modelId="{F2C99FCC-E268-4A28-B84C-9C47619D389D}" type="sibTrans" cxnId="{9A9253B9-91AE-4F9A-8AC0-237AFD4BB706}">
      <dgm:prSet/>
      <dgm:spPr/>
      <dgm:t>
        <a:bodyPr/>
        <a:lstStyle/>
        <a:p>
          <a:endParaRPr lang="en-ZA"/>
        </a:p>
      </dgm:t>
    </dgm:pt>
    <dgm:pt modelId="{0BC08E22-F224-4EF3-954A-28ADF13068A0}">
      <dgm:prSet phldrT="[Text]"/>
      <dgm:spPr/>
      <dgm:t>
        <a:bodyPr/>
        <a:lstStyle/>
        <a:p>
          <a:r>
            <a:rPr lang="en-ZA" dirty="0"/>
            <a:t>Driver Age</a:t>
          </a:r>
        </a:p>
      </dgm:t>
    </dgm:pt>
    <dgm:pt modelId="{3AC908E5-AB69-4C77-B3B3-BED0D2194872}" type="parTrans" cxnId="{DE80063C-9E07-48B4-B3BE-121ED644BA7E}">
      <dgm:prSet/>
      <dgm:spPr/>
      <dgm:t>
        <a:bodyPr/>
        <a:lstStyle/>
        <a:p>
          <a:endParaRPr lang="en-ZA"/>
        </a:p>
      </dgm:t>
    </dgm:pt>
    <dgm:pt modelId="{B268D2C7-C4D3-4837-99C7-5109B1E307FF}" type="sibTrans" cxnId="{DE80063C-9E07-48B4-B3BE-121ED644BA7E}">
      <dgm:prSet/>
      <dgm:spPr/>
      <dgm:t>
        <a:bodyPr/>
        <a:lstStyle/>
        <a:p>
          <a:endParaRPr lang="en-ZA"/>
        </a:p>
      </dgm:t>
    </dgm:pt>
    <dgm:pt modelId="{73B674E2-D778-43C2-98FF-9F9FDEE069B0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3</a:t>
          </a:r>
        </a:p>
      </dgm:t>
    </dgm:pt>
    <dgm:pt modelId="{74EFEA2A-EAF9-47A2-AF5A-E7B8BF042CFD}" type="parTrans" cxnId="{78C969B1-8364-4461-84ED-0CA0BECC5F4D}">
      <dgm:prSet/>
      <dgm:spPr/>
      <dgm:t>
        <a:bodyPr/>
        <a:lstStyle/>
        <a:p>
          <a:endParaRPr lang="en-ZA"/>
        </a:p>
      </dgm:t>
    </dgm:pt>
    <dgm:pt modelId="{6D64C6C9-197C-4DCE-906C-DD455FB82262}" type="sibTrans" cxnId="{78C969B1-8364-4461-84ED-0CA0BECC5F4D}">
      <dgm:prSet/>
      <dgm:spPr/>
      <dgm:t>
        <a:bodyPr/>
        <a:lstStyle/>
        <a:p>
          <a:endParaRPr lang="en-ZA"/>
        </a:p>
      </dgm:t>
    </dgm:pt>
    <dgm:pt modelId="{40998102-9412-4C02-B6A2-45AF7FD90448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2</a:t>
          </a:r>
        </a:p>
      </dgm:t>
    </dgm:pt>
    <dgm:pt modelId="{154DC806-B975-4AE4-8925-AD2521039DBA}" type="parTrans" cxnId="{3ACA8135-00E9-429A-9497-17CF31E21440}">
      <dgm:prSet/>
      <dgm:spPr/>
      <dgm:t>
        <a:bodyPr/>
        <a:lstStyle/>
        <a:p>
          <a:endParaRPr lang="en-ZA"/>
        </a:p>
      </dgm:t>
    </dgm:pt>
    <dgm:pt modelId="{5AA37F89-CA63-441F-9ECA-08F5E864B910}" type="sibTrans" cxnId="{3ACA8135-00E9-429A-9497-17CF31E21440}">
      <dgm:prSet/>
      <dgm:spPr/>
      <dgm:t>
        <a:bodyPr/>
        <a:lstStyle/>
        <a:p>
          <a:endParaRPr lang="en-ZA"/>
        </a:p>
      </dgm:t>
    </dgm:pt>
    <dgm:pt modelId="{155B1BF2-E999-4935-BC1D-0F870CCAB8D7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1</a:t>
          </a:r>
        </a:p>
      </dgm:t>
    </dgm:pt>
    <dgm:pt modelId="{DC96F8B1-C82D-4C1D-9B79-0BD35155CBDE}" type="parTrans" cxnId="{4D8D0C1E-BABB-488F-815E-89B7396C9896}">
      <dgm:prSet/>
      <dgm:spPr/>
      <dgm:t>
        <a:bodyPr/>
        <a:lstStyle/>
        <a:p>
          <a:endParaRPr lang="en-ZA"/>
        </a:p>
      </dgm:t>
    </dgm:pt>
    <dgm:pt modelId="{C052BD92-668E-4632-803C-76D3C02C3EB7}" type="sibTrans" cxnId="{4D8D0C1E-BABB-488F-815E-89B7396C9896}">
      <dgm:prSet/>
      <dgm:spPr/>
      <dgm:t>
        <a:bodyPr/>
        <a:lstStyle/>
        <a:p>
          <a:endParaRPr lang="en-ZA"/>
        </a:p>
      </dgm:t>
    </dgm:pt>
    <dgm:pt modelId="{46E8C892-8FBB-40E9-A960-8A30109DBA2E}" type="pres">
      <dgm:prSet presAssocID="{3AE3C072-AE07-45B1-8A45-2264D65435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894A2D-B532-4427-8415-043F47EFD381}" type="pres">
      <dgm:prSet presAssocID="{3AE3C072-AE07-45B1-8A45-2264D654352E}" presName="hierFlow" presStyleCnt="0"/>
      <dgm:spPr/>
    </dgm:pt>
    <dgm:pt modelId="{E529D9CF-1240-4170-887C-6EC0851E7E70}" type="pres">
      <dgm:prSet presAssocID="{3AE3C072-AE07-45B1-8A45-2264D65435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14F8-F778-415C-B6A5-06B8C4739A06}" type="pres">
      <dgm:prSet presAssocID="{78C5B6DF-7937-4441-8473-6A3BE007DB93}" presName="Name14" presStyleCnt="0"/>
      <dgm:spPr/>
    </dgm:pt>
    <dgm:pt modelId="{713C42BD-64AD-47E9-8FF2-37D41F8FA520}" type="pres">
      <dgm:prSet presAssocID="{78C5B6DF-7937-4441-8473-6A3BE007DB93}" presName="level1Shape" presStyleLbl="node0" presStyleIdx="0" presStyleCnt="1" custLinFactY="-3195" custLinFactNeighborX="-1205" custLinFactNeighborY="-100000">
        <dgm:presLayoutVars>
          <dgm:chPref val="3"/>
        </dgm:presLayoutVars>
      </dgm:prSet>
      <dgm:spPr/>
    </dgm:pt>
    <dgm:pt modelId="{E75DE616-23F4-4330-A367-4566F27CE197}" type="pres">
      <dgm:prSet presAssocID="{78C5B6DF-7937-4441-8473-6A3BE007DB93}" presName="hierChild2" presStyleCnt="0"/>
      <dgm:spPr/>
    </dgm:pt>
    <dgm:pt modelId="{FDC012A6-BECC-40AF-A053-3D9E42705F78}" type="pres">
      <dgm:prSet presAssocID="{DC96F8B1-C82D-4C1D-9B79-0BD35155CBDE}" presName="Name19" presStyleLbl="parChTrans1D2" presStyleIdx="0" presStyleCnt="2"/>
      <dgm:spPr/>
    </dgm:pt>
    <dgm:pt modelId="{E044835D-F58D-4209-A37E-AFEC2716FB22}" type="pres">
      <dgm:prSet presAssocID="{155B1BF2-E999-4935-BC1D-0F870CCAB8D7}" presName="Name21" presStyleCnt="0"/>
      <dgm:spPr/>
    </dgm:pt>
    <dgm:pt modelId="{1C13271D-BCA2-411B-8869-AF8985869CB1}" type="pres">
      <dgm:prSet presAssocID="{155B1BF2-E999-4935-BC1D-0F870CCAB8D7}" presName="level2Shape" presStyleLbl="node2" presStyleIdx="0" presStyleCnt="2"/>
      <dgm:spPr/>
    </dgm:pt>
    <dgm:pt modelId="{1DE7671F-7421-4735-9061-50C6DA720C75}" type="pres">
      <dgm:prSet presAssocID="{155B1BF2-E999-4935-BC1D-0F870CCAB8D7}" presName="hierChild3" presStyleCnt="0"/>
      <dgm:spPr/>
    </dgm:pt>
    <dgm:pt modelId="{B36E70D0-8E47-46EC-BFEE-A78C79A0F600}" type="pres">
      <dgm:prSet presAssocID="{3AC908E5-AB69-4C77-B3B3-BED0D2194872}" presName="Name19" presStyleLbl="parChTrans1D2" presStyleIdx="1" presStyleCnt="2"/>
      <dgm:spPr/>
    </dgm:pt>
    <dgm:pt modelId="{A01C15B3-43FB-49CF-B894-9F06F95D14A5}" type="pres">
      <dgm:prSet presAssocID="{0BC08E22-F224-4EF3-954A-28ADF13068A0}" presName="Name21" presStyleCnt="0"/>
      <dgm:spPr/>
    </dgm:pt>
    <dgm:pt modelId="{415AD506-4AB8-4042-B9EF-CE8C09F13E39}" type="pres">
      <dgm:prSet presAssocID="{0BC08E22-F224-4EF3-954A-28ADF13068A0}" presName="level2Shape" presStyleLbl="node2" presStyleIdx="1" presStyleCnt="2"/>
      <dgm:spPr/>
    </dgm:pt>
    <dgm:pt modelId="{621E21E3-FF68-4C87-9E1D-356AE8C52B48}" type="pres">
      <dgm:prSet presAssocID="{0BC08E22-F224-4EF3-954A-28ADF13068A0}" presName="hierChild3" presStyleCnt="0"/>
      <dgm:spPr/>
    </dgm:pt>
    <dgm:pt modelId="{98BA001A-8196-4336-AEAA-D22ECA1745A9}" type="pres">
      <dgm:prSet presAssocID="{154DC806-B975-4AE4-8925-AD2521039DBA}" presName="Name19" presStyleLbl="parChTrans1D3" presStyleIdx="0" presStyleCnt="2"/>
      <dgm:spPr/>
    </dgm:pt>
    <dgm:pt modelId="{3B32B304-47AE-47AD-A2B9-0E3F4CE00278}" type="pres">
      <dgm:prSet presAssocID="{40998102-9412-4C02-B6A2-45AF7FD90448}" presName="Name21" presStyleCnt="0"/>
      <dgm:spPr/>
    </dgm:pt>
    <dgm:pt modelId="{8AA8830B-14EC-4455-8ADC-7F8BEB41FBED}" type="pres">
      <dgm:prSet presAssocID="{40998102-9412-4C02-B6A2-45AF7FD90448}" presName="level2Shape" presStyleLbl="node3" presStyleIdx="0" presStyleCnt="2" custLinFactNeighborX="-1717" custLinFactNeighborY="90343"/>
      <dgm:spPr/>
    </dgm:pt>
    <dgm:pt modelId="{D09BF479-B73D-4AA5-A6BA-A59AE3B14409}" type="pres">
      <dgm:prSet presAssocID="{40998102-9412-4C02-B6A2-45AF7FD90448}" presName="hierChild3" presStyleCnt="0"/>
      <dgm:spPr/>
    </dgm:pt>
    <dgm:pt modelId="{8FA0BCB7-EF16-4060-82C5-4D5D28F93823}" type="pres">
      <dgm:prSet presAssocID="{74EFEA2A-EAF9-47A2-AF5A-E7B8BF042CFD}" presName="Name19" presStyleLbl="parChTrans1D3" presStyleIdx="1" presStyleCnt="2"/>
      <dgm:spPr/>
    </dgm:pt>
    <dgm:pt modelId="{A979B97F-305A-4BC4-B39C-AC467C4A8CB2}" type="pres">
      <dgm:prSet presAssocID="{73B674E2-D778-43C2-98FF-9F9FDEE069B0}" presName="Name21" presStyleCnt="0"/>
      <dgm:spPr/>
    </dgm:pt>
    <dgm:pt modelId="{850F3D7B-C560-41F0-9A04-0F0417E47E32}" type="pres">
      <dgm:prSet presAssocID="{73B674E2-D778-43C2-98FF-9F9FDEE069B0}" presName="level2Shape" presStyleLbl="node3" presStyleIdx="1" presStyleCnt="2" custLinFactNeighborX="-1717" custLinFactNeighborY="90343"/>
      <dgm:spPr/>
    </dgm:pt>
    <dgm:pt modelId="{A8D32283-A3B8-4323-8BCD-DA7C292F9503}" type="pres">
      <dgm:prSet presAssocID="{73B674E2-D778-43C2-98FF-9F9FDEE069B0}" presName="hierChild3" presStyleCnt="0"/>
      <dgm:spPr/>
    </dgm:pt>
    <dgm:pt modelId="{98EAA5E4-CBC1-4546-9495-94C44E96781E}" type="pres">
      <dgm:prSet presAssocID="{3AE3C072-AE07-45B1-8A45-2264D654352E}" presName="bgShapesFlow" presStyleCnt="0"/>
      <dgm:spPr/>
    </dgm:pt>
  </dgm:ptLst>
  <dgm:cxnLst>
    <dgm:cxn modelId="{4D8D0C1E-BABB-488F-815E-89B7396C9896}" srcId="{78C5B6DF-7937-4441-8473-6A3BE007DB93}" destId="{155B1BF2-E999-4935-BC1D-0F870CCAB8D7}" srcOrd="0" destOrd="0" parTransId="{DC96F8B1-C82D-4C1D-9B79-0BD35155CBDE}" sibTransId="{C052BD92-668E-4632-803C-76D3C02C3EB7}"/>
    <dgm:cxn modelId="{A411731E-B81E-48EA-9D96-65DD6CC24E6C}" type="presOf" srcId="{155B1BF2-E999-4935-BC1D-0F870CCAB8D7}" destId="{1C13271D-BCA2-411B-8869-AF8985869CB1}" srcOrd="0" destOrd="0" presId="urn:microsoft.com/office/officeart/2005/8/layout/hierarchy6"/>
    <dgm:cxn modelId="{16314824-0FEF-4FF1-A6BC-BE3E57F9382B}" type="presOf" srcId="{154DC806-B975-4AE4-8925-AD2521039DBA}" destId="{98BA001A-8196-4336-AEAA-D22ECA1745A9}" srcOrd="0" destOrd="0" presId="urn:microsoft.com/office/officeart/2005/8/layout/hierarchy6"/>
    <dgm:cxn modelId="{1E614532-16D8-44D1-A197-2CF2A0157A89}" type="presOf" srcId="{40998102-9412-4C02-B6A2-45AF7FD90448}" destId="{8AA8830B-14EC-4455-8ADC-7F8BEB41FBED}" srcOrd="0" destOrd="0" presId="urn:microsoft.com/office/officeart/2005/8/layout/hierarchy6"/>
    <dgm:cxn modelId="{3ACA8135-00E9-429A-9497-17CF31E21440}" srcId="{0BC08E22-F224-4EF3-954A-28ADF13068A0}" destId="{40998102-9412-4C02-B6A2-45AF7FD90448}" srcOrd="0" destOrd="0" parTransId="{154DC806-B975-4AE4-8925-AD2521039DBA}" sibTransId="{5AA37F89-CA63-441F-9ECA-08F5E864B910}"/>
    <dgm:cxn modelId="{BB659F36-A2C9-4535-B492-5F034B55EEBD}" type="presOf" srcId="{DC96F8B1-C82D-4C1D-9B79-0BD35155CBDE}" destId="{FDC012A6-BECC-40AF-A053-3D9E42705F78}" srcOrd="0" destOrd="0" presId="urn:microsoft.com/office/officeart/2005/8/layout/hierarchy6"/>
    <dgm:cxn modelId="{DE80063C-9E07-48B4-B3BE-121ED644BA7E}" srcId="{78C5B6DF-7937-4441-8473-6A3BE007DB93}" destId="{0BC08E22-F224-4EF3-954A-28ADF13068A0}" srcOrd="1" destOrd="0" parTransId="{3AC908E5-AB69-4C77-B3B3-BED0D2194872}" sibTransId="{B268D2C7-C4D3-4837-99C7-5109B1E307FF}"/>
    <dgm:cxn modelId="{70EC6751-4FF7-46B7-8A25-FF01FE7592E7}" type="presOf" srcId="{73B674E2-D778-43C2-98FF-9F9FDEE069B0}" destId="{850F3D7B-C560-41F0-9A04-0F0417E47E32}" srcOrd="0" destOrd="0" presId="urn:microsoft.com/office/officeart/2005/8/layout/hierarchy6"/>
    <dgm:cxn modelId="{C7D3A973-14D4-4BCF-8029-5DF3820DE05B}" type="presOf" srcId="{0BC08E22-F224-4EF3-954A-28ADF13068A0}" destId="{415AD506-4AB8-4042-B9EF-CE8C09F13E39}" srcOrd="0" destOrd="0" presId="urn:microsoft.com/office/officeart/2005/8/layout/hierarchy6"/>
    <dgm:cxn modelId="{4BA8837E-04D4-43BF-B0B3-ABEEB685B2FE}" type="presOf" srcId="{3AC908E5-AB69-4C77-B3B3-BED0D2194872}" destId="{B36E70D0-8E47-46EC-BFEE-A78C79A0F600}" srcOrd="0" destOrd="0" presId="urn:microsoft.com/office/officeart/2005/8/layout/hierarchy6"/>
    <dgm:cxn modelId="{61C5A587-DF82-4277-846F-4646118F342A}" type="presOf" srcId="{3AE3C072-AE07-45B1-8A45-2264D654352E}" destId="{46E8C892-8FBB-40E9-A960-8A30109DBA2E}" srcOrd="0" destOrd="0" presId="urn:microsoft.com/office/officeart/2005/8/layout/hierarchy6"/>
    <dgm:cxn modelId="{4305649C-6195-4E03-97D7-7C92E290C904}" type="presOf" srcId="{78C5B6DF-7937-4441-8473-6A3BE007DB93}" destId="{713C42BD-64AD-47E9-8FF2-37D41F8FA520}" srcOrd="0" destOrd="0" presId="urn:microsoft.com/office/officeart/2005/8/layout/hierarchy6"/>
    <dgm:cxn modelId="{78C969B1-8364-4461-84ED-0CA0BECC5F4D}" srcId="{0BC08E22-F224-4EF3-954A-28ADF13068A0}" destId="{73B674E2-D778-43C2-98FF-9F9FDEE069B0}" srcOrd="1" destOrd="0" parTransId="{74EFEA2A-EAF9-47A2-AF5A-E7B8BF042CFD}" sibTransId="{6D64C6C9-197C-4DCE-906C-DD455FB82262}"/>
    <dgm:cxn modelId="{9A9253B9-91AE-4F9A-8AC0-237AFD4BB706}" srcId="{3AE3C072-AE07-45B1-8A45-2264D654352E}" destId="{78C5B6DF-7937-4441-8473-6A3BE007DB93}" srcOrd="0" destOrd="0" parTransId="{DEE1A8F9-B599-4A93-AB5E-207D94A33EB4}" sibTransId="{F2C99FCC-E268-4A28-B84C-9C47619D389D}"/>
    <dgm:cxn modelId="{9604E4F8-DF37-4A55-861E-BC70832F59B3}" type="presOf" srcId="{74EFEA2A-EAF9-47A2-AF5A-E7B8BF042CFD}" destId="{8FA0BCB7-EF16-4060-82C5-4D5D28F93823}" srcOrd="0" destOrd="0" presId="urn:microsoft.com/office/officeart/2005/8/layout/hierarchy6"/>
    <dgm:cxn modelId="{2951F524-171C-446C-BA61-2C378876A547}" type="presParOf" srcId="{46E8C892-8FBB-40E9-A960-8A30109DBA2E}" destId="{02894A2D-B532-4427-8415-043F47EFD381}" srcOrd="0" destOrd="0" presId="urn:microsoft.com/office/officeart/2005/8/layout/hierarchy6"/>
    <dgm:cxn modelId="{8E8B495C-94F4-4BA7-93AE-09A0EA704CED}" type="presParOf" srcId="{02894A2D-B532-4427-8415-043F47EFD381}" destId="{E529D9CF-1240-4170-887C-6EC0851E7E70}" srcOrd="0" destOrd="0" presId="urn:microsoft.com/office/officeart/2005/8/layout/hierarchy6"/>
    <dgm:cxn modelId="{58986B25-5570-4D64-8F1A-12CD9EB5A9BD}" type="presParOf" srcId="{E529D9CF-1240-4170-887C-6EC0851E7E70}" destId="{3EFC14F8-F778-415C-B6A5-06B8C4739A06}" srcOrd="0" destOrd="0" presId="urn:microsoft.com/office/officeart/2005/8/layout/hierarchy6"/>
    <dgm:cxn modelId="{AF7B5ECB-05F1-4922-A1A8-DCF8EDDF3F3F}" type="presParOf" srcId="{3EFC14F8-F778-415C-B6A5-06B8C4739A06}" destId="{713C42BD-64AD-47E9-8FF2-37D41F8FA520}" srcOrd="0" destOrd="0" presId="urn:microsoft.com/office/officeart/2005/8/layout/hierarchy6"/>
    <dgm:cxn modelId="{79B26CF5-CCFD-4680-B8EF-D0EF44D9FCEB}" type="presParOf" srcId="{3EFC14F8-F778-415C-B6A5-06B8C4739A06}" destId="{E75DE616-23F4-4330-A367-4566F27CE197}" srcOrd="1" destOrd="0" presId="urn:microsoft.com/office/officeart/2005/8/layout/hierarchy6"/>
    <dgm:cxn modelId="{0239ADD5-7AAE-4F88-9B19-06E5C8B94D57}" type="presParOf" srcId="{E75DE616-23F4-4330-A367-4566F27CE197}" destId="{FDC012A6-BECC-40AF-A053-3D9E42705F78}" srcOrd="0" destOrd="0" presId="urn:microsoft.com/office/officeart/2005/8/layout/hierarchy6"/>
    <dgm:cxn modelId="{6D021B0C-3179-49F6-8AE8-6FA592D88720}" type="presParOf" srcId="{E75DE616-23F4-4330-A367-4566F27CE197}" destId="{E044835D-F58D-4209-A37E-AFEC2716FB22}" srcOrd="1" destOrd="0" presId="urn:microsoft.com/office/officeart/2005/8/layout/hierarchy6"/>
    <dgm:cxn modelId="{E9AE1DA0-904A-4745-8A59-AAD5B7505B04}" type="presParOf" srcId="{E044835D-F58D-4209-A37E-AFEC2716FB22}" destId="{1C13271D-BCA2-411B-8869-AF8985869CB1}" srcOrd="0" destOrd="0" presId="urn:microsoft.com/office/officeart/2005/8/layout/hierarchy6"/>
    <dgm:cxn modelId="{4ECA1E6D-726B-484E-B533-0C2E005C4269}" type="presParOf" srcId="{E044835D-F58D-4209-A37E-AFEC2716FB22}" destId="{1DE7671F-7421-4735-9061-50C6DA720C75}" srcOrd="1" destOrd="0" presId="urn:microsoft.com/office/officeart/2005/8/layout/hierarchy6"/>
    <dgm:cxn modelId="{F8B9502B-2DCD-4895-BD15-613A21EAF529}" type="presParOf" srcId="{E75DE616-23F4-4330-A367-4566F27CE197}" destId="{B36E70D0-8E47-46EC-BFEE-A78C79A0F600}" srcOrd="2" destOrd="0" presId="urn:microsoft.com/office/officeart/2005/8/layout/hierarchy6"/>
    <dgm:cxn modelId="{ABDF3749-F2FC-4201-A9AA-7437F9342F60}" type="presParOf" srcId="{E75DE616-23F4-4330-A367-4566F27CE197}" destId="{A01C15B3-43FB-49CF-B894-9F06F95D14A5}" srcOrd="3" destOrd="0" presId="urn:microsoft.com/office/officeart/2005/8/layout/hierarchy6"/>
    <dgm:cxn modelId="{F6033F1A-FDB9-49A7-B790-3D8180A17475}" type="presParOf" srcId="{A01C15B3-43FB-49CF-B894-9F06F95D14A5}" destId="{415AD506-4AB8-4042-B9EF-CE8C09F13E39}" srcOrd="0" destOrd="0" presId="urn:microsoft.com/office/officeart/2005/8/layout/hierarchy6"/>
    <dgm:cxn modelId="{287BC98F-2821-41D6-BA7C-24C61D42B921}" type="presParOf" srcId="{A01C15B3-43FB-49CF-B894-9F06F95D14A5}" destId="{621E21E3-FF68-4C87-9E1D-356AE8C52B48}" srcOrd="1" destOrd="0" presId="urn:microsoft.com/office/officeart/2005/8/layout/hierarchy6"/>
    <dgm:cxn modelId="{05975C2B-C188-4E0B-951F-47B7E119D4F8}" type="presParOf" srcId="{621E21E3-FF68-4C87-9E1D-356AE8C52B48}" destId="{98BA001A-8196-4336-AEAA-D22ECA1745A9}" srcOrd="0" destOrd="0" presId="urn:microsoft.com/office/officeart/2005/8/layout/hierarchy6"/>
    <dgm:cxn modelId="{8E5DC2EE-DE52-40D9-8392-8EF086E988B5}" type="presParOf" srcId="{621E21E3-FF68-4C87-9E1D-356AE8C52B48}" destId="{3B32B304-47AE-47AD-A2B9-0E3F4CE00278}" srcOrd="1" destOrd="0" presId="urn:microsoft.com/office/officeart/2005/8/layout/hierarchy6"/>
    <dgm:cxn modelId="{A0A08B99-6023-4D47-86B4-94E16EE9BF1C}" type="presParOf" srcId="{3B32B304-47AE-47AD-A2B9-0E3F4CE00278}" destId="{8AA8830B-14EC-4455-8ADC-7F8BEB41FBED}" srcOrd="0" destOrd="0" presId="urn:microsoft.com/office/officeart/2005/8/layout/hierarchy6"/>
    <dgm:cxn modelId="{A3C634BD-8F93-4C65-8813-B09C87CC2AEA}" type="presParOf" srcId="{3B32B304-47AE-47AD-A2B9-0E3F4CE00278}" destId="{D09BF479-B73D-4AA5-A6BA-A59AE3B14409}" srcOrd="1" destOrd="0" presId="urn:microsoft.com/office/officeart/2005/8/layout/hierarchy6"/>
    <dgm:cxn modelId="{20FEE6C2-3A73-4CD3-9CF2-9139802B9FA2}" type="presParOf" srcId="{621E21E3-FF68-4C87-9E1D-356AE8C52B48}" destId="{8FA0BCB7-EF16-4060-82C5-4D5D28F93823}" srcOrd="2" destOrd="0" presId="urn:microsoft.com/office/officeart/2005/8/layout/hierarchy6"/>
    <dgm:cxn modelId="{9D4B78A2-F1B8-4FE8-B293-429E58DD258C}" type="presParOf" srcId="{621E21E3-FF68-4C87-9E1D-356AE8C52B48}" destId="{A979B97F-305A-4BC4-B39C-AC467C4A8CB2}" srcOrd="3" destOrd="0" presId="urn:microsoft.com/office/officeart/2005/8/layout/hierarchy6"/>
    <dgm:cxn modelId="{02D0247C-420B-42BC-A8EE-E4057F88E223}" type="presParOf" srcId="{A979B97F-305A-4BC4-B39C-AC467C4A8CB2}" destId="{850F3D7B-C560-41F0-9A04-0F0417E47E32}" srcOrd="0" destOrd="0" presId="urn:microsoft.com/office/officeart/2005/8/layout/hierarchy6"/>
    <dgm:cxn modelId="{B6E51DF4-7E00-488E-AE10-4C6F1ED453F7}" type="presParOf" srcId="{A979B97F-305A-4BC4-B39C-AC467C4A8CB2}" destId="{A8D32283-A3B8-4323-8BCD-DA7C292F9503}" srcOrd="1" destOrd="0" presId="urn:microsoft.com/office/officeart/2005/8/layout/hierarchy6"/>
    <dgm:cxn modelId="{72C48986-D2D8-4CFA-8976-22F835968022}" type="presParOf" srcId="{46E8C892-8FBB-40E9-A960-8A30109DBA2E}" destId="{98EAA5E4-CBC1-4546-9495-94C44E96781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3C072-AE07-45B1-8A45-2264D654352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78C5B6DF-7937-4441-8473-6A3BE007DB93}">
      <dgm:prSet phldrT="[Text]"/>
      <dgm:spPr/>
      <dgm:t>
        <a:bodyPr/>
        <a:lstStyle/>
        <a:p>
          <a:r>
            <a:rPr lang="en-ZA" dirty="0"/>
            <a:t>Vehicle Age</a:t>
          </a:r>
        </a:p>
      </dgm:t>
    </dgm:pt>
    <dgm:pt modelId="{DEE1A8F9-B599-4A93-AB5E-207D94A33EB4}" type="parTrans" cxnId="{9A9253B9-91AE-4F9A-8AC0-237AFD4BB706}">
      <dgm:prSet/>
      <dgm:spPr/>
      <dgm:t>
        <a:bodyPr/>
        <a:lstStyle/>
        <a:p>
          <a:endParaRPr lang="en-ZA"/>
        </a:p>
      </dgm:t>
    </dgm:pt>
    <dgm:pt modelId="{F2C99FCC-E268-4A28-B84C-9C47619D389D}" type="sibTrans" cxnId="{9A9253B9-91AE-4F9A-8AC0-237AFD4BB706}">
      <dgm:prSet/>
      <dgm:spPr/>
      <dgm:t>
        <a:bodyPr/>
        <a:lstStyle/>
        <a:p>
          <a:endParaRPr lang="en-ZA"/>
        </a:p>
      </dgm:t>
    </dgm:pt>
    <dgm:pt modelId="{0BC08E22-F224-4EF3-954A-28ADF13068A0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1</a:t>
          </a:r>
        </a:p>
      </dgm:t>
    </dgm:pt>
    <dgm:pt modelId="{3AC908E5-AB69-4C77-B3B3-BED0D2194872}" type="parTrans" cxnId="{DE80063C-9E07-48B4-B3BE-121ED644BA7E}">
      <dgm:prSet/>
      <dgm:spPr/>
      <dgm:t>
        <a:bodyPr/>
        <a:lstStyle/>
        <a:p>
          <a:endParaRPr lang="en-ZA"/>
        </a:p>
      </dgm:t>
    </dgm:pt>
    <dgm:pt modelId="{B268D2C7-C4D3-4837-99C7-5109B1E307FF}" type="sibTrans" cxnId="{DE80063C-9E07-48B4-B3BE-121ED644BA7E}">
      <dgm:prSet/>
      <dgm:spPr/>
      <dgm:t>
        <a:bodyPr/>
        <a:lstStyle/>
        <a:p>
          <a:endParaRPr lang="en-ZA"/>
        </a:p>
      </dgm:t>
    </dgm:pt>
    <dgm:pt modelId="{486AA85C-E3FE-4CC1-9CD4-776C6518EB77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/>
            <a:t>Leaf 2</a:t>
          </a:r>
        </a:p>
      </dgm:t>
    </dgm:pt>
    <dgm:pt modelId="{ED8F1370-1C56-4C84-89A1-873E0A60A398}" type="parTrans" cxnId="{E677522B-F205-4B3D-A3CD-61A0BB849890}">
      <dgm:prSet/>
      <dgm:spPr/>
      <dgm:t>
        <a:bodyPr/>
        <a:lstStyle/>
        <a:p>
          <a:endParaRPr lang="en-ZA"/>
        </a:p>
      </dgm:t>
    </dgm:pt>
    <dgm:pt modelId="{3FF53842-14E1-4E06-A313-7C789DC0B843}" type="sibTrans" cxnId="{E677522B-F205-4B3D-A3CD-61A0BB849890}">
      <dgm:prSet/>
      <dgm:spPr/>
      <dgm:t>
        <a:bodyPr/>
        <a:lstStyle/>
        <a:p>
          <a:endParaRPr lang="en-ZA"/>
        </a:p>
      </dgm:t>
    </dgm:pt>
    <dgm:pt modelId="{46E8C892-8FBB-40E9-A960-8A30109DBA2E}" type="pres">
      <dgm:prSet presAssocID="{3AE3C072-AE07-45B1-8A45-2264D654352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894A2D-B532-4427-8415-043F47EFD381}" type="pres">
      <dgm:prSet presAssocID="{3AE3C072-AE07-45B1-8A45-2264D654352E}" presName="hierFlow" presStyleCnt="0"/>
      <dgm:spPr/>
    </dgm:pt>
    <dgm:pt modelId="{E529D9CF-1240-4170-887C-6EC0851E7E70}" type="pres">
      <dgm:prSet presAssocID="{3AE3C072-AE07-45B1-8A45-2264D654352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FC14F8-F778-415C-B6A5-06B8C4739A06}" type="pres">
      <dgm:prSet presAssocID="{78C5B6DF-7937-4441-8473-6A3BE007DB93}" presName="Name14" presStyleCnt="0"/>
      <dgm:spPr/>
    </dgm:pt>
    <dgm:pt modelId="{713C42BD-64AD-47E9-8FF2-37D41F8FA520}" type="pres">
      <dgm:prSet presAssocID="{78C5B6DF-7937-4441-8473-6A3BE007DB93}" presName="level1Shape" presStyleLbl="node0" presStyleIdx="0" presStyleCnt="1" custLinFactY="-3195" custLinFactNeighborX="-1205" custLinFactNeighborY="-100000">
        <dgm:presLayoutVars>
          <dgm:chPref val="3"/>
        </dgm:presLayoutVars>
      </dgm:prSet>
      <dgm:spPr/>
    </dgm:pt>
    <dgm:pt modelId="{E75DE616-23F4-4330-A367-4566F27CE197}" type="pres">
      <dgm:prSet presAssocID="{78C5B6DF-7937-4441-8473-6A3BE007DB93}" presName="hierChild2" presStyleCnt="0"/>
      <dgm:spPr/>
    </dgm:pt>
    <dgm:pt modelId="{6CA28A73-BDB0-41C2-A477-535156EC1500}" type="pres">
      <dgm:prSet presAssocID="{3AC908E5-AB69-4C77-B3B3-BED0D2194872}" presName="Name19" presStyleLbl="parChTrans1D2" presStyleIdx="0" presStyleCnt="2"/>
      <dgm:spPr/>
    </dgm:pt>
    <dgm:pt modelId="{8BF59047-227C-440C-A2FD-48886F297C92}" type="pres">
      <dgm:prSet presAssocID="{0BC08E22-F224-4EF3-954A-28ADF13068A0}" presName="Name21" presStyleCnt="0"/>
      <dgm:spPr/>
    </dgm:pt>
    <dgm:pt modelId="{60A49F62-6A25-4DFE-8A77-9EC1E12AE47A}" type="pres">
      <dgm:prSet presAssocID="{0BC08E22-F224-4EF3-954A-28ADF13068A0}" presName="level2Shape" presStyleLbl="node2" presStyleIdx="0" presStyleCnt="2"/>
      <dgm:spPr/>
    </dgm:pt>
    <dgm:pt modelId="{DFC3F689-6CBA-440F-80ED-D6C4CA619FD0}" type="pres">
      <dgm:prSet presAssocID="{0BC08E22-F224-4EF3-954A-28ADF13068A0}" presName="hierChild3" presStyleCnt="0"/>
      <dgm:spPr/>
    </dgm:pt>
    <dgm:pt modelId="{149EF9A1-EAB2-492B-A793-C98F7BF7ED34}" type="pres">
      <dgm:prSet presAssocID="{ED8F1370-1C56-4C84-89A1-873E0A60A398}" presName="Name19" presStyleLbl="parChTrans1D2" presStyleIdx="1" presStyleCnt="2"/>
      <dgm:spPr/>
    </dgm:pt>
    <dgm:pt modelId="{1BB86A60-A112-4D8B-81FE-CD4FCA453700}" type="pres">
      <dgm:prSet presAssocID="{486AA85C-E3FE-4CC1-9CD4-776C6518EB77}" presName="Name21" presStyleCnt="0"/>
      <dgm:spPr/>
    </dgm:pt>
    <dgm:pt modelId="{B0F74D48-4DD3-47C4-8927-A3B744E87144}" type="pres">
      <dgm:prSet presAssocID="{486AA85C-E3FE-4CC1-9CD4-776C6518EB77}" presName="level2Shape" presStyleLbl="node2" presStyleIdx="1" presStyleCnt="2"/>
      <dgm:spPr/>
    </dgm:pt>
    <dgm:pt modelId="{F1EF6E6B-121E-47F5-9065-0EFF3D9B1D70}" type="pres">
      <dgm:prSet presAssocID="{486AA85C-E3FE-4CC1-9CD4-776C6518EB77}" presName="hierChild3" presStyleCnt="0"/>
      <dgm:spPr/>
    </dgm:pt>
    <dgm:pt modelId="{98EAA5E4-CBC1-4546-9495-94C44E96781E}" type="pres">
      <dgm:prSet presAssocID="{3AE3C072-AE07-45B1-8A45-2264D654352E}" presName="bgShapesFlow" presStyleCnt="0"/>
      <dgm:spPr/>
    </dgm:pt>
  </dgm:ptLst>
  <dgm:cxnLst>
    <dgm:cxn modelId="{E677522B-F205-4B3D-A3CD-61A0BB849890}" srcId="{78C5B6DF-7937-4441-8473-6A3BE007DB93}" destId="{486AA85C-E3FE-4CC1-9CD4-776C6518EB77}" srcOrd="1" destOrd="0" parTransId="{ED8F1370-1C56-4C84-89A1-873E0A60A398}" sibTransId="{3FF53842-14E1-4E06-A313-7C789DC0B843}"/>
    <dgm:cxn modelId="{707AE52B-B5E0-48D2-8031-76F841FCD206}" type="presOf" srcId="{3AC908E5-AB69-4C77-B3B3-BED0D2194872}" destId="{6CA28A73-BDB0-41C2-A477-535156EC1500}" srcOrd="0" destOrd="0" presId="urn:microsoft.com/office/officeart/2005/8/layout/hierarchy6"/>
    <dgm:cxn modelId="{EBDAE036-7CF5-4AA5-9A4B-3229E2D78D89}" type="presOf" srcId="{ED8F1370-1C56-4C84-89A1-873E0A60A398}" destId="{149EF9A1-EAB2-492B-A793-C98F7BF7ED34}" srcOrd="0" destOrd="0" presId="urn:microsoft.com/office/officeart/2005/8/layout/hierarchy6"/>
    <dgm:cxn modelId="{DE80063C-9E07-48B4-B3BE-121ED644BA7E}" srcId="{78C5B6DF-7937-4441-8473-6A3BE007DB93}" destId="{0BC08E22-F224-4EF3-954A-28ADF13068A0}" srcOrd="0" destOrd="0" parTransId="{3AC908E5-AB69-4C77-B3B3-BED0D2194872}" sibTransId="{B268D2C7-C4D3-4837-99C7-5109B1E307FF}"/>
    <dgm:cxn modelId="{B6378363-64AE-4F1C-BE18-B5F5D2F7FDEF}" type="presOf" srcId="{0BC08E22-F224-4EF3-954A-28ADF13068A0}" destId="{60A49F62-6A25-4DFE-8A77-9EC1E12AE47A}" srcOrd="0" destOrd="0" presId="urn:microsoft.com/office/officeart/2005/8/layout/hierarchy6"/>
    <dgm:cxn modelId="{61C5A587-DF82-4277-846F-4646118F342A}" type="presOf" srcId="{3AE3C072-AE07-45B1-8A45-2264D654352E}" destId="{46E8C892-8FBB-40E9-A960-8A30109DBA2E}" srcOrd="0" destOrd="0" presId="urn:microsoft.com/office/officeart/2005/8/layout/hierarchy6"/>
    <dgm:cxn modelId="{4305649C-6195-4E03-97D7-7C92E290C904}" type="presOf" srcId="{78C5B6DF-7937-4441-8473-6A3BE007DB93}" destId="{713C42BD-64AD-47E9-8FF2-37D41F8FA520}" srcOrd="0" destOrd="0" presId="urn:microsoft.com/office/officeart/2005/8/layout/hierarchy6"/>
    <dgm:cxn modelId="{9A9253B9-91AE-4F9A-8AC0-237AFD4BB706}" srcId="{3AE3C072-AE07-45B1-8A45-2264D654352E}" destId="{78C5B6DF-7937-4441-8473-6A3BE007DB93}" srcOrd="0" destOrd="0" parTransId="{DEE1A8F9-B599-4A93-AB5E-207D94A33EB4}" sibTransId="{F2C99FCC-E268-4A28-B84C-9C47619D389D}"/>
    <dgm:cxn modelId="{8D2D8FF8-0359-4034-81C4-3F052BBEBE0F}" type="presOf" srcId="{486AA85C-E3FE-4CC1-9CD4-776C6518EB77}" destId="{B0F74D48-4DD3-47C4-8927-A3B744E87144}" srcOrd="0" destOrd="0" presId="urn:microsoft.com/office/officeart/2005/8/layout/hierarchy6"/>
    <dgm:cxn modelId="{2951F524-171C-446C-BA61-2C378876A547}" type="presParOf" srcId="{46E8C892-8FBB-40E9-A960-8A30109DBA2E}" destId="{02894A2D-B532-4427-8415-043F47EFD381}" srcOrd="0" destOrd="0" presId="urn:microsoft.com/office/officeart/2005/8/layout/hierarchy6"/>
    <dgm:cxn modelId="{8E8B495C-94F4-4BA7-93AE-09A0EA704CED}" type="presParOf" srcId="{02894A2D-B532-4427-8415-043F47EFD381}" destId="{E529D9CF-1240-4170-887C-6EC0851E7E70}" srcOrd="0" destOrd="0" presId="urn:microsoft.com/office/officeart/2005/8/layout/hierarchy6"/>
    <dgm:cxn modelId="{58986B25-5570-4D64-8F1A-12CD9EB5A9BD}" type="presParOf" srcId="{E529D9CF-1240-4170-887C-6EC0851E7E70}" destId="{3EFC14F8-F778-415C-B6A5-06B8C4739A06}" srcOrd="0" destOrd="0" presId="urn:microsoft.com/office/officeart/2005/8/layout/hierarchy6"/>
    <dgm:cxn modelId="{AF7B5ECB-05F1-4922-A1A8-DCF8EDDF3F3F}" type="presParOf" srcId="{3EFC14F8-F778-415C-B6A5-06B8C4739A06}" destId="{713C42BD-64AD-47E9-8FF2-37D41F8FA520}" srcOrd="0" destOrd="0" presId="urn:microsoft.com/office/officeart/2005/8/layout/hierarchy6"/>
    <dgm:cxn modelId="{79B26CF5-CCFD-4680-B8EF-D0EF44D9FCEB}" type="presParOf" srcId="{3EFC14F8-F778-415C-B6A5-06B8C4739A06}" destId="{E75DE616-23F4-4330-A367-4566F27CE197}" srcOrd="1" destOrd="0" presId="urn:microsoft.com/office/officeart/2005/8/layout/hierarchy6"/>
    <dgm:cxn modelId="{BC1BC72A-53C4-460D-B73C-E9160982A7E6}" type="presParOf" srcId="{E75DE616-23F4-4330-A367-4566F27CE197}" destId="{6CA28A73-BDB0-41C2-A477-535156EC1500}" srcOrd="0" destOrd="0" presId="urn:microsoft.com/office/officeart/2005/8/layout/hierarchy6"/>
    <dgm:cxn modelId="{DB8FA258-AA67-44D9-9ABE-5A3FE049BC02}" type="presParOf" srcId="{E75DE616-23F4-4330-A367-4566F27CE197}" destId="{8BF59047-227C-440C-A2FD-48886F297C92}" srcOrd="1" destOrd="0" presId="urn:microsoft.com/office/officeart/2005/8/layout/hierarchy6"/>
    <dgm:cxn modelId="{56B6F660-871C-40EC-ABF2-F4A98C3FB2EF}" type="presParOf" srcId="{8BF59047-227C-440C-A2FD-48886F297C92}" destId="{60A49F62-6A25-4DFE-8A77-9EC1E12AE47A}" srcOrd="0" destOrd="0" presId="urn:microsoft.com/office/officeart/2005/8/layout/hierarchy6"/>
    <dgm:cxn modelId="{4FF4B78F-BD0E-4FE7-805F-8C8566B9C848}" type="presParOf" srcId="{8BF59047-227C-440C-A2FD-48886F297C92}" destId="{DFC3F689-6CBA-440F-80ED-D6C4CA619FD0}" srcOrd="1" destOrd="0" presId="urn:microsoft.com/office/officeart/2005/8/layout/hierarchy6"/>
    <dgm:cxn modelId="{BCEDD5FD-249E-4732-AC61-C9E59E7177E9}" type="presParOf" srcId="{E75DE616-23F4-4330-A367-4566F27CE197}" destId="{149EF9A1-EAB2-492B-A793-C98F7BF7ED34}" srcOrd="2" destOrd="0" presId="urn:microsoft.com/office/officeart/2005/8/layout/hierarchy6"/>
    <dgm:cxn modelId="{E94AD752-3481-4389-B95D-26B75E305834}" type="presParOf" srcId="{E75DE616-23F4-4330-A367-4566F27CE197}" destId="{1BB86A60-A112-4D8B-81FE-CD4FCA453700}" srcOrd="3" destOrd="0" presId="urn:microsoft.com/office/officeart/2005/8/layout/hierarchy6"/>
    <dgm:cxn modelId="{049950B2-7D32-4ED6-B70B-84A0798FA1CC}" type="presParOf" srcId="{1BB86A60-A112-4D8B-81FE-CD4FCA453700}" destId="{B0F74D48-4DD3-47C4-8927-A3B744E87144}" srcOrd="0" destOrd="0" presId="urn:microsoft.com/office/officeart/2005/8/layout/hierarchy6"/>
    <dgm:cxn modelId="{01898689-473F-43AC-B77B-4BFD7FB8DEC5}" type="presParOf" srcId="{1BB86A60-A112-4D8B-81FE-CD4FCA453700}" destId="{F1EF6E6B-121E-47F5-9065-0EFF3D9B1D70}" srcOrd="1" destOrd="0" presId="urn:microsoft.com/office/officeart/2005/8/layout/hierarchy6"/>
    <dgm:cxn modelId="{72C48986-D2D8-4CFA-8976-22F835968022}" type="presParOf" srcId="{46E8C892-8FBB-40E9-A960-8A30109DBA2E}" destId="{98EAA5E4-CBC1-4546-9495-94C44E96781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42BD-64AD-47E9-8FF2-37D41F8FA520}">
      <dsp:nvSpPr>
        <dsp:cNvPr id="0" name=""/>
        <dsp:cNvSpPr/>
      </dsp:nvSpPr>
      <dsp:spPr>
        <a:xfrm>
          <a:off x="1051692" y="2285"/>
          <a:ext cx="816243" cy="544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Driver Age</a:t>
          </a:r>
        </a:p>
      </dsp:txBody>
      <dsp:txXfrm>
        <a:off x="1067630" y="18223"/>
        <a:ext cx="784367" cy="512286"/>
      </dsp:txXfrm>
    </dsp:sp>
    <dsp:sp modelId="{6CA28A73-BDB0-41C2-A477-535156EC1500}">
      <dsp:nvSpPr>
        <dsp:cNvPr id="0" name=""/>
        <dsp:cNvSpPr/>
      </dsp:nvSpPr>
      <dsp:spPr>
        <a:xfrm>
          <a:off x="939091" y="546447"/>
          <a:ext cx="520722" cy="779213"/>
        </a:xfrm>
        <a:custGeom>
          <a:avLst/>
          <a:gdLst/>
          <a:ahLst/>
          <a:cxnLst/>
          <a:rect l="0" t="0" r="0" b="0"/>
          <a:pathLst>
            <a:path>
              <a:moveTo>
                <a:pt x="520722" y="0"/>
              </a:moveTo>
              <a:lnTo>
                <a:pt x="520722" y="389606"/>
              </a:lnTo>
              <a:lnTo>
                <a:pt x="0" y="389606"/>
              </a:lnTo>
              <a:lnTo>
                <a:pt x="0" y="77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49F62-6A25-4DFE-8A77-9EC1E12AE47A}">
      <dsp:nvSpPr>
        <dsp:cNvPr id="0" name=""/>
        <dsp:cNvSpPr/>
      </dsp:nvSpPr>
      <dsp:spPr>
        <a:xfrm>
          <a:off x="530969" y="1325660"/>
          <a:ext cx="816243" cy="544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Area</a:t>
          </a:r>
        </a:p>
      </dsp:txBody>
      <dsp:txXfrm>
        <a:off x="546907" y="1341598"/>
        <a:ext cx="784367" cy="512286"/>
      </dsp:txXfrm>
    </dsp:sp>
    <dsp:sp modelId="{9C1286B2-A71E-4F82-9620-3E1F1E471B15}">
      <dsp:nvSpPr>
        <dsp:cNvPr id="0" name=""/>
        <dsp:cNvSpPr/>
      </dsp:nvSpPr>
      <dsp:spPr>
        <a:xfrm>
          <a:off x="447859" y="1869823"/>
          <a:ext cx="491231" cy="781498"/>
        </a:xfrm>
        <a:custGeom>
          <a:avLst/>
          <a:gdLst/>
          <a:ahLst/>
          <a:cxnLst/>
          <a:rect l="0" t="0" r="0" b="0"/>
          <a:pathLst>
            <a:path>
              <a:moveTo>
                <a:pt x="491231" y="0"/>
              </a:moveTo>
              <a:lnTo>
                <a:pt x="491231" y="390749"/>
              </a:lnTo>
              <a:lnTo>
                <a:pt x="0" y="390749"/>
              </a:lnTo>
              <a:lnTo>
                <a:pt x="0" y="7814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5DB10-823C-41A5-9ED4-C7533E078ACB}">
      <dsp:nvSpPr>
        <dsp:cNvPr id="0" name=""/>
        <dsp:cNvSpPr/>
      </dsp:nvSpPr>
      <dsp:spPr>
        <a:xfrm>
          <a:off x="39738" y="2651321"/>
          <a:ext cx="816243" cy="5441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Leaf 1</a:t>
          </a:r>
        </a:p>
      </dsp:txBody>
      <dsp:txXfrm>
        <a:off x="55676" y="2667259"/>
        <a:ext cx="784367" cy="512286"/>
      </dsp:txXfrm>
    </dsp:sp>
    <dsp:sp modelId="{35C96E32-9511-4EE2-8B15-25B2C46589DA}">
      <dsp:nvSpPr>
        <dsp:cNvPr id="0" name=""/>
        <dsp:cNvSpPr/>
      </dsp:nvSpPr>
      <dsp:spPr>
        <a:xfrm>
          <a:off x="939091" y="1869823"/>
          <a:ext cx="569884" cy="781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749"/>
              </a:lnTo>
              <a:lnTo>
                <a:pt x="569884" y="390749"/>
              </a:lnTo>
              <a:lnTo>
                <a:pt x="569884" y="7814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FC7E5-A37A-4D97-B3E9-3E0E3E3A908E}">
      <dsp:nvSpPr>
        <dsp:cNvPr id="0" name=""/>
        <dsp:cNvSpPr/>
      </dsp:nvSpPr>
      <dsp:spPr>
        <a:xfrm>
          <a:off x="1100854" y="2651321"/>
          <a:ext cx="816243" cy="5441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Leaf 2</a:t>
          </a:r>
        </a:p>
      </dsp:txBody>
      <dsp:txXfrm>
        <a:off x="1116792" y="2667259"/>
        <a:ext cx="784367" cy="512286"/>
      </dsp:txXfrm>
    </dsp:sp>
    <dsp:sp modelId="{149EF9A1-EAB2-492B-A793-C98F7BF7ED34}">
      <dsp:nvSpPr>
        <dsp:cNvPr id="0" name=""/>
        <dsp:cNvSpPr/>
      </dsp:nvSpPr>
      <dsp:spPr>
        <a:xfrm>
          <a:off x="1459813" y="546447"/>
          <a:ext cx="540393" cy="77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06"/>
              </a:lnTo>
              <a:lnTo>
                <a:pt x="540393" y="389606"/>
              </a:lnTo>
              <a:lnTo>
                <a:pt x="540393" y="77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74D48-4DD3-47C4-8927-A3B744E87144}">
      <dsp:nvSpPr>
        <dsp:cNvPr id="0" name=""/>
        <dsp:cNvSpPr/>
      </dsp:nvSpPr>
      <dsp:spPr>
        <a:xfrm>
          <a:off x="1592086" y="1325660"/>
          <a:ext cx="816243" cy="5441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Leaf 3</a:t>
          </a:r>
        </a:p>
      </dsp:txBody>
      <dsp:txXfrm>
        <a:off x="1608024" y="1341598"/>
        <a:ext cx="784367" cy="512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42BD-64AD-47E9-8FF2-37D41F8FA520}">
      <dsp:nvSpPr>
        <dsp:cNvPr id="0" name=""/>
        <dsp:cNvSpPr/>
      </dsp:nvSpPr>
      <dsp:spPr>
        <a:xfrm>
          <a:off x="521134" y="2285"/>
          <a:ext cx="816243" cy="544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Vehicle Colour</a:t>
          </a:r>
        </a:p>
      </dsp:txBody>
      <dsp:txXfrm>
        <a:off x="537072" y="18223"/>
        <a:ext cx="784367" cy="512286"/>
      </dsp:txXfrm>
    </dsp:sp>
    <dsp:sp modelId="{FDC012A6-BECC-40AF-A053-3D9E42705F78}">
      <dsp:nvSpPr>
        <dsp:cNvPr id="0" name=""/>
        <dsp:cNvSpPr/>
      </dsp:nvSpPr>
      <dsp:spPr>
        <a:xfrm>
          <a:off x="408533" y="546447"/>
          <a:ext cx="520722" cy="779213"/>
        </a:xfrm>
        <a:custGeom>
          <a:avLst/>
          <a:gdLst/>
          <a:ahLst/>
          <a:cxnLst/>
          <a:rect l="0" t="0" r="0" b="0"/>
          <a:pathLst>
            <a:path>
              <a:moveTo>
                <a:pt x="520722" y="0"/>
              </a:moveTo>
              <a:lnTo>
                <a:pt x="520722" y="389606"/>
              </a:lnTo>
              <a:lnTo>
                <a:pt x="0" y="389606"/>
              </a:lnTo>
              <a:lnTo>
                <a:pt x="0" y="77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3271D-BCA2-411B-8869-AF8985869CB1}">
      <dsp:nvSpPr>
        <dsp:cNvPr id="0" name=""/>
        <dsp:cNvSpPr/>
      </dsp:nvSpPr>
      <dsp:spPr>
        <a:xfrm>
          <a:off x="411" y="1325660"/>
          <a:ext cx="816243" cy="5441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Leaf 1</a:t>
          </a:r>
        </a:p>
      </dsp:txBody>
      <dsp:txXfrm>
        <a:off x="16349" y="1341598"/>
        <a:ext cx="784367" cy="512286"/>
      </dsp:txXfrm>
    </dsp:sp>
    <dsp:sp modelId="{B36E70D0-8E47-46EC-BFEE-A78C79A0F600}">
      <dsp:nvSpPr>
        <dsp:cNvPr id="0" name=""/>
        <dsp:cNvSpPr/>
      </dsp:nvSpPr>
      <dsp:spPr>
        <a:xfrm>
          <a:off x="929255" y="546447"/>
          <a:ext cx="540393" cy="77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06"/>
              </a:lnTo>
              <a:lnTo>
                <a:pt x="540393" y="389606"/>
              </a:lnTo>
              <a:lnTo>
                <a:pt x="540393" y="77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AD506-4AB8-4042-B9EF-CE8C09F13E39}">
      <dsp:nvSpPr>
        <dsp:cNvPr id="0" name=""/>
        <dsp:cNvSpPr/>
      </dsp:nvSpPr>
      <dsp:spPr>
        <a:xfrm>
          <a:off x="1061527" y="1325660"/>
          <a:ext cx="816243" cy="5441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Driver Age</a:t>
          </a:r>
        </a:p>
      </dsp:txBody>
      <dsp:txXfrm>
        <a:off x="1077465" y="1341598"/>
        <a:ext cx="784367" cy="512286"/>
      </dsp:txXfrm>
    </dsp:sp>
    <dsp:sp modelId="{98BA001A-8196-4336-AEAA-D22ECA1745A9}">
      <dsp:nvSpPr>
        <dsp:cNvPr id="0" name=""/>
        <dsp:cNvSpPr/>
      </dsp:nvSpPr>
      <dsp:spPr>
        <a:xfrm>
          <a:off x="925076" y="1869823"/>
          <a:ext cx="544573" cy="709277"/>
        </a:xfrm>
        <a:custGeom>
          <a:avLst/>
          <a:gdLst/>
          <a:ahLst/>
          <a:cxnLst/>
          <a:rect l="0" t="0" r="0" b="0"/>
          <a:pathLst>
            <a:path>
              <a:moveTo>
                <a:pt x="544573" y="0"/>
              </a:moveTo>
              <a:lnTo>
                <a:pt x="544573" y="354638"/>
              </a:lnTo>
              <a:lnTo>
                <a:pt x="0" y="354638"/>
              </a:lnTo>
              <a:lnTo>
                <a:pt x="0" y="709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8830B-14EC-4455-8ADC-7F8BEB41FBED}">
      <dsp:nvSpPr>
        <dsp:cNvPr id="0" name=""/>
        <dsp:cNvSpPr/>
      </dsp:nvSpPr>
      <dsp:spPr>
        <a:xfrm>
          <a:off x="516954" y="2579100"/>
          <a:ext cx="816243" cy="5441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Leaf 2</a:t>
          </a:r>
        </a:p>
      </dsp:txBody>
      <dsp:txXfrm>
        <a:off x="532892" y="2595038"/>
        <a:ext cx="784367" cy="512286"/>
      </dsp:txXfrm>
    </dsp:sp>
    <dsp:sp modelId="{8FA0BCB7-EF16-4060-82C5-4D5D28F93823}">
      <dsp:nvSpPr>
        <dsp:cNvPr id="0" name=""/>
        <dsp:cNvSpPr/>
      </dsp:nvSpPr>
      <dsp:spPr>
        <a:xfrm>
          <a:off x="1469649" y="1869823"/>
          <a:ext cx="516543" cy="709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638"/>
              </a:lnTo>
              <a:lnTo>
                <a:pt x="516543" y="354638"/>
              </a:lnTo>
              <a:lnTo>
                <a:pt x="516543" y="709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F3D7B-C560-41F0-9A04-0F0417E47E32}">
      <dsp:nvSpPr>
        <dsp:cNvPr id="0" name=""/>
        <dsp:cNvSpPr/>
      </dsp:nvSpPr>
      <dsp:spPr>
        <a:xfrm>
          <a:off x="1578071" y="2579100"/>
          <a:ext cx="816243" cy="54416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Leaf 3</a:t>
          </a:r>
        </a:p>
      </dsp:txBody>
      <dsp:txXfrm>
        <a:off x="1594009" y="2595038"/>
        <a:ext cx="784367" cy="5122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42BD-64AD-47E9-8FF2-37D41F8FA520}">
      <dsp:nvSpPr>
        <dsp:cNvPr id="0" name=""/>
        <dsp:cNvSpPr/>
      </dsp:nvSpPr>
      <dsp:spPr>
        <a:xfrm>
          <a:off x="668373" y="40187"/>
          <a:ext cx="1046767" cy="697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Vehicle Age</a:t>
          </a:r>
        </a:p>
      </dsp:txBody>
      <dsp:txXfrm>
        <a:off x="688812" y="60626"/>
        <a:ext cx="1005889" cy="656966"/>
      </dsp:txXfrm>
    </dsp:sp>
    <dsp:sp modelId="{6CA28A73-BDB0-41C2-A477-535156EC1500}">
      <dsp:nvSpPr>
        <dsp:cNvPr id="0" name=""/>
        <dsp:cNvSpPr/>
      </dsp:nvSpPr>
      <dsp:spPr>
        <a:xfrm>
          <a:off x="523971" y="738031"/>
          <a:ext cx="667785" cy="999278"/>
        </a:xfrm>
        <a:custGeom>
          <a:avLst/>
          <a:gdLst/>
          <a:ahLst/>
          <a:cxnLst/>
          <a:rect l="0" t="0" r="0" b="0"/>
          <a:pathLst>
            <a:path>
              <a:moveTo>
                <a:pt x="667785" y="0"/>
              </a:moveTo>
              <a:lnTo>
                <a:pt x="667785" y="499639"/>
              </a:lnTo>
              <a:lnTo>
                <a:pt x="0" y="499639"/>
              </a:lnTo>
              <a:lnTo>
                <a:pt x="0" y="999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49F62-6A25-4DFE-8A77-9EC1E12AE47A}">
      <dsp:nvSpPr>
        <dsp:cNvPr id="0" name=""/>
        <dsp:cNvSpPr/>
      </dsp:nvSpPr>
      <dsp:spPr>
        <a:xfrm>
          <a:off x="588" y="1737310"/>
          <a:ext cx="1046767" cy="69784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Leaf 1</a:t>
          </a:r>
        </a:p>
      </dsp:txBody>
      <dsp:txXfrm>
        <a:off x="21027" y="1757749"/>
        <a:ext cx="1005889" cy="656966"/>
      </dsp:txXfrm>
    </dsp:sp>
    <dsp:sp modelId="{149EF9A1-EAB2-492B-A793-C98F7BF7ED34}">
      <dsp:nvSpPr>
        <dsp:cNvPr id="0" name=""/>
        <dsp:cNvSpPr/>
      </dsp:nvSpPr>
      <dsp:spPr>
        <a:xfrm>
          <a:off x="1191756" y="738031"/>
          <a:ext cx="693012" cy="999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639"/>
              </a:lnTo>
              <a:lnTo>
                <a:pt x="693012" y="499639"/>
              </a:lnTo>
              <a:lnTo>
                <a:pt x="693012" y="999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74D48-4DD3-47C4-8927-A3B744E87144}">
      <dsp:nvSpPr>
        <dsp:cNvPr id="0" name=""/>
        <dsp:cNvSpPr/>
      </dsp:nvSpPr>
      <dsp:spPr>
        <a:xfrm>
          <a:off x="1361385" y="1737310"/>
          <a:ext cx="1046767" cy="69784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Leaf 2</a:t>
          </a:r>
        </a:p>
      </dsp:txBody>
      <dsp:txXfrm>
        <a:off x="1381824" y="1757749"/>
        <a:ext cx="1005889" cy="65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1975A-C7D2-424E-9715-F3261DC9DFAC}" type="datetimeFigureOut">
              <a:rPr lang="en-ZA" smtClean="0"/>
              <a:t>2025/02/17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A0CA2-CC9D-4203-80E0-8C1519D7F78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359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A0CA2-CC9D-4203-80E0-8C1519D7F78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957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Layout" Target="../diagrams/layout3.xml"/><Relationship Id="rId3" Type="http://schemas.openxmlformats.org/officeDocument/2006/relationships/image" Target="../media/image5.png"/><Relationship Id="rId21" Type="http://schemas.microsoft.com/office/2007/relationships/diagramDrawing" Target="../diagrams/drawing3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Data" Target="../diagrams/data3.xml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20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10" Type="http://schemas.openxmlformats.org/officeDocument/2006/relationships/diagramData" Target="../diagrams/data2.xml"/><Relationship Id="rId19" Type="http://schemas.openxmlformats.org/officeDocument/2006/relationships/diagramQuickStyle" Target="../diagrams/quickStyle3.xml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olorful trees on forest">
            <a:extLst>
              <a:ext uri="{FF2B5EF4-FFF2-40B4-BE49-F238E27FC236}">
                <a16:creationId xmlns:a16="http://schemas.microsoft.com/office/drawing/2014/main" id="{504E99BA-C0F2-3999-F82C-F3FF7233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37A0E-E3BD-4FAE-AA45-D68A4777E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ZA" sz="4400" dirty="0"/>
              <a:t>GLMS with gradient boosting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8DA7-A53A-AD2C-4559-A58715F9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Autofit/>
          </a:bodyPr>
          <a:lstStyle/>
          <a:p>
            <a:r>
              <a:rPr lang="en-ZA" sz="3200" b="1" dirty="0">
                <a:solidFill>
                  <a:srgbClr val="FFFFFF"/>
                </a:solidFill>
              </a:rPr>
              <a:t>Part 1</a:t>
            </a:r>
          </a:p>
          <a:p>
            <a:r>
              <a:rPr lang="en-ZA" sz="3200" b="1" dirty="0">
                <a:solidFill>
                  <a:srgbClr val="FFFFFF"/>
                </a:solidFill>
              </a:rPr>
              <a:t>Overview of concepts</a:t>
            </a:r>
          </a:p>
        </p:txBody>
      </p:sp>
    </p:spTree>
    <p:extLst>
      <p:ext uri="{BB962C8B-B14F-4D97-AF65-F5344CB8AC3E}">
        <p14:creationId xmlns:p14="http://schemas.microsoft.com/office/powerpoint/2010/main" val="241558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401E-7106-4F10-CDD5-DAADF5B9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242082"/>
            <a:ext cx="10625229" cy="689487"/>
          </a:xfrm>
        </p:spPr>
        <p:txBody>
          <a:bodyPr>
            <a:normAutofit fontScale="90000"/>
          </a:bodyPr>
          <a:lstStyle/>
          <a:p>
            <a:r>
              <a:rPr lang="en-ZA" dirty="0"/>
              <a:t>Origins of gradient boosting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D76A1-DB62-16FD-00C4-93532210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32" y="999241"/>
            <a:ext cx="7437306" cy="56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B582A-3F1C-64BD-6840-10037E7AA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3245-3843-B36A-89B6-D45E43EB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242082"/>
            <a:ext cx="10625229" cy="689487"/>
          </a:xfrm>
        </p:spPr>
        <p:txBody>
          <a:bodyPr/>
          <a:lstStyle/>
          <a:p>
            <a:r>
              <a:rPr lang="en-ZA" dirty="0"/>
              <a:t>WHAT are gradient boosting trees?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6BFC2B-6003-F7C4-5052-EA523E591F30}"/>
                  </a:ext>
                </a:extLst>
              </p:cNvPr>
              <p:cNvSpPr txBox="1"/>
              <p:nvPr/>
            </p:nvSpPr>
            <p:spPr>
              <a:xfrm>
                <a:off x="652371" y="1826342"/>
                <a:ext cx="9694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ZA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ZA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ZA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ZA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ZA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ZA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ZA" sz="4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ZA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ZA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ZA" sz="4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Z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Z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Z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Z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Z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Z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Z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4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ED2D7F-8F0D-1A1F-0DB5-31401D9DC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1" y="1826342"/>
                <a:ext cx="969460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62BFB1-09CC-DDAC-C54A-9BF1A6D129A2}"/>
              </a:ext>
            </a:extLst>
          </p:cNvPr>
          <p:cNvCxnSpPr>
            <a:cxnSpLocks/>
          </p:cNvCxnSpPr>
          <p:nvPr/>
        </p:nvCxnSpPr>
        <p:spPr>
          <a:xfrm flipH="1">
            <a:off x="1846129" y="2619049"/>
            <a:ext cx="1234564" cy="11045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584844-1775-F9FE-9FD7-D7BF0EA9B1FE}"/>
              </a:ext>
            </a:extLst>
          </p:cNvPr>
          <p:cNvSpPr txBox="1"/>
          <p:nvPr/>
        </p:nvSpPr>
        <p:spPr>
          <a:xfrm>
            <a:off x="652371" y="3862107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Predicted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61462-B787-E436-899B-242E4257A6CE}"/>
              </a:ext>
            </a:extLst>
          </p:cNvPr>
          <p:cNvSpPr txBox="1"/>
          <p:nvPr/>
        </p:nvSpPr>
        <p:spPr>
          <a:xfrm>
            <a:off x="8809703" y="3723608"/>
            <a:ext cx="2786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Weak Learner (Regression Trees) fitted on residuals of previous 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D9518-48AE-1EC0-74D9-F48948118E73}"/>
              </a:ext>
            </a:extLst>
          </p:cNvPr>
          <p:cNvSpPr txBox="1"/>
          <p:nvPr/>
        </p:nvSpPr>
        <p:spPr>
          <a:xfrm>
            <a:off x="3200647" y="3723607"/>
            <a:ext cx="20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Previous Predicted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A7A6C-7664-65BD-D469-4FD8638E974C}"/>
              </a:ext>
            </a:extLst>
          </p:cNvPr>
          <p:cNvSpPr txBox="1"/>
          <p:nvPr/>
        </p:nvSpPr>
        <p:spPr>
          <a:xfrm>
            <a:off x="6108537" y="3862107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D1148-CBDF-32DA-D111-BDAB38878C71}"/>
                  </a:ext>
                </a:extLst>
              </p:cNvPr>
              <p:cNvSpPr txBox="1"/>
              <p:nvPr/>
            </p:nvSpPr>
            <p:spPr>
              <a:xfrm>
                <a:off x="1459107" y="5555540"/>
                <a:ext cx="10693564" cy="1185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𝑎𝑟𝑔𝑚𝑖𝑛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Z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skw"/>
                              <m:ctrlP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59F43-7BAA-C923-7255-C7C9C5C73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07" y="5555540"/>
                <a:ext cx="10693564" cy="1185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6E6352-7F6A-0DFE-E041-50EA3471722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18286" y="2576638"/>
            <a:ext cx="1112519" cy="11469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D13772-D2CE-BD00-0D4F-A8293AFC668D}"/>
              </a:ext>
            </a:extLst>
          </p:cNvPr>
          <p:cNvCxnSpPr>
            <a:cxnSpLocks/>
          </p:cNvCxnSpPr>
          <p:nvPr/>
        </p:nvCxnSpPr>
        <p:spPr>
          <a:xfrm flipH="1">
            <a:off x="7040512" y="2576638"/>
            <a:ext cx="180544" cy="11469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DAFDB0-3A02-58B6-4078-5ED39513BC6E}"/>
              </a:ext>
            </a:extLst>
          </p:cNvPr>
          <p:cNvCxnSpPr>
            <a:cxnSpLocks/>
          </p:cNvCxnSpPr>
          <p:nvPr/>
        </p:nvCxnSpPr>
        <p:spPr>
          <a:xfrm>
            <a:off x="8589338" y="2619049"/>
            <a:ext cx="1164262" cy="9787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937E56-B96E-4D07-20E7-2957BAD5489C}"/>
              </a:ext>
            </a:extLst>
          </p:cNvPr>
          <p:cNvSpPr txBox="1"/>
          <p:nvPr/>
        </p:nvSpPr>
        <p:spPr>
          <a:xfrm>
            <a:off x="9272067" y="5186208"/>
            <a:ext cx="200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2"/>
                </a:solidFill>
              </a:rPr>
              <a:t>Pseudo residuals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4759D9-76D2-692D-C448-F86184F95620}"/>
              </a:ext>
            </a:extLst>
          </p:cNvPr>
          <p:cNvSpPr/>
          <p:nvPr/>
        </p:nvSpPr>
        <p:spPr>
          <a:xfrm>
            <a:off x="7315200" y="5294981"/>
            <a:ext cx="1494503" cy="99922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093ABE2-CC63-C390-701F-CFF658C68DB0}"/>
              </a:ext>
            </a:extLst>
          </p:cNvPr>
          <p:cNvCxnSpPr>
            <a:stCxn id="29" idx="0"/>
            <a:endCxn id="28" idx="0"/>
          </p:cNvCxnSpPr>
          <p:nvPr/>
        </p:nvCxnSpPr>
        <p:spPr>
          <a:xfrm rot="5400000" flipH="1" flipV="1">
            <a:off x="9114257" y="4134404"/>
            <a:ext cx="108773" cy="2212382"/>
          </a:xfrm>
          <a:prstGeom prst="curvedConnector3">
            <a:avLst>
              <a:gd name="adj1" fmla="val 310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EBB33-575A-0500-6E97-E3473F9A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0AC2-9F34-4724-6C6E-36D13C8D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0" y="252363"/>
            <a:ext cx="10625229" cy="689487"/>
          </a:xfrm>
        </p:spPr>
        <p:txBody>
          <a:bodyPr/>
          <a:lstStyle/>
          <a:p>
            <a:r>
              <a:rPr lang="en-ZA" dirty="0"/>
              <a:t>WHAT are gradient boosting trees?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3F1461-C333-55D2-369F-5942A8E654CF}"/>
                  </a:ext>
                </a:extLst>
              </p:cNvPr>
              <p:cNvSpPr txBox="1"/>
              <p:nvPr/>
            </p:nvSpPr>
            <p:spPr>
              <a:xfrm>
                <a:off x="393291" y="1134665"/>
                <a:ext cx="116020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ZA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ZA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Z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3F1461-C333-55D2-369F-5942A8E6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1" y="1134665"/>
                <a:ext cx="1160206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5A5B3-9D55-EB14-9DDF-8B27E38AF72D}"/>
                  </a:ext>
                </a:extLst>
              </p:cNvPr>
              <p:cNvSpPr txBox="1"/>
              <p:nvPr/>
            </p:nvSpPr>
            <p:spPr>
              <a:xfrm>
                <a:off x="-131558" y="4190686"/>
                <a:ext cx="27692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5A5B3-9D55-EB14-9DDF-8B27E38AF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58" y="4190686"/>
                <a:ext cx="2769255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812B58-3DE5-612E-6CA9-1E7F8ACBD760}"/>
                  </a:ext>
                </a:extLst>
              </p:cNvPr>
              <p:cNvSpPr txBox="1"/>
              <p:nvPr/>
            </p:nvSpPr>
            <p:spPr>
              <a:xfrm>
                <a:off x="2195867" y="4190688"/>
                <a:ext cx="648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812B58-3DE5-612E-6CA9-1E7F8ACBD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867" y="4190688"/>
                <a:ext cx="64892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BD7D728-1176-EECE-4A60-98932F9F3D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999997"/>
              </p:ext>
            </p:extLst>
          </p:nvPr>
        </p:nvGraphicFramePr>
        <p:xfrm>
          <a:off x="2520332" y="3244646"/>
          <a:ext cx="2408741" cy="319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DBF26DC-B458-CED7-5350-512DEDBC0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86463"/>
              </p:ext>
            </p:extLst>
          </p:nvPr>
        </p:nvGraphicFramePr>
        <p:xfrm>
          <a:off x="5929343" y="3244646"/>
          <a:ext cx="2408741" cy="319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4AA7E-3EF8-7DA7-8926-F9BBEECB8E46}"/>
                  </a:ext>
                </a:extLst>
              </p:cNvPr>
              <p:cNvSpPr txBox="1"/>
              <p:nvPr/>
            </p:nvSpPr>
            <p:spPr>
              <a:xfrm>
                <a:off x="5061970" y="4190688"/>
                <a:ext cx="648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4AA7E-3EF8-7DA7-8926-F9BBEECB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70" y="4190688"/>
                <a:ext cx="648929" cy="461665"/>
              </a:xfrm>
              <a:prstGeom prst="rect">
                <a:avLst/>
              </a:prstGeom>
              <a:blipFill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BC4934-F902-6487-2857-CB81C6E88EF4}"/>
                  </a:ext>
                </a:extLst>
              </p:cNvPr>
              <p:cNvSpPr txBox="1"/>
              <p:nvPr/>
            </p:nvSpPr>
            <p:spPr>
              <a:xfrm>
                <a:off x="9191518" y="4190687"/>
                <a:ext cx="648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BC4934-F902-6487-2857-CB81C6E88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518" y="4190687"/>
                <a:ext cx="648929" cy="461665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639743A-FB43-0C29-5973-9BD5F3AC7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799780"/>
              </p:ext>
            </p:extLst>
          </p:nvPr>
        </p:nvGraphicFramePr>
        <p:xfrm>
          <a:off x="9442241" y="3244646"/>
          <a:ext cx="2408741" cy="319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9A2BC3-7277-23FE-D2F4-D29BFD0052EB}"/>
                  </a:ext>
                </a:extLst>
              </p:cNvPr>
              <p:cNvSpPr txBox="1"/>
              <p:nvPr/>
            </p:nvSpPr>
            <p:spPr>
              <a:xfrm>
                <a:off x="7915540" y="4190687"/>
                <a:ext cx="13661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9A2BC3-7277-23FE-D2F4-D29BFD005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40" y="4190687"/>
                <a:ext cx="13661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6B7BD4D-DA16-5A5A-7202-52D5A89847AC}"/>
              </a:ext>
            </a:extLst>
          </p:cNvPr>
          <p:cNvSpPr txBox="1"/>
          <p:nvPr/>
        </p:nvSpPr>
        <p:spPr>
          <a:xfrm>
            <a:off x="2637697" y="6424364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BEA593-C5B3-4E1F-8EC4-B89C4489B989}"/>
              </a:ext>
            </a:extLst>
          </p:cNvPr>
          <p:cNvSpPr txBox="1"/>
          <p:nvPr/>
        </p:nvSpPr>
        <p:spPr>
          <a:xfrm>
            <a:off x="3667434" y="6432247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DAD62-991F-5D0A-8219-FA6BB309EECA}"/>
              </a:ext>
            </a:extLst>
          </p:cNvPr>
          <p:cNvSpPr txBox="1"/>
          <p:nvPr/>
        </p:nvSpPr>
        <p:spPr>
          <a:xfrm>
            <a:off x="4204137" y="5092093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7C7C19-EA7C-B77C-209B-15B414087ED2}"/>
              </a:ext>
            </a:extLst>
          </p:cNvPr>
          <p:cNvSpPr txBox="1"/>
          <p:nvPr/>
        </p:nvSpPr>
        <p:spPr>
          <a:xfrm>
            <a:off x="5964985" y="5092093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B9266A-7637-E8E4-7E41-D6AEAB8699AE}"/>
              </a:ext>
            </a:extLst>
          </p:cNvPr>
          <p:cNvSpPr txBox="1"/>
          <p:nvPr/>
        </p:nvSpPr>
        <p:spPr>
          <a:xfrm>
            <a:off x="6537993" y="6375484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95DE01-6B06-2698-6A67-3DFBC3F3843D}"/>
              </a:ext>
            </a:extLst>
          </p:cNvPr>
          <p:cNvSpPr txBox="1"/>
          <p:nvPr/>
        </p:nvSpPr>
        <p:spPr>
          <a:xfrm>
            <a:off x="7627649" y="6375484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230CE-2885-E95D-AD67-0285DA2FC0A3}"/>
              </a:ext>
            </a:extLst>
          </p:cNvPr>
          <p:cNvSpPr txBox="1"/>
          <p:nvPr/>
        </p:nvSpPr>
        <p:spPr>
          <a:xfrm>
            <a:off x="9642172" y="5672196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FA11C-BC29-42E0-47B3-A2BAA35754FA}"/>
              </a:ext>
            </a:extLst>
          </p:cNvPr>
          <p:cNvSpPr txBox="1"/>
          <p:nvPr/>
        </p:nvSpPr>
        <p:spPr>
          <a:xfrm>
            <a:off x="11009865" y="5684062"/>
            <a:ext cx="7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Predicted residuals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90ACC3-6094-B60D-A84D-CF201829C43C}"/>
              </a:ext>
            </a:extLst>
          </p:cNvPr>
          <p:cNvSpPr txBox="1"/>
          <p:nvPr/>
        </p:nvSpPr>
        <p:spPr>
          <a:xfrm>
            <a:off x="3146377" y="4183938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311DD0-93AD-9EAF-5ED3-16F788CF1A1A}"/>
              </a:ext>
            </a:extLst>
          </p:cNvPr>
          <p:cNvSpPr txBox="1"/>
          <p:nvPr/>
        </p:nvSpPr>
        <p:spPr>
          <a:xfrm>
            <a:off x="4221091" y="4219159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BFA5C-326D-47DD-97AF-835892529288}"/>
              </a:ext>
            </a:extLst>
          </p:cNvPr>
          <p:cNvSpPr txBox="1"/>
          <p:nvPr/>
        </p:nvSpPr>
        <p:spPr>
          <a:xfrm>
            <a:off x="3917843" y="3852523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Is &lt;30yrs?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D5F371-539B-F93F-16D8-C0CE6B95E1A7}"/>
              </a:ext>
            </a:extLst>
          </p:cNvPr>
          <p:cNvSpPr txBox="1"/>
          <p:nvPr/>
        </p:nvSpPr>
        <p:spPr>
          <a:xfrm>
            <a:off x="2637697" y="5598391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5077CD-E228-8A8F-6D0E-99D8207D18B7}"/>
              </a:ext>
            </a:extLst>
          </p:cNvPr>
          <p:cNvSpPr txBox="1"/>
          <p:nvPr/>
        </p:nvSpPr>
        <p:spPr>
          <a:xfrm>
            <a:off x="6018605" y="4248863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5E530-30B9-0F40-A49D-1712EEEDDBD1}"/>
              </a:ext>
            </a:extLst>
          </p:cNvPr>
          <p:cNvSpPr txBox="1"/>
          <p:nvPr/>
        </p:nvSpPr>
        <p:spPr>
          <a:xfrm>
            <a:off x="6537993" y="5556780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4B7E6E-66E9-1991-A9A6-29336BDF1E6B}"/>
              </a:ext>
            </a:extLst>
          </p:cNvPr>
          <p:cNvSpPr txBox="1"/>
          <p:nvPr/>
        </p:nvSpPr>
        <p:spPr>
          <a:xfrm>
            <a:off x="9660873" y="4611556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7972D0-611F-B0B2-A461-9B21DCA59B85}"/>
              </a:ext>
            </a:extLst>
          </p:cNvPr>
          <p:cNvSpPr txBox="1"/>
          <p:nvPr/>
        </p:nvSpPr>
        <p:spPr>
          <a:xfrm>
            <a:off x="3749712" y="5598391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271193-D61C-83DA-1D44-49CBAF26CEF4}"/>
              </a:ext>
            </a:extLst>
          </p:cNvPr>
          <p:cNvSpPr txBox="1"/>
          <p:nvPr/>
        </p:nvSpPr>
        <p:spPr>
          <a:xfrm>
            <a:off x="7081382" y="4265205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0DD917-8F8A-D906-AEE5-42F6D690A563}"/>
              </a:ext>
            </a:extLst>
          </p:cNvPr>
          <p:cNvSpPr txBox="1"/>
          <p:nvPr/>
        </p:nvSpPr>
        <p:spPr>
          <a:xfrm>
            <a:off x="7595899" y="5544849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39F094-47FE-E3A8-1AD4-1F1CC89665E9}"/>
              </a:ext>
            </a:extLst>
          </p:cNvPr>
          <p:cNvSpPr txBox="1"/>
          <p:nvPr/>
        </p:nvSpPr>
        <p:spPr>
          <a:xfrm>
            <a:off x="11005279" y="4652351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3FA8B1-9BDF-6DA8-C06D-FC02EAAF38FB}"/>
              </a:ext>
            </a:extLst>
          </p:cNvPr>
          <p:cNvSpPr txBox="1"/>
          <p:nvPr/>
        </p:nvSpPr>
        <p:spPr>
          <a:xfrm>
            <a:off x="2703843" y="5193242"/>
            <a:ext cx="93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Is in Area A?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CAA53-7CA9-8E95-6035-6D88FC0BACC5}"/>
              </a:ext>
            </a:extLst>
          </p:cNvPr>
          <p:cNvSpPr txBox="1"/>
          <p:nvPr/>
        </p:nvSpPr>
        <p:spPr>
          <a:xfrm>
            <a:off x="6856027" y="3852523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Is Blue?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15E166-D882-193E-8C17-2E501D50AF6D}"/>
              </a:ext>
            </a:extLst>
          </p:cNvPr>
          <p:cNvSpPr txBox="1"/>
          <p:nvPr/>
        </p:nvSpPr>
        <p:spPr>
          <a:xfrm>
            <a:off x="10613562" y="4115999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Is &lt;5yrs?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B45EE-DA70-7DFD-C020-CF4420E03DF9}"/>
              </a:ext>
            </a:extLst>
          </p:cNvPr>
          <p:cNvSpPr txBox="1"/>
          <p:nvPr/>
        </p:nvSpPr>
        <p:spPr>
          <a:xfrm>
            <a:off x="7417109" y="5217854"/>
            <a:ext cx="7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/>
              <a:t>Is &lt;45yrs?</a:t>
            </a:r>
          </a:p>
        </p:txBody>
      </p:sp>
    </p:spTree>
    <p:extLst>
      <p:ext uri="{BB962C8B-B14F-4D97-AF65-F5344CB8AC3E}">
        <p14:creationId xmlns:p14="http://schemas.microsoft.com/office/powerpoint/2010/main" val="8760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A4589-6CCF-8EEC-EF1D-1364728C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7B35-5D83-1179-6C55-87556BFE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767523"/>
            <a:ext cx="10625229" cy="689487"/>
          </a:xfrm>
        </p:spPr>
        <p:txBody>
          <a:bodyPr>
            <a:normAutofit fontScale="90000"/>
          </a:bodyPr>
          <a:lstStyle/>
          <a:p>
            <a:r>
              <a:rPr lang="en-ZA" dirty="0"/>
              <a:t>LETS Generalize the gradient boosted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E76B0F-9C81-CE60-CD17-9952670976EA}"/>
                  </a:ext>
                </a:extLst>
              </p:cNvPr>
              <p:cNvSpPr txBox="1"/>
              <p:nvPr/>
            </p:nvSpPr>
            <p:spPr>
              <a:xfrm>
                <a:off x="255639" y="1826342"/>
                <a:ext cx="116418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Z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Z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ZA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4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ZA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ZA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Z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ZA" sz="40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Z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Z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Z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Z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Z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ZA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E76B0F-9C81-CE60-CD17-995267097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" y="1826342"/>
                <a:ext cx="1164188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814D2A-CA77-FAB6-5B6C-30A45E40B535}"/>
              </a:ext>
            </a:extLst>
          </p:cNvPr>
          <p:cNvCxnSpPr>
            <a:cxnSpLocks/>
          </p:cNvCxnSpPr>
          <p:nvPr/>
        </p:nvCxnSpPr>
        <p:spPr>
          <a:xfrm flipH="1">
            <a:off x="3382297" y="2576638"/>
            <a:ext cx="187120" cy="1186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41A2D1-0BD4-D892-D547-ADDCDFEF84D5}"/>
              </a:ext>
            </a:extLst>
          </p:cNvPr>
          <p:cNvSpPr txBox="1"/>
          <p:nvPr/>
        </p:nvSpPr>
        <p:spPr>
          <a:xfrm>
            <a:off x="2649794" y="3827417"/>
            <a:ext cx="164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Linear</a:t>
            </a:r>
            <a:r>
              <a:rPr lang="en-ZA" dirty="0"/>
              <a:t> Predicted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B3CE8-F8DA-FDAA-BF50-7A6A37A4171B}"/>
              </a:ext>
            </a:extLst>
          </p:cNvPr>
          <p:cNvSpPr txBox="1"/>
          <p:nvPr/>
        </p:nvSpPr>
        <p:spPr>
          <a:xfrm>
            <a:off x="9121140" y="3763245"/>
            <a:ext cx="2786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Weak Learner (Regression Trees) fitted on residuals of previous </a:t>
            </a:r>
            <a:r>
              <a:rPr lang="en-ZA" b="1" dirty="0"/>
              <a:t>linear</a:t>
            </a:r>
            <a:r>
              <a:rPr lang="en-ZA" dirty="0"/>
              <a:t> predictors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3B87D-C3A2-22FF-0FA2-520638BF32E1}"/>
              </a:ext>
            </a:extLst>
          </p:cNvPr>
          <p:cNvSpPr txBox="1"/>
          <p:nvPr/>
        </p:nvSpPr>
        <p:spPr>
          <a:xfrm>
            <a:off x="4638306" y="3800781"/>
            <a:ext cx="20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Previous </a:t>
            </a:r>
            <a:r>
              <a:rPr lang="en-ZA" b="1" dirty="0"/>
              <a:t>Linear</a:t>
            </a:r>
            <a:r>
              <a:rPr lang="en-ZA" dirty="0"/>
              <a:t> Predicted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08C33-B7F7-9ACB-7826-E9E60A4832AE}"/>
              </a:ext>
            </a:extLst>
          </p:cNvPr>
          <p:cNvSpPr txBox="1"/>
          <p:nvPr/>
        </p:nvSpPr>
        <p:spPr>
          <a:xfrm>
            <a:off x="7203726" y="3813882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Learning 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23834-0784-77DE-D0BF-EE624C794773}"/>
              </a:ext>
            </a:extLst>
          </p:cNvPr>
          <p:cNvCxnSpPr>
            <a:cxnSpLocks/>
          </p:cNvCxnSpPr>
          <p:nvPr/>
        </p:nvCxnSpPr>
        <p:spPr>
          <a:xfrm flipH="1">
            <a:off x="5834648" y="2576638"/>
            <a:ext cx="1026548" cy="1186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A9A813-A7D2-674E-FF89-C20776AED05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221365" y="2576638"/>
            <a:ext cx="470475" cy="12372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243929-F276-85FC-7BD8-7C6A43FD70ED}"/>
              </a:ext>
            </a:extLst>
          </p:cNvPr>
          <p:cNvCxnSpPr>
            <a:cxnSpLocks/>
          </p:cNvCxnSpPr>
          <p:nvPr/>
        </p:nvCxnSpPr>
        <p:spPr>
          <a:xfrm>
            <a:off x="9778918" y="2576638"/>
            <a:ext cx="460704" cy="1186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4DFFE5-C1F2-7697-6A6E-E4ECA1F0D883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441502" y="2555433"/>
            <a:ext cx="590458" cy="13039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3D24DF-46AA-ACE6-06B2-D64220EDEA42}"/>
              </a:ext>
            </a:extLst>
          </p:cNvPr>
          <p:cNvSpPr txBox="1"/>
          <p:nvPr/>
        </p:nvSpPr>
        <p:spPr>
          <a:xfrm>
            <a:off x="618050" y="3859334"/>
            <a:ext cx="164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Inverse Link function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09D260-04FE-D45E-A74C-7DA178AD6BA3}"/>
                  </a:ext>
                </a:extLst>
              </p:cNvPr>
              <p:cNvSpPr txBox="1"/>
              <p:nvPr/>
            </p:nvSpPr>
            <p:spPr>
              <a:xfrm>
                <a:off x="5732328" y="5533913"/>
                <a:ext cx="6459672" cy="1185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skw"/>
                              <m:ctrlP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09D260-04FE-D45E-A74C-7DA178AD6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28" y="5533913"/>
                <a:ext cx="6459672" cy="1185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CA83E-A980-706A-0527-BC1318AA35EA}"/>
              </a:ext>
            </a:extLst>
          </p:cNvPr>
          <p:cNvSpPr txBox="1"/>
          <p:nvPr/>
        </p:nvSpPr>
        <p:spPr>
          <a:xfrm>
            <a:off x="9511481" y="5294981"/>
            <a:ext cx="200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2"/>
                </a:solidFill>
              </a:rPr>
              <a:t>Pseudo residuals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A66DDB-4BF4-B149-6585-5EEECBD7F650}"/>
              </a:ext>
            </a:extLst>
          </p:cNvPr>
          <p:cNvSpPr/>
          <p:nvPr/>
        </p:nvSpPr>
        <p:spPr>
          <a:xfrm>
            <a:off x="7315200" y="5294981"/>
            <a:ext cx="1494503" cy="99922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17B8CA1-111C-ABAE-9E2A-19B424E833C9}"/>
              </a:ext>
            </a:extLst>
          </p:cNvPr>
          <p:cNvCxnSpPr>
            <a:cxnSpLocks/>
            <a:stCxn id="27" idx="0"/>
            <a:endCxn id="26" idx="0"/>
          </p:cNvCxnSpPr>
          <p:nvPr/>
        </p:nvCxnSpPr>
        <p:spPr>
          <a:xfrm rot="5400000" flipH="1" flipV="1">
            <a:off x="9288350" y="4069083"/>
            <a:ext cx="12700" cy="24517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8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D62D3-E605-B3F8-114C-75B3D462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50EF-81E2-6652-3796-2328E070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767523"/>
            <a:ext cx="10625229" cy="689487"/>
          </a:xfrm>
        </p:spPr>
        <p:txBody>
          <a:bodyPr>
            <a:normAutofit fontScale="90000"/>
          </a:bodyPr>
          <a:lstStyle/>
          <a:p>
            <a:r>
              <a:rPr lang="en-ZA" dirty="0"/>
              <a:t>LETS FIT a Gradient Boosted Tree in </a:t>
            </a:r>
            <a:r>
              <a:rPr lang="en-ZA" dirty="0" err="1"/>
              <a:t>EXCel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21173-140F-9A98-2237-54EE44A943DE}"/>
              </a:ext>
            </a:extLst>
          </p:cNvPr>
          <p:cNvSpPr txBox="1"/>
          <p:nvPr/>
        </p:nvSpPr>
        <p:spPr>
          <a:xfrm>
            <a:off x="4193458" y="1956619"/>
            <a:ext cx="31020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99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585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20BEA-8CE0-7A91-E611-68E546439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C231-2791-114C-12C7-A8B4C52F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767523"/>
            <a:ext cx="10625229" cy="689487"/>
          </a:xfrm>
        </p:spPr>
        <p:txBody>
          <a:bodyPr>
            <a:normAutofit fontScale="90000"/>
          </a:bodyPr>
          <a:lstStyle/>
          <a:p>
            <a:r>
              <a:rPr lang="en-ZA" dirty="0"/>
              <a:t>Boosting GLMS with Gradient Boosted </a:t>
            </a:r>
            <a:r>
              <a:rPr lang="en-ZA" dirty="0" err="1"/>
              <a:t>TRees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396487-4C74-3C2A-1453-35CAFD52D773}"/>
                  </a:ext>
                </a:extLst>
              </p:cNvPr>
              <p:cNvSpPr txBox="1"/>
              <p:nvPr/>
            </p:nvSpPr>
            <p:spPr>
              <a:xfrm>
                <a:off x="265471" y="1395343"/>
                <a:ext cx="11641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Z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Z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Z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396487-4C74-3C2A-1453-35CAFD52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1" y="1395343"/>
                <a:ext cx="1164188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346AD6-8C75-2437-7801-7E7D2F54011E}"/>
              </a:ext>
            </a:extLst>
          </p:cNvPr>
          <p:cNvCxnSpPr>
            <a:cxnSpLocks/>
          </p:cNvCxnSpPr>
          <p:nvPr/>
        </p:nvCxnSpPr>
        <p:spPr>
          <a:xfrm flipH="1">
            <a:off x="3229220" y="3236648"/>
            <a:ext cx="926139" cy="10461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F1BD80-682A-09F8-E6C7-899D3A4959ED}"/>
              </a:ext>
            </a:extLst>
          </p:cNvPr>
          <p:cNvSpPr txBox="1"/>
          <p:nvPr/>
        </p:nvSpPr>
        <p:spPr>
          <a:xfrm>
            <a:off x="2628178" y="4282817"/>
            <a:ext cx="164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Linear</a:t>
            </a:r>
            <a:r>
              <a:rPr lang="en-ZA" dirty="0"/>
              <a:t> Predicted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A9D71-D9A3-FE2C-312C-DDF58F1F4340}"/>
              </a:ext>
            </a:extLst>
          </p:cNvPr>
          <p:cNvSpPr txBox="1"/>
          <p:nvPr/>
        </p:nvSpPr>
        <p:spPr>
          <a:xfrm>
            <a:off x="9228081" y="4339759"/>
            <a:ext cx="2786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Weak Learner (Regression Trees) fitted on residuals of previous </a:t>
            </a:r>
            <a:r>
              <a:rPr lang="en-ZA" b="1" dirty="0"/>
              <a:t>linear</a:t>
            </a:r>
            <a:r>
              <a:rPr lang="en-ZA" dirty="0"/>
              <a:t> predictors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40091-A43F-233B-58D9-12D6FF8BAE3F}"/>
              </a:ext>
            </a:extLst>
          </p:cNvPr>
          <p:cNvSpPr txBox="1"/>
          <p:nvPr/>
        </p:nvSpPr>
        <p:spPr>
          <a:xfrm>
            <a:off x="4540360" y="4381554"/>
            <a:ext cx="20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00B050"/>
                </a:solidFill>
              </a:rPr>
              <a:t>Fitted GLM Linear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8EE19-7BFD-4258-1D1D-5F14ADEB1CEB}"/>
              </a:ext>
            </a:extLst>
          </p:cNvPr>
          <p:cNvSpPr txBox="1"/>
          <p:nvPr/>
        </p:nvSpPr>
        <p:spPr>
          <a:xfrm>
            <a:off x="7192804" y="4635591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Learning rate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7DF70-5E3A-5D36-00FF-434BBA971A7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557999" y="3315840"/>
            <a:ext cx="528415" cy="10657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4E28FA-0FBB-0D20-5D62-D9A64FC9E7C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46142" y="3255915"/>
            <a:ext cx="364301" cy="13796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CCB7F-24D1-27EF-7EB9-26D66F74775C}"/>
              </a:ext>
            </a:extLst>
          </p:cNvPr>
          <p:cNvCxnSpPr>
            <a:cxnSpLocks/>
          </p:cNvCxnSpPr>
          <p:nvPr/>
        </p:nvCxnSpPr>
        <p:spPr>
          <a:xfrm>
            <a:off x="8809703" y="3255915"/>
            <a:ext cx="1506021" cy="10269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01A0EE-083A-04B0-8F5E-E360A35A9FF3}"/>
              </a:ext>
            </a:extLst>
          </p:cNvPr>
          <p:cNvCxnSpPr>
            <a:cxnSpLocks/>
          </p:cNvCxnSpPr>
          <p:nvPr/>
        </p:nvCxnSpPr>
        <p:spPr>
          <a:xfrm flipH="1">
            <a:off x="1781583" y="3254882"/>
            <a:ext cx="1445910" cy="10129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5997B9-F290-167D-8ED2-6A2D8E93C5B4}"/>
              </a:ext>
            </a:extLst>
          </p:cNvPr>
          <p:cNvSpPr txBox="1"/>
          <p:nvPr/>
        </p:nvSpPr>
        <p:spPr>
          <a:xfrm>
            <a:off x="704575" y="4282817"/>
            <a:ext cx="164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Inverse Link function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8648FE-E4DA-9E56-24C3-8892D28D8D5C}"/>
                  </a:ext>
                </a:extLst>
              </p:cNvPr>
              <p:cNvSpPr txBox="1"/>
              <p:nvPr/>
            </p:nvSpPr>
            <p:spPr>
              <a:xfrm>
                <a:off x="5732328" y="5704090"/>
                <a:ext cx="6459672" cy="1185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type m:val="skw"/>
                              <m:ctrlP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Z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8648FE-E4DA-9E56-24C3-8892D28D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28" y="5704090"/>
                <a:ext cx="6459672" cy="1185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5AF038C-3D8F-0319-11BD-7574885CF501}"/>
              </a:ext>
            </a:extLst>
          </p:cNvPr>
          <p:cNvSpPr txBox="1"/>
          <p:nvPr/>
        </p:nvSpPr>
        <p:spPr>
          <a:xfrm>
            <a:off x="4375602" y="5780103"/>
            <a:ext cx="200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2"/>
                </a:solidFill>
              </a:rPr>
              <a:t>Pseudo residuals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9422EE-F2C4-05A1-A3C6-9EE34F15F8EA}"/>
              </a:ext>
            </a:extLst>
          </p:cNvPr>
          <p:cNvSpPr/>
          <p:nvPr/>
        </p:nvSpPr>
        <p:spPr>
          <a:xfrm>
            <a:off x="7315200" y="5465158"/>
            <a:ext cx="1494503" cy="99922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E4BFF14-3366-EC5D-58E1-A9EFC332365B}"/>
              </a:ext>
            </a:extLst>
          </p:cNvPr>
          <p:cNvCxnSpPr>
            <a:cxnSpLocks/>
            <a:stCxn id="27" idx="0"/>
            <a:endCxn id="26" idx="0"/>
          </p:cNvCxnSpPr>
          <p:nvPr/>
        </p:nvCxnSpPr>
        <p:spPr>
          <a:xfrm rot="16200000" flipH="1" flipV="1">
            <a:off x="6562938" y="4280588"/>
            <a:ext cx="314945" cy="2684083"/>
          </a:xfrm>
          <a:prstGeom prst="curvedConnector3">
            <a:avLst>
              <a:gd name="adj1" fmla="val -7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2CA377-A4A4-6A0B-8A2B-78FE096AFC91}"/>
                  </a:ext>
                </a:extLst>
              </p:cNvPr>
              <p:cNvSpPr txBox="1"/>
              <p:nvPr/>
            </p:nvSpPr>
            <p:spPr>
              <a:xfrm>
                <a:off x="144042" y="1930307"/>
                <a:ext cx="11641886" cy="81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ZA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ZA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2CA377-A4A4-6A0B-8A2B-78FE096A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2" y="1930307"/>
                <a:ext cx="11641886" cy="817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DB540-0FE4-DCA4-E925-B99D3A8EC96A}"/>
                  </a:ext>
                </a:extLst>
              </p:cNvPr>
              <p:cNvSpPr txBox="1"/>
              <p:nvPr/>
            </p:nvSpPr>
            <p:spPr>
              <a:xfrm>
                <a:off x="76478" y="2614129"/>
                <a:ext cx="11641886" cy="81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𝐺𝐿𝑀</m:t>
                              </m:r>
                            </m:sup>
                          </m:s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ZA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DB540-0FE4-DCA4-E925-B99D3A8E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8" y="2614129"/>
                <a:ext cx="11641886" cy="817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A8A1899-3300-0610-B223-C0A1D4F2EC73}"/>
              </a:ext>
            </a:extLst>
          </p:cNvPr>
          <p:cNvSpPr txBox="1"/>
          <p:nvPr/>
        </p:nvSpPr>
        <p:spPr>
          <a:xfrm>
            <a:off x="10226724" y="2261355"/>
            <a:ext cx="1680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/>
              <a:t>Expand equation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B10E7-F5C1-42B9-C439-8EEF3FF454EE}"/>
              </a:ext>
            </a:extLst>
          </p:cNvPr>
          <p:cNvSpPr txBox="1"/>
          <p:nvPr/>
        </p:nvSpPr>
        <p:spPr>
          <a:xfrm>
            <a:off x="10226723" y="2827069"/>
            <a:ext cx="1787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/>
              <a:t>Replace base value with GLM predictions</a:t>
            </a:r>
          </a:p>
        </p:txBody>
      </p:sp>
    </p:spTree>
    <p:extLst>
      <p:ext uri="{BB962C8B-B14F-4D97-AF65-F5344CB8AC3E}">
        <p14:creationId xmlns:p14="http://schemas.microsoft.com/office/powerpoint/2010/main" val="187023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FFDB1-F216-8A7C-BB58-67EFBE38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E162-5DED-A5B6-A101-EED457A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767523"/>
            <a:ext cx="10625229" cy="689487"/>
          </a:xfrm>
        </p:spPr>
        <p:txBody>
          <a:bodyPr>
            <a:normAutofit fontScale="90000"/>
          </a:bodyPr>
          <a:lstStyle/>
          <a:p>
            <a:r>
              <a:rPr lang="en-ZA" dirty="0"/>
              <a:t>COMPARE WITH COMBINED ACTUARIAL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06EB-6B48-47C1-1258-7365B9D85706}"/>
                  </a:ext>
                </a:extLst>
              </p:cNvPr>
              <p:cNvSpPr txBox="1"/>
              <p:nvPr/>
            </p:nvSpPr>
            <p:spPr>
              <a:xfrm>
                <a:off x="652369" y="1887827"/>
                <a:ext cx="9345349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𝐺𝐿𝑀</m:t>
                              </m:r>
                            </m:sup>
                          </m:s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ZA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ZA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p>
                              </m:s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sSup>
                                <m:sSup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06EB-6B48-47C1-1258-7365B9D85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69" y="1887827"/>
                <a:ext cx="9345349" cy="462884"/>
              </a:xfrm>
              <a:prstGeom prst="rect">
                <a:avLst/>
              </a:prstGeom>
              <a:blipFill>
                <a:blip r:embed="rId2"/>
                <a:stretch>
                  <a:fillRect l="-196" t="-1316" b="-1973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80B76F-DCBA-4BE6-B4AD-B65D21DB565F}"/>
                  </a:ext>
                </a:extLst>
              </p:cNvPr>
              <p:cNvSpPr txBox="1"/>
              <p:nvPr/>
            </p:nvSpPr>
            <p:spPr>
              <a:xfrm>
                <a:off x="652369" y="4614457"/>
                <a:ext cx="9101721" cy="81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𝐺𝐿𝑀</m:t>
                              </m:r>
                            </m:sup>
                          </m:s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ZA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80B76F-DCBA-4BE6-B4AD-B65D21DB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69" y="4614457"/>
                <a:ext cx="9101721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B3BD2D-0944-F5A0-5D1D-D6A1C690803F}"/>
                  </a:ext>
                </a:extLst>
              </p:cNvPr>
              <p:cNvSpPr txBox="1"/>
              <p:nvPr/>
            </p:nvSpPr>
            <p:spPr>
              <a:xfrm>
                <a:off x="2880463" y="2973142"/>
                <a:ext cx="6578169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𝐺𝐿𝑀</m:t>
                              </m:r>
                            </m:sup>
                          </m:s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B3BD2D-0944-F5A0-5D1D-D6A1C690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63" y="2973142"/>
                <a:ext cx="6578169" cy="462884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2EDEE-14F5-FD58-121A-6F419701B73C}"/>
                  </a:ext>
                </a:extLst>
              </p:cNvPr>
              <p:cNvSpPr txBox="1"/>
              <p:nvPr/>
            </p:nvSpPr>
            <p:spPr>
              <a:xfrm>
                <a:off x="2880463" y="5896773"/>
                <a:ext cx="6578169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Z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ZA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𝐺𝐿𝑀</m:t>
                              </m:r>
                            </m:sup>
                          </m:sSup>
                          <m:r>
                            <a:rPr lang="en-ZA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22EDEE-14F5-FD58-121A-6F419701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63" y="5896773"/>
                <a:ext cx="6578169" cy="462884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Neural Networks and What are Their Applications? - Qtravel.ai Blog">
            <a:extLst>
              <a:ext uri="{FF2B5EF4-FFF2-40B4-BE49-F238E27FC236}">
                <a16:creationId xmlns:a16="http://schemas.microsoft.com/office/drawing/2014/main" id="{26542A5A-8DDB-A56C-D60C-0542BB6F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11715" r="5578" b="31613"/>
          <a:stretch/>
        </p:blipFill>
        <p:spPr bwMode="auto">
          <a:xfrm>
            <a:off x="5643716" y="2498148"/>
            <a:ext cx="3077497" cy="141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Gradient Boosting Machines (GBM): A Powerful Ensemble  Technique">
            <a:extLst>
              <a:ext uri="{FF2B5EF4-FFF2-40B4-BE49-F238E27FC236}">
                <a16:creationId xmlns:a16="http://schemas.microsoft.com/office/drawing/2014/main" id="{16F7C4CC-3E3B-67BE-2944-0029BF039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16" y="5612656"/>
            <a:ext cx="2889148" cy="95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62555F3A-6647-0ECE-77B3-78F855A1A54F}"/>
              </a:ext>
            </a:extLst>
          </p:cNvPr>
          <p:cNvSpPr/>
          <p:nvPr/>
        </p:nvSpPr>
        <p:spPr>
          <a:xfrm>
            <a:off x="9665110" y="1759974"/>
            <a:ext cx="580103" cy="215104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AEE9D9E-0CF4-6603-B1A8-C5ED28CD4C2F}"/>
              </a:ext>
            </a:extLst>
          </p:cNvPr>
          <p:cNvSpPr/>
          <p:nvPr/>
        </p:nvSpPr>
        <p:spPr>
          <a:xfrm>
            <a:off x="9665877" y="4356915"/>
            <a:ext cx="580103" cy="215104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DD821-F09D-8F01-56F8-E244564B84FE}"/>
              </a:ext>
            </a:extLst>
          </p:cNvPr>
          <p:cNvSpPr txBox="1"/>
          <p:nvPr/>
        </p:nvSpPr>
        <p:spPr>
          <a:xfrm>
            <a:off x="10481187" y="2228671"/>
            <a:ext cx="141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Combined Actuarial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D0DDC-60B4-C9D1-76BE-8150F32FCAE2}"/>
              </a:ext>
            </a:extLst>
          </p:cNvPr>
          <p:cNvSpPr txBox="1"/>
          <p:nvPr/>
        </p:nvSpPr>
        <p:spPr>
          <a:xfrm>
            <a:off x="10569677" y="4780402"/>
            <a:ext cx="1415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“Combined Actuarial Gradient Boosted Trees”?</a:t>
            </a:r>
          </a:p>
        </p:txBody>
      </p:sp>
    </p:spTree>
    <p:extLst>
      <p:ext uri="{BB962C8B-B14F-4D97-AF65-F5344CB8AC3E}">
        <p14:creationId xmlns:p14="http://schemas.microsoft.com/office/powerpoint/2010/main" val="280951263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7"/>
      </a:accent1>
      <a:accent2>
        <a:srgbClr val="8C3BB1"/>
      </a:accent2>
      <a:accent3>
        <a:srgbClr val="6D4DC3"/>
      </a:accent3>
      <a:accent4>
        <a:srgbClr val="3F50B3"/>
      </a:accent4>
      <a:accent5>
        <a:srgbClr val="4D90C3"/>
      </a:accent5>
      <a:accent6>
        <a:srgbClr val="3BAFB1"/>
      </a:accent6>
      <a:hlink>
        <a:srgbClr val="3F72BF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348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 Math</vt:lpstr>
      <vt:lpstr>Grandview</vt:lpstr>
      <vt:lpstr>Grandview Display</vt:lpstr>
      <vt:lpstr>CitationVTI</vt:lpstr>
      <vt:lpstr>GLMS with gradient boosting trees</vt:lpstr>
      <vt:lpstr>Origins of gradient boosting machines</vt:lpstr>
      <vt:lpstr>WHAT are gradient boosting trees?</vt:lpstr>
      <vt:lpstr>WHAT are gradient boosting trees?</vt:lpstr>
      <vt:lpstr>LETS Generalize the gradient boosted trees</vt:lpstr>
      <vt:lpstr>LETS FIT a Gradient Boosted Tree in EXCel</vt:lpstr>
      <vt:lpstr>Boosting GLMS with Gradient Boosted TRees</vt:lpstr>
      <vt:lpstr>COMPARE WITH COMBINED ACTUARIAL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Gutierrez</dc:creator>
  <cp:lastModifiedBy>Alberto Gutierrez</cp:lastModifiedBy>
  <cp:revision>1</cp:revision>
  <dcterms:created xsi:type="dcterms:W3CDTF">2025-01-12T19:55:55Z</dcterms:created>
  <dcterms:modified xsi:type="dcterms:W3CDTF">2025-02-17T19:52:49Z</dcterms:modified>
</cp:coreProperties>
</file>