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A39C-395B-DA28-08E3-8D8F69581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D7636-4BC7-F8A9-B4D0-4F530A127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86C6-68A3-EB1C-17CE-82A16870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E5B3-484D-4204-B327-3E024D46F6E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8F61-5BD2-CF2A-2914-BD214AA5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E24C-80E4-7A30-FD4A-2D0C81D0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6A6C-37FF-4E29-9F0B-052DE59D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3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898E-DB74-97C8-9D06-2B1E4092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0CFA7-B27D-FF84-2E67-3A1947842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BF47-8688-0342-C5D6-329D42B2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E5B3-484D-4204-B327-3E024D46F6E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C978-BC40-2C5F-8BF1-8381DCBE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B3B33-C29E-23C0-FD0F-1A29BB41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6A6C-37FF-4E29-9F0B-052DE59D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CC88D-5B3F-2058-10B6-9616F9C31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23FD7-73D1-8DC3-26BB-0EC6A1EC6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2408-E4C9-3AF8-F056-C4D9D0D3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E5B3-484D-4204-B327-3E024D46F6E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1FA53-E27C-0031-80A3-4599F8D8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942B3-34CD-C881-9C8B-08D85DF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6A6C-37FF-4E29-9F0B-052DE59D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C1B3-4440-B2D6-5A1A-7F2CB8BA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3C91-A1B7-1ACC-8E54-44E90D5C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C41B-19D2-DE3C-6B85-9889DAC8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E5B3-484D-4204-B327-3E024D46F6E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3C55D-FC6F-3B19-0513-C23257A4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45881-958B-F043-7FFA-4CC45285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6A6C-37FF-4E29-9F0B-052DE59D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1CB4-7A89-7925-E0DB-3B341CDF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2B4EB-C6EF-24E5-E57B-CE770EDD7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FCA51-2CEE-B657-EB7B-029C944B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E5B3-484D-4204-B327-3E024D46F6E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34C1-25A4-1A49-ABC5-B2A18A13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8283-8F77-BA9A-25EE-A6FECDDA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6A6C-37FF-4E29-9F0B-052DE59D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455B-DB55-FFCC-ECF2-5996DE1A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3C46-FE23-5B80-2FEB-47C84A126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FDF78-3ABF-02A6-D399-3723A4304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9537C-7EC4-EBC9-9F3D-2C122729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E5B3-484D-4204-B327-3E024D46F6E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DA25F-9216-CD4A-F2E2-DB628E78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61EA9-DFA5-A26A-BE23-0969DC0F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6A6C-37FF-4E29-9F0B-052DE59D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4AFA-7107-5B2D-09E5-1C0EFAFD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885E3-BE61-33AE-8169-66303EED3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46A76-693B-81AF-C0C2-9FEB0440E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5F2F1-4E5E-82D3-3445-565A9ABF3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9759D-E000-360C-4D1E-CA8C6C732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EEEF9-AFEE-D93A-1FA4-151DD2DF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E5B3-484D-4204-B327-3E024D46F6E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68775-DD12-474C-499D-4ECB91B8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A1C6D-B0E8-D71E-4F37-D5F5BD1D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6A6C-37FF-4E29-9F0B-052DE59D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F409-CE8F-805D-8E2A-27776905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508EC-7E28-2CAF-23DD-F170E2EA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E5B3-484D-4204-B327-3E024D46F6E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CF551-D6D9-B411-3D2A-2588C7D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99613-517F-CA55-E69A-E5579F40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6A6C-37FF-4E29-9F0B-052DE59D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0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55585-66EE-BE98-A468-03A5D065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E5B3-484D-4204-B327-3E024D46F6E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0488E-E8E9-BC4D-6116-67D67092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66BED-212E-711B-076E-5ACD2FE6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6A6C-37FF-4E29-9F0B-052DE59D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5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FA5A-687C-578F-8AFE-698FF923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13EC-57C2-607E-45E5-2B7D200D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E37E-761E-AE2B-E498-608482EDD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5980F-A7E9-27B3-15F0-D674D52F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E5B3-484D-4204-B327-3E024D46F6E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7B281-3DAC-B8E3-429B-5BADAE5D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55B9F-288E-283A-4D0D-AB28794A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6A6C-37FF-4E29-9F0B-052DE59D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6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0DFC-A11C-F85C-C1AD-77504BD0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C1A2D-C90E-F76D-4002-6D426AC03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AED79-4CC1-32BD-ABC3-37EAC24C5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76013-777B-E82C-90DC-0381E66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E5B3-484D-4204-B327-3E024D46F6E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2FD21-F31F-131E-F2A2-9F89B24B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01AD9-592D-0ED3-1228-611F38E5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6A6C-37FF-4E29-9F0B-052DE59D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0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C518C-060C-AAEF-B3E5-8039E012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10EA9-048A-8CA6-348F-3078B240E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091D-F391-02DA-6CE2-6268372B0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FE5B3-484D-4204-B327-3E024D46F6E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2428F-D80F-43CF-FA86-C175BD1D5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1742B-43B8-4C34-A6CB-EDAE11A2F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76A6C-37FF-4E29-9F0B-052DE59D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3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8/admin/#/cluster/default/data" TargetMode="External"/><Relationship Id="rId2" Type="http://schemas.openxmlformats.org/officeDocument/2006/relationships/hyperlink" Target="https://riak.com/posts/technical/running-riak-in-docker/index.html?p=12629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B842-CB4B-94EA-F8FC-A92C7FD09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RIAK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88BD2-514E-E3DE-7863-93757943E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Tech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83C3-E3FB-75EF-B92A-FF1AC25F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9752-5976-22EA-E066-3600FCE3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Segui</a:t>
            </a:r>
            <a:r>
              <a:rPr lang="en-US" sz="2400" dirty="0"/>
              <a:t> la </a:t>
            </a:r>
            <a:r>
              <a:rPr lang="en-US" sz="2400" dirty="0" err="1"/>
              <a:t>guida</a:t>
            </a:r>
            <a:r>
              <a:rPr lang="en-US" sz="2400" dirty="0"/>
              <a:t>:</a:t>
            </a:r>
          </a:p>
          <a:p>
            <a:pPr lvl="1"/>
            <a:r>
              <a:rPr lang="en-US" sz="2000" dirty="0">
                <a:hlinkClick r:id="rId2"/>
              </a:rPr>
              <a:t>https://riak.com/posts/technical/running-riak-in-docker/index.html?p=12629.html</a:t>
            </a:r>
            <a:endParaRPr lang="en-US" sz="2000" dirty="0"/>
          </a:p>
          <a:p>
            <a:r>
              <a:rPr lang="en-US" sz="2400" dirty="0" err="1"/>
              <a:t>Vedi</a:t>
            </a:r>
            <a:r>
              <a:rPr lang="en-US" sz="2400" dirty="0"/>
              <a:t> il menu di </a:t>
            </a:r>
            <a:r>
              <a:rPr lang="en-US" sz="2400" dirty="0" err="1"/>
              <a:t>configurazione</a:t>
            </a:r>
            <a:r>
              <a:rPr lang="en-US" sz="2400" dirty="0"/>
              <a:t> admin</a:t>
            </a:r>
          </a:p>
          <a:p>
            <a:pPr lvl="1"/>
            <a:r>
              <a:rPr lang="en-US" sz="2000" dirty="0">
                <a:hlinkClick r:id="rId3"/>
              </a:rPr>
              <a:t>http://localhost:8098/admin/#/cluster/default/data</a:t>
            </a:r>
            <a:endParaRPr lang="en-US" sz="2000" dirty="0"/>
          </a:p>
          <a:p>
            <a:r>
              <a:rPr lang="en-US" sz="2400" dirty="0" err="1"/>
              <a:t>Altre</a:t>
            </a:r>
            <a:r>
              <a:rPr lang="en-US" sz="2400" dirty="0"/>
              <a:t> guide:</a:t>
            </a:r>
          </a:p>
          <a:p>
            <a:pPr lvl="1"/>
            <a:r>
              <a:rPr lang="en-US" sz="2000" dirty="0"/>
              <a:t>https://riak.com/products/riak-kv/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USA REAK</a:t>
            </a:r>
          </a:p>
        </p:txBody>
      </p:sp>
    </p:spTree>
    <p:extLst>
      <p:ext uri="{BB962C8B-B14F-4D97-AF65-F5344CB8AC3E}">
        <p14:creationId xmlns:p14="http://schemas.microsoft.com/office/powerpoint/2010/main" val="242683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4D4B-E6FB-6277-0415-CFA5530C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Postman</a:t>
            </a:r>
            <a:r>
              <a:rPr lang="it-IT" dirty="0"/>
              <a:t> </a:t>
            </a:r>
            <a:r>
              <a:rPr lang="it-IT" dirty="0" err="1"/>
              <a:t>insert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C3C4F-3DF2-0764-FE0A-54791A1A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77" y="2052537"/>
            <a:ext cx="9693726" cy="38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4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4D4B-E6FB-6277-0415-CFA5530C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Postman</a:t>
            </a:r>
            <a:r>
              <a:rPr lang="it-IT" dirty="0"/>
              <a:t> </a:t>
            </a:r>
            <a:r>
              <a:rPr lang="it-IT" dirty="0" err="1"/>
              <a:t>insert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E3184-24C2-7F92-F9E5-6A1A85E4B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76" y="1690688"/>
            <a:ext cx="9800847" cy="447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2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4D4B-E6FB-6277-0415-CFA5530C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Postman</a:t>
            </a:r>
            <a:r>
              <a:rPr lang="it-IT" dirty="0"/>
              <a:t> </a:t>
            </a:r>
            <a:r>
              <a:rPr lang="it-IT" dirty="0" err="1"/>
              <a:t>get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A3C60-BB4A-730C-631C-8D7E0651A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27" y="1787232"/>
            <a:ext cx="10048973" cy="43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7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RIAK</vt:lpstr>
      <vt:lpstr>installation</vt:lpstr>
      <vt:lpstr>Postman insert</vt:lpstr>
      <vt:lpstr>Postman insert</vt:lpstr>
      <vt:lpstr>Postman 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RIAK</dc:title>
  <dc:creator>silvestro poccia</dc:creator>
  <cp:lastModifiedBy>silvestro poccia</cp:lastModifiedBy>
  <cp:revision>2</cp:revision>
  <dcterms:created xsi:type="dcterms:W3CDTF">2024-04-05T07:48:59Z</dcterms:created>
  <dcterms:modified xsi:type="dcterms:W3CDTF">2024-04-05T10:40:05Z</dcterms:modified>
</cp:coreProperties>
</file>