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7543-9D24-48AB-B8CA-59866E70B2E5}" type="datetimeFigureOut">
              <a:rPr lang="es-MX" smtClean="0"/>
              <a:t>30/07/2022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F3D-2E5E-4425-8B4E-E7B6BA274D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92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7543-9D24-48AB-B8CA-59866E70B2E5}" type="datetimeFigureOut">
              <a:rPr lang="es-MX" smtClean="0"/>
              <a:t>30/07/2022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F3D-2E5E-4425-8B4E-E7B6BA274D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81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7543-9D24-48AB-B8CA-59866E70B2E5}" type="datetimeFigureOut">
              <a:rPr lang="es-MX" smtClean="0"/>
              <a:t>30/07/2022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F3D-2E5E-4425-8B4E-E7B6BA274D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345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7543-9D24-48AB-B8CA-59866E70B2E5}" type="datetimeFigureOut">
              <a:rPr lang="es-MX" smtClean="0"/>
              <a:t>30/07/2022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F3D-2E5E-4425-8B4E-E7B6BA274D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9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7543-9D24-48AB-B8CA-59866E70B2E5}" type="datetimeFigureOut">
              <a:rPr lang="es-MX" smtClean="0"/>
              <a:t>30/07/2022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F3D-2E5E-4425-8B4E-E7B6BA274D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653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7543-9D24-48AB-B8CA-59866E70B2E5}" type="datetimeFigureOut">
              <a:rPr lang="es-MX" smtClean="0"/>
              <a:t>30/07/2022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F3D-2E5E-4425-8B4E-E7B6BA274D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40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7543-9D24-48AB-B8CA-59866E70B2E5}" type="datetimeFigureOut">
              <a:rPr lang="es-MX" smtClean="0"/>
              <a:t>30/07/2022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F3D-2E5E-4425-8B4E-E7B6BA274D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1870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7543-9D24-48AB-B8CA-59866E70B2E5}" type="datetimeFigureOut">
              <a:rPr lang="es-MX" smtClean="0"/>
              <a:t>30/07/2022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F3D-2E5E-4425-8B4E-E7B6BA274D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48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7543-9D24-48AB-B8CA-59866E70B2E5}" type="datetimeFigureOut">
              <a:rPr lang="es-MX" smtClean="0"/>
              <a:t>30/07/2022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F3D-2E5E-4425-8B4E-E7B6BA274D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82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7543-9D24-48AB-B8CA-59866E70B2E5}" type="datetimeFigureOut">
              <a:rPr lang="es-MX" smtClean="0"/>
              <a:t>30/07/2022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F3D-2E5E-4425-8B4E-E7B6BA274D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60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7543-9D24-48AB-B8CA-59866E70B2E5}" type="datetimeFigureOut">
              <a:rPr lang="es-MX" smtClean="0"/>
              <a:t>30/07/2022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59F3D-2E5E-4425-8B4E-E7B6BA274D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7702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7543-9D24-48AB-B8CA-59866E70B2E5}" type="datetimeFigureOut">
              <a:rPr lang="es-MX" smtClean="0"/>
              <a:t>30/07/2022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59F3D-2E5E-4425-8B4E-E7B6BA274DF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3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068" y="392702"/>
            <a:ext cx="7123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/>
              <a:t>¿Cómo se aprende la estadística?</a:t>
            </a:r>
            <a:endParaRPr lang="es-MX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61852" y="4494922"/>
            <a:ext cx="1985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Tomar una clase o leer sobre fundamentos de estadística para armar tu “caja de herramientas estadísticas”</a:t>
            </a:r>
            <a:endParaRPr lang="es-MX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757160" y="4033256"/>
            <a:ext cx="198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Problema laboral a solucionar u oportunidad de negocio</a:t>
            </a:r>
            <a:endParaRPr lang="es-MX" sz="1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9" y="3201642"/>
            <a:ext cx="1347796" cy="11267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977" y="1882806"/>
            <a:ext cx="1323465" cy="1870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9086" y="334202"/>
            <a:ext cx="1060116" cy="155131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13983" y="2042269"/>
            <a:ext cx="198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Estudiar lectura especializada</a:t>
            </a:r>
            <a:endParaRPr lang="es-MX" sz="1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568" y="2439175"/>
            <a:ext cx="1938474" cy="152493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833527" y="4119830"/>
            <a:ext cx="1985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Aprendizaje por socialización</a:t>
            </a:r>
          </a:p>
          <a:p>
            <a:pPr marL="285750" indent="-285750">
              <a:buFontTx/>
              <a:buChar char="-"/>
            </a:pPr>
            <a:r>
              <a:rPr lang="es-MX" sz="1200" dirty="0" smtClean="0"/>
              <a:t>Entre pares</a:t>
            </a:r>
          </a:p>
          <a:p>
            <a:pPr marL="285750" indent="-285750">
              <a:buFontTx/>
              <a:buChar char="-"/>
            </a:pPr>
            <a:r>
              <a:rPr lang="es-MX" sz="1200" dirty="0" smtClean="0"/>
              <a:t>Coaching</a:t>
            </a:r>
          </a:p>
          <a:p>
            <a:pPr marL="285750" indent="-285750">
              <a:buFontTx/>
              <a:buChar char="-"/>
            </a:pPr>
            <a:r>
              <a:rPr lang="es-MX" sz="1200" dirty="0" smtClean="0"/>
              <a:t>Asesoría</a:t>
            </a:r>
            <a:endParaRPr lang="es-MX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8219" y="4771920"/>
            <a:ext cx="1760538" cy="12112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62674" y="6171076"/>
            <a:ext cx="198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Experimentación, y “picándole” al software</a:t>
            </a:r>
            <a:endParaRPr lang="es-MX" sz="1200" dirty="0"/>
          </a:p>
        </p:txBody>
      </p:sp>
      <p:sp>
        <p:nvSpPr>
          <p:cNvPr id="19" name="Curved Down Arrow 18"/>
          <p:cNvSpPr/>
          <p:nvPr/>
        </p:nvSpPr>
        <p:spPr>
          <a:xfrm>
            <a:off x="2593892" y="2599727"/>
            <a:ext cx="1109753" cy="6242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5394945" y="2979196"/>
            <a:ext cx="1045029" cy="414472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chemeClr val="tx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549" y="2967430"/>
            <a:ext cx="1094261" cy="117603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180587" y="4153501"/>
            <a:ext cx="198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Cosificación del conocimiento</a:t>
            </a:r>
            <a:endParaRPr lang="es-MX" sz="1200" dirty="0"/>
          </a:p>
        </p:txBody>
      </p:sp>
      <p:sp>
        <p:nvSpPr>
          <p:cNvPr id="23" name="Curved Down Arrow 22"/>
          <p:cNvSpPr/>
          <p:nvPr/>
        </p:nvSpPr>
        <p:spPr>
          <a:xfrm rot="19336012">
            <a:off x="5607147" y="1753521"/>
            <a:ext cx="1045029" cy="414472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 rot="14485874">
            <a:off x="5697494" y="4446257"/>
            <a:ext cx="1045029" cy="414472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 rot="2271255">
            <a:off x="8661283" y="1434394"/>
            <a:ext cx="1045029" cy="414472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 rot="8089000">
            <a:off x="8849669" y="5081405"/>
            <a:ext cx="1045029" cy="414472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 rot="20052742" flipH="1">
            <a:off x="8414779" y="2743449"/>
            <a:ext cx="1181821" cy="414472"/>
          </a:xfrm>
          <a:prstGeom prst="curved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6977" y="5211492"/>
            <a:ext cx="1815738" cy="418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29" name="TextBox 28"/>
          <p:cNvSpPr txBox="1"/>
          <p:nvPr/>
        </p:nvSpPr>
        <p:spPr>
          <a:xfrm>
            <a:off x="3655959" y="4851891"/>
            <a:ext cx="1985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Tener las preguntas correctas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3452" y="5513840"/>
            <a:ext cx="198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Conocer los términos, conceptos y métodos del tema.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43130" y="5052175"/>
            <a:ext cx="167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Amplia base de contactos y fuentes</a:t>
            </a:r>
            <a:endParaRPr lang="es-MX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277644" y="3704331"/>
            <a:ext cx="1337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rgbClr val="FF0000"/>
                </a:solidFill>
              </a:rPr>
              <a:t>Reportes, soluciones, presentaciones, exposiciones</a:t>
            </a:r>
            <a:endParaRPr lang="es-MX" sz="1200" dirty="0">
              <a:solidFill>
                <a:srgbClr val="FF0000"/>
              </a:solidFill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383" y="1473745"/>
            <a:ext cx="1151477" cy="147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82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2022-07-30T18:06:50Z</dcterms:created>
  <dcterms:modified xsi:type="dcterms:W3CDTF">2022-07-30T18:30:36Z</dcterms:modified>
</cp:coreProperties>
</file>