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58" r:id="rId8"/>
    <p:sldId id="263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C308E-99E4-AAE7-1A39-A35BAF3AD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118622-D2C0-188C-0FC4-9250B537D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2CD6B-0D41-F12C-A894-8317DD79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0FB67-9007-168F-211F-57EDC589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F204A8-A822-F392-2E91-FD9D668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92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AC1EF-61B9-B3F7-BD28-47DDA98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6F6F96-B34E-A03B-586B-47A30FB26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EA3087-B744-16D8-8176-D095F8BF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AEEE2-3884-0F70-79B5-0FA20193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A69C1-BE0F-3843-3256-F6A83FD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08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901F82-07CA-758E-B7BE-8E86F62C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329E30-CB18-BC2C-6543-58E0F2215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A231D5-43F3-B3BC-AB9D-98A1BCE9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7426B-8515-A1D7-1F63-6C98FAB6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1DD4D-3060-5828-2BC8-FC61608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737D0-61E7-02EB-5D1D-FA4C6DF7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5AC0A-1B37-CAD8-B3D8-1BD37DA9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64834-D39D-5E16-77E1-C1E514C0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B1D1D-3B56-237A-BF8C-71624E74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953CE-B3B0-1B7A-1546-A154ADA6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2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26E03-19BC-ACC1-005B-AD00445F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CBA16F-0E03-5AA4-97C1-C9DFF24A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02C4D-61C0-FB6B-1761-70AFF2DF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640D8-157D-075C-6575-64CE8DB1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D08FF-D6C9-F8F7-AD64-C2DC6A8A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06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35DF0-65B7-BDE0-A9AD-765151DE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7778-D89F-05AD-903E-37A5D8971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BCE54A-5C7B-4B23-439B-99DC8222A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AD25B1-4FDC-9A02-7E24-A366223F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EDD9A4-823B-31ED-1012-5BBC7477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3F762-D599-AA43-E286-07B0BE3F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7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552AA-829F-C532-FF35-3EDEF42C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B5BE88-601D-9D30-2942-84DFC5B9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E0B6BB-F32A-1297-9D35-3A7DCB3D8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37F6FB-5F94-5043-062B-C7F9BB54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793AC7-D184-A34C-1DC2-97CC276B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154607-0208-7BEE-1FC5-08EB513A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600406-3B87-C7CF-6CFC-DB69F335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3526E3-CDB5-5DA1-0D39-FB070A98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5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04C4C-9046-CDA5-F58E-3949C221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4EEE1D-49D5-8E9B-F2D1-2BCCCF7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1E3DE-C48B-47FE-ECF2-B2E69966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49ED02-4C18-6E17-013E-0C5AA84D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E49863-0496-B94A-1AC3-30AD2190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573F8F-78DA-7698-49A6-F2AE7006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C2EAD9-F0E2-48A4-7635-CC515CCA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4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C6AA8-C222-0E96-50E9-4B5AF38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5B83C-9C77-324E-CD4D-921B698B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364B46-A401-B827-61A8-FD799D0D0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23DCB4-C483-68DD-46B5-F7C3CF21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EA4DB-9546-DC6A-C751-18945B4C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5E5FD-6C44-C61F-A6DC-E2B69C48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69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F79F1-1C89-7BA4-F115-155A6797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F8488-6FEC-D2AE-7546-452EADF91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ED09A-4D00-F754-097B-04CB3E72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890F59-FCD0-12FE-1FBF-4706D23B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9933FC-5938-AD97-9606-0F55F529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93946A-89C6-CEB4-1EFB-60649DF4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3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79BA7A-A6FD-D71C-E60D-CA0A017C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287680-C44B-CE58-3345-77471BA8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97D64-3723-2C32-03B9-7844ED49C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B8A8D-0962-42C8-BE58-5321CBA54165}" type="datetimeFigureOut">
              <a:rPr lang="es-MX" smtClean="0"/>
              <a:t>11/10/2024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E4844-7C2D-49BA-0DD2-E4439A602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F7B86-D3F8-F3AD-D395-4F866C611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48E49-0F54-4199-B6F3-17506D22E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25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Un coche de carreras en una pista&#10;&#10;Descripción generada automáticamente">
            <a:extLst>
              <a:ext uri="{FF2B5EF4-FFF2-40B4-BE49-F238E27FC236}">
                <a16:creationId xmlns:a16="http://schemas.microsoft.com/office/drawing/2014/main" id="{6D15CC80-1A9D-A620-D233-A67DAAF7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9" r="-1" b="1704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4C875AC-2FE3-AFBF-96C4-0460061C0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2" r="-1" b="11389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32246-1309-F2FB-70DF-032140FAE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s-MX" sz="5000">
                <a:solidFill>
                  <a:schemeClr val="bg1"/>
                </a:solidFill>
              </a:rPr>
              <a:t>F1 101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8BA5C-81B4-BAC7-ECFD-E4B2780E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MX" sz="5400"/>
              <a:t>¿Qué es la F1?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coche de carreras en una carretera&#10;&#10;Descripción generada automáticamente con confianza media">
            <a:extLst>
              <a:ext uri="{FF2B5EF4-FFF2-40B4-BE49-F238E27FC236}">
                <a16:creationId xmlns:a16="http://schemas.microsoft.com/office/drawing/2014/main" id="{997966D6-E0FB-1B54-6602-177C0952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1" r="175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627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2F2AF-0EAA-68B7-2B56-B7410AC6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3D7845-38F4-4810-69DE-4FFACAC3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955"/>
            <a:ext cx="12192000" cy="14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EC231-6157-D868-ACBF-52A7C848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DRIVER STANDINGS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DB037A-CD52-21A9-76AC-F7C8987B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" y="1843743"/>
            <a:ext cx="10287892" cy="40160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22FDABD-E6C0-0C3E-E7B3-D4081AA8149B}"/>
              </a:ext>
            </a:extLst>
          </p:cNvPr>
          <p:cNvSpPr txBox="1"/>
          <p:nvPr/>
        </p:nvSpPr>
        <p:spPr>
          <a:xfrm>
            <a:off x="848032" y="1543665"/>
            <a:ext cx="270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Después de la carrera</a:t>
            </a:r>
          </a:p>
        </p:txBody>
      </p:sp>
    </p:spTree>
    <p:extLst>
      <p:ext uri="{BB962C8B-B14F-4D97-AF65-F5344CB8AC3E}">
        <p14:creationId xmlns:p14="http://schemas.microsoft.com/office/powerpoint/2010/main" val="119271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9E20-3109-A3F0-D75A-5D4655F1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DRIVER STANDINGS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D623E4-9659-385F-B52E-D385000E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05" y="1820881"/>
            <a:ext cx="9990686" cy="40618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282422-8448-6DD9-94C1-E6EAA0F1B8F6}"/>
              </a:ext>
            </a:extLst>
          </p:cNvPr>
          <p:cNvSpPr txBox="1"/>
          <p:nvPr/>
        </p:nvSpPr>
        <p:spPr>
          <a:xfrm>
            <a:off x="874516" y="1506022"/>
            <a:ext cx="282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Antes de la carrera</a:t>
            </a:r>
          </a:p>
        </p:txBody>
      </p:sp>
    </p:spTree>
    <p:extLst>
      <p:ext uri="{BB962C8B-B14F-4D97-AF65-F5344CB8AC3E}">
        <p14:creationId xmlns:p14="http://schemas.microsoft.com/office/powerpoint/2010/main" val="32501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2BD34-7389-4001-37BE-086454CD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LAP TIMES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C54F6E-3485-CABF-B6C8-1E841884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1935350"/>
            <a:ext cx="9685859" cy="29872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30C6C8-E541-03C1-C264-8410DFC95362}"/>
              </a:ext>
            </a:extLst>
          </p:cNvPr>
          <p:cNvSpPr txBox="1"/>
          <p:nvPr/>
        </p:nvSpPr>
        <p:spPr>
          <a:xfrm>
            <a:off x="3047999" y="5813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https://www.youtube.com/watch?v=AI3JzYCL3K0</a:t>
            </a:r>
          </a:p>
        </p:txBody>
      </p:sp>
    </p:spTree>
    <p:extLst>
      <p:ext uri="{BB962C8B-B14F-4D97-AF65-F5344CB8AC3E}">
        <p14:creationId xmlns:p14="http://schemas.microsoft.com/office/powerpoint/2010/main" val="81756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82D67-7155-8392-4FA5-C32F1483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PIT </a:t>
            </a:r>
            <a:r>
              <a:rPr lang="es-MX" dirty="0" err="1"/>
              <a:t>Stops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E42D3-5608-53E3-9B31-8F5C837F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14" y="2552624"/>
            <a:ext cx="7323455" cy="17527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008CB0-758C-BD31-9072-4322947405D9}"/>
              </a:ext>
            </a:extLst>
          </p:cNvPr>
          <p:cNvSpPr txBox="1"/>
          <p:nvPr/>
        </p:nvSpPr>
        <p:spPr>
          <a:xfrm>
            <a:off x="3667432" y="55475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https://www.youtube.com/watch?v=wsCriICZ-nA</a:t>
            </a:r>
          </a:p>
        </p:txBody>
      </p:sp>
    </p:spTree>
    <p:extLst>
      <p:ext uri="{BB962C8B-B14F-4D97-AF65-F5344CB8AC3E}">
        <p14:creationId xmlns:p14="http://schemas.microsoft.com/office/powerpoint/2010/main" val="16220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646BE-5B87-CFF9-AC89-4A477464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SAFETY CAR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FDAAAB-FD6B-D71B-30AE-91133FA1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8" y="1680856"/>
            <a:ext cx="3444538" cy="45723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4E6F14-A4DE-B173-AE88-6589F5C9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60" y="2261887"/>
            <a:ext cx="6958759" cy="16416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D416B14-6236-01BB-F325-06192F786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260" y="1680856"/>
            <a:ext cx="6958759" cy="58212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FC02BA4-D36F-02D3-68B5-72203B61694E}"/>
              </a:ext>
            </a:extLst>
          </p:cNvPr>
          <p:cNvSpPr txBox="1"/>
          <p:nvPr/>
        </p:nvSpPr>
        <p:spPr>
          <a:xfrm>
            <a:off x="5056259" y="5815820"/>
            <a:ext cx="630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</a:t>
            </a:r>
            <a:r>
              <a:rPr lang="es-MX" dirty="0" err="1"/>
              <a:t>Count</a:t>
            </a:r>
            <a:r>
              <a:rPr lang="es-MX" dirty="0"/>
              <a:t> no contempla los inicios de carrera con SC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15B4AC-A759-05D0-F67A-5379F1839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259" y="3903543"/>
            <a:ext cx="6958759" cy="174970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B61AC0-24CD-949E-FC17-8B0BD098CA05}"/>
              </a:ext>
            </a:extLst>
          </p:cNvPr>
          <p:cNvSpPr txBox="1"/>
          <p:nvPr/>
        </p:nvSpPr>
        <p:spPr>
          <a:xfrm>
            <a:off x="3048000" y="6415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https://www.youtube.com/watch?v=x45fLUTHCuk</a:t>
            </a:r>
          </a:p>
        </p:txBody>
      </p:sp>
    </p:spTree>
    <p:extLst>
      <p:ext uri="{BB962C8B-B14F-4D97-AF65-F5344CB8AC3E}">
        <p14:creationId xmlns:p14="http://schemas.microsoft.com/office/powerpoint/2010/main" val="105357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58415-BD3E-E3EB-F713-E408018B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661CFA-3A19-CB67-BCD8-A44E9EA8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078"/>
            <a:ext cx="12192000" cy="34657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4B870F-895D-CFFE-4772-DEA45724E6C8}"/>
              </a:ext>
            </a:extLst>
          </p:cNvPr>
          <p:cNvSpPr txBox="1"/>
          <p:nvPr/>
        </p:nvSpPr>
        <p:spPr>
          <a:xfrm>
            <a:off x="304800" y="5673213"/>
            <a:ext cx="759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 = Retiro</a:t>
            </a:r>
          </a:p>
          <a:p>
            <a:r>
              <a:rPr lang="es-MX" dirty="0"/>
              <a:t>D = Descalificado</a:t>
            </a:r>
          </a:p>
          <a:p>
            <a:r>
              <a:rPr lang="es-MX" dirty="0"/>
              <a:t>\N = No Data</a:t>
            </a:r>
          </a:p>
        </p:txBody>
      </p:sp>
    </p:spTree>
    <p:extLst>
      <p:ext uri="{BB962C8B-B14F-4D97-AF65-F5344CB8AC3E}">
        <p14:creationId xmlns:p14="http://schemas.microsoft.com/office/powerpoint/2010/main" val="77829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88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F1 101</vt:lpstr>
      <vt:lpstr>¿Qué es la F1?</vt:lpstr>
      <vt:lpstr>RACES</vt:lpstr>
      <vt:lpstr>DRIVER STANDINGS</vt:lpstr>
      <vt:lpstr>DRIVER STANDINGS</vt:lpstr>
      <vt:lpstr>LAP TIMES</vt:lpstr>
      <vt:lpstr>PIT Stops</vt:lpstr>
      <vt:lpstr>SAFETY CAR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Sánchez Orozco</dc:creator>
  <cp:lastModifiedBy>Pablo Sánchez Orozco</cp:lastModifiedBy>
  <cp:revision>1</cp:revision>
  <dcterms:created xsi:type="dcterms:W3CDTF">2024-10-11T17:30:09Z</dcterms:created>
  <dcterms:modified xsi:type="dcterms:W3CDTF">2024-10-11T19:40:04Z</dcterms:modified>
</cp:coreProperties>
</file>