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2"/>
  </p:sldMasterIdLst>
  <p:sldIdLst>
    <p:sldId id="256" r:id="rId73"/>
    <p:sldId id="257" r:id="rId74"/>
    <p:sldId id="258" r:id="rId75"/>
    <p:sldId id="259" r:id="rId7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elyn" initials="e" lastIdx="10" clrIdx="0">
    <p:extLst>
      <p:ext uri="{19B8F6BF-5375-455C-9EA6-DF929625EA0E}">
        <p15:presenceInfo xmlns:p15="http://schemas.microsoft.com/office/powerpoint/2012/main" userId="evely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slide" Target="slides/slide2.xml"/><Relationship Id="rId79"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customXml" Target="../customXml/item6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Master" Target="slideMasters/slideMaster1.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slide" Target="slides/slide3.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 Target="slides/slide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 Target="slides/slide4.xml"/><Relationship Id="rId7" Type="http://schemas.openxmlformats.org/officeDocument/2006/relationships/customXml" Target="../customXml/item7.xml"/><Relationship Id="rId71" Type="http://schemas.openxmlformats.org/officeDocument/2006/relationships/customXml" Target="../customXml/item7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1-25T13:37:35.636" idx="1">
    <p:pos x="1796" y="555"/>
    <p:text>Cuando Selecciono una vivienda, el sistema debe mostrar automaticamente  el tipo de vivienda y el metraje.  Los campos Tipo y Metraje son read only</p:text>
    <p:extLst>
      <p:ext uri="{C676402C-5697-4E1C-873F-D02D1690AC5C}">
        <p15:threadingInfo xmlns:p15="http://schemas.microsoft.com/office/powerpoint/2012/main" timeZoneBias="300"/>
      </p:ext>
    </p:extLst>
  </p:cm>
  <p:cm authorId="1" dt="2016-01-25T13:47:41.641" idx="2">
    <p:pos x="3975" y="1404"/>
    <p:text>Cuando hago click en buscar, el sistema muestra una ventana popup a fin de buscar el residente sino se encuentra, el sistema permite al usuario crear un nuevo residente.</p:text>
    <p:extLst>
      <p:ext uri="{C676402C-5697-4E1C-873F-D02D1690AC5C}">
        <p15:threadingInfo xmlns:p15="http://schemas.microsoft.com/office/powerpoint/2012/main" timeZoneBias="300"/>
      </p:ext>
    </p:extLst>
  </p:cm>
  <p:cm authorId="1" dt="2016-01-25T13:58:21.360" idx="3">
    <p:pos x="2057" y="2565"/>
    <p:text>El sistema debe mostrar el costo de aquiler cuando el  usuario haya seleccionado la fecha de inicio de contrato.  Este costo debe jalarse de la tabla TarifaxVivienda. El campo Costo Mensual es read only</p:text>
    <p:extLst>
      <p:ext uri="{C676402C-5697-4E1C-873F-D02D1690AC5C}">
        <p15:threadingInfo xmlns:p15="http://schemas.microsoft.com/office/powerpoint/2012/main" timeZoneBias="300"/>
      </p:ext>
    </p:extLst>
  </p:cm>
  <p:cm authorId="1" dt="2016-01-25T13:58:21.699" idx="4">
    <p:pos x="1214" y="3105"/>
    <p:text>El sistema debe generar el contrato guardando en la tabla contrato (Vivienda, residente, fecha de contrato,periodo aquiler, costo mensual). Asi mismo debe generar las cuotas de pago en funcion al periodo de aquiler(Número de Meses). La 1er cuota tiene como fecha de vencimiento, la  fecha de contrato y las siguientes se les suma un mes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1-25T14:26:56.826" idx="5">
    <p:pos x="3571" y="802"/>
    <p:text>Cuando se click en el boton buscar, el sistema mostrara automaticamente las cuotas generadas para el residente considerando los criterios de busqueda ingresados.</p:text>
    <p:extLst>
      <p:ext uri="{C676402C-5697-4E1C-873F-D02D1690AC5C}">
        <p15:threadingInfo xmlns:p15="http://schemas.microsoft.com/office/powerpoint/2012/main" timeZoneBias="300"/>
      </p:ext>
    </p:extLst>
  </p:cm>
  <p:cm authorId="1" dt="2016-01-25T14:27:56.828" idx="6">
    <p:pos x="1714" y="3081"/>
    <p:text>El total a pagar es un campo read only que mostrara la suma de los importes de las cuotas seleccionadas</p:text>
    <p:extLst>
      <p:ext uri="{C676402C-5697-4E1C-873F-D02D1690AC5C}">
        <p15:threadingInfo xmlns:p15="http://schemas.microsoft.com/office/powerpoint/2012/main" timeZoneBias="300"/>
      </p:ext>
    </p:extLst>
  </p:cm>
  <p:cm authorId="1" dt="2016-01-25T14:30:26.335" idx="7">
    <p:pos x="1169" y="3393"/>
    <p:text>El boton registrar pago actualizara el estado de las tabla cuotas de pendiente a cancelado.  Si el usuario selecciona una cuota en estado cancelada, el sistema de arrojar una excepcion indicado que la cuota selecionada se encuentra cancelada.</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1-25T14:39:33.090" idx="8">
    <p:pos x="1806" y="1093"/>
    <p:text>Este campo  muestra todos, Pendiente, Cancelado</p:text>
    <p:extLst>
      <p:ext uri="{C676402C-5697-4E1C-873F-D02D1690AC5C}">
        <p15:threadingInfo xmlns:p15="http://schemas.microsoft.com/office/powerpoint/2012/main" timeZoneBias="300"/>
      </p:ext>
    </p:extLst>
  </p:cm>
  <p:cm authorId="1" dt="2016-01-25T14:40:48.244" idx="10">
    <p:pos x="3690" y="1420"/>
    <p:text>Cuando el usuario haga click en el boton buscar, el sistema mostrara la lista de cuotas que cumplan con los criterios ingresados.</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0142914B-9F90-4160-A5B6-F5C20E709448}" type="datetimeFigureOut">
              <a:rPr lang="es-PE" smtClean="0"/>
              <a:t>25/01/2016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28216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142914B-9F90-4160-A5B6-F5C20E709448}" type="datetimeFigureOut">
              <a:rPr lang="es-PE" smtClean="0"/>
              <a:t>25/01/2016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35214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142914B-9F90-4160-A5B6-F5C20E709448}" type="datetimeFigureOut">
              <a:rPr lang="es-PE" smtClean="0"/>
              <a:t>25/01/2016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327159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142914B-9F90-4160-A5B6-F5C20E709448}" type="datetimeFigureOut">
              <a:rPr lang="es-PE" smtClean="0"/>
              <a:t>25/01/2016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213624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142914B-9F90-4160-A5B6-F5C20E709448}" type="datetimeFigureOut">
              <a:rPr lang="es-PE" smtClean="0"/>
              <a:t>25/01/2016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158415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142914B-9F90-4160-A5B6-F5C20E709448}" type="datetimeFigureOut">
              <a:rPr lang="es-PE" smtClean="0"/>
              <a:t>25/01/2016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121762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142914B-9F90-4160-A5B6-F5C20E709448}" type="datetimeFigureOut">
              <a:rPr lang="es-PE" smtClean="0"/>
              <a:t>25/01/2016</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383825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142914B-9F90-4160-A5B6-F5C20E709448}" type="datetimeFigureOut">
              <a:rPr lang="es-PE" smtClean="0"/>
              <a:t>25/01/2016</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124635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142914B-9F90-4160-A5B6-F5C20E709448}" type="datetimeFigureOut">
              <a:rPr lang="es-PE" smtClean="0"/>
              <a:t>25/01/2016</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421257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142914B-9F90-4160-A5B6-F5C20E709448}" type="datetimeFigureOut">
              <a:rPr lang="es-PE" smtClean="0"/>
              <a:t>25/01/2016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10092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142914B-9F90-4160-A5B6-F5C20E709448}" type="datetimeFigureOut">
              <a:rPr lang="es-PE" smtClean="0"/>
              <a:t>25/01/2016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7FD1CAC-87EC-4444-9574-A0B871F48924}" type="slidenum">
              <a:rPr lang="es-PE" smtClean="0"/>
              <a:t>‹Nº›</a:t>
            </a:fld>
            <a:endParaRPr lang="es-PE"/>
          </a:p>
        </p:txBody>
      </p:sp>
    </p:spTree>
    <p:extLst>
      <p:ext uri="{BB962C8B-B14F-4D97-AF65-F5344CB8AC3E}">
        <p14:creationId xmlns:p14="http://schemas.microsoft.com/office/powerpoint/2010/main" val="164062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2914B-9F90-4160-A5B6-F5C20E709448}" type="datetimeFigureOut">
              <a:rPr lang="es-PE" smtClean="0"/>
              <a:t>25/01/2016</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D1CAC-87EC-4444-9574-A0B871F48924}" type="slidenum">
              <a:rPr lang="es-PE" smtClean="0"/>
              <a:t>‹Nº›</a:t>
            </a:fld>
            <a:endParaRPr lang="es-PE"/>
          </a:p>
        </p:txBody>
      </p:sp>
    </p:spTree>
    <p:extLst>
      <p:ext uri="{BB962C8B-B14F-4D97-AF65-F5344CB8AC3E}">
        <p14:creationId xmlns:p14="http://schemas.microsoft.com/office/powerpoint/2010/main" val="394150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Layout" Target="../slideLayouts/slideLayout1.xml"/><Relationship Id="rId3" Type="http://schemas.openxmlformats.org/officeDocument/2006/relationships/customXml" Target="../../customXml/item3.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 Type="http://schemas.openxmlformats.org/officeDocument/2006/relationships/customXml" Target="../../customXml/item2.xml"/><Relationship Id="rId16" Type="http://schemas.openxmlformats.org/officeDocument/2006/relationships/customXml" Target="../../customXml/item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5" Type="http://schemas.openxmlformats.org/officeDocument/2006/relationships/customXml" Target="../../customXml/item5.xml"/><Relationship Id="rId15" Type="http://schemas.openxmlformats.org/officeDocument/2006/relationships/customXml" Target="../../customXml/item15.xml"/><Relationship Id="rId10" Type="http://schemas.openxmlformats.org/officeDocument/2006/relationships/customXml" Target="../../customXml/item10.xml"/><Relationship Id="rId19" Type="http://schemas.openxmlformats.org/officeDocument/2006/relationships/image" Target="../media/image1.png"/><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25.xml"/><Relationship Id="rId13" Type="http://schemas.openxmlformats.org/officeDocument/2006/relationships/customXml" Target="../../customXml/item30.xml"/><Relationship Id="rId18" Type="http://schemas.openxmlformats.org/officeDocument/2006/relationships/customXml" Target="../../customXml/item35.xml"/><Relationship Id="rId3" Type="http://schemas.openxmlformats.org/officeDocument/2006/relationships/customXml" Target="../../customXml/item20.xml"/><Relationship Id="rId21" Type="http://schemas.openxmlformats.org/officeDocument/2006/relationships/customXml" Target="../../customXml/item38.xml"/><Relationship Id="rId7" Type="http://schemas.openxmlformats.org/officeDocument/2006/relationships/customXml" Target="../../customXml/item24.xml"/><Relationship Id="rId12" Type="http://schemas.openxmlformats.org/officeDocument/2006/relationships/customXml" Target="../../customXml/item29.xml"/><Relationship Id="rId17" Type="http://schemas.openxmlformats.org/officeDocument/2006/relationships/customXml" Target="../../customXml/item34.xml"/><Relationship Id="rId2" Type="http://schemas.openxmlformats.org/officeDocument/2006/relationships/customXml" Target="../../customXml/item19.xml"/><Relationship Id="rId16" Type="http://schemas.openxmlformats.org/officeDocument/2006/relationships/customXml" Target="../../customXml/item33.xml"/><Relationship Id="rId20" Type="http://schemas.openxmlformats.org/officeDocument/2006/relationships/customXml" Target="../../customXml/item37.xml"/><Relationship Id="rId1" Type="http://schemas.openxmlformats.org/officeDocument/2006/relationships/customXml" Target="../../customXml/item18.xml"/><Relationship Id="rId6" Type="http://schemas.openxmlformats.org/officeDocument/2006/relationships/customXml" Target="../../customXml/item23.xml"/><Relationship Id="rId11" Type="http://schemas.openxmlformats.org/officeDocument/2006/relationships/customXml" Target="../../customXml/item28.xml"/><Relationship Id="rId24" Type="http://schemas.openxmlformats.org/officeDocument/2006/relationships/comments" Target="../comments/comment1.xml"/><Relationship Id="rId5" Type="http://schemas.openxmlformats.org/officeDocument/2006/relationships/customXml" Target="../../customXml/item22.xml"/><Relationship Id="rId15" Type="http://schemas.openxmlformats.org/officeDocument/2006/relationships/customXml" Target="../../customXml/item32.xml"/><Relationship Id="rId23" Type="http://schemas.openxmlformats.org/officeDocument/2006/relationships/image" Target="../media/image2.png"/><Relationship Id="rId10" Type="http://schemas.openxmlformats.org/officeDocument/2006/relationships/customXml" Target="../../customXml/item27.xml"/><Relationship Id="rId19" Type="http://schemas.openxmlformats.org/officeDocument/2006/relationships/customXml" Target="../../customXml/item36.xml"/><Relationship Id="rId4" Type="http://schemas.openxmlformats.org/officeDocument/2006/relationships/customXml" Target="../../customXml/item21.xml"/><Relationship Id="rId9" Type="http://schemas.openxmlformats.org/officeDocument/2006/relationships/customXml" Target="../../customXml/item26.xml"/><Relationship Id="rId14" Type="http://schemas.openxmlformats.org/officeDocument/2006/relationships/customXml" Target="../../customXml/item31.xml"/><Relationship Id="rId2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46.xml"/><Relationship Id="rId13" Type="http://schemas.openxmlformats.org/officeDocument/2006/relationships/customXml" Target="../../customXml/item51.xml"/><Relationship Id="rId18" Type="http://schemas.openxmlformats.org/officeDocument/2006/relationships/customXml" Target="../../customXml/item56.xml"/><Relationship Id="rId3" Type="http://schemas.openxmlformats.org/officeDocument/2006/relationships/customXml" Target="../../customXml/item41.xml"/><Relationship Id="rId21" Type="http://schemas.openxmlformats.org/officeDocument/2006/relationships/image" Target="../media/image1.png"/><Relationship Id="rId7" Type="http://schemas.openxmlformats.org/officeDocument/2006/relationships/customXml" Target="../../customXml/item45.xml"/><Relationship Id="rId12" Type="http://schemas.openxmlformats.org/officeDocument/2006/relationships/customXml" Target="../../customXml/item50.xml"/><Relationship Id="rId17" Type="http://schemas.openxmlformats.org/officeDocument/2006/relationships/customXml" Target="../../customXml/item55.xml"/><Relationship Id="rId2" Type="http://schemas.openxmlformats.org/officeDocument/2006/relationships/customXml" Target="../../customXml/item40.xml"/><Relationship Id="rId16" Type="http://schemas.openxmlformats.org/officeDocument/2006/relationships/customXml" Target="../../customXml/item54.xml"/><Relationship Id="rId20" Type="http://schemas.openxmlformats.org/officeDocument/2006/relationships/slideLayout" Target="../slideLayouts/slideLayout1.xml"/><Relationship Id="rId1" Type="http://schemas.openxmlformats.org/officeDocument/2006/relationships/customXml" Target="../../customXml/item39.xml"/><Relationship Id="rId6" Type="http://schemas.openxmlformats.org/officeDocument/2006/relationships/customXml" Target="../../customXml/item44.xml"/><Relationship Id="rId11" Type="http://schemas.openxmlformats.org/officeDocument/2006/relationships/customXml" Target="../../customXml/item49.xml"/><Relationship Id="rId5" Type="http://schemas.openxmlformats.org/officeDocument/2006/relationships/customXml" Target="../../customXml/item43.xml"/><Relationship Id="rId15" Type="http://schemas.openxmlformats.org/officeDocument/2006/relationships/customXml" Target="../../customXml/item53.xml"/><Relationship Id="rId10" Type="http://schemas.openxmlformats.org/officeDocument/2006/relationships/customXml" Target="../../customXml/item48.xml"/><Relationship Id="rId19" Type="http://schemas.openxmlformats.org/officeDocument/2006/relationships/customXml" Target="../../customXml/item57.xml"/><Relationship Id="rId4" Type="http://schemas.openxmlformats.org/officeDocument/2006/relationships/customXml" Target="../../customXml/item42.xml"/><Relationship Id="rId9" Type="http://schemas.openxmlformats.org/officeDocument/2006/relationships/customXml" Target="../../customXml/item47.xml"/><Relationship Id="rId14" Type="http://schemas.openxmlformats.org/officeDocument/2006/relationships/customXml" Target="../../customXml/item52.xml"/><Relationship Id="rId22"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65.xml"/><Relationship Id="rId13" Type="http://schemas.openxmlformats.org/officeDocument/2006/relationships/customXml" Target="../../customXml/item70.xml"/><Relationship Id="rId3" Type="http://schemas.openxmlformats.org/officeDocument/2006/relationships/customXml" Target="../../customXml/item60.xml"/><Relationship Id="rId7" Type="http://schemas.openxmlformats.org/officeDocument/2006/relationships/customXml" Target="../../customXml/item64.xml"/><Relationship Id="rId12" Type="http://schemas.openxmlformats.org/officeDocument/2006/relationships/customXml" Target="../../customXml/item69.xml"/><Relationship Id="rId17" Type="http://schemas.openxmlformats.org/officeDocument/2006/relationships/comments" Target="../comments/comment3.xml"/><Relationship Id="rId2" Type="http://schemas.openxmlformats.org/officeDocument/2006/relationships/customXml" Target="../../customXml/item59.xml"/><Relationship Id="rId16" Type="http://schemas.openxmlformats.org/officeDocument/2006/relationships/image" Target="../media/image2.png"/><Relationship Id="rId1" Type="http://schemas.openxmlformats.org/officeDocument/2006/relationships/customXml" Target="../../customXml/item58.xml"/><Relationship Id="rId6" Type="http://schemas.openxmlformats.org/officeDocument/2006/relationships/customXml" Target="../../customXml/item63.xml"/><Relationship Id="rId11" Type="http://schemas.openxmlformats.org/officeDocument/2006/relationships/customXml" Target="../../customXml/item68.xml"/><Relationship Id="rId5" Type="http://schemas.openxmlformats.org/officeDocument/2006/relationships/customXml" Target="../../customXml/item62.xml"/><Relationship Id="rId15" Type="http://schemas.openxmlformats.org/officeDocument/2006/relationships/slideLayout" Target="../slideLayouts/slideLayout1.xml"/><Relationship Id="rId10" Type="http://schemas.openxmlformats.org/officeDocument/2006/relationships/customXml" Target="../../customXml/item67.xml"/><Relationship Id="rId4" Type="http://schemas.openxmlformats.org/officeDocument/2006/relationships/customXml" Target="../../customXml/item61.xml"/><Relationship Id="rId9" Type="http://schemas.openxmlformats.org/officeDocument/2006/relationships/customXml" Target="../../customXml/item66.xml"/><Relationship Id="rId14" Type="http://schemas.openxmlformats.org/officeDocument/2006/relationships/customXml" Target="../../customXml/item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dirty="0"/>
          </a:p>
        </p:txBody>
      </p:sp>
      <p:grpSp>
        <p:nvGrpSpPr>
          <p:cNvPr id="4" name="Window"/>
          <p:cNvGrpSpPr/>
          <p:nvPr>
            <p:custDataLst>
              <p:custData r:id="rId1"/>
            </p:custDataLst>
          </p:nvPr>
        </p:nvGrpSpPr>
        <p:grpSpPr>
          <a:xfrm>
            <a:off x="0" y="121991"/>
            <a:ext cx="12192000" cy="6614089"/>
            <a:chOff x="0" y="0"/>
            <a:chExt cx="9144000" cy="6858000"/>
          </a:xfrm>
        </p:grpSpPr>
        <p:grpSp>
          <p:nvGrpSpPr>
            <p:cNvPr id="5" name="Group 2"/>
            <p:cNvGrpSpPr/>
            <p:nvPr/>
          </p:nvGrpSpPr>
          <p:grpSpPr>
            <a:xfrm>
              <a:off x="0" y="0"/>
              <a:ext cx="9144000" cy="6858000"/>
              <a:chOff x="0" y="0"/>
              <a:chExt cx="9144000" cy="6858000"/>
            </a:xfrm>
          </p:grpSpPr>
          <p:sp>
            <p:nvSpPr>
              <p:cNvPr id="13"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4"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5" name="WindowTitle"/>
              <p:cNvSpPr txBox="1"/>
              <p:nvPr/>
            </p:nvSpPr>
            <p:spPr>
              <a:xfrm>
                <a:off x="240976" y="42736"/>
                <a:ext cx="616103" cy="230832"/>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Vivienda</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6" name="Minimize - Maximize - Close"/>
            <p:cNvGrpSpPr/>
            <p:nvPr/>
          </p:nvGrpSpPr>
          <p:grpSpPr>
            <a:xfrm>
              <a:off x="8632311" y="92599"/>
              <a:ext cx="384527" cy="78032"/>
              <a:chOff x="9347642" y="131588"/>
              <a:chExt cx="384527" cy="78032"/>
            </a:xfrm>
          </p:grpSpPr>
          <p:cxnSp>
            <p:nvCxnSpPr>
              <p:cNvPr id="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7"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6" name="Content"/>
          <p:cNvSpPr txBox="1"/>
          <p:nvPr>
            <p:custDataLst>
              <p:custData r:id="rId2"/>
            </p:custDataLst>
          </p:nvPr>
        </p:nvSpPr>
        <p:spPr>
          <a:xfrm>
            <a:off x="435673" y="510059"/>
            <a:ext cx="6783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Codigo</a:t>
            </a:r>
            <a:endParaRPr lang="en-US" sz="1200" dirty="0" smtClean="0">
              <a:solidFill>
                <a:srgbClr val="000000"/>
              </a:solidFill>
              <a:latin typeface="Segoe UI" pitchFamily="34" charset="0"/>
              <a:ea typeface="Segoe UI" pitchFamily="34" charset="0"/>
              <a:cs typeface="Segoe UI" pitchFamily="34" charset="0"/>
            </a:endParaRPr>
          </a:p>
        </p:txBody>
      </p:sp>
      <p:sp>
        <p:nvSpPr>
          <p:cNvPr id="17" name="Content"/>
          <p:cNvSpPr/>
          <p:nvPr>
            <p:custDataLst>
              <p:custData r:id="rId3"/>
            </p:custDataLst>
          </p:nvPr>
        </p:nvSpPr>
        <p:spPr>
          <a:xfrm>
            <a:off x="1539689" y="511318"/>
            <a:ext cx="1220102" cy="206375"/>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1</a:t>
            </a:r>
            <a:endParaRPr lang="en-US" sz="1200" dirty="0">
              <a:solidFill>
                <a:srgbClr val="000000"/>
              </a:solidFill>
              <a:latin typeface="Segoe UI" pitchFamily="34" charset="0"/>
              <a:cs typeface="Segoe UI" pitchFamily="34" charset="0"/>
            </a:endParaRPr>
          </a:p>
        </p:txBody>
      </p:sp>
      <p:sp>
        <p:nvSpPr>
          <p:cNvPr id="18" name="Content"/>
          <p:cNvSpPr txBox="1"/>
          <p:nvPr>
            <p:custDataLst>
              <p:custData r:id="rId4"/>
            </p:custDataLst>
          </p:nvPr>
        </p:nvSpPr>
        <p:spPr>
          <a:xfrm>
            <a:off x="435673" y="1286296"/>
            <a:ext cx="84991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Ubicación</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19" name="DropdownBox"/>
          <p:cNvGrpSpPr/>
          <p:nvPr>
            <p:custDataLst>
              <p:custData r:id="rId5"/>
            </p:custDataLst>
          </p:nvPr>
        </p:nvGrpSpPr>
        <p:grpSpPr>
          <a:xfrm>
            <a:off x="1524000" y="1323163"/>
            <a:ext cx="1767390" cy="228599"/>
            <a:chOff x="4016824" y="3329206"/>
            <a:chExt cx="1097652" cy="106277"/>
          </a:xfrm>
        </p:grpSpPr>
        <p:sp>
          <p:nvSpPr>
            <p:cNvPr id="20" name="Content"/>
            <p:cNvSpPr>
              <a:spLocks/>
            </p:cNvSpPr>
            <p:nvPr/>
          </p:nvSpPr>
          <p:spPr>
            <a:xfrm>
              <a:off x="4016824" y="3329206"/>
              <a:ext cx="1097652" cy="106277"/>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Zona A</a:t>
              </a:r>
              <a:endParaRPr lang="en-US" sz="1200" dirty="0">
                <a:solidFill>
                  <a:srgbClr val="000000"/>
                </a:solidFill>
                <a:latin typeface="Segoe UI" pitchFamily="34" charset="0"/>
                <a:ea typeface="Segoe UI" pitchFamily="34" charset="0"/>
                <a:cs typeface="Segoe UI" pitchFamily="34" charset="0"/>
              </a:endParaRPr>
            </a:p>
          </p:txBody>
        </p:sp>
        <p:sp>
          <p:nvSpPr>
            <p:cNvPr id="21" name="DownArrow"/>
            <p:cNvSpPr>
              <a:spLocks noChangeAspect="1"/>
            </p:cNvSpPr>
            <p:nvPr/>
          </p:nvSpPr>
          <p:spPr>
            <a:xfrm rot="10800000">
              <a:off x="5038231" y="3376161"/>
              <a:ext cx="50496" cy="22672"/>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2" name="Content"/>
          <p:cNvSpPr txBox="1"/>
          <p:nvPr>
            <p:custDataLst>
              <p:custData r:id="rId6"/>
            </p:custDataLst>
          </p:nvPr>
        </p:nvSpPr>
        <p:spPr>
          <a:xfrm>
            <a:off x="3597798" y="1322046"/>
            <a:ext cx="74045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Número</a:t>
            </a:r>
            <a:endParaRPr lang="en-US" sz="1200" dirty="0" smtClean="0">
              <a:solidFill>
                <a:srgbClr val="000000"/>
              </a:solidFill>
              <a:latin typeface="Segoe UI" pitchFamily="34" charset="0"/>
              <a:ea typeface="Segoe UI" pitchFamily="34" charset="0"/>
              <a:cs typeface="Segoe UI" pitchFamily="34" charset="0"/>
            </a:endParaRPr>
          </a:p>
        </p:txBody>
      </p:sp>
      <p:sp>
        <p:nvSpPr>
          <p:cNvPr id="23" name="Content"/>
          <p:cNvSpPr/>
          <p:nvPr>
            <p:custDataLst>
              <p:custData r:id="rId7"/>
            </p:custDataLst>
          </p:nvPr>
        </p:nvSpPr>
        <p:spPr>
          <a:xfrm>
            <a:off x="4473181" y="1364189"/>
            <a:ext cx="728159" cy="16871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111</a:t>
            </a:r>
            <a:endParaRPr lang="en-US" sz="1200" dirty="0">
              <a:solidFill>
                <a:srgbClr val="000000"/>
              </a:solidFill>
              <a:latin typeface="Segoe UI" pitchFamily="34" charset="0"/>
              <a:cs typeface="Segoe UI" pitchFamily="34" charset="0"/>
            </a:endParaRPr>
          </a:p>
        </p:txBody>
      </p:sp>
      <p:sp>
        <p:nvSpPr>
          <p:cNvPr id="24" name="Content"/>
          <p:cNvSpPr txBox="1"/>
          <p:nvPr>
            <p:custDataLst>
              <p:custData r:id="rId8"/>
            </p:custDataLst>
          </p:nvPr>
        </p:nvSpPr>
        <p:spPr>
          <a:xfrm>
            <a:off x="435673" y="916611"/>
            <a:ext cx="110318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Tipo Vivienda</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25" name="DropdownBox"/>
          <p:cNvGrpSpPr/>
          <p:nvPr>
            <p:custDataLst>
              <p:custData r:id="rId9"/>
            </p:custDataLst>
          </p:nvPr>
        </p:nvGrpSpPr>
        <p:grpSpPr>
          <a:xfrm>
            <a:off x="1538860" y="923287"/>
            <a:ext cx="1767391" cy="228599"/>
            <a:chOff x="4016824" y="3329206"/>
            <a:chExt cx="1097652" cy="175692"/>
          </a:xfrm>
        </p:grpSpPr>
        <p:sp>
          <p:nvSpPr>
            <p:cNvPr id="26" name="Content"/>
            <p:cNvSpPr>
              <a:spLocks/>
            </p:cNvSpPr>
            <p:nvPr/>
          </p:nvSpPr>
          <p:spPr>
            <a:xfrm>
              <a:off x="4016824" y="3329206"/>
              <a:ext cx="1097652" cy="175692"/>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Departamento</a:t>
              </a:r>
              <a:endParaRPr lang="en-US" sz="1200" dirty="0">
                <a:solidFill>
                  <a:srgbClr val="000000"/>
                </a:solidFill>
                <a:latin typeface="Segoe UI" pitchFamily="34" charset="0"/>
                <a:ea typeface="Segoe UI" pitchFamily="34" charset="0"/>
                <a:cs typeface="Segoe UI" pitchFamily="34" charset="0"/>
              </a:endParaRPr>
            </a:p>
          </p:txBody>
        </p:sp>
        <p:sp>
          <p:nvSpPr>
            <p:cNvPr id="27" name="DownArrow"/>
            <p:cNvSpPr>
              <a:spLocks noChangeAspect="1"/>
            </p:cNvSpPr>
            <p:nvPr/>
          </p:nvSpPr>
          <p:spPr>
            <a:xfrm rot="10800000">
              <a:off x="5038231" y="3406830"/>
              <a:ext cx="50496" cy="37480"/>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30" name="Content"/>
          <p:cNvSpPr txBox="1"/>
          <p:nvPr>
            <p:custDataLst>
              <p:custData r:id="rId10"/>
            </p:custDataLst>
          </p:nvPr>
        </p:nvSpPr>
        <p:spPr>
          <a:xfrm>
            <a:off x="435673" y="1693940"/>
            <a:ext cx="1059906"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Metraje</a:t>
            </a:r>
            <a:r>
              <a:rPr lang="en-US" sz="1200" dirty="0">
                <a:solidFill>
                  <a:srgbClr val="000000"/>
                </a:solidFill>
                <a:latin typeface="Segoe UI" pitchFamily="34" charset="0"/>
                <a:ea typeface="Segoe UI" pitchFamily="34" charset="0"/>
                <a:cs typeface="Segoe UI" pitchFamily="34" charset="0"/>
              </a:rPr>
              <a:t> </a:t>
            </a:r>
            <a:r>
              <a:rPr lang="en-US" sz="1200" dirty="0" smtClean="0">
                <a:solidFill>
                  <a:srgbClr val="000000"/>
                </a:solidFill>
                <a:latin typeface="Segoe UI" pitchFamily="34" charset="0"/>
                <a:ea typeface="Segoe UI" pitchFamily="34" charset="0"/>
                <a:cs typeface="Segoe UI" pitchFamily="34" charset="0"/>
              </a:rPr>
              <a:t>(M2)</a:t>
            </a:r>
            <a:endParaRPr lang="en-US" sz="1200" dirty="0" smtClean="0">
              <a:solidFill>
                <a:srgbClr val="000000"/>
              </a:solidFill>
              <a:latin typeface="Segoe UI" pitchFamily="34" charset="0"/>
              <a:ea typeface="Segoe UI" pitchFamily="34" charset="0"/>
              <a:cs typeface="Segoe UI" pitchFamily="34" charset="0"/>
            </a:endParaRPr>
          </a:p>
        </p:txBody>
      </p:sp>
      <p:sp>
        <p:nvSpPr>
          <p:cNvPr id="31" name="Content"/>
          <p:cNvSpPr/>
          <p:nvPr>
            <p:custDataLst>
              <p:custData r:id="rId11"/>
            </p:custDataLst>
          </p:nvPr>
        </p:nvSpPr>
        <p:spPr>
          <a:xfrm>
            <a:off x="1524000" y="1744593"/>
            <a:ext cx="728159" cy="16871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120</a:t>
            </a:r>
            <a:endParaRPr lang="en-US" sz="1200" dirty="0">
              <a:solidFill>
                <a:srgbClr val="000000"/>
              </a:solidFill>
              <a:latin typeface="Segoe UI" pitchFamily="34" charset="0"/>
              <a:cs typeface="Segoe UI" pitchFamily="34" charset="0"/>
            </a:endParaRPr>
          </a:p>
        </p:txBody>
      </p:sp>
      <p:sp>
        <p:nvSpPr>
          <p:cNvPr id="33" name="Content"/>
          <p:cNvSpPr txBox="1"/>
          <p:nvPr>
            <p:custDataLst>
              <p:custData r:id="rId12"/>
            </p:custDataLst>
          </p:nvPr>
        </p:nvSpPr>
        <p:spPr>
          <a:xfrm>
            <a:off x="1295424" y="2788182"/>
            <a:ext cx="84189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 Cuartos</a:t>
            </a:r>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13"/>
            </p:custDataLst>
          </p:nvPr>
        </p:nvSpPr>
        <p:spPr>
          <a:xfrm>
            <a:off x="435673" y="2078509"/>
            <a:ext cx="1257075"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Caracteristicas</a:t>
            </a:r>
            <a:r>
              <a:rPr lang="en-US" sz="1200" dirty="0" smtClean="0">
                <a:solidFill>
                  <a:srgbClr val="000000"/>
                </a:solidFill>
                <a:latin typeface="Segoe UI" pitchFamily="34" charset="0"/>
                <a:ea typeface="Segoe UI" pitchFamily="34" charset="0"/>
                <a:cs typeface="Segoe UI" pitchFamily="34" charset="0"/>
              </a:rPr>
              <a:t>:</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40" name="CheckBoxChecked"/>
          <p:cNvGrpSpPr/>
          <p:nvPr>
            <p:custDataLst>
              <p:custData r:id="rId14"/>
            </p:custDataLst>
          </p:nvPr>
        </p:nvGrpSpPr>
        <p:grpSpPr>
          <a:xfrm>
            <a:off x="1332569" y="2399184"/>
            <a:ext cx="1314146" cy="230832"/>
            <a:chOff x="4317072" y="3312427"/>
            <a:chExt cx="1314146" cy="230832"/>
          </a:xfrm>
        </p:grpSpPr>
        <p:grpSp>
          <p:nvGrpSpPr>
            <p:cNvPr id="41" name="Group 2"/>
            <p:cNvGrpSpPr/>
            <p:nvPr/>
          </p:nvGrpSpPr>
          <p:grpSpPr>
            <a:xfrm>
              <a:off x="4354457" y="3312427"/>
              <a:ext cx="1276761" cy="230832"/>
              <a:chOff x="5179844" y="2087451"/>
              <a:chExt cx="1196580" cy="216403"/>
            </a:xfrm>
          </p:grpSpPr>
          <p:sp>
            <p:nvSpPr>
              <p:cNvPr id="43" name="Content"/>
              <p:cNvSpPr txBox="1">
                <a:spLocks/>
              </p:cNvSpPr>
              <p:nvPr/>
            </p:nvSpPr>
            <p:spPr>
              <a:xfrm>
                <a:off x="5179844" y="2087451"/>
                <a:ext cx="1196580"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Sala y Comedor</a:t>
                </a:r>
                <a:endParaRPr lang="en-US" sz="1200" dirty="0" smtClean="0">
                  <a:latin typeface="Segoe UI" pitchFamily="34" charset="0"/>
                  <a:ea typeface="Segoe UI" pitchFamily="34" charset="0"/>
                  <a:cs typeface="Segoe UI" pitchFamily="34" charset="0"/>
                </a:endParaRPr>
              </a:p>
            </p:txBody>
          </p:sp>
          <p:sp>
            <p:nvSpPr>
              <p:cNvPr id="44" name="CheckBox"/>
              <p:cNvSpPr>
                <a:spLocks/>
              </p:cNvSpPr>
              <p:nvPr/>
            </p:nvSpPr>
            <p:spPr>
              <a:xfrm>
                <a:off x="5179844" y="2146837"/>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2"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Content"/>
          <p:cNvSpPr/>
          <p:nvPr>
            <p:custDataLst>
              <p:custData r:id="rId15"/>
            </p:custDataLst>
          </p:nvPr>
        </p:nvSpPr>
        <p:spPr>
          <a:xfrm>
            <a:off x="2196092" y="2781843"/>
            <a:ext cx="450623" cy="1576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2</a:t>
            </a:r>
            <a:endParaRPr lang="en-US" sz="1200" dirty="0">
              <a:solidFill>
                <a:srgbClr val="000000"/>
              </a:solidFill>
              <a:latin typeface="Segoe UI" pitchFamily="34" charset="0"/>
              <a:cs typeface="Segoe UI" pitchFamily="34" charset="0"/>
            </a:endParaRPr>
          </a:p>
        </p:txBody>
      </p:sp>
      <p:sp>
        <p:nvSpPr>
          <p:cNvPr id="46" name="Content"/>
          <p:cNvSpPr txBox="1"/>
          <p:nvPr>
            <p:custDataLst>
              <p:custData r:id="rId16"/>
            </p:custDataLst>
          </p:nvPr>
        </p:nvSpPr>
        <p:spPr>
          <a:xfrm>
            <a:off x="1285586" y="3124991"/>
            <a:ext cx="72648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 </a:t>
            </a:r>
            <a:r>
              <a:rPr lang="en-US" sz="1200" dirty="0" err="1" smtClean="0">
                <a:solidFill>
                  <a:srgbClr val="000000"/>
                </a:solidFill>
                <a:latin typeface="Segoe UI" pitchFamily="34" charset="0"/>
                <a:ea typeface="Segoe UI" pitchFamily="34" charset="0"/>
                <a:cs typeface="Segoe UI" pitchFamily="34" charset="0"/>
              </a:rPr>
              <a:t>Baños</a:t>
            </a:r>
            <a:endParaRPr lang="en-US" sz="1200" dirty="0" smtClean="0">
              <a:solidFill>
                <a:srgbClr val="000000"/>
              </a:solidFill>
              <a:latin typeface="Segoe UI" pitchFamily="34" charset="0"/>
              <a:ea typeface="Segoe UI" pitchFamily="34" charset="0"/>
              <a:cs typeface="Segoe UI" pitchFamily="34" charset="0"/>
            </a:endParaRPr>
          </a:p>
        </p:txBody>
      </p:sp>
      <p:sp>
        <p:nvSpPr>
          <p:cNvPr id="47" name="Content"/>
          <p:cNvSpPr/>
          <p:nvPr>
            <p:custDataLst>
              <p:custData r:id="rId17"/>
            </p:custDataLst>
          </p:nvPr>
        </p:nvSpPr>
        <p:spPr>
          <a:xfrm>
            <a:off x="2172467" y="3118652"/>
            <a:ext cx="450623" cy="1576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2</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614210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dirty="0"/>
          </a:p>
        </p:txBody>
      </p:sp>
      <p:grpSp>
        <p:nvGrpSpPr>
          <p:cNvPr id="4" name="Window"/>
          <p:cNvGrpSpPr/>
          <p:nvPr>
            <p:custDataLst>
              <p:custData r:id="rId1"/>
            </p:custDataLst>
          </p:nvPr>
        </p:nvGrpSpPr>
        <p:grpSpPr>
          <a:xfrm>
            <a:off x="0" y="-45384"/>
            <a:ext cx="12192000" cy="6614089"/>
            <a:chOff x="0" y="0"/>
            <a:chExt cx="9144000" cy="6858000"/>
          </a:xfrm>
        </p:grpSpPr>
        <p:grpSp>
          <p:nvGrpSpPr>
            <p:cNvPr id="5" name="Group 2"/>
            <p:cNvGrpSpPr/>
            <p:nvPr/>
          </p:nvGrpSpPr>
          <p:grpSpPr>
            <a:xfrm>
              <a:off x="0" y="0"/>
              <a:ext cx="9144000" cy="6858000"/>
              <a:chOff x="0" y="0"/>
              <a:chExt cx="9144000" cy="6858000"/>
            </a:xfrm>
          </p:grpSpPr>
          <p:sp>
            <p:nvSpPr>
              <p:cNvPr id="13"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4"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5" name="WindowTitle"/>
              <p:cNvSpPr txBox="1"/>
              <p:nvPr/>
            </p:nvSpPr>
            <p:spPr>
              <a:xfrm>
                <a:off x="240976" y="38480"/>
                <a:ext cx="551401" cy="239345"/>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Contrato</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6" name="Minimize - Maximize - Close"/>
            <p:cNvGrpSpPr/>
            <p:nvPr/>
          </p:nvGrpSpPr>
          <p:grpSpPr>
            <a:xfrm>
              <a:off x="8632311" y="92599"/>
              <a:ext cx="384527" cy="78032"/>
              <a:chOff x="9347642" y="131588"/>
              <a:chExt cx="384527" cy="78032"/>
            </a:xfrm>
          </p:grpSpPr>
          <p:cxnSp>
            <p:nvCxnSpPr>
              <p:cNvPr id="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7"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49" name="Group"/>
          <p:cNvGrpSpPr/>
          <p:nvPr>
            <p:custDataLst>
              <p:custData r:id="rId2"/>
            </p:custDataLst>
          </p:nvPr>
        </p:nvGrpSpPr>
        <p:grpSpPr>
          <a:xfrm>
            <a:off x="321301" y="520469"/>
            <a:ext cx="5866848" cy="1326742"/>
            <a:chOff x="3168650" y="2419758"/>
            <a:chExt cx="2616200" cy="1326742"/>
          </a:xfrm>
        </p:grpSpPr>
        <p:sp useBgFill="1">
          <p:nvSpPr>
            <p:cNvPr id="50" name="Container"/>
            <p:cNvSpPr>
              <a:spLocks/>
            </p:cNvSpPr>
            <p:nvPr/>
          </p:nvSpPr>
          <p:spPr>
            <a:xfrm>
              <a:off x="3168650" y="2565400"/>
              <a:ext cx="2616200" cy="1181100"/>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51" name="Content"/>
            <p:cNvSpPr txBox="1">
              <a:spLocks/>
            </p:cNvSpPr>
            <p:nvPr/>
          </p:nvSpPr>
          <p:spPr>
            <a:xfrm>
              <a:off x="3234484" y="2419758"/>
              <a:ext cx="570031" cy="276999"/>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Datos  Viivienda</a:t>
              </a:r>
              <a:endParaRPr lang="en-US" sz="1050" dirty="0">
                <a:latin typeface="Segoe UI" pitchFamily="34" charset="0"/>
                <a:ea typeface="Segoe UI" pitchFamily="34" charset="0"/>
                <a:cs typeface="Segoe UI" pitchFamily="34" charset="0"/>
              </a:endParaRPr>
            </a:p>
          </p:txBody>
        </p:sp>
      </p:grpSp>
      <p:sp>
        <p:nvSpPr>
          <p:cNvPr id="52" name="Content"/>
          <p:cNvSpPr txBox="1"/>
          <p:nvPr>
            <p:custDataLst>
              <p:custData r:id="rId3"/>
            </p:custDataLst>
          </p:nvPr>
        </p:nvSpPr>
        <p:spPr>
          <a:xfrm>
            <a:off x="461073" y="905347"/>
            <a:ext cx="84991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Ubicación</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53" name="DropdownBox"/>
          <p:cNvGrpSpPr/>
          <p:nvPr>
            <p:custDataLst>
              <p:custData r:id="rId4"/>
            </p:custDataLst>
          </p:nvPr>
        </p:nvGrpSpPr>
        <p:grpSpPr>
          <a:xfrm>
            <a:off x="1619699" y="927100"/>
            <a:ext cx="1097652" cy="228600"/>
            <a:chOff x="4016824" y="3329200"/>
            <a:chExt cx="1097652" cy="228600"/>
          </a:xfrm>
        </p:grpSpPr>
        <p:sp>
          <p:nvSpPr>
            <p:cNvPr id="54"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Zona A - 111</a:t>
              </a:r>
              <a:endParaRPr lang="en-US" sz="1200" dirty="0">
                <a:solidFill>
                  <a:srgbClr val="000000"/>
                </a:solidFill>
                <a:latin typeface="Segoe UI" pitchFamily="34" charset="0"/>
                <a:ea typeface="Segoe UI" pitchFamily="34" charset="0"/>
                <a:cs typeface="Segoe UI" pitchFamily="34" charset="0"/>
              </a:endParaRPr>
            </a:p>
          </p:txBody>
        </p:sp>
        <p:sp>
          <p:nvSpPr>
            <p:cNvPr id="55"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5"/>
            </p:custDataLst>
          </p:nvPr>
        </p:nvGrpSpPr>
        <p:grpSpPr>
          <a:xfrm>
            <a:off x="1619699" y="1309688"/>
            <a:ext cx="1097652" cy="228600"/>
            <a:chOff x="4016824" y="3329200"/>
            <a:chExt cx="1097652" cy="228600"/>
          </a:xfrm>
        </p:grpSpPr>
        <p:sp>
          <p:nvSpPr>
            <p:cNvPr id="5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Departamento</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9" name="Content"/>
          <p:cNvSpPr txBox="1"/>
          <p:nvPr>
            <p:custDataLst>
              <p:custData r:id="rId6"/>
            </p:custDataLst>
          </p:nvPr>
        </p:nvSpPr>
        <p:spPr>
          <a:xfrm>
            <a:off x="2986786" y="1357784"/>
            <a:ext cx="1059906"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Metraje (M2)</a:t>
            </a:r>
            <a:endParaRPr lang="en-US" sz="1200" dirty="0" smtClean="0">
              <a:solidFill>
                <a:srgbClr val="000000"/>
              </a:solidFill>
              <a:latin typeface="Segoe UI" pitchFamily="34" charset="0"/>
              <a:ea typeface="Segoe UI" pitchFamily="34" charset="0"/>
              <a:cs typeface="Segoe UI" pitchFamily="34" charset="0"/>
            </a:endParaRPr>
          </a:p>
        </p:txBody>
      </p:sp>
      <p:sp>
        <p:nvSpPr>
          <p:cNvPr id="60" name="Content"/>
          <p:cNvSpPr/>
          <p:nvPr>
            <p:custDataLst>
              <p:custData r:id="rId7"/>
            </p:custDataLst>
          </p:nvPr>
        </p:nvSpPr>
        <p:spPr>
          <a:xfrm>
            <a:off x="4057199" y="1400175"/>
            <a:ext cx="801404" cy="18844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120</a:t>
            </a:r>
            <a:endParaRPr lang="en-US" sz="1200" dirty="0">
              <a:solidFill>
                <a:srgbClr val="000000"/>
              </a:solidFill>
              <a:latin typeface="Segoe UI" pitchFamily="34" charset="0"/>
              <a:cs typeface="Segoe UI" pitchFamily="34" charset="0"/>
            </a:endParaRPr>
          </a:p>
        </p:txBody>
      </p:sp>
      <p:sp>
        <p:nvSpPr>
          <p:cNvPr id="61" name="Content"/>
          <p:cNvSpPr txBox="1"/>
          <p:nvPr>
            <p:custDataLst>
              <p:custData r:id="rId8"/>
            </p:custDataLst>
          </p:nvPr>
        </p:nvSpPr>
        <p:spPr>
          <a:xfrm>
            <a:off x="462661" y="1330797"/>
            <a:ext cx="48122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Tipo</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69" name="Group"/>
          <p:cNvGrpSpPr/>
          <p:nvPr>
            <p:custDataLst>
              <p:custData r:id="rId9"/>
            </p:custDataLst>
          </p:nvPr>
        </p:nvGrpSpPr>
        <p:grpSpPr>
          <a:xfrm>
            <a:off x="315913" y="1943304"/>
            <a:ext cx="5872236" cy="977316"/>
            <a:chOff x="3168650" y="2419759"/>
            <a:chExt cx="2616200" cy="1326741"/>
          </a:xfrm>
        </p:grpSpPr>
        <p:sp useBgFill="1">
          <p:nvSpPr>
            <p:cNvPr id="70" name="Container"/>
            <p:cNvSpPr>
              <a:spLocks/>
            </p:cNvSpPr>
            <p:nvPr/>
          </p:nvSpPr>
          <p:spPr>
            <a:xfrm>
              <a:off x="3168650" y="2617472"/>
              <a:ext cx="2616200" cy="1129028"/>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71" name="Content"/>
            <p:cNvSpPr txBox="1">
              <a:spLocks/>
            </p:cNvSpPr>
            <p:nvPr/>
          </p:nvSpPr>
          <p:spPr>
            <a:xfrm>
              <a:off x="3234423" y="2419759"/>
              <a:ext cx="627890" cy="376036"/>
            </a:xfrm>
            <a:prstGeom prst="rect">
              <a:avLst/>
            </a:prstGeom>
          </p:spPr>
          <p:txBody>
            <a:bodyPr wrap="square" rtlCol="0">
              <a:spAutoFit/>
            </a:bodyPr>
            <a:lstStyle/>
            <a:p>
              <a:r>
                <a:rPr lang="en-US" sz="1200" dirty="0" smtClean="0">
                  <a:latin typeface="Segoe UI" pitchFamily="34" charset="0"/>
                  <a:ea typeface="Segoe UI" pitchFamily="34" charset="0"/>
                  <a:cs typeface="Segoe UI" pitchFamily="34" charset="0"/>
                </a:rPr>
                <a:t>Datos Residente</a:t>
              </a:r>
              <a:endParaRPr lang="en-US" sz="1050" dirty="0">
                <a:latin typeface="Segoe UI" pitchFamily="34" charset="0"/>
                <a:ea typeface="Segoe UI" pitchFamily="34" charset="0"/>
                <a:cs typeface="Segoe UI" pitchFamily="34" charset="0"/>
              </a:endParaRPr>
            </a:p>
          </p:txBody>
        </p:sp>
      </p:grpSp>
      <p:sp>
        <p:nvSpPr>
          <p:cNvPr id="72" name="Content"/>
          <p:cNvSpPr txBox="1"/>
          <p:nvPr>
            <p:custDataLst>
              <p:custData r:id="rId10"/>
            </p:custDataLst>
          </p:nvPr>
        </p:nvSpPr>
        <p:spPr>
          <a:xfrm>
            <a:off x="448373" y="2327747"/>
            <a:ext cx="84439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Residente</a:t>
            </a:r>
            <a:endParaRPr lang="en-US" sz="1200" dirty="0" smtClean="0">
              <a:solidFill>
                <a:srgbClr val="000000"/>
              </a:solidFill>
              <a:latin typeface="Segoe UI" pitchFamily="34" charset="0"/>
              <a:ea typeface="Segoe UI" pitchFamily="34" charset="0"/>
              <a:cs typeface="Segoe UI" pitchFamily="34" charset="0"/>
            </a:endParaRPr>
          </a:p>
        </p:txBody>
      </p:sp>
      <p:sp>
        <p:nvSpPr>
          <p:cNvPr id="73" name="Content"/>
          <p:cNvSpPr/>
          <p:nvPr>
            <p:custDataLst>
              <p:custData r:id="rId11"/>
            </p:custDataLst>
          </p:nvPr>
        </p:nvSpPr>
        <p:spPr>
          <a:xfrm>
            <a:off x="1587049" y="2370138"/>
            <a:ext cx="3271554" cy="18844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Pepito Flores</a:t>
            </a:r>
            <a:endParaRPr lang="en-US" sz="1200" dirty="0">
              <a:solidFill>
                <a:srgbClr val="000000"/>
              </a:solidFill>
              <a:latin typeface="Segoe UI" pitchFamily="34" charset="0"/>
              <a:cs typeface="Segoe UI" pitchFamily="34" charset="0"/>
            </a:endParaRPr>
          </a:p>
        </p:txBody>
      </p:sp>
      <p:sp>
        <p:nvSpPr>
          <p:cNvPr id="74" name="Content"/>
          <p:cNvSpPr/>
          <p:nvPr>
            <p:custDataLst>
              <p:custData r:id="rId12"/>
            </p:custDataLst>
          </p:nvPr>
        </p:nvSpPr>
        <p:spPr>
          <a:xfrm>
            <a:off x="4987079" y="2370138"/>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latin typeface="Segoe UI" pitchFamily="34" charset="0"/>
                <a:cs typeface="Segoe UI" pitchFamily="34" charset="0"/>
              </a:rPr>
              <a:t>Buscar</a:t>
            </a:r>
            <a:endParaRPr lang="en-US" sz="1200" dirty="0">
              <a:solidFill>
                <a:srgbClr val="000000"/>
              </a:solidFill>
              <a:latin typeface="Segoe UI" pitchFamily="34" charset="0"/>
              <a:cs typeface="Segoe UI" pitchFamily="34" charset="0"/>
            </a:endParaRPr>
          </a:p>
        </p:txBody>
      </p:sp>
      <p:grpSp>
        <p:nvGrpSpPr>
          <p:cNvPr id="75" name="Group"/>
          <p:cNvGrpSpPr/>
          <p:nvPr>
            <p:custDataLst>
              <p:custData r:id="rId13"/>
            </p:custDataLst>
          </p:nvPr>
        </p:nvGrpSpPr>
        <p:grpSpPr>
          <a:xfrm>
            <a:off x="330199" y="2994227"/>
            <a:ext cx="5857949" cy="1654688"/>
            <a:chOff x="3168650" y="2419757"/>
            <a:chExt cx="2616200" cy="1326743"/>
          </a:xfrm>
        </p:grpSpPr>
        <p:sp useBgFill="1">
          <p:nvSpPr>
            <p:cNvPr id="76" name="Container"/>
            <p:cNvSpPr>
              <a:spLocks/>
            </p:cNvSpPr>
            <p:nvPr/>
          </p:nvSpPr>
          <p:spPr>
            <a:xfrm>
              <a:off x="3168650" y="2536535"/>
              <a:ext cx="2616200" cy="120996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77" name="Content"/>
            <p:cNvSpPr txBox="1">
              <a:spLocks/>
            </p:cNvSpPr>
            <p:nvPr/>
          </p:nvSpPr>
          <p:spPr>
            <a:xfrm>
              <a:off x="3234584" y="2419757"/>
              <a:ext cx="196475" cy="22210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Datos Contrato</a:t>
              </a:r>
              <a:endParaRPr lang="en-US" sz="1050" dirty="0">
                <a:latin typeface="Segoe UI" pitchFamily="34" charset="0"/>
                <a:ea typeface="Segoe UI" pitchFamily="34" charset="0"/>
                <a:cs typeface="Segoe UI" pitchFamily="34" charset="0"/>
              </a:endParaRPr>
            </a:p>
          </p:txBody>
        </p:sp>
      </p:grpSp>
      <p:sp>
        <p:nvSpPr>
          <p:cNvPr id="78" name="Content"/>
          <p:cNvSpPr txBox="1"/>
          <p:nvPr>
            <p:custDataLst>
              <p:custData r:id="rId14"/>
            </p:custDataLst>
          </p:nvPr>
        </p:nvSpPr>
        <p:spPr>
          <a:xfrm>
            <a:off x="448373" y="3405659"/>
            <a:ext cx="125585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Fecha Contrato </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79" name="DatePicker"/>
          <p:cNvGrpSpPr/>
          <p:nvPr>
            <p:custDataLst>
              <p:custData r:id="rId15"/>
            </p:custDataLst>
          </p:nvPr>
        </p:nvGrpSpPr>
        <p:grpSpPr>
          <a:xfrm>
            <a:off x="1944862" y="3369903"/>
            <a:ext cx="969302" cy="228600"/>
            <a:chOff x="3790801" y="3347719"/>
            <a:chExt cx="969299" cy="228600"/>
          </a:xfrm>
        </p:grpSpPr>
        <p:sp>
          <p:nvSpPr>
            <p:cNvPr id="80"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81" name="Icon" descr="C:\Users\t-dantay\Documents\First24\calendar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85" name="Content"/>
          <p:cNvSpPr txBox="1"/>
          <p:nvPr>
            <p:custDataLst>
              <p:custData r:id="rId16"/>
            </p:custDataLst>
          </p:nvPr>
        </p:nvSpPr>
        <p:spPr>
          <a:xfrm>
            <a:off x="461073" y="4054718"/>
            <a:ext cx="123181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Costo Mensual </a:t>
            </a:r>
            <a:endParaRPr lang="en-US" sz="1200" dirty="0" smtClean="0">
              <a:solidFill>
                <a:srgbClr val="000000"/>
              </a:solidFill>
              <a:latin typeface="Segoe UI" pitchFamily="34" charset="0"/>
              <a:ea typeface="Segoe UI" pitchFamily="34" charset="0"/>
              <a:cs typeface="Segoe UI" pitchFamily="34" charset="0"/>
            </a:endParaRPr>
          </a:p>
        </p:txBody>
      </p:sp>
      <p:sp>
        <p:nvSpPr>
          <p:cNvPr id="86" name="Content"/>
          <p:cNvSpPr/>
          <p:nvPr>
            <p:custDataLst>
              <p:custData r:id="rId17"/>
            </p:custDataLst>
          </p:nvPr>
        </p:nvSpPr>
        <p:spPr>
          <a:xfrm>
            <a:off x="1944862" y="4073536"/>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1000.00</a:t>
            </a:r>
            <a:endParaRPr lang="en-US" sz="1200" dirty="0">
              <a:solidFill>
                <a:srgbClr val="000000"/>
              </a:solidFill>
              <a:latin typeface="Segoe UI" pitchFamily="34" charset="0"/>
              <a:cs typeface="Segoe UI" pitchFamily="34" charset="0"/>
            </a:endParaRPr>
          </a:p>
        </p:txBody>
      </p:sp>
      <p:sp>
        <p:nvSpPr>
          <p:cNvPr id="87" name="Content"/>
          <p:cNvSpPr/>
          <p:nvPr>
            <p:custDataLst>
              <p:custData r:id="rId18"/>
            </p:custDataLst>
          </p:nvPr>
        </p:nvSpPr>
        <p:spPr>
          <a:xfrm>
            <a:off x="362983" y="4970798"/>
            <a:ext cx="1484795" cy="27800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Generar Contrato</a:t>
            </a:r>
            <a:endParaRPr lang="en-US" sz="1200" dirty="0">
              <a:solidFill>
                <a:srgbClr val="000000"/>
              </a:solidFill>
              <a:latin typeface="Segoe UI" pitchFamily="34" charset="0"/>
              <a:cs typeface="Segoe UI" pitchFamily="34" charset="0"/>
            </a:endParaRPr>
          </a:p>
        </p:txBody>
      </p:sp>
      <p:sp>
        <p:nvSpPr>
          <p:cNvPr id="88" name="Content"/>
          <p:cNvSpPr txBox="1"/>
          <p:nvPr>
            <p:custDataLst>
              <p:custData r:id="rId19"/>
            </p:custDataLst>
          </p:nvPr>
        </p:nvSpPr>
        <p:spPr>
          <a:xfrm>
            <a:off x="462661" y="3760092"/>
            <a:ext cx="148220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Periodo de Alquiler</a:t>
            </a:r>
            <a:endParaRPr lang="en-US" sz="1200" dirty="0" smtClean="0">
              <a:solidFill>
                <a:srgbClr val="000000"/>
              </a:solidFill>
              <a:latin typeface="Segoe UI" pitchFamily="34" charset="0"/>
              <a:ea typeface="Segoe UI" pitchFamily="34" charset="0"/>
              <a:cs typeface="Segoe UI" pitchFamily="34" charset="0"/>
            </a:endParaRPr>
          </a:p>
        </p:txBody>
      </p:sp>
      <p:sp>
        <p:nvSpPr>
          <p:cNvPr id="89" name="Content"/>
          <p:cNvSpPr/>
          <p:nvPr>
            <p:custDataLst>
              <p:custData r:id="rId20"/>
            </p:custDataLst>
          </p:nvPr>
        </p:nvSpPr>
        <p:spPr>
          <a:xfrm>
            <a:off x="1957806" y="3773959"/>
            <a:ext cx="801404" cy="18844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6</a:t>
            </a:r>
            <a:endParaRPr lang="en-US" sz="1200" dirty="0">
              <a:solidFill>
                <a:srgbClr val="000000"/>
              </a:solidFill>
              <a:latin typeface="Segoe UI" pitchFamily="34" charset="0"/>
              <a:cs typeface="Segoe UI" pitchFamily="34" charset="0"/>
            </a:endParaRPr>
          </a:p>
        </p:txBody>
      </p:sp>
      <p:sp>
        <p:nvSpPr>
          <p:cNvPr id="90" name="Content"/>
          <p:cNvSpPr txBox="1"/>
          <p:nvPr>
            <p:custDataLst>
              <p:custData r:id="rId21"/>
            </p:custDataLst>
          </p:nvPr>
        </p:nvSpPr>
        <p:spPr>
          <a:xfrm>
            <a:off x="2837309" y="3747788"/>
            <a:ext cx="291746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 Esta información se muestra en meses)</a:t>
            </a:r>
            <a:endParaRPr lang="en-US" sz="120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10672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dirty="0"/>
          </a:p>
        </p:txBody>
      </p:sp>
      <p:grpSp>
        <p:nvGrpSpPr>
          <p:cNvPr id="4" name="Window"/>
          <p:cNvGrpSpPr/>
          <p:nvPr>
            <p:custDataLst>
              <p:custData r:id="rId1"/>
            </p:custDataLst>
          </p:nvPr>
        </p:nvGrpSpPr>
        <p:grpSpPr>
          <a:xfrm>
            <a:off x="0" y="-45384"/>
            <a:ext cx="12192000" cy="6614089"/>
            <a:chOff x="0" y="0"/>
            <a:chExt cx="9144000" cy="6858000"/>
          </a:xfrm>
        </p:grpSpPr>
        <p:grpSp>
          <p:nvGrpSpPr>
            <p:cNvPr id="5" name="Group 2"/>
            <p:cNvGrpSpPr/>
            <p:nvPr/>
          </p:nvGrpSpPr>
          <p:grpSpPr>
            <a:xfrm>
              <a:off x="0" y="0"/>
              <a:ext cx="9144000" cy="6858000"/>
              <a:chOff x="0" y="0"/>
              <a:chExt cx="9144000" cy="6858000"/>
            </a:xfrm>
          </p:grpSpPr>
          <p:sp>
            <p:nvSpPr>
              <p:cNvPr id="13"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4"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5" name="WindowTitle"/>
              <p:cNvSpPr txBox="1"/>
              <p:nvPr/>
            </p:nvSpPr>
            <p:spPr>
              <a:xfrm>
                <a:off x="240976" y="38480"/>
                <a:ext cx="409151" cy="239345"/>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Pagos</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6" name="Minimize - Maximize - Close"/>
            <p:cNvGrpSpPr/>
            <p:nvPr/>
          </p:nvGrpSpPr>
          <p:grpSpPr>
            <a:xfrm>
              <a:off x="8632311" y="92599"/>
              <a:ext cx="384527" cy="78032"/>
              <a:chOff x="9347642" y="131588"/>
              <a:chExt cx="384527" cy="78032"/>
            </a:xfrm>
          </p:grpSpPr>
          <p:cxnSp>
            <p:nvCxnSpPr>
              <p:cNvPr id="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7"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49" name="Group"/>
          <p:cNvGrpSpPr/>
          <p:nvPr>
            <p:custDataLst>
              <p:custData r:id="rId2"/>
            </p:custDataLst>
          </p:nvPr>
        </p:nvGrpSpPr>
        <p:grpSpPr>
          <a:xfrm>
            <a:off x="321301" y="520470"/>
            <a:ext cx="7949242" cy="1326741"/>
            <a:chOff x="3168650" y="2419759"/>
            <a:chExt cx="2616200" cy="1326741"/>
          </a:xfrm>
        </p:grpSpPr>
        <p:sp useBgFill="1">
          <p:nvSpPr>
            <p:cNvPr id="50" name="Container"/>
            <p:cNvSpPr>
              <a:spLocks/>
            </p:cNvSpPr>
            <p:nvPr/>
          </p:nvSpPr>
          <p:spPr>
            <a:xfrm>
              <a:off x="3168650" y="2565400"/>
              <a:ext cx="2616200" cy="1181100"/>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51" name="Content"/>
            <p:cNvSpPr txBox="1">
              <a:spLocks/>
            </p:cNvSpPr>
            <p:nvPr/>
          </p:nvSpPr>
          <p:spPr>
            <a:xfrm>
              <a:off x="3217238" y="2419759"/>
              <a:ext cx="586791" cy="276999"/>
            </a:xfrm>
            <a:prstGeom prst="rect">
              <a:avLst/>
            </a:prstGeom>
          </p:spPr>
          <p:txBody>
            <a:bodyPr wrap="square" rtlCol="0">
              <a:spAutoFit/>
            </a:bodyPr>
            <a:lstStyle/>
            <a:p>
              <a:r>
                <a:rPr lang="en-US" sz="1200" dirty="0" smtClean="0">
                  <a:latin typeface="Segoe UI" pitchFamily="34" charset="0"/>
                  <a:ea typeface="Segoe UI" pitchFamily="34" charset="0"/>
                  <a:cs typeface="Segoe UI" pitchFamily="34" charset="0"/>
                </a:rPr>
                <a:t>Criterios de Busqueda</a:t>
              </a:r>
              <a:endParaRPr lang="en-US" sz="1050" dirty="0">
                <a:latin typeface="Segoe UI" pitchFamily="34" charset="0"/>
                <a:ea typeface="Segoe UI" pitchFamily="34" charset="0"/>
                <a:cs typeface="Segoe UI" pitchFamily="34" charset="0"/>
              </a:endParaRPr>
            </a:p>
          </p:txBody>
        </p:sp>
      </p:grpSp>
      <p:sp>
        <p:nvSpPr>
          <p:cNvPr id="52" name="Content"/>
          <p:cNvSpPr txBox="1"/>
          <p:nvPr>
            <p:custDataLst>
              <p:custData r:id="rId3"/>
            </p:custDataLst>
          </p:nvPr>
        </p:nvSpPr>
        <p:spPr>
          <a:xfrm>
            <a:off x="461073" y="905347"/>
            <a:ext cx="84991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Ubicación</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53" name="DropdownBox"/>
          <p:cNvGrpSpPr/>
          <p:nvPr>
            <p:custDataLst>
              <p:custData r:id="rId4"/>
            </p:custDataLst>
          </p:nvPr>
        </p:nvGrpSpPr>
        <p:grpSpPr>
          <a:xfrm>
            <a:off x="1619699" y="927100"/>
            <a:ext cx="1097652" cy="228600"/>
            <a:chOff x="4016824" y="3329200"/>
            <a:chExt cx="1097652" cy="228600"/>
          </a:xfrm>
        </p:grpSpPr>
        <p:sp>
          <p:nvSpPr>
            <p:cNvPr id="54"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Zona A - 111</a:t>
              </a:r>
              <a:endParaRPr lang="en-US" sz="1200" dirty="0">
                <a:solidFill>
                  <a:srgbClr val="000000"/>
                </a:solidFill>
                <a:latin typeface="Segoe UI" pitchFamily="34" charset="0"/>
                <a:ea typeface="Segoe UI" pitchFamily="34" charset="0"/>
                <a:cs typeface="Segoe UI" pitchFamily="34" charset="0"/>
              </a:endParaRPr>
            </a:p>
          </p:txBody>
        </p:sp>
        <p:sp>
          <p:nvSpPr>
            <p:cNvPr id="55"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5"/>
            </p:custDataLst>
          </p:nvPr>
        </p:nvGrpSpPr>
        <p:grpSpPr>
          <a:xfrm>
            <a:off x="1619699" y="1309687"/>
            <a:ext cx="2638402" cy="228600"/>
            <a:chOff x="4016824" y="3329196"/>
            <a:chExt cx="1097652" cy="193368"/>
          </a:xfrm>
        </p:grpSpPr>
        <p:sp>
          <p:nvSpPr>
            <p:cNvPr id="57" name="Content"/>
            <p:cNvSpPr>
              <a:spLocks/>
            </p:cNvSpPr>
            <p:nvPr/>
          </p:nvSpPr>
          <p:spPr>
            <a:xfrm>
              <a:off x="4016824" y="3329196"/>
              <a:ext cx="1097652" cy="19336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Pepito Flores</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5063402" y="3414629"/>
              <a:ext cx="33826" cy="41251"/>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61" name="Content"/>
          <p:cNvSpPr txBox="1"/>
          <p:nvPr>
            <p:custDataLst>
              <p:custData r:id="rId6"/>
            </p:custDataLst>
          </p:nvPr>
        </p:nvSpPr>
        <p:spPr>
          <a:xfrm>
            <a:off x="462661" y="1330797"/>
            <a:ext cx="84439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Residente</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69" name="Group"/>
          <p:cNvGrpSpPr/>
          <p:nvPr>
            <p:custDataLst>
              <p:custData r:id="rId7"/>
            </p:custDataLst>
          </p:nvPr>
        </p:nvGrpSpPr>
        <p:grpSpPr>
          <a:xfrm>
            <a:off x="315913" y="2066134"/>
            <a:ext cx="7954630" cy="2587754"/>
            <a:chOff x="3168650" y="2419759"/>
            <a:chExt cx="2616200" cy="1326741"/>
          </a:xfrm>
        </p:grpSpPr>
        <p:sp useBgFill="1">
          <p:nvSpPr>
            <p:cNvPr id="70" name="Container"/>
            <p:cNvSpPr>
              <a:spLocks/>
            </p:cNvSpPr>
            <p:nvPr/>
          </p:nvSpPr>
          <p:spPr>
            <a:xfrm>
              <a:off x="3168650" y="2494430"/>
              <a:ext cx="2616200" cy="1252070"/>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71" name="Content"/>
            <p:cNvSpPr txBox="1">
              <a:spLocks/>
            </p:cNvSpPr>
            <p:nvPr/>
          </p:nvSpPr>
          <p:spPr>
            <a:xfrm>
              <a:off x="3217205" y="2419759"/>
              <a:ext cx="144688" cy="142017"/>
            </a:xfrm>
            <a:prstGeom prst="rect">
              <a:avLst/>
            </a:prstGeom>
          </p:spPr>
          <p:txBody>
            <a:bodyPr wrap="square" rtlCol="0">
              <a:spAutoFit/>
            </a:bodyPr>
            <a:lstStyle/>
            <a:p>
              <a:r>
                <a:rPr lang="en-US" sz="1200" dirty="0" smtClean="0">
                  <a:latin typeface="Segoe UI" pitchFamily="34" charset="0"/>
                  <a:ea typeface="Segoe UI" pitchFamily="34" charset="0"/>
                  <a:cs typeface="Segoe UI" pitchFamily="34" charset="0"/>
                </a:rPr>
                <a:t>Detalle de Cuotas</a:t>
              </a:r>
              <a:endParaRPr lang="en-US" sz="1050" dirty="0">
                <a:latin typeface="Segoe UI" pitchFamily="34" charset="0"/>
                <a:ea typeface="Segoe UI" pitchFamily="34" charset="0"/>
                <a:cs typeface="Segoe UI" pitchFamily="34" charset="0"/>
              </a:endParaRPr>
            </a:p>
          </p:txBody>
        </p:sp>
      </p:grpSp>
      <p:sp>
        <p:nvSpPr>
          <p:cNvPr id="48" name="Content"/>
          <p:cNvSpPr/>
          <p:nvPr>
            <p:custDataLst>
              <p:custData r:id="rId8"/>
            </p:custDataLst>
          </p:nvPr>
        </p:nvSpPr>
        <p:spPr>
          <a:xfrm>
            <a:off x="4441833" y="130968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latin typeface="Segoe UI" pitchFamily="34" charset="0"/>
                <a:cs typeface="Segoe UI" pitchFamily="34" charset="0"/>
              </a:rPr>
              <a:t>Buscar</a:t>
            </a:r>
            <a:endParaRPr lang="en-US" sz="1200" dirty="0">
              <a:solidFill>
                <a:srgbClr val="000000"/>
              </a:solidFill>
              <a:latin typeface="Segoe UI" pitchFamily="34" charset="0"/>
              <a:cs typeface="Segoe UI" pitchFamily="34" charset="0"/>
            </a:endParaRPr>
          </a:p>
        </p:txBody>
      </p:sp>
      <p:graphicFrame>
        <p:nvGraphicFramePr>
          <p:cNvPr id="62" name="Table"/>
          <p:cNvGraphicFramePr>
            <a:graphicFrameLocks noGrp="1"/>
          </p:cNvGraphicFramePr>
          <p:nvPr>
            <p:custDataLst>
              <p:custData r:id="rId9"/>
            </p:custDataLst>
            <p:extLst>
              <p:ext uri="{D42A27DB-BD31-4B8C-83A1-F6EECF244321}">
                <p14:modId xmlns:p14="http://schemas.microsoft.com/office/powerpoint/2010/main" val="2020440205"/>
              </p:ext>
            </p:extLst>
          </p:nvPr>
        </p:nvGraphicFramePr>
        <p:xfrm>
          <a:off x="476231" y="2571979"/>
          <a:ext cx="7219668" cy="1824510"/>
        </p:xfrm>
        <a:graphic>
          <a:graphicData uri="http://schemas.openxmlformats.org/drawingml/2006/table">
            <a:tbl>
              <a:tblPr firstRow="1" bandRow="1">
                <a:tableStyleId>{8EC20E35-A176-4012-BC5E-935CFFF8708E}</a:tableStyleId>
              </a:tblPr>
              <a:tblGrid>
                <a:gridCol w="644067"/>
                <a:gridCol w="871062"/>
                <a:gridCol w="883114"/>
                <a:gridCol w="964285"/>
                <a:gridCol w="868278"/>
                <a:gridCol w="736979"/>
                <a:gridCol w="1287598"/>
                <a:gridCol w="964285"/>
              </a:tblGrid>
              <a:tr h="192025">
                <a:tc>
                  <a:txBody>
                    <a:bodyPr/>
                    <a:lstStyle/>
                    <a:p>
                      <a:pPr algn="ctr"/>
                      <a:r>
                        <a:rPr lang="en-US" sz="1100" dirty="0" err="1" smtClean="0">
                          <a:solidFill>
                            <a:srgbClr val="000000"/>
                          </a:solidFill>
                        </a:rPr>
                        <a:t>Sel</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 Cuota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Vivienda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Residente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Importe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Estado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Fec.Vencimiento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Fec.Pago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Zona</a:t>
                      </a:r>
                      <a:r>
                        <a:rPr lang="en-US" sz="1100" baseline="0" dirty="0" smtClean="0">
                          <a:solidFill>
                            <a:srgbClr val="000000"/>
                          </a:solidFill>
                        </a:rPr>
                        <a:t> A- 111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Cancelado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25/01/2015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25/01/2015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25555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 A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25/02/2015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25/03/2015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25/04/2015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25/05/2015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6</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25/06/2015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7</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25/07/2015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8</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25/08/2015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grpSp>
        <p:nvGrpSpPr>
          <p:cNvPr id="63" name="CheckBoxChecked"/>
          <p:cNvGrpSpPr/>
          <p:nvPr>
            <p:custDataLst>
              <p:custData r:id="rId10"/>
            </p:custDataLst>
          </p:nvPr>
        </p:nvGrpSpPr>
        <p:grpSpPr>
          <a:xfrm>
            <a:off x="702489" y="3010531"/>
            <a:ext cx="249825" cy="230832"/>
            <a:chOff x="4317072" y="3312427"/>
            <a:chExt cx="249825" cy="230832"/>
          </a:xfrm>
        </p:grpSpPr>
        <p:grpSp>
          <p:nvGrpSpPr>
            <p:cNvPr id="64" name="Group 2"/>
            <p:cNvGrpSpPr/>
            <p:nvPr/>
          </p:nvGrpSpPr>
          <p:grpSpPr>
            <a:xfrm>
              <a:off x="4354457" y="3312427"/>
              <a:ext cx="212440" cy="230832"/>
              <a:chOff x="5179826" y="2087451"/>
              <a:chExt cx="199098" cy="216403"/>
            </a:xfrm>
          </p:grpSpPr>
          <p:sp>
            <p:nvSpPr>
              <p:cNvPr id="66" name="Content"/>
              <p:cNvSpPr txBox="1">
                <a:spLocks/>
              </p:cNvSpPr>
              <p:nvPr/>
            </p:nvSpPr>
            <p:spPr>
              <a:xfrm>
                <a:off x="5179826" y="2087451"/>
                <a:ext cx="199098"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67" name="CheckBox"/>
              <p:cNvSpPr>
                <a:spLocks/>
              </p:cNvSpPr>
              <p:nvPr/>
            </p:nvSpPr>
            <p:spPr>
              <a:xfrm>
                <a:off x="5179826" y="2146837"/>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5" name="Check" descr="C:\Users\t-dantay\Documents\WPIcons\appbar.check.rest.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CheckBoxChecked"/>
          <p:cNvGrpSpPr/>
          <p:nvPr>
            <p:custDataLst>
              <p:custData r:id="rId11"/>
            </p:custDataLst>
          </p:nvPr>
        </p:nvGrpSpPr>
        <p:grpSpPr>
          <a:xfrm>
            <a:off x="702489" y="3178753"/>
            <a:ext cx="249822" cy="230832"/>
            <a:chOff x="4317072" y="3312427"/>
            <a:chExt cx="249822" cy="230832"/>
          </a:xfrm>
        </p:grpSpPr>
        <p:grpSp>
          <p:nvGrpSpPr>
            <p:cNvPr id="82" name="Group 2"/>
            <p:cNvGrpSpPr/>
            <p:nvPr/>
          </p:nvGrpSpPr>
          <p:grpSpPr>
            <a:xfrm>
              <a:off x="4354457" y="3312427"/>
              <a:ext cx="212437" cy="230832"/>
              <a:chOff x="5179847" y="2087451"/>
              <a:chExt cx="199096" cy="216403"/>
            </a:xfrm>
          </p:grpSpPr>
          <p:sp>
            <p:nvSpPr>
              <p:cNvPr id="84"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91"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83" name="Check" descr="C:\Users\t-dantay\Documents\WPIcons\appbar.check.rest.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2" name="CheckBoxUnchecked"/>
          <p:cNvGrpSpPr/>
          <p:nvPr>
            <p:custDataLst>
              <p:custData r:id="rId12"/>
            </p:custDataLst>
          </p:nvPr>
        </p:nvGrpSpPr>
        <p:grpSpPr>
          <a:xfrm>
            <a:off x="736390" y="3420122"/>
            <a:ext cx="212435" cy="230832"/>
            <a:chOff x="5179843" y="2087449"/>
            <a:chExt cx="199094" cy="216403"/>
          </a:xfrm>
        </p:grpSpPr>
        <p:sp>
          <p:nvSpPr>
            <p:cNvPr id="93"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94" name="CheckBox"/>
            <p:cNvSpPr>
              <a:spLocks/>
            </p:cNvSpPr>
            <p:nvPr/>
          </p:nvSpPr>
          <p:spPr>
            <a:xfrm>
              <a:off x="5179843" y="2146834"/>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95" name="CheckBoxUnchecked"/>
          <p:cNvGrpSpPr/>
          <p:nvPr>
            <p:custDataLst>
              <p:custData r:id="rId13"/>
            </p:custDataLst>
          </p:nvPr>
        </p:nvGrpSpPr>
        <p:grpSpPr>
          <a:xfrm>
            <a:off x="736390" y="3597793"/>
            <a:ext cx="212435" cy="230832"/>
            <a:chOff x="5179843" y="2087449"/>
            <a:chExt cx="199094" cy="216403"/>
          </a:xfrm>
        </p:grpSpPr>
        <p:sp>
          <p:nvSpPr>
            <p:cNvPr id="96"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97" name="CheckBox"/>
            <p:cNvSpPr>
              <a:spLocks/>
            </p:cNvSpPr>
            <p:nvPr/>
          </p:nvSpPr>
          <p:spPr>
            <a:xfrm>
              <a:off x="5179843" y="2146834"/>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98" name="CheckBoxUnchecked"/>
          <p:cNvGrpSpPr/>
          <p:nvPr>
            <p:custDataLst>
              <p:custData r:id="rId14"/>
            </p:custDataLst>
          </p:nvPr>
        </p:nvGrpSpPr>
        <p:grpSpPr>
          <a:xfrm>
            <a:off x="741393" y="3786117"/>
            <a:ext cx="212435" cy="230832"/>
            <a:chOff x="5179843" y="2087449"/>
            <a:chExt cx="199094" cy="216403"/>
          </a:xfrm>
        </p:grpSpPr>
        <p:sp>
          <p:nvSpPr>
            <p:cNvPr id="99"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100" name="CheckBox"/>
            <p:cNvSpPr>
              <a:spLocks/>
            </p:cNvSpPr>
            <p:nvPr/>
          </p:nvSpPr>
          <p:spPr>
            <a:xfrm>
              <a:off x="5179843" y="2146834"/>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01" name="CheckBoxUnchecked"/>
          <p:cNvGrpSpPr/>
          <p:nvPr>
            <p:custDataLst>
              <p:custData r:id="rId15"/>
            </p:custDataLst>
          </p:nvPr>
        </p:nvGrpSpPr>
        <p:grpSpPr>
          <a:xfrm>
            <a:off x="736392" y="4006296"/>
            <a:ext cx="212435" cy="230832"/>
            <a:chOff x="5179843" y="2087449"/>
            <a:chExt cx="199094" cy="216403"/>
          </a:xfrm>
        </p:grpSpPr>
        <p:sp>
          <p:nvSpPr>
            <p:cNvPr id="102"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103"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04" name="CheckBoxUnchecked"/>
          <p:cNvGrpSpPr/>
          <p:nvPr>
            <p:custDataLst>
              <p:custData r:id="rId16"/>
            </p:custDataLst>
          </p:nvPr>
        </p:nvGrpSpPr>
        <p:grpSpPr>
          <a:xfrm>
            <a:off x="739874" y="4213247"/>
            <a:ext cx="212435" cy="230832"/>
            <a:chOff x="5179843" y="2087449"/>
            <a:chExt cx="199094" cy="216403"/>
          </a:xfrm>
        </p:grpSpPr>
        <p:sp>
          <p:nvSpPr>
            <p:cNvPr id="105"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smtClean="0">
                <a:latin typeface="Segoe UI" pitchFamily="34" charset="0"/>
                <a:ea typeface="Segoe UI" pitchFamily="34" charset="0"/>
                <a:cs typeface="Segoe UI" pitchFamily="34" charset="0"/>
              </a:endParaRPr>
            </a:p>
          </p:txBody>
        </p:sp>
        <p:sp>
          <p:nvSpPr>
            <p:cNvPr id="106" name="CheckBox"/>
            <p:cNvSpPr>
              <a:spLocks/>
            </p:cNvSpPr>
            <p:nvPr/>
          </p:nvSpPr>
          <p:spPr>
            <a:xfrm>
              <a:off x="5179843" y="2146834"/>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107" name="Content"/>
          <p:cNvSpPr txBox="1"/>
          <p:nvPr>
            <p:custDataLst>
              <p:custData r:id="rId17"/>
            </p:custDataLst>
          </p:nvPr>
        </p:nvSpPr>
        <p:spPr>
          <a:xfrm>
            <a:off x="311848" y="4851872"/>
            <a:ext cx="105195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a Pagar</a:t>
            </a:r>
            <a:endParaRPr lang="en-US" sz="1200" dirty="0" smtClean="0">
              <a:solidFill>
                <a:srgbClr val="000000"/>
              </a:solidFill>
              <a:latin typeface="Segoe UI" pitchFamily="34" charset="0"/>
              <a:ea typeface="Segoe UI" pitchFamily="34" charset="0"/>
              <a:cs typeface="Segoe UI" pitchFamily="34" charset="0"/>
            </a:endParaRPr>
          </a:p>
        </p:txBody>
      </p:sp>
      <p:sp>
        <p:nvSpPr>
          <p:cNvPr id="108" name="Content"/>
          <p:cNvSpPr/>
          <p:nvPr>
            <p:custDataLst>
              <p:custData r:id="rId18"/>
            </p:custDataLst>
          </p:nvPr>
        </p:nvSpPr>
        <p:spPr>
          <a:xfrm>
            <a:off x="1382262" y="4881563"/>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2000.00</a:t>
            </a:r>
            <a:endParaRPr lang="en-US" sz="1200" dirty="0">
              <a:solidFill>
                <a:srgbClr val="000000"/>
              </a:solidFill>
              <a:latin typeface="Segoe UI" pitchFamily="34" charset="0"/>
              <a:cs typeface="Segoe UI" pitchFamily="34" charset="0"/>
            </a:endParaRPr>
          </a:p>
        </p:txBody>
      </p:sp>
      <p:sp>
        <p:nvSpPr>
          <p:cNvPr id="109" name="Content"/>
          <p:cNvSpPr/>
          <p:nvPr>
            <p:custDataLst>
              <p:custData r:id="rId19"/>
            </p:custDataLst>
          </p:nvPr>
        </p:nvSpPr>
        <p:spPr>
          <a:xfrm>
            <a:off x="361103" y="5386388"/>
            <a:ext cx="1494993" cy="20490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Registrar Pago</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7169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sp>
        <p:nvSpPr>
          <p:cNvPr id="3" name="Subtítulo 2"/>
          <p:cNvSpPr>
            <a:spLocks noGrp="1"/>
          </p:cNvSpPr>
          <p:nvPr>
            <p:ph type="subTitle" idx="1"/>
          </p:nvPr>
        </p:nvSpPr>
        <p:spPr/>
        <p:txBody>
          <a:bodyPr/>
          <a:lstStyle/>
          <a:p>
            <a:endParaRPr lang="es-PE" dirty="0"/>
          </a:p>
        </p:txBody>
      </p:sp>
      <p:grpSp>
        <p:nvGrpSpPr>
          <p:cNvPr id="4" name="Window"/>
          <p:cNvGrpSpPr/>
          <p:nvPr>
            <p:custDataLst>
              <p:custData r:id="rId1"/>
            </p:custDataLst>
          </p:nvPr>
        </p:nvGrpSpPr>
        <p:grpSpPr>
          <a:xfrm>
            <a:off x="0" y="-45384"/>
            <a:ext cx="12192000" cy="6614089"/>
            <a:chOff x="0" y="0"/>
            <a:chExt cx="9144000" cy="6858000"/>
          </a:xfrm>
        </p:grpSpPr>
        <p:grpSp>
          <p:nvGrpSpPr>
            <p:cNvPr id="5" name="Group 2"/>
            <p:cNvGrpSpPr/>
            <p:nvPr/>
          </p:nvGrpSpPr>
          <p:grpSpPr>
            <a:xfrm>
              <a:off x="0" y="0"/>
              <a:ext cx="9144000" cy="6858000"/>
              <a:chOff x="0" y="0"/>
              <a:chExt cx="9144000" cy="6858000"/>
            </a:xfrm>
          </p:grpSpPr>
          <p:sp>
            <p:nvSpPr>
              <p:cNvPr id="13"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4"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5" name="WindowTitle"/>
              <p:cNvSpPr txBox="1"/>
              <p:nvPr/>
            </p:nvSpPr>
            <p:spPr>
              <a:xfrm>
                <a:off x="240976" y="38480"/>
                <a:ext cx="409151" cy="239345"/>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Pagos</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6" name="Minimize - Maximize - Close"/>
            <p:cNvGrpSpPr/>
            <p:nvPr/>
          </p:nvGrpSpPr>
          <p:grpSpPr>
            <a:xfrm>
              <a:off x="8632311" y="92599"/>
              <a:ext cx="384527" cy="78032"/>
              <a:chOff x="9347642" y="131588"/>
              <a:chExt cx="384527" cy="78032"/>
            </a:xfrm>
          </p:grpSpPr>
          <p:cxnSp>
            <p:nvCxnSpPr>
              <p:cNvPr id="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7"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49" name="Group"/>
          <p:cNvGrpSpPr/>
          <p:nvPr>
            <p:custDataLst>
              <p:custData r:id="rId2"/>
            </p:custDataLst>
          </p:nvPr>
        </p:nvGrpSpPr>
        <p:grpSpPr>
          <a:xfrm>
            <a:off x="321301" y="521036"/>
            <a:ext cx="7949242" cy="2067307"/>
            <a:chOff x="3168650" y="2419759"/>
            <a:chExt cx="2616200" cy="1326740"/>
          </a:xfrm>
        </p:grpSpPr>
        <p:sp useBgFill="1">
          <p:nvSpPr>
            <p:cNvPr id="50" name="Container"/>
            <p:cNvSpPr>
              <a:spLocks/>
            </p:cNvSpPr>
            <p:nvPr/>
          </p:nvSpPr>
          <p:spPr>
            <a:xfrm>
              <a:off x="3168650" y="2513227"/>
              <a:ext cx="2616200" cy="1233272"/>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51" name="Content"/>
            <p:cNvSpPr txBox="1">
              <a:spLocks/>
            </p:cNvSpPr>
            <p:nvPr/>
          </p:nvSpPr>
          <p:spPr>
            <a:xfrm>
              <a:off x="3217238" y="2419759"/>
              <a:ext cx="586791" cy="177770"/>
            </a:xfrm>
            <a:prstGeom prst="rect">
              <a:avLst/>
            </a:prstGeom>
          </p:spPr>
          <p:txBody>
            <a:bodyPr wrap="square" rtlCol="0">
              <a:spAutoFit/>
            </a:bodyPr>
            <a:lstStyle/>
            <a:p>
              <a:r>
                <a:rPr lang="en-US" sz="1200" dirty="0" smtClean="0">
                  <a:latin typeface="Segoe UI" pitchFamily="34" charset="0"/>
                  <a:ea typeface="Segoe UI" pitchFamily="34" charset="0"/>
                  <a:cs typeface="Segoe UI" pitchFamily="34" charset="0"/>
                </a:rPr>
                <a:t>Criterios de Busqueda</a:t>
              </a:r>
              <a:endParaRPr lang="en-US" sz="1050" dirty="0">
                <a:latin typeface="Segoe UI" pitchFamily="34" charset="0"/>
                <a:ea typeface="Segoe UI" pitchFamily="34" charset="0"/>
                <a:cs typeface="Segoe UI" pitchFamily="34" charset="0"/>
              </a:endParaRPr>
            </a:p>
          </p:txBody>
        </p:sp>
      </p:grpSp>
      <p:sp>
        <p:nvSpPr>
          <p:cNvPr id="52" name="Content"/>
          <p:cNvSpPr txBox="1"/>
          <p:nvPr>
            <p:custDataLst>
              <p:custData r:id="rId3"/>
            </p:custDataLst>
          </p:nvPr>
        </p:nvSpPr>
        <p:spPr>
          <a:xfrm>
            <a:off x="461073" y="905347"/>
            <a:ext cx="84991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Ubicación</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53" name="DropdownBox"/>
          <p:cNvGrpSpPr/>
          <p:nvPr>
            <p:custDataLst>
              <p:custData r:id="rId4"/>
            </p:custDataLst>
          </p:nvPr>
        </p:nvGrpSpPr>
        <p:grpSpPr>
          <a:xfrm>
            <a:off x="1619699" y="927100"/>
            <a:ext cx="1097652" cy="228600"/>
            <a:chOff x="4016824" y="3329200"/>
            <a:chExt cx="1097652" cy="228600"/>
          </a:xfrm>
        </p:grpSpPr>
        <p:sp>
          <p:nvSpPr>
            <p:cNvPr id="54"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Zona A - 111</a:t>
              </a:r>
              <a:endParaRPr lang="en-US" sz="1200" dirty="0">
                <a:solidFill>
                  <a:srgbClr val="000000"/>
                </a:solidFill>
                <a:latin typeface="Segoe UI" pitchFamily="34" charset="0"/>
                <a:ea typeface="Segoe UI" pitchFamily="34" charset="0"/>
                <a:cs typeface="Segoe UI" pitchFamily="34" charset="0"/>
              </a:endParaRPr>
            </a:p>
          </p:txBody>
        </p:sp>
        <p:sp>
          <p:nvSpPr>
            <p:cNvPr id="55"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5"/>
            </p:custDataLst>
          </p:nvPr>
        </p:nvGrpSpPr>
        <p:grpSpPr>
          <a:xfrm>
            <a:off x="1619699" y="1309687"/>
            <a:ext cx="2638402" cy="228600"/>
            <a:chOff x="4016824" y="3329196"/>
            <a:chExt cx="1097652" cy="193368"/>
          </a:xfrm>
        </p:grpSpPr>
        <p:sp>
          <p:nvSpPr>
            <p:cNvPr id="57" name="Content"/>
            <p:cNvSpPr>
              <a:spLocks/>
            </p:cNvSpPr>
            <p:nvPr/>
          </p:nvSpPr>
          <p:spPr>
            <a:xfrm>
              <a:off x="4016824" y="3329196"/>
              <a:ext cx="1097652" cy="19336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Pepito Flores</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5063402" y="3414629"/>
              <a:ext cx="33826" cy="41251"/>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61" name="Content"/>
          <p:cNvSpPr txBox="1"/>
          <p:nvPr>
            <p:custDataLst>
              <p:custData r:id="rId6"/>
            </p:custDataLst>
          </p:nvPr>
        </p:nvSpPr>
        <p:spPr>
          <a:xfrm>
            <a:off x="462661" y="1330797"/>
            <a:ext cx="84439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Residente</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69" name="Group"/>
          <p:cNvGrpSpPr/>
          <p:nvPr>
            <p:custDataLst>
              <p:custData r:id="rId7"/>
            </p:custDataLst>
          </p:nvPr>
        </p:nvGrpSpPr>
        <p:grpSpPr>
          <a:xfrm>
            <a:off x="239328" y="2847155"/>
            <a:ext cx="8440648" cy="2587754"/>
            <a:chOff x="3168650" y="2419759"/>
            <a:chExt cx="2616200" cy="1326741"/>
          </a:xfrm>
        </p:grpSpPr>
        <p:sp useBgFill="1">
          <p:nvSpPr>
            <p:cNvPr id="70" name="Container"/>
            <p:cNvSpPr>
              <a:spLocks/>
            </p:cNvSpPr>
            <p:nvPr/>
          </p:nvSpPr>
          <p:spPr>
            <a:xfrm>
              <a:off x="3168650" y="2494430"/>
              <a:ext cx="2616200" cy="1252070"/>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71" name="Content"/>
            <p:cNvSpPr txBox="1">
              <a:spLocks/>
            </p:cNvSpPr>
            <p:nvPr/>
          </p:nvSpPr>
          <p:spPr>
            <a:xfrm>
              <a:off x="3214410" y="2419759"/>
              <a:ext cx="609695" cy="142017"/>
            </a:xfrm>
            <a:prstGeom prst="rect">
              <a:avLst/>
            </a:prstGeom>
          </p:spPr>
          <p:txBody>
            <a:bodyPr wrap="square" rtlCol="0">
              <a:spAutoFit/>
            </a:bodyPr>
            <a:lstStyle/>
            <a:p>
              <a:r>
                <a:rPr lang="en-US" sz="1200" dirty="0" smtClean="0">
                  <a:latin typeface="Segoe UI" pitchFamily="34" charset="0"/>
                  <a:ea typeface="Segoe UI" pitchFamily="34" charset="0"/>
                  <a:cs typeface="Segoe UI" pitchFamily="34" charset="0"/>
                </a:rPr>
                <a:t>Detalle de Cuotas</a:t>
              </a:r>
              <a:endParaRPr lang="en-US" sz="1050" dirty="0">
                <a:latin typeface="Segoe UI" pitchFamily="34" charset="0"/>
                <a:ea typeface="Segoe UI" pitchFamily="34" charset="0"/>
                <a:cs typeface="Segoe UI" pitchFamily="34" charset="0"/>
              </a:endParaRPr>
            </a:p>
          </p:txBody>
        </p:sp>
      </p:grpSp>
      <p:sp>
        <p:nvSpPr>
          <p:cNvPr id="48" name="Content"/>
          <p:cNvSpPr/>
          <p:nvPr>
            <p:custDataLst>
              <p:custData r:id="rId8"/>
            </p:custDataLst>
          </p:nvPr>
        </p:nvSpPr>
        <p:spPr>
          <a:xfrm>
            <a:off x="4571383" y="2283676"/>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latin typeface="Segoe UI" pitchFamily="34" charset="0"/>
                <a:cs typeface="Segoe UI" pitchFamily="34" charset="0"/>
              </a:rPr>
              <a:t>Buscar</a:t>
            </a:r>
            <a:endParaRPr lang="en-US" sz="1200" dirty="0">
              <a:solidFill>
                <a:srgbClr val="000000"/>
              </a:solidFill>
              <a:latin typeface="Segoe UI" pitchFamily="34" charset="0"/>
              <a:cs typeface="Segoe UI" pitchFamily="34" charset="0"/>
            </a:endParaRPr>
          </a:p>
        </p:txBody>
      </p:sp>
      <p:graphicFrame>
        <p:nvGraphicFramePr>
          <p:cNvPr id="62" name="Table"/>
          <p:cNvGraphicFramePr>
            <a:graphicFrameLocks noGrp="1"/>
          </p:cNvGraphicFramePr>
          <p:nvPr>
            <p:custDataLst>
              <p:custData r:id="rId9"/>
            </p:custDataLst>
            <p:extLst>
              <p:ext uri="{D42A27DB-BD31-4B8C-83A1-F6EECF244321}">
                <p14:modId xmlns:p14="http://schemas.microsoft.com/office/powerpoint/2010/main" val="1323253688"/>
              </p:ext>
            </p:extLst>
          </p:nvPr>
        </p:nvGraphicFramePr>
        <p:xfrm>
          <a:off x="482178" y="3211513"/>
          <a:ext cx="7615168" cy="1824510"/>
        </p:xfrm>
        <a:graphic>
          <a:graphicData uri="http://schemas.openxmlformats.org/drawingml/2006/table">
            <a:tbl>
              <a:tblPr firstRow="1" bandRow="1">
                <a:tableStyleId>{8EC20E35-A176-4012-BC5E-935CFFF8708E}</a:tableStyleId>
              </a:tblPr>
              <a:tblGrid>
                <a:gridCol w="1008772"/>
                <a:gridCol w="1022730"/>
                <a:gridCol w="1116733"/>
                <a:gridCol w="1005548"/>
                <a:gridCol w="853492"/>
                <a:gridCol w="1491160"/>
                <a:gridCol w="1116733"/>
              </a:tblGrid>
              <a:tr h="192025">
                <a:tc>
                  <a:txBody>
                    <a:bodyPr/>
                    <a:lstStyle/>
                    <a:p>
                      <a:pPr algn="ctr"/>
                      <a:r>
                        <a:rPr lang="en-US" sz="1100" dirty="0" smtClean="0">
                          <a:solidFill>
                            <a:srgbClr val="000000"/>
                          </a:solidFill>
                        </a:rPr>
                        <a:t># Cuota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Vivienda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Residente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Importe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Estado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Fec.Vencimiento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smtClean="0">
                          <a:solidFill>
                            <a:srgbClr val="000000"/>
                          </a:solidFill>
                        </a:rPr>
                        <a:t>Fec.Pago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2640">
                <a:tc>
                  <a:txBody>
                    <a:bodyPr/>
                    <a:lstStyle/>
                    <a:p>
                      <a:r>
                        <a:rPr lang="en-US" sz="1100" dirty="0" smtClean="0">
                          <a:solidFill>
                            <a:srgbClr val="000000"/>
                          </a:solidFill>
                        </a:rPr>
                        <a:t>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Zona</a:t>
                      </a:r>
                      <a:r>
                        <a:rPr lang="en-US" sz="1100" baseline="0" dirty="0" smtClean="0">
                          <a:solidFill>
                            <a:srgbClr val="000000"/>
                          </a:solidFill>
                        </a:rPr>
                        <a:t> A- 111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Cancelado</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25/01/2015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25/01/2015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255550">
                <a:tc>
                  <a:txBody>
                    <a:bodyPr/>
                    <a:lstStyle/>
                    <a:p>
                      <a:r>
                        <a:rPr lang="en-US" sz="1100" dirty="0" smtClean="0">
                          <a:solidFill>
                            <a:srgbClr val="000000"/>
                          </a:solidFill>
                        </a:rPr>
                        <a:t>2</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 A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25/02/2015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r>
                        <a:rPr lang="en-US" sz="1100" dirty="0" smtClean="0">
                          <a:solidFill>
                            <a:srgbClr val="000000"/>
                          </a:solidFill>
                        </a:rPr>
                        <a:t>3</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25/03/2015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r>
                        <a:rPr lang="en-US" sz="1100" dirty="0" smtClean="0">
                          <a:solidFill>
                            <a:srgbClr val="000000"/>
                          </a:solidFill>
                        </a:rPr>
                        <a:t>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25/04/2015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r>
                        <a:rPr lang="en-US" sz="1100" dirty="0" smtClean="0">
                          <a:solidFill>
                            <a:srgbClr val="000000"/>
                          </a:solidFill>
                        </a:rPr>
                        <a:t>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25/05/2015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r>
                        <a:rPr lang="en-US" sz="1100" dirty="0" smtClean="0">
                          <a:solidFill>
                            <a:srgbClr val="000000"/>
                          </a:solidFill>
                        </a:rPr>
                        <a:t>6</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25/06/2015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r>
                        <a:rPr lang="en-US" sz="1100" dirty="0" smtClean="0">
                          <a:solidFill>
                            <a:srgbClr val="000000"/>
                          </a:solidFill>
                        </a:rPr>
                        <a:t>7</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25/07/2015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r>
                        <a:rPr lang="en-US" sz="1100" dirty="0" smtClean="0">
                          <a:solidFill>
                            <a:srgbClr val="000000"/>
                          </a:solidFill>
                        </a:rPr>
                        <a:t>8</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Zona</a:t>
                      </a:r>
                      <a:r>
                        <a:rPr lang="en-US" sz="1100" baseline="0" dirty="0" smtClean="0">
                          <a:solidFill>
                            <a:srgbClr val="000000"/>
                          </a:solidFill>
                        </a:rPr>
                        <a:t> A – 111</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Pepito Flores</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1000.00</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Pendiente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r>
                        <a:rPr lang="en-US" sz="1100" dirty="0" smtClean="0">
                          <a:solidFill>
                            <a:srgbClr val="000000"/>
                          </a:solidFill>
                        </a:rPr>
                        <a:t>25/08/2015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sp>
        <p:nvSpPr>
          <p:cNvPr id="60" name="Content"/>
          <p:cNvSpPr txBox="1"/>
          <p:nvPr>
            <p:custDataLst>
              <p:custData r:id="rId10"/>
            </p:custDataLst>
          </p:nvPr>
        </p:nvSpPr>
        <p:spPr>
          <a:xfrm>
            <a:off x="461073" y="1674124"/>
            <a:ext cx="64152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Estado</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72" name="DropdownBox"/>
          <p:cNvGrpSpPr/>
          <p:nvPr>
            <p:custDataLst>
              <p:custData r:id="rId11"/>
            </p:custDataLst>
          </p:nvPr>
        </p:nvGrpSpPr>
        <p:grpSpPr>
          <a:xfrm>
            <a:off x="1609805" y="1733550"/>
            <a:ext cx="1097652" cy="228600"/>
            <a:chOff x="4016824" y="3329200"/>
            <a:chExt cx="1097652" cy="228600"/>
          </a:xfrm>
        </p:grpSpPr>
        <p:sp>
          <p:nvSpPr>
            <p:cNvPr id="73"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Cancelado</a:t>
              </a:r>
              <a:endParaRPr lang="en-US" sz="1200" dirty="0">
                <a:solidFill>
                  <a:srgbClr val="000000"/>
                </a:solidFill>
                <a:latin typeface="Segoe UI" pitchFamily="34" charset="0"/>
                <a:ea typeface="Segoe UI" pitchFamily="34" charset="0"/>
                <a:cs typeface="Segoe UI" pitchFamily="34" charset="0"/>
              </a:endParaRPr>
            </a:p>
          </p:txBody>
        </p:sp>
        <p:sp>
          <p:nvSpPr>
            <p:cNvPr id="74"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75" name="Content"/>
          <p:cNvSpPr txBox="1"/>
          <p:nvPr>
            <p:custDataLst>
              <p:custData r:id="rId12"/>
            </p:custDataLst>
          </p:nvPr>
        </p:nvSpPr>
        <p:spPr>
          <a:xfrm>
            <a:off x="451867" y="2130950"/>
            <a:ext cx="7063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Periodo</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76" name="DatePicker"/>
          <p:cNvGrpSpPr/>
          <p:nvPr>
            <p:custDataLst>
              <p:custData r:id="rId13"/>
            </p:custDataLst>
          </p:nvPr>
        </p:nvGrpSpPr>
        <p:grpSpPr>
          <a:xfrm>
            <a:off x="1609805" y="2220962"/>
            <a:ext cx="969302" cy="228600"/>
            <a:chOff x="3790801" y="3347719"/>
            <a:chExt cx="969299" cy="228600"/>
          </a:xfrm>
        </p:grpSpPr>
        <p:sp>
          <p:nvSpPr>
            <p:cNvPr id="77"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78" name="Icon" descr="C:\Users\t-dantay\Documents\First24\calendar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 name="DatePicker"/>
          <p:cNvGrpSpPr/>
          <p:nvPr>
            <p:custDataLst>
              <p:custData r:id="rId14"/>
            </p:custDataLst>
          </p:nvPr>
        </p:nvGrpSpPr>
        <p:grpSpPr>
          <a:xfrm>
            <a:off x="2804649" y="2260600"/>
            <a:ext cx="969302" cy="228600"/>
            <a:chOff x="3790801" y="3347719"/>
            <a:chExt cx="969299" cy="228600"/>
          </a:xfrm>
        </p:grpSpPr>
        <p:sp>
          <p:nvSpPr>
            <p:cNvPr id="80"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81" name="Icon" descr="C:\Users\t-dantay\Documents\First24\calendar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1923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Window" Revision="1" Stencil="System.Storyboarding.Backgrounds" StencilVersion="0.1"/>
</Control>
</file>

<file path=customXml/item10.xml><?xml version="1.0" encoding="utf-8"?>
<Control xmlns="http://schemas.microsoft.com/VisualStudio/2011/storyboarding/control">
  <Id Name="System.Storyboarding.Common.Text" Revision="1" Stencil="System.Storyboarding.Common" StencilVersion="0.1"/>
</Control>
</file>

<file path=customXml/item11.xml><?xml version="1.0" encoding="utf-8"?>
<Control xmlns="http://schemas.microsoft.com/VisualStudio/2011/storyboarding/control">
  <Id Name="System.Storyboarding.Common.TextInput" Revision="1" Stencil="System.Storyboarding.Common" StencilVersion="0.1"/>
</Control>
</file>

<file path=customXml/item12.xml><?xml version="1.0" encoding="utf-8"?>
<Control xmlns="http://schemas.microsoft.com/VisualStudio/2011/storyboarding/control">
  <Id Name="System.Storyboarding.Common.Text" Revision="1" Stencil="System.Storyboarding.Common" StencilVersion="0.1"/>
</Control>
</file>

<file path=customXml/item13.xml><?xml version="1.0" encoding="utf-8"?>
<Control xmlns="http://schemas.microsoft.com/VisualStudio/2011/storyboarding/control">
  <Id Name="System.Storyboarding.Common.Text" Revision="1" Stencil="System.Storyboarding.Common" StencilVersion="0.1"/>
</Control>
</file>

<file path=customXml/item14.xml><?xml version="1.0" encoding="utf-8"?>
<Control xmlns="http://schemas.microsoft.com/VisualStudio/2011/storyboarding/control">
  <Id Name="System.Storyboarding.Common.CheckBoxChecked" Revision="1" Stencil="System.Storyboarding.Common" StencilVersion="0.1"/>
</Control>
</file>

<file path=customXml/item15.xml><?xml version="1.0" encoding="utf-8"?>
<Control xmlns="http://schemas.microsoft.com/VisualStudio/2011/storyboarding/control">
  <Id Name="System.Storyboarding.Common.TextInput" Revision="1" Stencil="System.Storyboarding.Common" StencilVersion="0.1"/>
</Control>
</file>

<file path=customXml/item16.xml><?xml version="1.0" encoding="utf-8"?>
<Control xmlns="http://schemas.microsoft.com/VisualStudio/2011/storyboarding/control">
  <Id Name="System.Storyboarding.Common.Text" Revision="1" Stencil="System.Storyboarding.Common" StencilVersion="0.1"/>
</Control>
</file>

<file path=customXml/item17.xml><?xml version="1.0" encoding="utf-8"?>
<Control xmlns="http://schemas.microsoft.com/VisualStudio/2011/storyboarding/control">
  <Id Name="System.Storyboarding.Common.TextInput" Revision="1" Stencil="System.Storyboarding.Common" StencilVersion="0.1"/>
</Control>
</file>

<file path=customXml/item18.xml><?xml version="1.0" encoding="utf-8"?>
<Control xmlns="http://schemas.microsoft.com/VisualStudio/2011/storyboarding/control">
  <Id Name="System.Storyboarding.Backgrounds.Window" Revision="1" Stencil="System.Storyboarding.Backgrounds" StencilVersion="0.1"/>
</Control>
</file>

<file path=customXml/item19.xml><?xml version="1.0" encoding="utf-8"?>
<Control xmlns="http://schemas.microsoft.com/VisualStudio/2011/storyboarding/control">
  <Id Name="System.Storyboarding.WindowsDesktop.Group" Revision="1" Stencil="System.Storyboarding.WindowsDesktop" StencilVersion="0.1"/>
</Control>
</file>

<file path=customXml/item2.xml><?xml version="1.0" encoding="utf-8"?>
<Control xmlns="http://schemas.microsoft.com/VisualStudio/2011/storyboarding/control">
  <Id Name="System.Storyboarding.Common.Text" Revision="1" Stencil="System.Storyboarding.Common" StencilVersion="0.1"/>
</Control>
</file>

<file path=customXml/item20.xml><?xml version="1.0" encoding="utf-8"?>
<Control xmlns="http://schemas.microsoft.com/VisualStudio/2011/storyboarding/control">
  <Id Name="System.Storyboarding.Common.Text" Revision="1" Stencil="System.Storyboarding.Common" StencilVersion="0.1"/>
</Control>
</file>

<file path=customXml/item21.xml><?xml version="1.0" encoding="utf-8"?>
<Control xmlns="http://schemas.microsoft.com/VisualStudio/2011/storyboarding/control">
  <Id Name="System.Storyboarding.Common.DropdownBox" Revision="1" Stencil="System.Storyboarding.Common" StencilVersion="0.1"/>
</Control>
</file>

<file path=customXml/item22.xml><?xml version="1.0" encoding="utf-8"?>
<Control xmlns="http://schemas.microsoft.com/VisualStudio/2011/storyboarding/control">
  <Id Name="System.Storyboarding.Common.DropdownBox" Revision="1" Stencil="System.Storyboarding.Common" StencilVersion="0.1"/>
</Control>
</file>

<file path=customXml/item23.xml><?xml version="1.0" encoding="utf-8"?>
<Control xmlns="http://schemas.microsoft.com/VisualStudio/2011/storyboarding/control">
  <Id Name="System.Storyboarding.Common.Text" Revision="1" Stencil="System.Storyboarding.Common" StencilVersion="0.1"/>
</Control>
</file>

<file path=customXml/item24.xml><?xml version="1.0" encoding="utf-8"?>
<Control xmlns="http://schemas.microsoft.com/VisualStudio/2011/storyboarding/control">
  <Id Name="System.Storyboarding.Common.TextInput" Revision="1" Stencil="System.Storyboarding.Common" StencilVersion="0.1"/>
</Control>
</file>

<file path=customXml/item25.xml><?xml version="1.0" encoding="utf-8"?>
<Control xmlns="http://schemas.microsoft.com/VisualStudio/2011/storyboarding/control">
  <Id Name="System.Storyboarding.Common.Text" Revision="1" Stencil="System.Storyboarding.Common" StencilVersion="0.1"/>
</Control>
</file>

<file path=customXml/item26.xml><?xml version="1.0" encoding="utf-8"?>
<Control xmlns="http://schemas.microsoft.com/VisualStudio/2011/storyboarding/control">
  <Id Name="System.Storyboarding.WindowsDesktop.Group" Revision="1" Stencil="System.Storyboarding.WindowsDesktop" StencilVersion="0.1"/>
</Control>
</file>

<file path=customXml/item27.xml><?xml version="1.0" encoding="utf-8"?>
<Control xmlns="http://schemas.microsoft.com/VisualStudio/2011/storyboarding/control">
  <Id Name="System.Storyboarding.Common.Text" Revision="1" Stencil="System.Storyboarding.Common" StencilVersion="0.1"/>
</Control>
</file>

<file path=customXml/item28.xml><?xml version="1.0" encoding="utf-8"?>
<Control xmlns="http://schemas.microsoft.com/VisualStudio/2011/storyboarding/control">
  <Id Name="System.Storyboarding.Common.TextInput" Revision="1" Stencil="System.Storyboarding.Common" StencilVersion="0.1"/>
</Control>
</file>

<file path=customXml/item29.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TextInput" Revision="1" Stencil="System.Storyboarding.Common" StencilVersion="0.1"/>
</Control>
</file>

<file path=customXml/item30.xml><?xml version="1.0" encoding="utf-8"?>
<Control xmlns="http://schemas.microsoft.com/VisualStudio/2011/storyboarding/control">
  <Id Name="System.Storyboarding.WindowsDesktop.Group" Revision="1" Stencil="System.Storyboarding.WindowsDesktop" StencilVersion="0.1"/>
</Control>
</file>

<file path=customXml/item31.xml><?xml version="1.0" encoding="utf-8"?>
<Control xmlns="http://schemas.microsoft.com/VisualStudio/2011/storyboarding/control">
  <Id Name="System.Storyboarding.Common.Text" Revision="1" Stencil="System.Storyboarding.Common" StencilVersion="0.1"/>
</Control>
</file>

<file path=customXml/item32.xml><?xml version="1.0" encoding="utf-8"?>
<Control xmlns="http://schemas.microsoft.com/VisualStudio/2011/storyboarding/control">
  <Id Name="System.Storyboarding.Common.DatePicker" Revision="1" Stencil="System.Storyboarding.Common" StencilVersion="0.1"/>
</Control>
</file>

<file path=customXml/item33.xml><?xml version="1.0" encoding="utf-8"?>
<Control xmlns="http://schemas.microsoft.com/VisualStudio/2011/storyboarding/control">
  <Id Name="System.Storyboarding.Common.Text" Revision="1" Stencil="System.Storyboarding.Common" StencilVersion="0.1"/>
</Control>
</file>

<file path=customXml/item34.xml><?xml version="1.0" encoding="utf-8"?>
<Control xmlns="http://schemas.microsoft.com/VisualStudio/2011/storyboarding/control">
  <Id Name="System.Storyboarding.Common.TextInput" Revision="1" Stencil="System.Storyboarding.Common" StencilVersion="0.1"/>
</Control>
</file>

<file path=customXml/item35.xml><?xml version="1.0" encoding="utf-8"?>
<Control xmlns="http://schemas.microsoft.com/VisualStudio/2011/storyboarding/control">
  <Id Name="System.Storyboarding.Common.Button" Revision="1" Stencil="System.Storyboarding.Common" StencilVersion="0.1"/>
</Control>
</file>

<file path=customXml/item36.xml><?xml version="1.0" encoding="utf-8"?>
<Control xmlns="http://schemas.microsoft.com/VisualStudio/2011/storyboarding/control">
  <Id Name="System.Storyboarding.Common.Text" Revision="1" Stencil="System.Storyboarding.Common" StencilVersion="0.1"/>
</Control>
</file>

<file path=customXml/item37.xml><?xml version="1.0" encoding="utf-8"?>
<Control xmlns="http://schemas.microsoft.com/VisualStudio/2011/storyboarding/control">
  <Id Name="System.Storyboarding.Common.TextInput" Revision="1" Stencil="System.Storyboarding.Common" StencilVersion="0.1"/>
</Control>
</file>

<file path=customXml/item38.xml><?xml version="1.0" encoding="utf-8"?>
<Control xmlns="http://schemas.microsoft.com/VisualStudio/2011/storyboarding/control">
  <Id Name="System.Storyboarding.Common.Text" Revision="1" Stencil="System.Storyboarding.Common" StencilVersion="0.1"/>
</Control>
</file>

<file path=customXml/item39.xml><?xml version="1.0" encoding="utf-8"?>
<Control xmlns="http://schemas.microsoft.com/VisualStudio/2011/storyboarding/control">
  <Id Name="System.Storyboarding.Backgrounds.Window" Revision="1" Stencil="System.Storyboarding.Backgrounds" StencilVersion="0.1"/>
</Control>
</file>

<file path=customXml/item4.xml><?xml version="1.0" encoding="utf-8"?>
<Control xmlns="http://schemas.microsoft.com/VisualStudio/2011/storyboarding/control">
  <Id Name="System.Storyboarding.Common.Text" Revision="1" Stencil="System.Storyboarding.Common" StencilVersion="0.1"/>
</Control>
</file>

<file path=customXml/item40.xml><?xml version="1.0" encoding="utf-8"?>
<Control xmlns="http://schemas.microsoft.com/VisualStudio/2011/storyboarding/control">
  <Id Name="System.Storyboarding.WindowsDesktop.Group" Revision="1" Stencil="System.Storyboarding.WindowsDesktop" StencilVersion="0.1"/>
</Control>
</file>

<file path=customXml/item41.xml><?xml version="1.0" encoding="utf-8"?>
<Control xmlns="http://schemas.microsoft.com/VisualStudio/2011/storyboarding/control">
  <Id Name="System.Storyboarding.Common.Text" Revision="1" Stencil="System.Storyboarding.Common" StencilVersion="0.1"/>
</Control>
</file>

<file path=customXml/item42.xml><?xml version="1.0" encoding="utf-8"?>
<Control xmlns="http://schemas.microsoft.com/VisualStudio/2011/storyboarding/control">
  <Id Name="System.Storyboarding.Common.DropdownBox" Revision="1" Stencil="System.Storyboarding.Common" StencilVersion="0.1"/>
</Control>
</file>

<file path=customXml/item43.xml><?xml version="1.0" encoding="utf-8"?>
<Control xmlns="http://schemas.microsoft.com/VisualStudio/2011/storyboarding/control">
  <Id Name="System.Storyboarding.Common.DropdownBox" Revision="1" Stencil="System.Storyboarding.Common" StencilVersion="0.1"/>
</Control>
</file>

<file path=customXml/item44.xml><?xml version="1.0" encoding="utf-8"?>
<Control xmlns="http://schemas.microsoft.com/VisualStudio/2011/storyboarding/control">
  <Id Name="System.Storyboarding.Common.Text" Revision="1" Stencil="System.Storyboarding.Common" StencilVersion="0.1"/>
</Control>
</file>

<file path=customXml/item45.xml><?xml version="1.0" encoding="utf-8"?>
<Control xmlns="http://schemas.microsoft.com/VisualStudio/2011/storyboarding/control">
  <Id Name="System.Storyboarding.WindowsDesktop.Group" Revision="1" Stencil="System.Storyboarding.WindowsDesktop" StencilVersion="0.1"/>
</Control>
</file>

<file path=customXml/item46.xml><?xml version="1.0" encoding="utf-8"?>
<Control xmlns="http://schemas.microsoft.com/VisualStudio/2011/storyboarding/control">
  <Id Name="System.Storyboarding.Common.Button" Revision="1" Stencil="System.Storyboarding.Common" StencilVersion="0.1"/>
</Control>
</file>

<file path=customXml/item47.xml><?xml version="1.0" encoding="utf-8"?>
<Control xmlns="http://schemas.microsoft.com/VisualStudio/2011/storyboarding/control">
  <Id Name="System.Storyboarding.Common.DataGrid" Revision="1" Stencil="System.Storyboarding.Common" StencilVersion="0.1"/>
</Control>
</file>

<file path=customXml/item48.xml><?xml version="1.0" encoding="utf-8"?>
<Control xmlns="http://schemas.microsoft.com/VisualStudio/2011/storyboarding/control">
  <Id Name="System.Storyboarding.Common.CheckBoxChecked" Revision="1" Stencil="System.Storyboarding.Common" StencilVersion="0.1"/>
</Control>
</file>

<file path=customXml/item49.xml><?xml version="1.0" encoding="utf-8"?>
<Control xmlns="http://schemas.microsoft.com/VisualStudio/2011/storyboarding/control">
  <Id Name="System.Storyboarding.Common.CheckBoxChecked" Revision="1" Stencil="System.Storyboarding.Common" StencilVersion="0.1"/>
</Control>
</file>

<file path=customXml/item5.xml><?xml version="1.0" encoding="utf-8"?>
<Control xmlns="http://schemas.microsoft.com/VisualStudio/2011/storyboarding/control">
  <Id Name="System.Storyboarding.Common.DropdownBox" Revision="1" Stencil="System.Storyboarding.Common" StencilVersion="0.1"/>
</Control>
</file>

<file path=customXml/item50.xml><?xml version="1.0" encoding="utf-8"?>
<Control xmlns="http://schemas.microsoft.com/VisualStudio/2011/storyboarding/control">
  <Id Name="System.Storyboarding.Common.CheckBoxUnchecked" Revision="1" Stencil="System.Storyboarding.Common" StencilVersion="0.1"/>
</Control>
</file>

<file path=customXml/item51.xml><?xml version="1.0" encoding="utf-8"?>
<Control xmlns="http://schemas.microsoft.com/VisualStudio/2011/storyboarding/control">
  <Id Name="System.Storyboarding.Common.CheckBoxUnchecked" Revision="1" Stencil="System.Storyboarding.Common" StencilVersion="0.1"/>
</Control>
</file>

<file path=customXml/item52.xml><?xml version="1.0" encoding="utf-8"?>
<Control xmlns="http://schemas.microsoft.com/VisualStudio/2011/storyboarding/control">
  <Id Name="System.Storyboarding.Common.CheckBoxUnchecked" Revision="1" Stencil="System.Storyboarding.Common" StencilVersion="0.1"/>
</Control>
</file>

<file path=customXml/item53.xml><?xml version="1.0" encoding="utf-8"?>
<Control xmlns="http://schemas.microsoft.com/VisualStudio/2011/storyboarding/control">
  <Id Name="System.Storyboarding.Common.CheckBoxUnchecked" Revision="1" Stencil="System.Storyboarding.Common" StencilVersion="0.1"/>
</Control>
</file>

<file path=customXml/item54.xml><?xml version="1.0" encoding="utf-8"?>
<Control xmlns="http://schemas.microsoft.com/VisualStudio/2011/storyboarding/control">
  <Id Name="System.Storyboarding.Common.CheckBoxUnchecked" Revision="1" Stencil="System.Storyboarding.Common" StencilVersion="0.1"/>
</Control>
</file>

<file path=customXml/item55.xml><?xml version="1.0" encoding="utf-8"?>
<Control xmlns="http://schemas.microsoft.com/VisualStudio/2011/storyboarding/control">
  <Id Name="System.Storyboarding.Common.Text" Revision="1" Stencil="System.Storyboarding.Common" StencilVersion="0.1"/>
</Control>
</file>

<file path=customXml/item56.xml><?xml version="1.0" encoding="utf-8"?>
<Control xmlns="http://schemas.microsoft.com/VisualStudio/2011/storyboarding/control">
  <Id Name="System.Storyboarding.Common.TextInput" Revision="1" Stencil="System.Storyboarding.Common" StencilVersion="0.1"/>
</Control>
</file>

<file path=customXml/item57.xml><?xml version="1.0" encoding="utf-8"?>
<Control xmlns="http://schemas.microsoft.com/VisualStudio/2011/storyboarding/control">
  <Id Name="System.Storyboarding.Common.Button" Revision="1" Stencil="System.Storyboarding.Common" StencilVersion="0.1"/>
</Control>
</file>

<file path=customXml/item58.xml><?xml version="1.0" encoding="utf-8"?>
<Control xmlns="http://schemas.microsoft.com/VisualStudio/2011/storyboarding/control">
  <Id Name="System.Storyboarding.Backgrounds.Window" Revision="1" Stencil="System.Storyboarding.Backgrounds" StencilVersion="0.1"/>
</Control>
</file>

<file path=customXml/item59.xml><?xml version="1.0" encoding="utf-8"?>
<Control xmlns="http://schemas.microsoft.com/VisualStudio/2011/storyboarding/control">
  <Id Name="System.Storyboarding.WindowsDesktop.Group" Revision="1" Stencil="System.Storyboarding.WindowsDesktop" StencilVersion="0.1"/>
</Control>
</file>

<file path=customXml/item6.xml><?xml version="1.0" encoding="utf-8"?>
<Control xmlns="http://schemas.microsoft.com/VisualStudio/2011/storyboarding/control">
  <Id Name="System.Storyboarding.Common.Text" Revision="1" Stencil="System.Storyboarding.Common" StencilVersion="0.1"/>
</Control>
</file>

<file path=customXml/item60.xml><?xml version="1.0" encoding="utf-8"?>
<Control xmlns="http://schemas.microsoft.com/VisualStudio/2011/storyboarding/control">
  <Id Name="System.Storyboarding.Common.Text" Revision="1" Stencil="System.Storyboarding.Common" StencilVersion="0.1"/>
</Control>
</file>

<file path=customXml/item61.xml><?xml version="1.0" encoding="utf-8"?>
<Control xmlns="http://schemas.microsoft.com/VisualStudio/2011/storyboarding/control">
  <Id Name="System.Storyboarding.Common.DropdownBox" Revision="1" Stencil="System.Storyboarding.Common" StencilVersion="0.1"/>
</Control>
</file>

<file path=customXml/item62.xml><?xml version="1.0" encoding="utf-8"?>
<Control xmlns="http://schemas.microsoft.com/VisualStudio/2011/storyboarding/control">
  <Id Name="System.Storyboarding.Common.DropdownBox" Revision="1" Stencil="System.Storyboarding.Common" StencilVersion="0.1"/>
</Control>
</file>

<file path=customXml/item63.xml><?xml version="1.0" encoding="utf-8"?>
<Control xmlns="http://schemas.microsoft.com/VisualStudio/2011/storyboarding/control">
  <Id Name="System.Storyboarding.Common.Text" Revision="1" Stencil="System.Storyboarding.Common" StencilVersion="0.1"/>
</Control>
</file>

<file path=customXml/item64.xml><?xml version="1.0" encoding="utf-8"?>
<Control xmlns="http://schemas.microsoft.com/VisualStudio/2011/storyboarding/control">
  <Id Name="System.Storyboarding.WindowsDesktop.Group" Revision="1" Stencil="System.Storyboarding.WindowsDesktop" StencilVersion="0.1"/>
</Control>
</file>

<file path=customXml/item65.xml><?xml version="1.0" encoding="utf-8"?>
<Control xmlns="http://schemas.microsoft.com/VisualStudio/2011/storyboarding/control">
  <Id Name="System.Storyboarding.Common.Button" Revision="1" Stencil="System.Storyboarding.Common" StencilVersion="0.1"/>
</Control>
</file>

<file path=customXml/item66.xml><?xml version="1.0" encoding="utf-8"?>
<Control xmlns="http://schemas.microsoft.com/VisualStudio/2011/storyboarding/control">
  <Id Name="System.Storyboarding.Common.DataGrid" Revision="1" Stencil="System.Storyboarding.Common" StencilVersion="0.1"/>
</Control>
</file>

<file path=customXml/item67.xml><?xml version="1.0" encoding="utf-8"?>
<Control xmlns="http://schemas.microsoft.com/VisualStudio/2011/storyboarding/control">
  <Id Name="System.Storyboarding.Common.Text" Revision="1" Stencil="System.Storyboarding.Common" StencilVersion="0.1"/>
</Control>
</file>

<file path=customXml/item68.xml><?xml version="1.0" encoding="utf-8"?>
<Control xmlns="http://schemas.microsoft.com/VisualStudio/2011/storyboarding/control">
  <Id Name="System.Storyboarding.Common.DropdownBox" Revision="1" Stencil="System.Storyboarding.Common" StencilVersion="0.1"/>
</Control>
</file>

<file path=customXml/item69.xml><?xml version="1.0" encoding="utf-8"?>
<Control xmlns="http://schemas.microsoft.com/VisualStudio/2011/storyboarding/control">
  <Id Name="System.Storyboarding.Common.Text" Revision="1" Stencil="System.Storyboarding.Common"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70.xml><?xml version="1.0" encoding="utf-8"?>
<Control xmlns="http://schemas.microsoft.com/VisualStudio/2011/storyboarding/control">
  <Id Name="System.Storyboarding.Common.DatePicker" Revision="1" Stencil="System.Storyboarding.Common" StencilVersion="0.1"/>
</Control>
</file>

<file path=customXml/item71.xml><?xml version="1.0" encoding="utf-8"?>
<Control xmlns="http://schemas.microsoft.com/VisualStudio/2011/storyboarding/control">
  <Id Name="System.Storyboarding.Common.DatePicker" Revision="1" Stencil="System.Storyboarding.Common" StencilVersion="0.1"/>
</Control>
</file>

<file path=customXml/item8.xml><?xml version="1.0" encoding="utf-8"?>
<Control xmlns="http://schemas.microsoft.com/VisualStudio/2011/storyboarding/control">
  <Id Name="System.Storyboarding.Common.Text" Revision="1" Stencil="System.Storyboarding.Common" StencilVersion="0.1"/>
</Control>
</file>

<file path=customXml/item9.xml><?xml version="1.0" encoding="utf-8"?>
<Control xmlns="http://schemas.microsoft.com/VisualStudio/2011/storyboarding/control">
  <Id Name="System.Storyboarding.Common.DropdownBox" Revision="1" Stencil="System.Storyboarding.Common" StencilVersion="0.1"/>
</Control>
</file>

<file path=customXml/itemProps1.xml><?xml version="1.0" encoding="utf-8"?>
<ds:datastoreItem xmlns:ds="http://schemas.openxmlformats.org/officeDocument/2006/customXml" ds:itemID="{085ACAB1-45AA-4FFD-AEDF-1F768AA3B333}">
  <ds:schemaRefs>
    <ds:schemaRef ds:uri="http://schemas.microsoft.com/VisualStudio/2011/storyboarding/control"/>
  </ds:schemaRefs>
</ds:datastoreItem>
</file>

<file path=customXml/itemProps10.xml><?xml version="1.0" encoding="utf-8"?>
<ds:datastoreItem xmlns:ds="http://schemas.openxmlformats.org/officeDocument/2006/customXml" ds:itemID="{21D7406A-9620-46EF-83D4-A667AE7F2E80}">
  <ds:schemaRefs>
    <ds:schemaRef ds:uri="http://schemas.microsoft.com/VisualStudio/2011/storyboarding/control"/>
  </ds:schemaRefs>
</ds:datastoreItem>
</file>

<file path=customXml/itemProps11.xml><?xml version="1.0" encoding="utf-8"?>
<ds:datastoreItem xmlns:ds="http://schemas.openxmlformats.org/officeDocument/2006/customXml" ds:itemID="{6118DD9F-6F17-472E-9D1A-ACF6E8D9BA21}">
  <ds:schemaRefs>
    <ds:schemaRef ds:uri="http://schemas.microsoft.com/VisualStudio/2011/storyboarding/control"/>
  </ds:schemaRefs>
</ds:datastoreItem>
</file>

<file path=customXml/itemProps12.xml><?xml version="1.0" encoding="utf-8"?>
<ds:datastoreItem xmlns:ds="http://schemas.openxmlformats.org/officeDocument/2006/customXml" ds:itemID="{1D6BF9DB-BD48-4514-8056-11F263F7A478}">
  <ds:schemaRefs>
    <ds:schemaRef ds:uri="http://schemas.microsoft.com/VisualStudio/2011/storyboarding/control"/>
  </ds:schemaRefs>
</ds:datastoreItem>
</file>

<file path=customXml/itemProps13.xml><?xml version="1.0" encoding="utf-8"?>
<ds:datastoreItem xmlns:ds="http://schemas.openxmlformats.org/officeDocument/2006/customXml" ds:itemID="{AE650AB0-6727-4616-A8D4-6BA7767E447E}">
  <ds:schemaRefs>
    <ds:schemaRef ds:uri="http://schemas.microsoft.com/VisualStudio/2011/storyboarding/control"/>
  </ds:schemaRefs>
</ds:datastoreItem>
</file>

<file path=customXml/itemProps14.xml><?xml version="1.0" encoding="utf-8"?>
<ds:datastoreItem xmlns:ds="http://schemas.openxmlformats.org/officeDocument/2006/customXml" ds:itemID="{E78DF691-2204-4E86-9304-6D66486E92C7}">
  <ds:schemaRefs>
    <ds:schemaRef ds:uri="http://schemas.microsoft.com/VisualStudio/2011/storyboarding/control"/>
  </ds:schemaRefs>
</ds:datastoreItem>
</file>

<file path=customXml/itemProps15.xml><?xml version="1.0" encoding="utf-8"?>
<ds:datastoreItem xmlns:ds="http://schemas.openxmlformats.org/officeDocument/2006/customXml" ds:itemID="{7BD0A32C-CC1D-4E94-BC1D-AC677851B735}">
  <ds:schemaRefs>
    <ds:schemaRef ds:uri="http://schemas.microsoft.com/VisualStudio/2011/storyboarding/control"/>
  </ds:schemaRefs>
</ds:datastoreItem>
</file>

<file path=customXml/itemProps16.xml><?xml version="1.0" encoding="utf-8"?>
<ds:datastoreItem xmlns:ds="http://schemas.openxmlformats.org/officeDocument/2006/customXml" ds:itemID="{5AC4FB80-F18C-44B3-8105-0AA784DE70FA}">
  <ds:schemaRefs>
    <ds:schemaRef ds:uri="http://schemas.microsoft.com/VisualStudio/2011/storyboarding/control"/>
  </ds:schemaRefs>
</ds:datastoreItem>
</file>

<file path=customXml/itemProps17.xml><?xml version="1.0" encoding="utf-8"?>
<ds:datastoreItem xmlns:ds="http://schemas.openxmlformats.org/officeDocument/2006/customXml" ds:itemID="{DF660705-CDFD-4FE5-A898-5872EEA6328C}">
  <ds:schemaRefs>
    <ds:schemaRef ds:uri="http://schemas.microsoft.com/VisualStudio/2011/storyboarding/control"/>
  </ds:schemaRefs>
</ds:datastoreItem>
</file>

<file path=customXml/itemProps18.xml><?xml version="1.0" encoding="utf-8"?>
<ds:datastoreItem xmlns:ds="http://schemas.openxmlformats.org/officeDocument/2006/customXml" ds:itemID="{651A2F9A-456A-4618-AE65-3CC5E0B59A86}">
  <ds:schemaRefs>
    <ds:schemaRef ds:uri="http://schemas.microsoft.com/VisualStudio/2011/storyboarding/control"/>
  </ds:schemaRefs>
</ds:datastoreItem>
</file>

<file path=customXml/itemProps19.xml><?xml version="1.0" encoding="utf-8"?>
<ds:datastoreItem xmlns:ds="http://schemas.openxmlformats.org/officeDocument/2006/customXml" ds:itemID="{0619E7DD-700D-49E1-9F3C-863B4EA4CCD6}">
  <ds:schemaRefs>
    <ds:schemaRef ds:uri="http://schemas.microsoft.com/VisualStudio/2011/storyboarding/control"/>
  </ds:schemaRefs>
</ds:datastoreItem>
</file>

<file path=customXml/itemProps2.xml><?xml version="1.0" encoding="utf-8"?>
<ds:datastoreItem xmlns:ds="http://schemas.openxmlformats.org/officeDocument/2006/customXml" ds:itemID="{7BCDB0B5-5217-45B2-880D-A77472EA40CD}">
  <ds:schemaRefs>
    <ds:schemaRef ds:uri="http://schemas.microsoft.com/VisualStudio/2011/storyboarding/control"/>
  </ds:schemaRefs>
</ds:datastoreItem>
</file>

<file path=customXml/itemProps20.xml><?xml version="1.0" encoding="utf-8"?>
<ds:datastoreItem xmlns:ds="http://schemas.openxmlformats.org/officeDocument/2006/customXml" ds:itemID="{8B16C723-26D7-4F40-8B27-C92702865332}">
  <ds:schemaRefs>
    <ds:schemaRef ds:uri="http://schemas.microsoft.com/VisualStudio/2011/storyboarding/control"/>
  </ds:schemaRefs>
</ds:datastoreItem>
</file>

<file path=customXml/itemProps21.xml><?xml version="1.0" encoding="utf-8"?>
<ds:datastoreItem xmlns:ds="http://schemas.openxmlformats.org/officeDocument/2006/customXml" ds:itemID="{C45474C8-88DA-47D0-81E4-C5A39D683EA2}">
  <ds:schemaRefs>
    <ds:schemaRef ds:uri="http://schemas.microsoft.com/VisualStudio/2011/storyboarding/control"/>
  </ds:schemaRefs>
</ds:datastoreItem>
</file>

<file path=customXml/itemProps22.xml><?xml version="1.0" encoding="utf-8"?>
<ds:datastoreItem xmlns:ds="http://schemas.openxmlformats.org/officeDocument/2006/customXml" ds:itemID="{9995F5FE-6153-434E-BA85-1E59DA081531}">
  <ds:schemaRefs>
    <ds:schemaRef ds:uri="http://schemas.microsoft.com/VisualStudio/2011/storyboarding/control"/>
  </ds:schemaRefs>
</ds:datastoreItem>
</file>

<file path=customXml/itemProps23.xml><?xml version="1.0" encoding="utf-8"?>
<ds:datastoreItem xmlns:ds="http://schemas.openxmlformats.org/officeDocument/2006/customXml" ds:itemID="{CAD92568-971C-431B-B220-A460AD056001}">
  <ds:schemaRefs>
    <ds:schemaRef ds:uri="http://schemas.microsoft.com/VisualStudio/2011/storyboarding/control"/>
  </ds:schemaRefs>
</ds:datastoreItem>
</file>

<file path=customXml/itemProps24.xml><?xml version="1.0" encoding="utf-8"?>
<ds:datastoreItem xmlns:ds="http://schemas.openxmlformats.org/officeDocument/2006/customXml" ds:itemID="{2ADBCCEF-F331-4874-B3AB-83E2CCC672C3}">
  <ds:schemaRefs>
    <ds:schemaRef ds:uri="http://schemas.microsoft.com/VisualStudio/2011/storyboarding/control"/>
  </ds:schemaRefs>
</ds:datastoreItem>
</file>

<file path=customXml/itemProps25.xml><?xml version="1.0" encoding="utf-8"?>
<ds:datastoreItem xmlns:ds="http://schemas.openxmlformats.org/officeDocument/2006/customXml" ds:itemID="{AC43B631-34F4-48E2-B749-D37F1EC7A72C}">
  <ds:schemaRefs>
    <ds:schemaRef ds:uri="http://schemas.microsoft.com/VisualStudio/2011/storyboarding/control"/>
  </ds:schemaRefs>
</ds:datastoreItem>
</file>

<file path=customXml/itemProps26.xml><?xml version="1.0" encoding="utf-8"?>
<ds:datastoreItem xmlns:ds="http://schemas.openxmlformats.org/officeDocument/2006/customXml" ds:itemID="{1FFA19FE-C442-4C04-B5DF-A6698A4DCE7C}">
  <ds:schemaRefs>
    <ds:schemaRef ds:uri="http://schemas.microsoft.com/VisualStudio/2011/storyboarding/control"/>
  </ds:schemaRefs>
</ds:datastoreItem>
</file>

<file path=customXml/itemProps27.xml><?xml version="1.0" encoding="utf-8"?>
<ds:datastoreItem xmlns:ds="http://schemas.openxmlformats.org/officeDocument/2006/customXml" ds:itemID="{EE368C7B-B601-42A6-BAD4-2A8FEAF7D4E9}">
  <ds:schemaRefs>
    <ds:schemaRef ds:uri="http://schemas.microsoft.com/VisualStudio/2011/storyboarding/control"/>
  </ds:schemaRefs>
</ds:datastoreItem>
</file>

<file path=customXml/itemProps28.xml><?xml version="1.0" encoding="utf-8"?>
<ds:datastoreItem xmlns:ds="http://schemas.openxmlformats.org/officeDocument/2006/customXml" ds:itemID="{C8A947FF-ED65-4AD7-8521-16783E63670C}">
  <ds:schemaRefs>
    <ds:schemaRef ds:uri="http://schemas.microsoft.com/VisualStudio/2011/storyboarding/control"/>
  </ds:schemaRefs>
</ds:datastoreItem>
</file>

<file path=customXml/itemProps29.xml><?xml version="1.0" encoding="utf-8"?>
<ds:datastoreItem xmlns:ds="http://schemas.openxmlformats.org/officeDocument/2006/customXml" ds:itemID="{AED80314-C016-4BDE-A8C5-2187EADE7CA7}">
  <ds:schemaRefs>
    <ds:schemaRef ds:uri="http://schemas.microsoft.com/VisualStudio/2011/storyboarding/control"/>
  </ds:schemaRefs>
</ds:datastoreItem>
</file>

<file path=customXml/itemProps3.xml><?xml version="1.0" encoding="utf-8"?>
<ds:datastoreItem xmlns:ds="http://schemas.openxmlformats.org/officeDocument/2006/customXml" ds:itemID="{96D25BF0-068F-44D0-B388-B81FF37A5328}">
  <ds:schemaRefs>
    <ds:schemaRef ds:uri="http://schemas.microsoft.com/VisualStudio/2011/storyboarding/control"/>
  </ds:schemaRefs>
</ds:datastoreItem>
</file>

<file path=customXml/itemProps30.xml><?xml version="1.0" encoding="utf-8"?>
<ds:datastoreItem xmlns:ds="http://schemas.openxmlformats.org/officeDocument/2006/customXml" ds:itemID="{7749B04B-FC4D-4AE3-8609-4EEF928356B7}">
  <ds:schemaRefs>
    <ds:schemaRef ds:uri="http://schemas.microsoft.com/VisualStudio/2011/storyboarding/control"/>
  </ds:schemaRefs>
</ds:datastoreItem>
</file>

<file path=customXml/itemProps31.xml><?xml version="1.0" encoding="utf-8"?>
<ds:datastoreItem xmlns:ds="http://schemas.openxmlformats.org/officeDocument/2006/customXml" ds:itemID="{FE6C454A-06C6-4CD3-936F-D77C68871E34}">
  <ds:schemaRefs>
    <ds:schemaRef ds:uri="http://schemas.microsoft.com/VisualStudio/2011/storyboarding/control"/>
  </ds:schemaRefs>
</ds:datastoreItem>
</file>

<file path=customXml/itemProps32.xml><?xml version="1.0" encoding="utf-8"?>
<ds:datastoreItem xmlns:ds="http://schemas.openxmlformats.org/officeDocument/2006/customXml" ds:itemID="{CF497F65-A21F-450B-8367-91B751E1F200}">
  <ds:schemaRefs>
    <ds:schemaRef ds:uri="http://schemas.microsoft.com/VisualStudio/2011/storyboarding/control"/>
  </ds:schemaRefs>
</ds:datastoreItem>
</file>

<file path=customXml/itemProps33.xml><?xml version="1.0" encoding="utf-8"?>
<ds:datastoreItem xmlns:ds="http://schemas.openxmlformats.org/officeDocument/2006/customXml" ds:itemID="{C3B8C691-376F-4DE8-85C1-4D91A3E5724B}">
  <ds:schemaRefs>
    <ds:schemaRef ds:uri="http://schemas.microsoft.com/VisualStudio/2011/storyboarding/control"/>
  </ds:schemaRefs>
</ds:datastoreItem>
</file>

<file path=customXml/itemProps34.xml><?xml version="1.0" encoding="utf-8"?>
<ds:datastoreItem xmlns:ds="http://schemas.openxmlformats.org/officeDocument/2006/customXml" ds:itemID="{2C5CC23D-B840-4C82-BB85-9186D8629F94}">
  <ds:schemaRefs>
    <ds:schemaRef ds:uri="http://schemas.microsoft.com/VisualStudio/2011/storyboarding/control"/>
  </ds:schemaRefs>
</ds:datastoreItem>
</file>

<file path=customXml/itemProps35.xml><?xml version="1.0" encoding="utf-8"?>
<ds:datastoreItem xmlns:ds="http://schemas.openxmlformats.org/officeDocument/2006/customXml" ds:itemID="{950B9FF0-601B-413D-9244-06246EA3F6DF}">
  <ds:schemaRefs>
    <ds:schemaRef ds:uri="http://schemas.microsoft.com/VisualStudio/2011/storyboarding/control"/>
  </ds:schemaRefs>
</ds:datastoreItem>
</file>

<file path=customXml/itemProps36.xml><?xml version="1.0" encoding="utf-8"?>
<ds:datastoreItem xmlns:ds="http://schemas.openxmlformats.org/officeDocument/2006/customXml" ds:itemID="{30256914-08FF-4C26-8C8B-77CB23F6D316}">
  <ds:schemaRefs>
    <ds:schemaRef ds:uri="http://schemas.microsoft.com/VisualStudio/2011/storyboarding/control"/>
  </ds:schemaRefs>
</ds:datastoreItem>
</file>

<file path=customXml/itemProps37.xml><?xml version="1.0" encoding="utf-8"?>
<ds:datastoreItem xmlns:ds="http://schemas.openxmlformats.org/officeDocument/2006/customXml" ds:itemID="{135E4A79-6904-48EE-ACC6-DF6BE370807E}">
  <ds:schemaRefs>
    <ds:schemaRef ds:uri="http://schemas.microsoft.com/VisualStudio/2011/storyboarding/control"/>
  </ds:schemaRefs>
</ds:datastoreItem>
</file>

<file path=customXml/itemProps38.xml><?xml version="1.0" encoding="utf-8"?>
<ds:datastoreItem xmlns:ds="http://schemas.openxmlformats.org/officeDocument/2006/customXml" ds:itemID="{7C97FEE7-A1B3-4FA2-9ACD-A5E7040BBC39}">
  <ds:schemaRefs>
    <ds:schemaRef ds:uri="http://schemas.microsoft.com/VisualStudio/2011/storyboarding/control"/>
  </ds:schemaRefs>
</ds:datastoreItem>
</file>

<file path=customXml/itemProps39.xml><?xml version="1.0" encoding="utf-8"?>
<ds:datastoreItem xmlns:ds="http://schemas.openxmlformats.org/officeDocument/2006/customXml" ds:itemID="{454354E5-7F4A-4661-AE3C-057F1FB603CF}">
  <ds:schemaRefs>
    <ds:schemaRef ds:uri="http://schemas.microsoft.com/VisualStudio/2011/storyboarding/control"/>
  </ds:schemaRefs>
</ds:datastoreItem>
</file>

<file path=customXml/itemProps4.xml><?xml version="1.0" encoding="utf-8"?>
<ds:datastoreItem xmlns:ds="http://schemas.openxmlformats.org/officeDocument/2006/customXml" ds:itemID="{866A2A59-6697-47DE-A711-B376A0C41E6C}">
  <ds:schemaRefs>
    <ds:schemaRef ds:uri="http://schemas.microsoft.com/VisualStudio/2011/storyboarding/control"/>
  </ds:schemaRefs>
</ds:datastoreItem>
</file>

<file path=customXml/itemProps40.xml><?xml version="1.0" encoding="utf-8"?>
<ds:datastoreItem xmlns:ds="http://schemas.openxmlformats.org/officeDocument/2006/customXml" ds:itemID="{30BB0A5B-03B5-4C30-8064-E8EE5AE5A206}">
  <ds:schemaRefs>
    <ds:schemaRef ds:uri="http://schemas.microsoft.com/VisualStudio/2011/storyboarding/control"/>
  </ds:schemaRefs>
</ds:datastoreItem>
</file>

<file path=customXml/itemProps41.xml><?xml version="1.0" encoding="utf-8"?>
<ds:datastoreItem xmlns:ds="http://schemas.openxmlformats.org/officeDocument/2006/customXml" ds:itemID="{8BBDB3C8-76D3-441D-B76B-7B6BBB1A89C8}">
  <ds:schemaRefs>
    <ds:schemaRef ds:uri="http://schemas.microsoft.com/VisualStudio/2011/storyboarding/control"/>
  </ds:schemaRefs>
</ds:datastoreItem>
</file>

<file path=customXml/itemProps42.xml><?xml version="1.0" encoding="utf-8"?>
<ds:datastoreItem xmlns:ds="http://schemas.openxmlformats.org/officeDocument/2006/customXml" ds:itemID="{11E3620E-AA8A-4470-A3E7-C92438189CA5}">
  <ds:schemaRefs>
    <ds:schemaRef ds:uri="http://schemas.microsoft.com/VisualStudio/2011/storyboarding/control"/>
  </ds:schemaRefs>
</ds:datastoreItem>
</file>

<file path=customXml/itemProps43.xml><?xml version="1.0" encoding="utf-8"?>
<ds:datastoreItem xmlns:ds="http://schemas.openxmlformats.org/officeDocument/2006/customXml" ds:itemID="{3DD7BDDD-3685-4114-84D8-D9A9C13D37AF}">
  <ds:schemaRefs>
    <ds:schemaRef ds:uri="http://schemas.microsoft.com/VisualStudio/2011/storyboarding/control"/>
  </ds:schemaRefs>
</ds:datastoreItem>
</file>

<file path=customXml/itemProps44.xml><?xml version="1.0" encoding="utf-8"?>
<ds:datastoreItem xmlns:ds="http://schemas.openxmlformats.org/officeDocument/2006/customXml" ds:itemID="{9C95D458-9085-4D03-9F5B-04CBE546E5EF}">
  <ds:schemaRefs>
    <ds:schemaRef ds:uri="http://schemas.microsoft.com/VisualStudio/2011/storyboarding/control"/>
  </ds:schemaRefs>
</ds:datastoreItem>
</file>

<file path=customXml/itemProps45.xml><?xml version="1.0" encoding="utf-8"?>
<ds:datastoreItem xmlns:ds="http://schemas.openxmlformats.org/officeDocument/2006/customXml" ds:itemID="{7AFA9815-1876-431F-B707-D02144A42307}">
  <ds:schemaRefs>
    <ds:schemaRef ds:uri="http://schemas.microsoft.com/VisualStudio/2011/storyboarding/control"/>
  </ds:schemaRefs>
</ds:datastoreItem>
</file>

<file path=customXml/itemProps46.xml><?xml version="1.0" encoding="utf-8"?>
<ds:datastoreItem xmlns:ds="http://schemas.openxmlformats.org/officeDocument/2006/customXml" ds:itemID="{E3783CF6-A8B5-474C-AB24-ADA91A398A62}">
  <ds:schemaRefs>
    <ds:schemaRef ds:uri="http://schemas.microsoft.com/VisualStudio/2011/storyboarding/control"/>
  </ds:schemaRefs>
</ds:datastoreItem>
</file>

<file path=customXml/itemProps47.xml><?xml version="1.0" encoding="utf-8"?>
<ds:datastoreItem xmlns:ds="http://schemas.openxmlformats.org/officeDocument/2006/customXml" ds:itemID="{7BA45C6E-044F-4A4A-BE13-83AA2B8EFC83}">
  <ds:schemaRefs>
    <ds:schemaRef ds:uri="http://schemas.microsoft.com/VisualStudio/2011/storyboarding/control"/>
  </ds:schemaRefs>
</ds:datastoreItem>
</file>

<file path=customXml/itemProps48.xml><?xml version="1.0" encoding="utf-8"?>
<ds:datastoreItem xmlns:ds="http://schemas.openxmlformats.org/officeDocument/2006/customXml" ds:itemID="{036BA743-255B-491D-9D13-4FEEE7C2DC4E}">
  <ds:schemaRefs>
    <ds:schemaRef ds:uri="http://schemas.microsoft.com/VisualStudio/2011/storyboarding/control"/>
  </ds:schemaRefs>
</ds:datastoreItem>
</file>

<file path=customXml/itemProps49.xml><?xml version="1.0" encoding="utf-8"?>
<ds:datastoreItem xmlns:ds="http://schemas.openxmlformats.org/officeDocument/2006/customXml" ds:itemID="{E4ED3D0E-C985-4310-B7C9-9358F9B579EB}">
  <ds:schemaRefs>
    <ds:schemaRef ds:uri="http://schemas.microsoft.com/VisualStudio/2011/storyboarding/control"/>
  </ds:schemaRefs>
</ds:datastoreItem>
</file>

<file path=customXml/itemProps5.xml><?xml version="1.0" encoding="utf-8"?>
<ds:datastoreItem xmlns:ds="http://schemas.openxmlformats.org/officeDocument/2006/customXml" ds:itemID="{7248333B-E94C-496B-ABFC-75EC173389A0}">
  <ds:schemaRefs>
    <ds:schemaRef ds:uri="http://schemas.microsoft.com/VisualStudio/2011/storyboarding/control"/>
  </ds:schemaRefs>
</ds:datastoreItem>
</file>

<file path=customXml/itemProps50.xml><?xml version="1.0" encoding="utf-8"?>
<ds:datastoreItem xmlns:ds="http://schemas.openxmlformats.org/officeDocument/2006/customXml" ds:itemID="{CF9C98D0-0B4E-418C-BDBB-6F0F8DB787C5}">
  <ds:schemaRefs>
    <ds:schemaRef ds:uri="http://schemas.microsoft.com/VisualStudio/2011/storyboarding/control"/>
  </ds:schemaRefs>
</ds:datastoreItem>
</file>

<file path=customXml/itemProps51.xml><?xml version="1.0" encoding="utf-8"?>
<ds:datastoreItem xmlns:ds="http://schemas.openxmlformats.org/officeDocument/2006/customXml" ds:itemID="{B39DB530-AF0C-47E1-8B2F-A6A8DF5EAF64}">
  <ds:schemaRefs>
    <ds:schemaRef ds:uri="http://schemas.microsoft.com/VisualStudio/2011/storyboarding/control"/>
  </ds:schemaRefs>
</ds:datastoreItem>
</file>

<file path=customXml/itemProps52.xml><?xml version="1.0" encoding="utf-8"?>
<ds:datastoreItem xmlns:ds="http://schemas.openxmlformats.org/officeDocument/2006/customXml" ds:itemID="{03958CBC-5B92-474C-822E-4817343A39D4}">
  <ds:schemaRefs>
    <ds:schemaRef ds:uri="http://schemas.microsoft.com/VisualStudio/2011/storyboarding/control"/>
  </ds:schemaRefs>
</ds:datastoreItem>
</file>

<file path=customXml/itemProps53.xml><?xml version="1.0" encoding="utf-8"?>
<ds:datastoreItem xmlns:ds="http://schemas.openxmlformats.org/officeDocument/2006/customXml" ds:itemID="{4B749300-EA35-4591-8057-FD490C8D2351}">
  <ds:schemaRefs>
    <ds:schemaRef ds:uri="http://schemas.microsoft.com/VisualStudio/2011/storyboarding/control"/>
  </ds:schemaRefs>
</ds:datastoreItem>
</file>

<file path=customXml/itemProps54.xml><?xml version="1.0" encoding="utf-8"?>
<ds:datastoreItem xmlns:ds="http://schemas.openxmlformats.org/officeDocument/2006/customXml" ds:itemID="{BB5A25B3-B8B1-4D7E-834C-8BF88C480129}">
  <ds:schemaRefs>
    <ds:schemaRef ds:uri="http://schemas.microsoft.com/VisualStudio/2011/storyboarding/control"/>
  </ds:schemaRefs>
</ds:datastoreItem>
</file>

<file path=customXml/itemProps55.xml><?xml version="1.0" encoding="utf-8"?>
<ds:datastoreItem xmlns:ds="http://schemas.openxmlformats.org/officeDocument/2006/customXml" ds:itemID="{46AE01B5-1D83-45A9-A1CF-5C55F4020BDB}">
  <ds:schemaRefs>
    <ds:schemaRef ds:uri="http://schemas.microsoft.com/VisualStudio/2011/storyboarding/control"/>
  </ds:schemaRefs>
</ds:datastoreItem>
</file>

<file path=customXml/itemProps56.xml><?xml version="1.0" encoding="utf-8"?>
<ds:datastoreItem xmlns:ds="http://schemas.openxmlformats.org/officeDocument/2006/customXml" ds:itemID="{D6C1162D-5D6D-40DB-81CE-0EAAF310710A}">
  <ds:schemaRefs>
    <ds:schemaRef ds:uri="http://schemas.microsoft.com/VisualStudio/2011/storyboarding/control"/>
  </ds:schemaRefs>
</ds:datastoreItem>
</file>

<file path=customXml/itemProps57.xml><?xml version="1.0" encoding="utf-8"?>
<ds:datastoreItem xmlns:ds="http://schemas.openxmlformats.org/officeDocument/2006/customXml" ds:itemID="{698AE923-C9D0-4C6A-B5C7-A3B00A683595}">
  <ds:schemaRefs>
    <ds:schemaRef ds:uri="http://schemas.microsoft.com/VisualStudio/2011/storyboarding/control"/>
  </ds:schemaRefs>
</ds:datastoreItem>
</file>

<file path=customXml/itemProps58.xml><?xml version="1.0" encoding="utf-8"?>
<ds:datastoreItem xmlns:ds="http://schemas.openxmlformats.org/officeDocument/2006/customXml" ds:itemID="{FB446FFA-3A2D-4971-B332-F4A35C3CD55A}">
  <ds:schemaRefs>
    <ds:schemaRef ds:uri="http://schemas.microsoft.com/VisualStudio/2011/storyboarding/control"/>
  </ds:schemaRefs>
</ds:datastoreItem>
</file>

<file path=customXml/itemProps59.xml><?xml version="1.0" encoding="utf-8"?>
<ds:datastoreItem xmlns:ds="http://schemas.openxmlformats.org/officeDocument/2006/customXml" ds:itemID="{A4A5364B-1808-4C16-970B-1FC03D617A28}">
  <ds:schemaRefs>
    <ds:schemaRef ds:uri="http://schemas.microsoft.com/VisualStudio/2011/storyboarding/control"/>
  </ds:schemaRefs>
</ds:datastoreItem>
</file>

<file path=customXml/itemProps6.xml><?xml version="1.0" encoding="utf-8"?>
<ds:datastoreItem xmlns:ds="http://schemas.openxmlformats.org/officeDocument/2006/customXml" ds:itemID="{41966C71-0867-4A3E-8DA8-4D2B11FC4C8A}">
  <ds:schemaRefs>
    <ds:schemaRef ds:uri="http://schemas.microsoft.com/VisualStudio/2011/storyboarding/control"/>
  </ds:schemaRefs>
</ds:datastoreItem>
</file>

<file path=customXml/itemProps60.xml><?xml version="1.0" encoding="utf-8"?>
<ds:datastoreItem xmlns:ds="http://schemas.openxmlformats.org/officeDocument/2006/customXml" ds:itemID="{6184272D-A0F7-480D-B06E-1965D72F9FCA}">
  <ds:schemaRefs>
    <ds:schemaRef ds:uri="http://schemas.microsoft.com/VisualStudio/2011/storyboarding/control"/>
  </ds:schemaRefs>
</ds:datastoreItem>
</file>

<file path=customXml/itemProps61.xml><?xml version="1.0" encoding="utf-8"?>
<ds:datastoreItem xmlns:ds="http://schemas.openxmlformats.org/officeDocument/2006/customXml" ds:itemID="{FAF06697-1A3D-4D17-B6BE-5B50C39E3D34}">
  <ds:schemaRefs>
    <ds:schemaRef ds:uri="http://schemas.microsoft.com/VisualStudio/2011/storyboarding/control"/>
  </ds:schemaRefs>
</ds:datastoreItem>
</file>

<file path=customXml/itemProps62.xml><?xml version="1.0" encoding="utf-8"?>
<ds:datastoreItem xmlns:ds="http://schemas.openxmlformats.org/officeDocument/2006/customXml" ds:itemID="{045A5649-573F-43FC-8C87-6BD2095FC832}">
  <ds:schemaRefs>
    <ds:schemaRef ds:uri="http://schemas.microsoft.com/VisualStudio/2011/storyboarding/control"/>
  </ds:schemaRefs>
</ds:datastoreItem>
</file>

<file path=customXml/itemProps63.xml><?xml version="1.0" encoding="utf-8"?>
<ds:datastoreItem xmlns:ds="http://schemas.openxmlformats.org/officeDocument/2006/customXml" ds:itemID="{C4C74AF9-0599-4345-B412-A5A962454892}">
  <ds:schemaRefs>
    <ds:schemaRef ds:uri="http://schemas.microsoft.com/VisualStudio/2011/storyboarding/control"/>
  </ds:schemaRefs>
</ds:datastoreItem>
</file>

<file path=customXml/itemProps64.xml><?xml version="1.0" encoding="utf-8"?>
<ds:datastoreItem xmlns:ds="http://schemas.openxmlformats.org/officeDocument/2006/customXml" ds:itemID="{FDEE1EAB-613E-4079-9F76-02DD2E46259B}">
  <ds:schemaRefs>
    <ds:schemaRef ds:uri="http://schemas.microsoft.com/VisualStudio/2011/storyboarding/control"/>
  </ds:schemaRefs>
</ds:datastoreItem>
</file>

<file path=customXml/itemProps65.xml><?xml version="1.0" encoding="utf-8"?>
<ds:datastoreItem xmlns:ds="http://schemas.openxmlformats.org/officeDocument/2006/customXml" ds:itemID="{23EBB959-F247-4E66-8126-6C678A011743}">
  <ds:schemaRefs>
    <ds:schemaRef ds:uri="http://schemas.microsoft.com/VisualStudio/2011/storyboarding/control"/>
  </ds:schemaRefs>
</ds:datastoreItem>
</file>

<file path=customXml/itemProps66.xml><?xml version="1.0" encoding="utf-8"?>
<ds:datastoreItem xmlns:ds="http://schemas.openxmlformats.org/officeDocument/2006/customXml" ds:itemID="{E807C3F5-BF32-4158-9376-A0D2F6DD66CC}">
  <ds:schemaRefs>
    <ds:schemaRef ds:uri="http://schemas.microsoft.com/VisualStudio/2011/storyboarding/control"/>
  </ds:schemaRefs>
</ds:datastoreItem>
</file>

<file path=customXml/itemProps67.xml><?xml version="1.0" encoding="utf-8"?>
<ds:datastoreItem xmlns:ds="http://schemas.openxmlformats.org/officeDocument/2006/customXml" ds:itemID="{78B3ED2E-E536-41EB-90D3-CC0830D47F34}">
  <ds:schemaRefs>
    <ds:schemaRef ds:uri="http://schemas.microsoft.com/VisualStudio/2011/storyboarding/control"/>
  </ds:schemaRefs>
</ds:datastoreItem>
</file>

<file path=customXml/itemProps68.xml><?xml version="1.0" encoding="utf-8"?>
<ds:datastoreItem xmlns:ds="http://schemas.openxmlformats.org/officeDocument/2006/customXml" ds:itemID="{80DD86A7-DD52-453A-B2B0-971283237883}">
  <ds:schemaRefs>
    <ds:schemaRef ds:uri="http://schemas.microsoft.com/VisualStudio/2011/storyboarding/control"/>
  </ds:schemaRefs>
</ds:datastoreItem>
</file>

<file path=customXml/itemProps69.xml><?xml version="1.0" encoding="utf-8"?>
<ds:datastoreItem xmlns:ds="http://schemas.openxmlformats.org/officeDocument/2006/customXml" ds:itemID="{6D000AEC-08D6-4D62-B6F4-0A4F8C56FE03}">
  <ds:schemaRefs>
    <ds:schemaRef ds:uri="http://schemas.microsoft.com/VisualStudio/2011/storyboarding/control"/>
  </ds:schemaRefs>
</ds:datastoreItem>
</file>

<file path=customXml/itemProps7.xml><?xml version="1.0" encoding="utf-8"?>
<ds:datastoreItem xmlns:ds="http://schemas.openxmlformats.org/officeDocument/2006/customXml" ds:itemID="{B0CC5010-0F91-4E0D-B800-0D2674C31FCF}">
  <ds:schemaRefs>
    <ds:schemaRef ds:uri="http://schemas.microsoft.com/VisualStudio/2011/storyboarding/control"/>
  </ds:schemaRefs>
</ds:datastoreItem>
</file>

<file path=customXml/itemProps70.xml><?xml version="1.0" encoding="utf-8"?>
<ds:datastoreItem xmlns:ds="http://schemas.openxmlformats.org/officeDocument/2006/customXml" ds:itemID="{C9D24EC9-C77F-4645-8CA2-E01AEC03C0B0}">
  <ds:schemaRefs>
    <ds:schemaRef ds:uri="http://schemas.microsoft.com/VisualStudio/2011/storyboarding/control"/>
  </ds:schemaRefs>
</ds:datastoreItem>
</file>

<file path=customXml/itemProps71.xml><?xml version="1.0" encoding="utf-8"?>
<ds:datastoreItem xmlns:ds="http://schemas.openxmlformats.org/officeDocument/2006/customXml" ds:itemID="{3F20F5B6-381B-492F-BD51-9738494BA016}">
  <ds:schemaRefs>
    <ds:schemaRef ds:uri="http://schemas.microsoft.com/VisualStudio/2011/storyboarding/control"/>
  </ds:schemaRefs>
</ds:datastoreItem>
</file>

<file path=customXml/itemProps8.xml><?xml version="1.0" encoding="utf-8"?>
<ds:datastoreItem xmlns:ds="http://schemas.openxmlformats.org/officeDocument/2006/customXml" ds:itemID="{92E71E5E-2540-486C-BE7E-213B3305058D}">
  <ds:schemaRefs>
    <ds:schemaRef ds:uri="http://schemas.microsoft.com/VisualStudio/2011/storyboarding/control"/>
  </ds:schemaRefs>
</ds:datastoreItem>
</file>

<file path=customXml/itemProps9.xml><?xml version="1.0" encoding="utf-8"?>
<ds:datastoreItem xmlns:ds="http://schemas.openxmlformats.org/officeDocument/2006/customXml" ds:itemID="{A5FCF12E-4F07-41C8-A48C-5C3239B15DE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97</TotalTime>
  <Words>296</Words>
  <Application>Microsoft Office PowerPoint</Application>
  <PresentationFormat>Panorámica</PresentationFormat>
  <Paragraphs>175</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Calibri Light</vt:lpstr>
      <vt:lpstr>Segoe UI</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evelyn</dc:creator>
  <cp:lastModifiedBy>evelyn</cp:lastModifiedBy>
  <cp:revision>11</cp:revision>
  <dcterms:created xsi:type="dcterms:W3CDTF">2016-01-25T18:15:20Z</dcterms:created>
  <dcterms:modified xsi:type="dcterms:W3CDTF">2016-01-25T19:52:26Z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