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40"/>
    <p:restoredTop sz="94713"/>
  </p:normalViewPr>
  <p:slideViewPr>
    <p:cSldViewPr snapToGrid="0">
      <p:cViewPr varScale="1">
        <p:scale>
          <a:sx n="148" d="100"/>
          <a:sy n="148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9B186-2970-8B8E-0FD9-343BD79D9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DEB967-3989-7640-2BB8-164FFCF52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8D692-1E29-5521-CAD8-7A81707BD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661C-2F25-E140-94B0-8772065E27CF}" type="datetimeFigureOut">
              <a:rPr lang="en-US" smtClean="0"/>
              <a:t>1/14/25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9F00B-6E73-06FB-136D-44501EC86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998D5-86DE-1F92-0586-2865EE5D2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4503-EE5A-4142-9FB9-110654B36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24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5D8EA-BD43-EDF4-D998-D7DCBACDB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B109DB-A5B0-DFBE-D333-5846342A3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14E03-AB74-E1EF-59A2-2CEEDA5F7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661C-2F25-E140-94B0-8772065E27CF}" type="datetimeFigureOut">
              <a:rPr lang="en-US" smtClean="0"/>
              <a:t>1/14/25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6C05E-F58C-51D7-C497-FE810CF7E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671E9-ED3E-EA56-E8CF-BB0755234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4503-EE5A-4142-9FB9-110654B36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7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31D65B-CDB6-FD22-457C-1296A75792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A631E3-93D1-D1ED-AC3B-6E1161050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CE914-38C9-EAD0-8FC1-B0BD38BCF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661C-2F25-E140-94B0-8772065E27CF}" type="datetimeFigureOut">
              <a:rPr lang="en-US" smtClean="0"/>
              <a:t>1/14/25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7EF59-6D4F-B383-F1BB-496CB15DF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85915-DBD2-4F08-3F77-88BBEE6FA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4503-EE5A-4142-9FB9-110654B36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55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E067-6E8C-DEFB-E889-879F75BA1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93394-21B6-85D4-4823-99A76E4CD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BFA76-D39E-4B63-FEBB-9D28D9ED8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661C-2F25-E140-94B0-8772065E27CF}" type="datetimeFigureOut">
              <a:rPr lang="en-US" smtClean="0"/>
              <a:t>1/14/25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0A256-1436-C67E-DD91-17D896E6C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8F62E-1F7D-A996-5BA5-A649DF6EB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4503-EE5A-4142-9FB9-110654B36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52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DBBB7-7115-0CDB-DE7A-24E1920AC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1A535-D0B9-03DE-B632-2617B1020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FBCA6-D2FB-D023-2C33-C367B4507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661C-2F25-E140-94B0-8772065E27CF}" type="datetimeFigureOut">
              <a:rPr lang="en-US" smtClean="0"/>
              <a:t>1/14/25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9B820-5061-2FAC-CD2C-F22C65491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A7754-09B2-B8D3-3329-BEBEC1E1D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4503-EE5A-4142-9FB9-110654B36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92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2AC7A-CE07-A5E8-9018-048284142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B27A3-6105-A0AF-9CEB-F289C25E40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1859AF-8E35-C322-F0D3-3E85D8276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E9E-418B-2826-4D8D-4D37788FC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661C-2F25-E140-94B0-8772065E27CF}" type="datetimeFigureOut">
              <a:rPr lang="en-US" smtClean="0"/>
              <a:t>1/14/25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E19DB-9E01-19A3-EEB3-B81FF86F7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B1AD8-29A6-2618-82C8-3E89B291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4503-EE5A-4142-9FB9-110654B36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97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00A48-A617-9A4D-4D2D-8F1CE66CF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ABFB4-5515-5131-7A77-CBB35982F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9B29C-DDBA-C6AE-AF40-3E40C0397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F3508E-B6EC-0649-C70A-1A91CB6F70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324BFD-E782-9AAE-A215-F6B1CC4E7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714122-839F-94DF-A12A-1FC55FD11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661C-2F25-E140-94B0-8772065E27CF}" type="datetimeFigureOut">
              <a:rPr lang="en-US" smtClean="0"/>
              <a:t>1/14/25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E68E05-C7BC-820D-C339-314892C42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62D131-86EA-7029-48DC-A99F04285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4503-EE5A-4142-9FB9-110654B36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37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01D56-2636-E7ED-0370-99DA2B3D5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9AFED4-2657-CD6C-CA38-760A971BD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661C-2F25-E140-94B0-8772065E27CF}" type="datetimeFigureOut">
              <a:rPr lang="en-US" smtClean="0"/>
              <a:t>1/14/25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73011F-54DC-31D3-16F3-3F4747644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5E4D77-468B-29EC-A660-2DE47C6FE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4503-EE5A-4142-9FB9-110654B36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2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38E15-2C9D-5A6A-EBD2-9823A74DC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661C-2F25-E140-94B0-8772065E27CF}" type="datetimeFigureOut">
              <a:rPr lang="en-US" smtClean="0"/>
              <a:t>1/14/25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BAE0F0-5B1A-7014-F405-A6CE0F039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EEFED-FC19-8B58-DC8B-7B13036F6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4503-EE5A-4142-9FB9-110654B36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98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951E1-EDA9-8197-22B0-CC185BDD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D3144-17F1-A35B-57C6-A5861BEB4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CA633A-D9F4-A54C-C804-C971D0095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B4412-FB71-C851-3599-73F6C861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661C-2F25-E140-94B0-8772065E27CF}" type="datetimeFigureOut">
              <a:rPr lang="en-US" smtClean="0"/>
              <a:t>1/14/25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29537-5FA1-D6FF-D140-BADAA63DB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71DB7-CCB8-62E9-CCE5-5085EE370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4503-EE5A-4142-9FB9-110654B36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30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700F8-6F74-560D-8B77-1B419D6F7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F8AEEE-DE7E-48FD-D9DF-D1291554AA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FD3F85-FDEE-7292-ED70-8986483D6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AFA9E-09C5-784D-A252-85EBB49CA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661C-2F25-E140-94B0-8772065E27CF}" type="datetimeFigureOut">
              <a:rPr lang="en-US" smtClean="0"/>
              <a:t>1/14/25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39995-B02A-6DFF-B2FA-EAFDDB160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BCB45-3991-2E42-6E6E-3A28B7EE9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4503-EE5A-4142-9FB9-110654B36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60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A507B1-A649-4294-D94E-DB898CE70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3AEBA-D030-BD57-78DC-81393720D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DD080-771C-334E-3661-F58BB143B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D0661C-2F25-E140-94B0-8772065E27CF}" type="datetimeFigureOut">
              <a:rPr lang="en-US" smtClean="0"/>
              <a:t>1/14/25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1C886-40E5-D740-FFBE-80D23AEE4F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CD6CD-B03C-B3DB-D66C-45E224967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EA4503-EE5A-4142-9FB9-110654B36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89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B38B-FF9D-0E01-444D-CB9CB124B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872" y="868362"/>
            <a:ext cx="10326255" cy="2387600"/>
          </a:xfrm>
        </p:spPr>
        <p:txBody>
          <a:bodyPr/>
          <a:lstStyle/>
          <a:p>
            <a:r>
              <a:rPr lang="en-US" dirty="0"/>
              <a:t>Multistage Pipeline RISC-V Core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ED121A-27E8-82A4-38CB-39CFD3EAFF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20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CC0D10CD-AD1B-AB8A-10CA-44948AB23B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790" y="975922"/>
            <a:ext cx="11934419" cy="4458719"/>
          </a:xfrm>
        </p:spPr>
      </p:pic>
    </p:spTree>
    <p:extLst>
      <p:ext uri="{BB962C8B-B14F-4D97-AF65-F5344CB8AC3E}">
        <p14:creationId xmlns:p14="http://schemas.microsoft.com/office/powerpoint/2010/main" val="2455674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7E3E8-BB31-709C-7CE6-956B39BC5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F77EFA-0264-3149-DF45-6828B58548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Calculated with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𝐶𝑜𝑚𝑝𝑙𝑒𝑡𝑒𝑑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𝑅𝑂𝐵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𝑖𝑛𝑠𝑡𝑟𝑢𝑐𝑡𝑖𝑜𝑛𝑠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𝐶𝑙𝑜𝑐𝑘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𝐶𝑦𝑐𝑙𝑒𝑠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1. Buffer Sum: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540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=0.336868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𝐼𝑃𝐶</m:t>
                    </m:r>
                  </m:oMath>
                </a14:m>
                <a:endParaRPr lang="en-US" dirty="0"/>
              </a:p>
              <a:p>
                <a:r>
                  <a:rPr lang="en-US" dirty="0"/>
                  <a:t>2. Mem Copy: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4655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2512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=0.254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𝐼𝑃𝐶</m:t>
                    </m:r>
                  </m:oMath>
                </a14:m>
                <a:endParaRPr lang="en-US" dirty="0"/>
              </a:p>
              <a:p>
                <a:r>
                  <a:rPr lang="en-US" dirty="0"/>
                  <a:t>3. Matrix multiply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F77EFA-0264-3149-DF45-6828B58548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3885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31</Words>
  <Application>Microsoft Macintosh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Office Theme</vt:lpstr>
      <vt:lpstr>Multistage Pipeline RISC-V Core</vt:lpstr>
      <vt:lpstr>PowerPoint Presentation</vt:lpstr>
      <vt:lpstr>Performance metrics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Alberto Aróstegui</dc:creator>
  <cp:lastModifiedBy>Alberto Aróstegui</cp:lastModifiedBy>
  <cp:revision>1</cp:revision>
  <dcterms:created xsi:type="dcterms:W3CDTF">2025-01-14T14:37:46Z</dcterms:created>
  <dcterms:modified xsi:type="dcterms:W3CDTF">2025-01-14T16:26:55Z</dcterms:modified>
</cp:coreProperties>
</file>