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5" r:id="rId3"/>
    <p:sldId id="257" r:id="rId4"/>
    <p:sldId id="258" r:id="rId5"/>
    <p:sldId id="259" r:id="rId6"/>
    <p:sldId id="260" r:id="rId7"/>
    <p:sldId id="261" r:id="rId8"/>
    <p:sldId id="262" r:id="rId9"/>
    <p:sldId id="264" r:id="rId10"/>
    <p:sldId id="263"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E2ECD0-FA7F-4226-B58A-B0389565D108}" v="3" dt="2024-11-24T09:35:15.032"/>
    <p1510:client id="{FFC0952D-0839-BA00-D57C-70C46DF0CED7}" v="907" dt="2024-11-24T16:59:22.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0" d="100"/>
          <a:sy n="100" d="100"/>
        </p:scale>
        <p:origin x="9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81433-BFE4-4317-BE3F-A9EFA2BCBD37}" type="datetimeFigureOut">
              <a:rPr lang="es-ES" smtClean="0"/>
              <a:t>24/11/2024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50058A-E5B7-4998-A6FB-C45EB98BC421}" type="slidenum">
              <a:rPr lang="es-ES" smtClean="0"/>
              <a:t>‹Nº›</a:t>
            </a:fld>
            <a:endParaRPr lang="es-ES"/>
          </a:p>
        </p:txBody>
      </p:sp>
    </p:spTree>
    <p:extLst>
      <p:ext uri="{BB962C8B-B14F-4D97-AF65-F5344CB8AC3E}">
        <p14:creationId xmlns:p14="http://schemas.microsoft.com/office/powerpoint/2010/main" val="1593238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DA50058A-E5B7-4998-A6FB-C45EB98BC421}" type="slidenum">
              <a:rPr lang="es-ES" smtClean="0"/>
              <a:t>6</a:t>
            </a:fld>
            <a:endParaRPr lang="es-ES"/>
          </a:p>
        </p:txBody>
      </p:sp>
    </p:spTree>
    <p:extLst>
      <p:ext uri="{BB962C8B-B14F-4D97-AF65-F5344CB8AC3E}">
        <p14:creationId xmlns:p14="http://schemas.microsoft.com/office/powerpoint/2010/main" val="2832876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DA50058A-E5B7-4998-A6FB-C45EB98BC421}" type="slidenum">
              <a:rPr lang="es-ES" smtClean="0"/>
              <a:t>5</a:t>
            </a:fld>
            <a:endParaRPr lang="es-ES"/>
          </a:p>
        </p:txBody>
      </p:sp>
    </p:spTree>
    <p:extLst>
      <p:ext uri="{BB962C8B-B14F-4D97-AF65-F5344CB8AC3E}">
        <p14:creationId xmlns:p14="http://schemas.microsoft.com/office/powerpoint/2010/main" val="4097138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24B595-D883-A70C-E93F-4813D7907B1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A0B9AE7-88EA-52E1-BF99-4FF6AC0713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101741D-6853-4176-D95D-B8737EA83759}"/>
              </a:ext>
            </a:extLst>
          </p:cNvPr>
          <p:cNvSpPr>
            <a:spLocks noGrp="1"/>
          </p:cNvSpPr>
          <p:nvPr>
            <p:ph type="dt" sz="half" idx="10"/>
          </p:nvPr>
        </p:nvSpPr>
        <p:spPr/>
        <p:txBody>
          <a:bodyPr/>
          <a:lstStyle/>
          <a:p>
            <a:fld id="{F765D946-04E3-445E-9FA8-C4ED95C5CB39}" type="datetimeFigureOut">
              <a:rPr lang="es-ES" smtClean="0"/>
              <a:t>24/11/2024</a:t>
            </a:fld>
            <a:endParaRPr lang="es-ES"/>
          </a:p>
        </p:txBody>
      </p:sp>
      <p:sp>
        <p:nvSpPr>
          <p:cNvPr id="5" name="Marcador de pie de página 4">
            <a:extLst>
              <a:ext uri="{FF2B5EF4-FFF2-40B4-BE49-F238E27FC236}">
                <a16:creationId xmlns:a16="http://schemas.microsoft.com/office/drawing/2014/main" id="{BF843D14-AADA-B7BD-0E21-1A887F7A16C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72131F1-08C5-A31D-FAFD-032AB4741435}"/>
              </a:ext>
            </a:extLst>
          </p:cNvPr>
          <p:cNvSpPr>
            <a:spLocks noGrp="1"/>
          </p:cNvSpPr>
          <p:nvPr>
            <p:ph type="sldNum" sz="quarter" idx="12"/>
          </p:nvPr>
        </p:nvSpPr>
        <p:spPr/>
        <p:txBody>
          <a:bodyPr/>
          <a:lstStyle/>
          <a:p>
            <a:fld id="{7474F80C-CFD9-4BFE-AAE2-8D6A62C6174A}" type="slidenum">
              <a:rPr lang="es-ES" smtClean="0"/>
              <a:t>‹Nº›</a:t>
            </a:fld>
            <a:endParaRPr lang="es-ES"/>
          </a:p>
        </p:txBody>
      </p:sp>
    </p:spTree>
    <p:extLst>
      <p:ext uri="{BB962C8B-B14F-4D97-AF65-F5344CB8AC3E}">
        <p14:creationId xmlns:p14="http://schemas.microsoft.com/office/powerpoint/2010/main" val="250311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B4162-C604-A6AE-9E4E-0819CCEEE2B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F1E9D6D-1830-21BB-1BD8-80982785544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0A3441E-D5E2-4C4F-6F37-5EA3CC28838E}"/>
              </a:ext>
            </a:extLst>
          </p:cNvPr>
          <p:cNvSpPr>
            <a:spLocks noGrp="1"/>
          </p:cNvSpPr>
          <p:nvPr>
            <p:ph type="dt" sz="half" idx="10"/>
          </p:nvPr>
        </p:nvSpPr>
        <p:spPr/>
        <p:txBody>
          <a:bodyPr/>
          <a:lstStyle/>
          <a:p>
            <a:fld id="{F765D946-04E3-445E-9FA8-C4ED95C5CB39}" type="datetimeFigureOut">
              <a:rPr lang="es-ES" smtClean="0"/>
              <a:t>24/11/2024</a:t>
            </a:fld>
            <a:endParaRPr lang="es-ES"/>
          </a:p>
        </p:txBody>
      </p:sp>
      <p:sp>
        <p:nvSpPr>
          <p:cNvPr id="5" name="Marcador de pie de página 4">
            <a:extLst>
              <a:ext uri="{FF2B5EF4-FFF2-40B4-BE49-F238E27FC236}">
                <a16:creationId xmlns:a16="http://schemas.microsoft.com/office/drawing/2014/main" id="{10E80E54-C5B4-FC7B-4629-B8E9237CBEF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20489BB-391E-2F3E-BF84-87B35EABFB9E}"/>
              </a:ext>
            </a:extLst>
          </p:cNvPr>
          <p:cNvSpPr>
            <a:spLocks noGrp="1"/>
          </p:cNvSpPr>
          <p:nvPr>
            <p:ph type="sldNum" sz="quarter" idx="12"/>
          </p:nvPr>
        </p:nvSpPr>
        <p:spPr/>
        <p:txBody>
          <a:bodyPr/>
          <a:lstStyle/>
          <a:p>
            <a:fld id="{7474F80C-CFD9-4BFE-AAE2-8D6A62C6174A}" type="slidenum">
              <a:rPr lang="es-ES" smtClean="0"/>
              <a:t>‹Nº›</a:t>
            </a:fld>
            <a:endParaRPr lang="es-ES"/>
          </a:p>
        </p:txBody>
      </p:sp>
    </p:spTree>
    <p:extLst>
      <p:ext uri="{BB962C8B-B14F-4D97-AF65-F5344CB8AC3E}">
        <p14:creationId xmlns:p14="http://schemas.microsoft.com/office/powerpoint/2010/main" val="365442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19C294B-FF51-9019-927D-426F4DA54F1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2FC3D10-74BF-1914-AC48-D1B511E518D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6712A5A-F50B-1C73-1DD9-CA2FC3BBD0CA}"/>
              </a:ext>
            </a:extLst>
          </p:cNvPr>
          <p:cNvSpPr>
            <a:spLocks noGrp="1"/>
          </p:cNvSpPr>
          <p:nvPr>
            <p:ph type="dt" sz="half" idx="10"/>
          </p:nvPr>
        </p:nvSpPr>
        <p:spPr/>
        <p:txBody>
          <a:bodyPr/>
          <a:lstStyle/>
          <a:p>
            <a:fld id="{F765D946-04E3-445E-9FA8-C4ED95C5CB39}" type="datetimeFigureOut">
              <a:rPr lang="es-ES" smtClean="0"/>
              <a:t>24/11/2024</a:t>
            </a:fld>
            <a:endParaRPr lang="es-ES"/>
          </a:p>
        </p:txBody>
      </p:sp>
      <p:sp>
        <p:nvSpPr>
          <p:cNvPr id="5" name="Marcador de pie de página 4">
            <a:extLst>
              <a:ext uri="{FF2B5EF4-FFF2-40B4-BE49-F238E27FC236}">
                <a16:creationId xmlns:a16="http://schemas.microsoft.com/office/drawing/2014/main" id="{ACC44CFB-1314-0E9D-BFB6-E4B04DDE381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EC066D5-884E-4312-2C83-99D0B88A1688}"/>
              </a:ext>
            </a:extLst>
          </p:cNvPr>
          <p:cNvSpPr>
            <a:spLocks noGrp="1"/>
          </p:cNvSpPr>
          <p:nvPr>
            <p:ph type="sldNum" sz="quarter" idx="12"/>
          </p:nvPr>
        </p:nvSpPr>
        <p:spPr/>
        <p:txBody>
          <a:bodyPr/>
          <a:lstStyle/>
          <a:p>
            <a:fld id="{7474F80C-CFD9-4BFE-AAE2-8D6A62C6174A}" type="slidenum">
              <a:rPr lang="es-ES" smtClean="0"/>
              <a:t>‹Nº›</a:t>
            </a:fld>
            <a:endParaRPr lang="es-ES"/>
          </a:p>
        </p:txBody>
      </p:sp>
    </p:spTree>
    <p:extLst>
      <p:ext uri="{BB962C8B-B14F-4D97-AF65-F5344CB8AC3E}">
        <p14:creationId xmlns:p14="http://schemas.microsoft.com/office/powerpoint/2010/main" val="2537661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C72566-2967-97FD-8D9E-978402EAF1E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077ABB6-AA47-0184-1A09-72A511E1AAE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7F51C00-0104-1666-E355-FACB5EE3B687}"/>
              </a:ext>
            </a:extLst>
          </p:cNvPr>
          <p:cNvSpPr>
            <a:spLocks noGrp="1"/>
          </p:cNvSpPr>
          <p:nvPr>
            <p:ph type="dt" sz="half" idx="10"/>
          </p:nvPr>
        </p:nvSpPr>
        <p:spPr/>
        <p:txBody>
          <a:bodyPr/>
          <a:lstStyle/>
          <a:p>
            <a:fld id="{F765D946-04E3-445E-9FA8-C4ED95C5CB39}" type="datetimeFigureOut">
              <a:rPr lang="es-ES" smtClean="0"/>
              <a:t>24/11/2024</a:t>
            </a:fld>
            <a:endParaRPr lang="es-ES"/>
          </a:p>
        </p:txBody>
      </p:sp>
      <p:sp>
        <p:nvSpPr>
          <p:cNvPr id="5" name="Marcador de pie de página 4">
            <a:extLst>
              <a:ext uri="{FF2B5EF4-FFF2-40B4-BE49-F238E27FC236}">
                <a16:creationId xmlns:a16="http://schemas.microsoft.com/office/drawing/2014/main" id="{DF29ECD7-726B-A796-C280-0F0839020F0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51CA123-11B8-432E-7E40-9076C7DD1610}"/>
              </a:ext>
            </a:extLst>
          </p:cNvPr>
          <p:cNvSpPr>
            <a:spLocks noGrp="1"/>
          </p:cNvSpPr>
          <p:nvPr>
            <p:ph type="sldNum" sz="quarter" idx="12"/>
          </p:nvPr>
        </p:nvSpPr>
        <p:spPr/>
        <p:txBody>
          <a:bodyPr/>
          <a:lstStyle/>
          <a:p>
            <a:fld id="{7474F80C-CFD9-4BFE-AAE2-8D6A62C6174A}" type="slidenum">
              <a:rPr lang="es-ES" smtClean="0"/>
              <a:t>‹Nº›</a:t>
            </a:fld>
            <a:endParaRPr lang="es-ES"/>
          </a:p>
        </p:txBody>
      </p:sp>
    </p:spTree>
    <p:extLst>
      <p:ext uri="{BB962C8B-B14F-4D97-AF65-F5344CB8AC3E}">
        <p14:creationId xmlns:p14="http://schemas.microsoft.com/office/powerpoint/2010/main" val="280127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3FC68-6A88-160D-FCC0-66DA012B47E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96CBE5C-40B1-351F-6C03-09E22844C4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7C9D002-D861-1038-326E-6FA30B4A2CC4}"/>
              </a:ext>
            </a:extLst>
          </p:cNvPr>
          <p:cNvSpPr>
            <a:spLocks noGrp="1"/>
          </p:cNvSpPr>
          <p:nvPr>
            <p:ph type="dt" sz="half" idx="10"/>
          </p:nvPr>
        </p:nvSpPr>
        <p:spPr/>
        <p:txBody>
          <a:bodyPr/>
          <a:lstStyle/>
          <a:p>
            <a:fld id="{F765D946-04E3-445E-9FA8-C4ED95C5CB39}" type="datetimeFigureOut">
              <a:rPr lang="es-ES" smtClean="0"/>
              <a:t>24/11/2024</a:t>
            </a:fld>
            <a:endParaRPr lang="es-ES"/>
          </a:p>
        </p:txBody>
      </p:sp>
      <p:sp>
        <p:nvSpPr>
          <p:cNvPr id="5" name="Marcador de pie de página 4">
            <a:extLst>
              <a:ext uri="{FF2B5EF4-FFF2-40B4-BE49-F238E27FC236}">
                <a16:creationId xmlns:a16="http://schemas.microsoft.com/office/drawing/2014/main" id="{B4BFE3E6-C561-5DDE-F19F-FB13A8816EE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BD755CF-B9B2-DB3A-59EC-9D7058902939}"/>
              </a:ext>
            </a:extLst>
          </p:cNvPr>
          <p:cNvSpPr>
            <a:spLocks noGrp="1"/>
          </p:cNvSpPr>
          <p:nvPr>
            <p:ph type="sldNum" sz="quarter" idx="12"/>
          </p:nvPr>
        </p:nvSpPr>
        <p:spPr/>
        <p:txBody>
          <a:bodyPr/>
          <a:lstStyle/>
          <a:p>
            <a:fld id="{7474F80C-CFD9-4BFE-AAE2-8D6A62C6174A}" type="slidenum">
              <a:rPr lang="es-ES" smtClean="0"/>
              <a:t>‹Nº›</a:t>
            </a:fld>
            <a:endParaRPr lang="es-ES"/>
          </a:p>
        </p:txBody>
      </p:sp>
    </p:spTree>
    <p:extLst>
      <p:ext uri="{BB962C8B-B14F-4D97-AF65-F5344CB8AC3E}">
        <p14:creationId xmlns:p14="http://schemas.microsoft.com/office/powerpoint/2010/main" val="355665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B62110-2A68-8C7B-4858-D3478065A1C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F18286C-A7DA-99A8-599C-DFEADD03DC6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84AEB48E-2DA7-3F7F-E5A5-A917BEACBFD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D5379EB-5938-9D49-FD18-EFA4120B8EB8}"/>
              </a:ext>
            </a:extLst>
          </p:cNvPr>
          <p:cNvSpPr>
            <a:spLocks noGrp="1"/>
          </p:cNvSpPr>
          <p:nvPr>
            <p:ph type="dt" sz="half" idx="10"/>
          </p:nvPr>
        </p:nvSpPr>
        <p:spPr/>
        <p:txBody>
          <a:bodyPr/>
          <a:lstStyle/>
          <a:p>
            <a:fld id="{F765D946-04E3-445E-9FA8-C4ED95C5CB39}" type="datetimeFigureOut">
              <a:rPr lang="es-ES" smtClean="0"/>
              <a:t>24/11/2024</a:t>
            </a:fld>
            <a:endParaRPr lang="es-ES"/>
          </a:p>
        </p:txBody>
      </p:sp>
      <p:sp>
        <p:nvSpPr>
          <p:cNvPr id="6" name="Marcador de pie de página 5">
            <a:extLst>
              <a:ext uri="{FF2B5EF4-FFF2-40B4-BE49-F238E27FC236}">
                <a16:creationId xmlns:a16="http://schemas.microsoft.com/office/drawing/2014/main" id="{5AC7728A-EF34-7551-EC68-8F45784167D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0E921E9-8E01-0F6F-041A-9DD6FC9C47DF}"/>
              </a:ext>
            </a:extLst>
          </p:cNvPr>
          <p:cNvSpPr>
            <a:spLocks noGrp="1"/>
          </p:cNvSpPr>
          <p:nvPr>
            <p:ph type="sldNum" sz="quarter" idx="12"/>
          </p:nvPr>
        </p:nvSpPr>
        <p:spPr/>
        <p:txBody>
          <a:bodyPr/>
          <a:lstStyle/>
          <a:p>
            <a:fld id="{7474F80C-CFD9-4BFE-AAE2-8D6A62C6174A}" type="slidenum">
              <a:rPr lang="es-ES" smtClean="0"/>
              <a:t>‹Nº›</a:t>
            </a:fld>
            <a:endParaRPr lang="es-ES"/>
          </a:p>
        </p:txBody>
      </p:sp>
    </p:spTree>
    <p:extLst>
      <p:ext uri="{BB962C8B-B14F-4D97-AF65-F5344CB8AC3E}">
        <p14:creationId xmlns:p14="http://schemas.microsoft.com/office/powerpoint/2010/main" val="3920705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0B1260-86AE-FB66-F9E5-1CE40D595AFF}"/>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B4338E8-05E3-ED6F-C3F6-787CC777AF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FD0C3-5791-3535-C889-6C0855A2C7B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EFD72EC5-219B-8407-F856-EEB1BF9A33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9D78FFE-9C24-C591-674D-F9412DC0026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FE94DFA-D3FD-210F-2C29-AA21354605EC}"/>
              </a:ext>
            </a:extLst>
          </p:cNvPr>
          <p:cNvSpPr>
            <a:spLocks noGrp="1"/>
          </p:cNvSpPr>
          <p:nvPr>
            <p:ph type="dt" sz="half" idx="10"/>
          </p:nvPr>
        </p:nvSpPr>
        <p:spPr/>
        <p:txBody>
          <a:bodyPr/>
          <a:lstStyle/>
          <a:p>
            <a:fld id="{F765D946-04E3-445E-9FA8-C4ED95C5CB39}" type="datetimeFigureOut">
              <a:rPr lang="es-ES" smtClean="0"/>
              <a:t>24/11/2024</a:t>
            </a:fld>
            <a:endParaRPr lang="es-ES"/>
          </a:p>
        </p:txBody>
      </p:sp>
      <p:sp>
        <p:nvSpPr>
          <p:cNvPr id="8" name="Marcador de pie de página 7">
            <a:extLst>
              <a:ext uri="{FF2B5EF4-FFF2-40B4-BE49-F238E27FC236}">
                <a16:creationId xmlns:a16="http://schemas.microsoft.com/office/drawing/2014/main" id="{280E19FA-749C-A558-5976-8BA8E8D79E3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A9E898F-F1FD-3FE1-2776-75B4CFAAAEAB}"/>
              </a:ext>
            </a:extLst>
          </p:cNvPr>
          <p:cNvSpPr>
            <a:spLocks noGrp="1"/>
          </p:cNvSpPr>
          <p:nvPr>
            <p:ph type="sldNum" sz="quarter" idx="12"/>
          </p:nvPr>
        </p:nvSpPr>
        <p:spPr/>
        <p:txBody>
          <a:bodyPr/>
          <a:lstStyle/>
          <a:p>
            <a:fld id="{7474F80C-CFD9-4BFE-AAE2-8D6A62C6174A}" type="slidenum">
              <a:rPr lang="es-ES" smtClean="0"/>
              <a:t>‹Nº›</a:t>
            </a:fld>
            <a:endParaRPr lang="es-ES"/>
          </a:p>
        </p:txBody>
      </p:sp>
    </p:spTree>
    <p:extLst>
      <p:ext uri="{BB962C8B-B14F-4D97-AF65-F5344CB8AC3E}">
        <p14:creationId xmlns:p14="http://schemas.microsoft.com/office/powerpoint/2010/main" val="94065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A25CD5-0ED7-DC4E-CB4E-038FC5ECB971}"/>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CF9A3A8-C449-C096-DBDF-542A572410B7}"/>
              </a:ext>
            </a:extLst>
          </p:cNvPr>
          <p:cNvSpPr>
            <a:spLocks noGrp="1"/>
          </p:cNvSpPr>
          <p:nvPr>
            <p:ph type="dt" sz="half" idx="10"/>
          </p:nvPr>
        </p:nvSpPr>
        <p:spPr/>
        <p:txBody>
          <a:bodyPr/>
          <a:lstStyle/>
          <a:p>
            <a:fld id="{F765D946-04E3-445E-9FA8-C4ED95C5CB39}" type="datetimeFigureOut">
              <a:rPr lang="es-ES" smtClean="0"/>
              <a:t>24/11/2024</a:t>
            </a:fld>
            <a:endParaRPr lang="es-ES"/>
          </a:p>
        </p:txBody>
      </p:sp>
      <p:sp>
        <p:nvSpPr>
          <p:cNvPr id="4" name="Marcador de pie de página 3">
            <a:extLst>
              <a:ext uri="{FF2B5EF4-FFF2-40B4-BE49-F238E27FC236}">
                <a16:creationId xmlns:a16="http://schemas.microsoft.com/office/drawing/2014/main" id="{84276076-FE01-D17B-0040-94D2B0C2BC7A}"/>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17A40616-35BC-D0F7-66E4-8A621BF189A7}"/>
              </a:ext>
            </a:extLst>
          </p:cNvPr>
          <p:cNvSpPr>
            <a:spLocks noGrp="1"/>
          </p:cNvSpPr>
          <p:nvPr>
            <p:ph type="sldNum" sz="quarter" idx="12"/>
          </p:nvPr>
        </p:nvSpPr>
        <p:spPr/>
        <p:txBody>
          <a:bodyPr/>
          <a:lstStyle/>
          <a:p>
            <a:fld id="{7474F80C-CFD9-4BFE-AAE2-8D6A62C6174A}" type="slidenum">
              <a:rPr lang="es-ES" smtClean="0"/>
              <a:t>‹Nº›</a:t>
            </a:fld>
            <a:endParaRPr lang="es-ES"/>
          </a:p>
        </p:txBody>
      </p:sp>
    </p:spTree>
    <p:extLst>
      <p:ext uri="{BB962C8B-B14F-4D97-AF65-F5344CB8AC3E}">
        <p14:creationId xmlns:p14="http://schemas.microsoft.com/office/powerpoint/2010/main" val="32202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08FDF1D-32EE-DD67-3DEA-8E940306F9CD}"/>
              </a:ext>
            </a:extLst>
          </p:cNvPr>
          <p:cNvSpPr>
            <a:spLocks noGrp="1"/>
          </p:cNvSpPr>
          <p:nvPr>
            <p:ph type="dt" sz="half" idx="10"/>
          </p:nvPr>
        </p:nvSpPr>
        <p:spPr/>
        <p:txBody>
          <a:bodyPr/>
          <a:lstStyle/>
          <a:p>
            <a:fld id="{F765D946-04E3-445E-9FA8-C4ED95C5CB39}" type="datetimeFigureOut">
              <a:rPr lang="es-ES" smtClean="0"/>
              <a:t>24/11/2024</a:t>
            </a:fld>
            <a:endParaRPr lang="es-ES"/>
          </a:p>
        </p:txBody>
      </p:sp>
      <p:sp>
        <p:nvSpPr>
          <p:cNvPr id="3" name="Marcador de pie de página 2">
            <a:extLst>
              <a:ext uri="{FF2B5EF4-FFF2-40B4-BE49-F238E27FC236}">
                <a16:creationId xmlns:a16="http://schemas.microsoft.com/office/drawing/2014/main" id="{6DE4F2E7-1BEE-A864-C23C-F93616B0301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21043780-B09B-C5CF-5F30-5D0E823F30D2}"/>
              </a:ext>
            </a:extLst>
          </p:cNvPr>
          <p:cNvSpPr>
            <a:spLocks noGrp="1"/>
          </p:cNvSpPr>
          <p:nvPr>
            <p:ph type="sldNum" sz="quarter" idx="12"/>
          </p:nvPr>
        </p:nvSpPr>
        <p:spPr/>
        <p:txBody>
          <a:bodyPr/>
          <a:lstStyle/>
          <a:p>
            <a:fld id="{7474F80C-CFD9-4BFE-AAE2-8D6A62C6174A}" type="slidenum">
              <a:rPr lang="es-ES" smtClean="0"/>
              <a:t>‹Nº›</a:t>
            </a:fld>
            <a:endParaRPr lang="es-ES"/>
          </a:p>
        </p:txBody>
      </p:sp>
    </p:spTree>
    <p:extLst>
      <p:ext uri="{BB962C8B-B14F-4D97-AF65-F5344CB8AC3E}">
        <p14:creationId xmlns:p14="http://schemas.microsoft.com/office/powerpoint/2010/main" val="2046249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95E0B6-D970-4D28-7394-7E7C9CCC11C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577119E-6D21-BE31-5A7E-B0B0D996F7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297A0879-0BB8-5AAF-8DAB-9BB2BCF21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F637B52-95F6-C0FE-F0B4-312363BE662F}"/>
              </a:ext>
            </a:extLst>
          </p:cNvPr>
          <p:cNvSpPr>
            <a:spLocks noGrp="1"/>
          </p:cNvSpPr>
          <p:nvPr>
            <p:ph type="dt" sz="half" idx="10"/>
          </p:nvPr>
        </p:nvSpPr>
        <p:spPr/>
        <p:txBody>
          <a:bodyPr/>
          <a:lstStyle/>
          <a:p>
            <a:fld id="{F765D946-04E3-445E-9FA8-C4ED95C5CB39}" type="datetimeFigureOut">
              <a:rPr lang="es-ES" smtClean="0"/>
              <a:t>24/11/2024</a:t>
            </a:fld>
            <a:endParaRPr lang="es-ES"/>
          </a:p>
        </p:txBody>
      </p:sp>
      <p:sp>
        <p:nvSpPr>
          <p:cNvPr id="6" name="Marcador de pie de página 5">
            <a:extLst>
              <a:ext uri="{FF2B5EF4-FFF2-40B4-BE49-F238E27FC236}">
                <a16:creationId xmlns:a16="http://schemas.microsoft.com/office/drawing/2014/main" id="{E90D79D4-CF54-B1BB-D176-73461FDB8CE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AF77859-549B-B6A8-3D4D-1194AFC13C55}"/>
              </a:ext>
            </a:extLst>
          </p:cNvPr>
          <p:cNvSpPr>
            <a:spLocks noGrp="1"/>
          </p:cNvSpPr>
          <p:nvPr>
            <p:ph type="sldNum" sz="quarter" idx="12"/>
          </p:nvPr>
        </p:nvSpPr>
        <p:spPr/>
        <p:txBody>
          <a:bodyPr/>
          <a:lstStyle/>
          <a:p>
            <a:fld id="{7474F80C-CFD9-4BFE-AAE2-8D6A62C6174A}" type="slidenum">
              <a:rPr lang="es-ES" smtClean="0"/>
              <a:t>‹Nº›</a:t>
            </a:fld>
            <a:endParaRPr lang="es-ES"/>
          </a:p>
        </p:txBody>
      </p:sp>
    </p:spTree>
    <p:extLst>
      <p:ext uri="{BB962C8B-B14F-4D97-AF65-F5344CB8AC3E}">
        <p14:creationId xmlns:p14="http://schemas.microsoft.com/office/powerpoint/2010/main" val="1579271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13AC0E-DBE3-DB3C-F75A-26A9CFF2C21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08AC4D2-F1A4-3C85-AF77-ADD500EA98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9F882CA0-C79C-58DD-BDB0-44183C227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0958966-79B9-5448-664E-5A2D619FD8DD}"/>
              </a:ext>
            </a:extLst>
          </p:cNvPr>
          <p:cNvSpPr>
            <a:spLocks noGrp="1"/>
          </p:cNvSpPr>
          <p:nvPr>
            <p:ph type="dt" sz="half" idx="10"/>
          </p:nvPr>
        </p:nvSpPr>
        <p:spPr/>
        <p:txBody>
          <a:bodyPr/>
          <a:lstStyle/>
          <a:p>
            <a:fld id="{F765D946-04E3-445E-9FA8-C4ED95C5CB39}" type="datetimeFigureOut">
              <a:rPr lang="es-ES" smtClean="0"/>
              <a:t>24/11/2024</a:t>
            </a:fld>
            <a:endParaRPr lang="es-ES"/>
          </a:p>
        </p:txBody>
      </p:sp>
      <p:sp>
        <p:nvSpPr>
          <p:cNvPr id="6" name="Marcador de pie de página 5">
            <a:extLst>
              <a:ext uri="{FF2B5EF4-FFF2-40B4-BE49-F238E27FC236}">
                <a16:creationId xmlns:a16="http://schemas.microsoft.com/office/drawing/2014/main" id="{5D0FB41B-92C5-6351-3FE1-12578D1F7B0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56D2FD8-9126-B94A-8EB5-EAF50C12133E}"/>
              </a:ext>
            </a:extLst>
          </p:cNvPr>
          <p:cNvSpPr>
            <a:spLocks noGrp="1"/>
          </p:cNvSpPr>
          <p:nvPr>
            <p:ph type="sldNum" sz="quarter" idx="12"/>
          </p:nvPr>
        </p:nvSpPr>
        <p:spPr/>
        <p:txBody>
          <a:bodyPr/>
          <a:lstStyle/>
          <a:p>
            <a:fld id="{7474F80C-CFD9-4BFE-AAE2-8D6A62C6174A}" type="slidenum">
              <a:rPr lang="es-ES" smtClean="0"/>
              <a:t>‹Nº›</a:t>
            </a:fld>
            <a:endParaRPr lang="es-ES"/>
          </a:p>
        </p:txBody>
      </p:sp>
    </p:spTree>
    <p:extLst>
      <p:ext uri="{BB962C8B-B14F-4D97-AF65-F5344CB8AC3E}">
        <p14:creationId xmlns:p14="http://schemas.microsoft.com/office/powerpoint/2010/main" val="94108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220AE2B-35D0-ED63-9112-71E56B092D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20C61F2-867D-1124-B15C-D89FA7B13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8EC6EC5-6830-B5BF-435D-9A4B488E17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765D946-04E3-445E-9FA8-C4ED95C5CB39}" type="datetimeFigureOut">
              <a:rPr lang="es-ES" smtClean="0"/>
              <a:t>24/11/2024</a:t>
            </a:fld>
            <a:endParaRPr lang="es-ES"/>
          </a:p>
        </p:txBody>
      </p:sp>
      <p:sp>
        <p:nvSpPr>
          <p:cNvPr id="5" name="Marcador de pie de página 4">
            <a:extLst>
              <a:ext uri="{FF2B5EF4-FFF2-40B4-BE49-F238E27FC236}">
                <a16:creationId xmlns:a16="http://schemas.microsoft.com/office/drawing/2014/main" id="{65CCE7E3-80C7-675A-40D1-1408B37385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0EC32FFE-4C8B-1B02-2834-4D117C4B20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74F80C-CFD9-4BFE-AAE2-8D6A62C6174A}" type="slidenum">
              <a:rPr lang="es-ES" smtClean="0"/>
              <a:t>‹Nº›</a:t>
            </a:fld>
            <a:endParaRPr lang="es-ES"/>
          </a:p>
        </p:txBody>
      </p:sp>
    </p:spTree>
    <p:extLst>
      <p:ext uri="{BB962C8B-B14F-4D97-AF65-F5344CB8AC3E}">
        <p14:creationId xmlns:p14="http://schemas.microsoft.com/office/powerpoint/2010/main" val="4054038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0.png"/><Relationship Id="rId5" Type="http://schemas.openxmlformats.org/officeDocument/2006/relationships/image" Target="../media/image45.png"/><Relationship Id="rId10" Type="http://schemas.openxmlformats.org/officeDocument/2006/relationships/image" Target="../media/image49.png"/><Relationship Id="rId4" Type="http://schemas.openxmlformats.org/officeDocument/2006/relationships/image" Target="../media/image44.png"/><Relationship Id="rId9"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B43E7DC-5101-4E7C-ADB5-596311F53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1B8BCA7A-6464-4C53-A572-89B2B3C2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0976177 w 12192000"/>
              <a:gd name="connsiteY3" fmla="*/ 6858000 h 6858000"/>
              <a:gd name="connsiteX4" fmla="*/ 10997120 w 12192000"/>
              <a:gd name="connsiteY4" fmla="*/ 6851980 h 6858000"/>
              <a:gd name="connsiteX5" fmla="*/ 12094512 w 12192000"/>
              <a:gd name="connsiteY5" fmla="*/ 6315404 h 6858000"/>
              <a:gd name="connsiteX6" fmla="*/ 12191999 w 12192000"/>
              <a:gd name="connsiteY6" fmla="*/ 6239611 h 6858000"/>
              <a:gd name="connsiteX7" fmla="*/ 12191999 w 12192000"/>
              <a:gd name="connsiteY7" fmla="*/ 1104399 h 6858000"/>
              <a:gd name="connsiteX8" fmla="*/ 11979198 w 12192000"/>
              <a:gd name="connsiteY8" fmla="*/ 1051011 h 6858000"/>
              <a:gd name="connsiteX9" fmla="*/ 11742378 w 12192000"/>
              <a:gd name="connsiteY9" fmla="*/ 986227 h 6858000"/>
              <a:gd name="connsiteX10" fmla="*/ 12063968 w 12192000"/>
              <a:gd name="connsiteY10" fmla="*/ 729780 h 6858000"/>
              <a:gd name="connsiteX11" fmla="*/ 11572835 w 12192000"/>
              <a:gd name="connsiteY11" fmla="*/ 670151 h 6858000"/>
              <a:gd name="connsiteX12" fmla="*/ 11524844 w 12192000"/>
              <a:gd name="connsiteY12" fmla="*/ 671946 h 6858000"/>
              <a:gd name="connsiteX13" fmla="*/ 10560518 w 12192000"/>
              <a:gd name="connsiteY13" fmla="*/ 632492 h 6858000"/>
              <a:gd name="connsiteX14" fmla="*/ 9178169 w 12192000"/>
              <a:gd name="connsiteY14" fmla="*/ 501577 h 6858000"/>
              <a:gd name="connsiteX15" fmla="*/ 8033984 w 12192000"/>
              <a:gd name="connsiteY15" fmla="*/ 423121 h 6858000"/>
              <a:gd name="connsiteX16" fmla="*/ 6815795 w 12192000"/>
              <a:gd name="connsiteY16" fmla="*/ 270688 h 6858000"/>
              <a:gd name="connsiteX17" fmla="*/ 6757489 w 12192000"/>
              <a:gd name="connsiteY17" fmla="*/ 260880 h 6858000"/>
              <a:gd name="connsiteX18" fmla="*/ 6703217 w 12192000"/>
              <a:gd name="connsiteY18" fmla="*/ 290416 h 6858000"/>
              <a:gd name="connsiteX19" fmla="*/ 7005521 w 12192000"/>
              <a:gd name="connsiteY19" fmla="*/ 401154 h 6858000"/>
              <a:gd name="connsiteX20" fmla="*/ 6532779 w 12192000"/>
              <a:gd name="connsiteY20" fmla="*/ 342871 h 6858000"/>
              <a:gd name="connsiteX21" fmla="*/ 6524704 w 12192000"/>
              <a:gd name="connsiteY21" fmla="*/ 380529 h 6858000"/>
              <a:gd name="connsiteX22" fmla="*/ 7061587 w 12192000"/>
              <a:gd name="connsiteY22" fmla="*/ 523098 h 6858000"/>
              <a:gd name="connsiteX23" fmla="*/ 7013594 w 12192000"/>
              <a:gd name="connsiteY23" fmla="*/ 545070 h 6858000"/>
              <a:gd name="connsiteX24" fmla="*/ 6728335 w 12192000"/>
              <a:gd name="connsiteY24" fmla="*/ 489924 h 6858000"/>
              <a:gd name="connsiteX25" fmla="*/ 6670923 w 12192000"/>
              <a:gd name="connsiteY25" fmla="*/ 504270 h 6858000"/>
              <a:gd name="connsiteX26" fmla="*/ 6699180 w 12192000"/>
              <a:gd name="connsiteY26" fmla="*/ 571069 h 6858000"/>
              <a:gd name="connsiteX27" fmla="*/ 6822972 w 12192000"/>
              <a:gd name="connsiteY27" fmla="*/ 597073 h 6858000"/>
              <a:gd name="connsiteX28" fmla="*/ 7015839 w 12192000"/>
              <a:gd name="connsiteY28" fmla="*/ 753992 h 6858000"/>
              <a:gd name="connsiteX29" fmla="*/ 6723848 w 12192000"/>
              <a:gd name="connsiteY29" fmla="*/ 735160 h 6858000"/>
              <a:gd name="connsiteX30" fmla="*/ 6672268 w 12192000"/>
              <a:gd name="connsiteY30" fmla="*/ 773268 h 6858000"/>
              <a:gd name="connsiteX31" fmla="*/ 6652532 w 12192000"/>
              <a:gd name="connsiteY31" fmla="*/ 822585 h 6858000"/>
              <a:gd name="connsiteX32" fmla="*/ 6539505 w 12192000"/>
              <a:gd name="connsiteY32" fmla="*/ 863382 h 6858000"/>
              <a:gd name="connsiteX33" fmla="*/ 6717122 w 12192000"/>
              <a:gd name="connsiteY33" fmla="*/ 909114 h 6858000"/>
              <a:gd name="connsiteX34" fmla="*/ 6527397 w 12192000"/>
              <a:gd name="connsiteY34" fmla="*/ 909114 h 6858000"/>
              <a:gd name="connsiteX35" fmla="*/ 6309411 w 12192000"/>
              <a:gd name="connsiteY35" fmla="*/ 877731 h 6858000"/>
              <a:gd name="connsiteX36" fmla="*/ 6077077 w 12192000"/>
              <a:gd name="connsiteY36" fmla="*/ 887593 h 6858000"/>
              <a:gd name="connsiteX37" fmla="*/ 6076642 w 12192000"/>
              <a:gd name="connsiteY37" fmla="*/ 887537 h 6858000"/>
              <a:gd name="connsiteX38" fmla="*/ 6032390 w 12192000"/>
              <a:gd name="connsiteY38" fmla="*/ 898600 h 6858000"/>
              <a:gd name="connsiteX39" fmla="*/ 6008536 w 12192000"/>
              <a:gd name="connsiteY39" fmla="*/ 914503 h 6858000"/>
              <a:gd name="connsiteX40" fmla="*/ 5944926 w 12192000"/>
              <a:gd name="connsiteY40" fmla="*/ 922454 h 6858000"/>
              <a:gd name="connsiteX41" fmla="*/ 5929023 w 12192000"/>
              <a:gd name="connsiteY41" fmla="*/ 954259 h 6858000"/>
              <a:gd name="connsiteX42" fmla="*/ 5938641 w 12192000"/>
              <a:gd name="connsiteY42" fmla="*/ 983356 h 6858000"/>
              <a:gd name="connsiteX43" fmla="*/ 5941380 w 12192000"/>
              <a:gd name="connsiteY43" fmla="*/ 994243 h 6858000"/>
              <a:gd name="connsiteX44" fmla="*/ 6022639 w 12192000"/>
              <a:gd name="connsiteY44" fmla="*/ 1012399 h 6858000"/>
              <a:gd name="connsiteX45" fmla="*/ 6620687 w 12192000"/>
              <a:gd name="connsiteY45" fmla="*/ 1222947 h 6858000"/>
              <a:gd name="connsiteX46" fmla="*/ 6557895 w 12192000"/>
              <a:gd name="connsiteY46" fmla="*/ 1308577 h 6858000"/>
              <a:gd name="connsiteX47" fmla="*/ 6815348 w 12192000"/>
              <a:gd name="connsiteY47" fmla="*/ 1401831 h 6858000"/>
              <a:gd name="connsiteX48" fmla="*/ 6878591 w 12192000"/>
              <a:gd name="connsiteY48" fmla="*/ 1494187 h 6858000"/>
              <a:gd name="connsiteX49" fmla="*/ 6799202 w 12192000"/>
              <a:gd name="connsiteY49" fmla="*/ 1486118 h 6858000"/>
              <a:gd name="connsiteX50" fmla="*/ 6731027 w 12192000"/>
              <a:gd name="connsiteY50" fmla="*/ 1503602 h 6858000"/>
              <a:gd name="connsiteX51" fmla="*/ 6759282 w 12192000"/>
              <a:gd name="connsiteY51" fmla="*/ 1621067 h 6858000"/>
              <a:gd name="connsiteX52" fmla="*/ 7123035 w 12192000"/>
              <a:gd name="connsiteY52" fmla="*/ 1772603 h 6858000"/>
              <a:gd name="connsiteX53" fmla="*/ 7155777 w 12192000"/>
              <a:gd name="connsiteY53" fmla="*/ 1821919 h 6858000"/>
              <a:gd name="connsiteX54" fmla="*/ 7112270 w 12192000"/>
              <a:gd name="connsiteY54" fmla="*/ 1856890 h 6858000"/>
              <a:gd name="connsiteX55" fmla="*/ 6994755 w 12192000"/>
              <a:gd name="connsiteY55" fmla="*/ 1874821 h 6858000"/>
              <a:gd name="connsiteX56" fmla="*/ 7159364 w 12192000"/>
              <a:gd name="connsiteY56" fmla="*/ 2042948 h 6858000"/>
              <a:gd name="connsiteX57" fmla="*/ 7219467 w 12192000"/>
              <a:gd name="connsiteY57" fmla="*/ 2089573 h 6858000"/>
              <a:gd name="connsiteX58" fmla="*/ 7322179 w 12192000"/>
              <a:gd name="connsiteY58" fmla="*/ 2161756 h 6858000"/>
              <a:gd name="connsiteX59" fmla="*/ 7323974 w 12192000"/>
              <a:gd name="connsiteY59" fmla="*/ 2183724 h 6858000"/>
              <a:gd name="connsiteX60" fmla="*/ 7184034 w 12192000"/>
              <a:gd name="connsiteY60" fmla="*/ 2261285 h 6858000"/>
              <a:gd name="connsiteX61" fmla="*/ 6931516 w 12192000"/>
              <a:gd name="connsiteY61" fmla="*/ 2240212 h 6858000"/>
              <a:gd name="connsiteX62" fmla="*/ 7304686 w 12192000"/>
              <a:gd name="connsiteY62" fmla="*/ 2355883 h 6858000"/>
              <a:gd name="connsiteX63" fmla="*/ 6096813 w 12192000"/>
              <a:gd name="connsiteY63" fmla="*/ 2080160 h 6858000"/>
              <a:gd name="connsiteX64" fmla="*/ 6173959 w 12192000"/>
              <a:gd name="connsiteY64" fmla="*/ 2152340 h 6858000"/>
              <a:gd name="connsiteX65" fmla="*/ 6596469 w 12192000"/>
              <a:gd name="connsiteY65" fmla="*/ 2342432 h 6858000"/>
              <a:gd name="connsiteX66" fmla="*/ 6716224 w 12192000"/>
              <a:gd name="connsiteY66" fmla="*/ 2461690 h 6858000"/>
              <a:gd name="connsiteX67" fmla="*/ 6841810 w 12192000"/>
              <a:gd name="connsiteY67" fmla="*/ 2527594 h 6858000"/>
              <a:gd name="connsiteX68" fmla="*/ 7018080 w 12192000"/>
              <a:gd name="connsiteY68" fmla="*/ 2526249 h 6858000"/>
              <a:gd name="connsiteX69" fmla="*/ 7143217 w 12192000"/>
              <a:gd name="connsiteY69" fmla="*/ 2627573 h 6858000"/>
              <a:gd name="connsiteX70" fmla="*/ 7012697 w 12192000"/>
              <a:gd name="connsiteY70" fmla="*/ 2649094 h 6858000"/>
              <a:gd name="connsiteX71" fmla="*/ 6859752 w 12192000"/>
              <a:gd name="connsiteY71" fmla="*/ 2632505 h 6858000"/>
              <a:gd name="connsiteX72" fmla="*/ 6529636 w 12192000"/>
              <a:gd name="connsiteY72" fmla="*/ 2637883 h 6858000"/>
              <a:gd name="connsiteX73" fmla="*/ 6340360 w 12192000"/>
              <a:gd name="connsiteY73" fmla="*/ 2657610 h 6858000"/>
              <a:gd name="connsiteX74" fmla="*/ 5905294 w 12192000"/>
              <a:gd name="connsiteY74" fmla="*/ 2623984 h 6858000"/>
              <a:gd name="connsiteX75" fmla="*/ 5930860 w 12192000"/>
              <a:gd name="connsiteY75" fmla="*/ 2710066 h 6858000"/>
              <a:gd name="connsiteX76" fmla="*/ 5914710 w 12192000"/>
              <a:gd name="connsiteY76" fmla="*/ 2784935 h 6858000"/>
              <a:gd name="connsiteX77" fmla="*/ 5908433 w 12192000"/>
              <a:gd name="connsiteY77" fmla="*/ 2947683 h 6858000"/>
              <a:gd name="connsiteX78" fmla="*/ 5912470 w 12192000"/>
              <a:gd name="connsiteY78" fmla="*/ 2974134 h 6858000"/>
              <a:gd name="connsiteX79" fmla="*/ 5815141 w 12192000"/>
              <a:gd name="connsiteY79" fmla="*/ 2991171 h 6858000"/>
              <a:gd name="connsiteX80" fmla="*/ 6395082 w 12192000"/>
              <a:gd name="connsiteY80" fmla="*/ 3329661 h 6858000"/>
              <a:gd name="connsiteX81" fmla="*/ 6007557 w 12192000"/>
              <a:gd name="connsiteY81" fmla="*/ 3243581 h 6858000"/>
              <a:gd name="connsiteX82" fmla="*/ 5955079 w 12192000"/>
              <a:gd name="connsiteY82" fmla="*/ 3385704 h 6858000"/>
              <a:gd name="connsiteX83" fmla="*/ 6137180 w 12192000"/>
              <a:gd name="connsiteY83" fmla="*/ 3512133 h 6858000"/>
              <a:gd name="connsiteX84" fmla="*/ 6204457 w 12192000"/>
              <a:gd name="connsiteY84" fmla="*/ 3762302 h 6858000"/>
              <a:gd name="connsiteX85" fmla="*/ 6171716 w 12192000"/>
              <a:gd name="connsiteY85" fmla="*/ 3990952 h 6858000"/>
              <a:gd name="connsiteX86" fmla="*/ 6093674 w 12192000"/>
              <a:gd name="connsiteY86" fmla="*/ 4063580 h 6858000"/>
              <a:gd name="connsiteX87" fmla="*/ 5980645 w 12192000"/>
              <a:gd name="connsiteY87" fmla="*/ 4194045 h 6858000"/>
              <a:gd name="connsiteX88" fmla="*/ 5910676 w 12192000"/>
              <a:gd name="connsiteY88" fmla="*/ 4274743 h 6858000"/>
              <a:gd name="connsiteX89" fmla="*/ 5667577 w 12192000"/>
              <a:gd name="connsiteY89" fmla="*/ 4243362 h 6858000"/>
              <a:gd name="connsiteX90" fmla="*/ 5991859 w 12192000"/>
              <a:gd name="connsiteY90" fmla="*/ 4448252 h 6858000"/>
              <a:gd name="connsiteX91" fmla="*/ 5729024 w 12192000"/>
              <a:gd name="connsiteY91" fmla="*/ 4422695 h 6858000"/>
              <a:gd name="connsiteX92" fmla="*/ 5643357 w 12192000"/>
              <a:gd name="connsiteY92" fmla="*/ 4437041 h 6858000"/>
              <a:gd name="connsiteX93" fmla="*/ 5692243 w 12192000"/>
              <a:gd name="connsiteY93" fmla="*/ 4503395 h 6858000"/>
              <a:gd name="connsiteX94" fmla="*/ 5885111 w 12192000"/>
              <a:gd name="connsiteY94" fmla="*/ 4615926 h 6858000"/>
              <a:gd name="connsiteX95" fmla="*/ 6282503 w 12192000"/>
              <a:gd name="connsiteY95" fmla="*/ 4920793 h 6858000"/>
              <a:gd name="connsiteX96" fmla="*/ 5897668 w 12192000"/>
              <a:gd name="connsiteY96" fmla="*/ 4780915 h 6858000"/>
              <a:gd name="connsiteX97" fmla="*/ 6303132 w 12192000"/>
              <a:gd name="connsiteY97" fmla="*/ 5094297 h 6858000"/>
              <a:gd name="connsiteX98" fmla="*/ 6393287 w 12192000"/>
              <a:gd name="connsiteY98" fmla="*/ 5198310 h 6858000"/>
              <a:gd name="connsiteX99" fmla="*/ 6575386 w 12192000"/>
              <a:gd name="connsiteY99" fmla="*/ 5456548 h 6858000"/>
              <a:gd name="connsiteX100" fmla="*/ 6566415 w 12192000"/>
              <a:gd name="connsiteY100" fmla="*/ 5485690 h 6858000"/>
              <a:gd name="connsiteX101" fmla="*/ 6356059 w 12192000"/>
              <a:gd name="connsiteY101" fmla="*/ 5443995 h 6858000"/>
              <a:gd name="connsiteX102" fmla="*/ 6628762 w 12192000"/>
              <a:gd name="connsiteY102" fmla="*/ 5660990 h 6858000"/>
              <a:gd name="connsiteX103" fmla="*/ 6910436 w 12192000"/>
              <a:gd name="connsiteY103" fmla="*/ 5827767 h 6858000"/>
              <a:gd name="connsiteX104" fmla="*/ 6710393 w 12192000"/>
              <a:gd name="connsiteY104" fmla="*/ 5802214 h 6858000"/>
              <a:gd name="connsiteX105" fmla="*/ 6435448 w 12192000"/>
              <a:gd name="connsiteY105" fmla="*/ 5706719 h 6858000"/>
              <a:gd name="connsiteX106" fmla="*/ 6339913 w 12192000"/>
              <a:gd name="connsiteY106" fmla="*/ 5742586 h 6858000"/>
              <a:gd name="connsiteX107" fmla="*/ 6600503 w 12192000"/>
              <a:gd name="connsiteY107" fmla="*/ 5900398 h 6858000"/>
              <a:gd name="connsiteX108" fmla="*/ 6749863 w 12192000"/>
              <a:gd name="connsiteY108" fmla="*/ 5973478 h 6858000"/>
              <a:gd name="connsiteX109" fmla="*/ 6809515 w 12192000"/>
              <a:gd name="connsiteY109" fmla="*/ 6029519 h 6858000"/>
              <a:gd name="connsiteX110" fmla="*/ 6979954 w 12192000"/>
              <a:gd name="connsiteY110" fmla="*/ 6229474 h 6858000"/>
              <a:gd name="connsiteX111" fmla="*/ 7480509 w 12192000"/>
              <a:gd name="connsiteY111" fmla="*/ 6447812 h 6858000"/>
              <a:gd name="connsiteX112" fmla="*/ 7948764 w 12192000"/>
              <a:gd name="connsiteY112" fmla="*/ 6719056 h 6858000"/>
              <a:gd name="connsiteX113" fmla="*/ 8221244 w 12192000"/>
              <a:gd name="connsiteY113" fmla="*/ 6848868 h 6858000"/>
              <a:gd name="connsiteX114" fmla="*/ 8242921 w 12192000"/>
              <a:gd name="connsiteY114" fmla="*/ 6858000 h 6858000"/>
              <a:gd name="connsiteX115" fmla="*/ 0 w 12192000"/>
              <a:gd name="connsiteY1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2192000" h="6858000">
                <a:moveTo>
                  <a:pt x="0" y="0"/>
                </a:moveTo>
                <a:lnTo>
                  <a:pt x="12192000" y="0"/>
                </a:lnTo>
                <a:lnTo>
                  <a:pt x="12192000" y="6858000"/>
                </a:lnTo>
                <a:lnTo>
                  <a:pt x="10976177" y="6858000"/>
                </a:lnTo>
                <a:lnTo>
                  <a:pt x="10997120" y="6851980"/>
                </a:lnTo>
                <a:cubicBezTo>
                  <a:pt x="11372760" y="6734361"/>
                  <a:pt x="11757137" y="6563389"/>
                  <a:pt x="12094512" y="6315404"/>
                </a:cubicBezTo>
                <a:lnTo>
                  <a:pt x="12191999" y="6239611"/>
                </a:lnTo>
                <a:lnTo>
                  <a:pt x="12191999" y="1104399"/>
                </a:lnTo>
                <a:lnTo>
                  <a:pt x="11979198" y="1051011"/>
                </a:lnTo>
                <a:cubicBezTo>
                  <a:pt x="11902836" y="1030275"/>
                  <a:pt x="11824681" y="1008195"/>
                  <a:pt x="11742378" y="986227"/>
                </a:cubicBezTo>
                <a:cubicBezTo>
                  <a:pt x="11843295" y="875936"/>
                  <a:pt x="12022257" y="888939"/>
                  <a:pt x="12063968" y="729780"/>
                </a:cubicBezTo>
                <a:cubicBezTo>
                  <a:pt x="11901155" y="688534"/>
                  <a:pt x="11729822" y="735611"/>
                  <a:pt x="11572835" y="670151"/>
                </a:cubicBezTo>
                <a:cubicBezTo>
                  <a:pt x="11559381" y="664325"/>
                  <a:pt x="11540990" y="670151"/>
                  <a:pt x="11524844" y="671946"/>
                </a:cubicBezTo>
                <a:cubicBezTo>
                  <a:pt x="11201459" y="706916"/>
                  <a:pt x="10879418" y="676432"/>
                  <a:pt x="10560518" y="632492"/>
                </a:cubicBezTo>
                <a:cubicBezTo>
                  <a:pt x="10101230" y="569728"/>
                  <a:pt x="9640146" y="529825"/>
                  <a:pt x="9178169" y="501577"/>
                </a:cubicBezTo>
                <a:cubicBezTo>
                  <a:pt x="8796475" y="478266"/>
                  <a:pt x="8413886" y="467955"/>
                  <a:pt x="8033984" y="423121"/>
                </a:cubicBezTo>
                <a:cubicBezTo>
                  <a:pt x="7627624" y="375150"/>
                  <a:pt x="7221712" y="320901"/>
                  <a:pt x="6815795" y="270688"/>
                </a:cubicBezTo>
                <a:cubicBezTo>
                  <a:pt x="6797407" y="268446"/>
                  <a:pt x="6777110" y="261384"/>
                  <a:pt x="6757489" y="260880"/>
                </a:cubicBezTo>
                <a:cubicBezTo>
                  <a:pt x="6737867" y="260376"/>
                  <a:pt x="6718916" y="266430"/>
                  <a:pt x="6703217" y="290416"/>
                </a:cubicBezTo>
                <a:cubicBezTo>
                  <a:pt x="6786642" y="353629"/>
                  <a:pt x="6892941" y="329867"/>
                  <a:pt x="7005521" y="401154"/>
                </a:cubicBezTo>
                <a:cubicBezTo>
                  <a:pt x="6822525" y="378735"/>
                  <a:pt x="6677649" y="360801"/>
                  <a:pt x="6532779" y="342871"/>
                </a:cubicBezTo>
                <a:cubicBezTo>
                  <a:pt x="6530087" y="355424"/>
                  <a:pt x="6527397" y="367976"/>
                  <a:pt x="6524704" y="380529"/>
                </a:cubicBezTo>
                <a:cubicBezTo>
                  <a:pt x="6709945" y="406980"/>
                  <a:pt x="6881280" y="475126"/>
                  <a:pt x="7061587" y="523098"/>
                </a:cubicBezTo>
                <a:cubicBezTo>
                  <a:pt x="7044990" y="552691"/>
                  <a:pt x="7028398" y="546862"/>
                  <a:pt x="7013594" y="545070"/>
                </a:cubicBezTo>
                <a:cubicBezTo>
                  <a:pt x="6917162" y="533412"/>
                  <a:pt x="6820730" y="521755"/>
                  <a:pt x="6728335" y="489924"/>
                </a:cubicBezTo>
                <a:cubicBezTo>
                  <a:pt x="6707702" y="482748"/>
                  <a:pt x="6682583" y="482748"/>
                  <a:pt x="6670923" y="504270"/>
                </a:cubicBezTo>
                <a:cubicBezTo>
                  <a:pt x="6654326" y="534757"/>
                  <a:pt x="6678097" y="554484"/>
                  <a:pt x="6699180" y="571069"/>
                </a:cubicBezTo>
                <a:cubicBezTo>
                  <a:pt x="6735959" y="599764"/>
                  <a:pt x="6780362" y="591695"/>
                  <a:pt x="6822972" y="597073"/>
                </a:cubicBezTo>
                <a:cubicBezTo>
                  <a:pt x="6936448" y="610972"/>
                  <a:pt x="6990720" y="654460"/>
                  <a:pt x="7015839" y="753992"/>
                </a:cubicBezTo>
                <a:cubicBezTo>
                  <a:pt x="6916264" y="713640"/>
                  <a:pt x="6820280" y="763407"/>
                  <a:pt x="6723848" y="735160"/>
                </a:cubicBezTo>
                <a:cubicBezTo>
                  <a:pt x="6698731" y="727988"/>
                  <a:pt x="6658813" y="738747"/>
                  <a:pt x="6672268" y="773268"/>
                </a:cubicBezTo>
                <a:cubicBezTo>
                  <a:pt x="6684828" y="805550"/>
                  <a:pt x="6726540" y="828861"/>
                  <a:pt x="6652532" y="822585"/>
                </a:cubicBezTo>
                <a:cubicBezTo>
                  <a:pt x="6599609" y="818101"/>
                  <a:pt x="6495999" y="854418"/>
                  <a:pt x="6539505" y="863382"/>
                </a:cubicBezTo>
                <a:cubicBezTo>
                  <a:pt x="6594225" y="874593"/>
                  <a:pt x="6647600" y="890733"/>
                  <a:pt x="6717122" y="909114"/>
                </a:cubicBezTo>
                <a:cubicBezTo>
                  <a:pt x="6640423" y="939151"/>
                  <a:pt x="6585254" y="932874"/>
                  <a:pt x="6527397" y="909114"/>
                </a:cubicBezTo>
                <a:cubicBezTo>
                  <a:pt x="6457427" y="880419"/>
                  <a:pt x="6366375" y="845451"/>
                  <a:pt x="6309411" y="877731"/>
                </a:cubicBezTo>
                <a:cubicBezTo>
                  <a:pt x="6224192" y="926151"/>
                  <a:pt x="6153325" y="895663"/>
                  <a:pt x="6077077" y="887593"/>
                </a:cubicBezTo>
                <a:lnTo>
                  <a:pt x="6076642" y="887537"/>
                </a:lnTo>
                <a:lnTo>
                  <a:pt x="6032390" y="898600"/>
                </a:lnTo>
                <a:cubicBezTo>
                  <a:pt x="6023409" y="901866"/>
                  <a:pt x="6017756" y="911989"/>
                  <a:pt x="6008536" y="914503"/>
                </a:cubicBezTo>
                <a:cubicBezTo>
                  <a:pt x="5987921" y="920125"/>
                  <a:pt x="5964038" y="912898"/>
                  <a:pt x="5944926" y="922454"/>
                </a:cubicBezTo>
                <a:cubicBezTo>
                  <a:pt x="5934324" y="927755"/>
                  <a:pt x="5934324" y="943657"/>
                  <a:pt x="5929023" y="954259"/>
                </a:cubicBezTo>
                <a:cubicBezTo>
                  <a:pt x="5933305" y="967105"/>
                  <a:pt x="5936344" y="975942"/>
                  <a:pt x="5938641" y="983356"/>
                </a:cubicBezTo>
                <a:lnTo>
                  <a:pt x="5941380" y="994243"/>
                </a:lnTo>
                <a:lnTo>
                  <a:pt x="6022639" y="1012399"/>
                </a:lnTo>
                <a:cubicBezTo>
                  <a:pt x="6231931" y="1059643"/>
                  <a:pt x="6435672" y="1112210"/>
                  <a:pt x="6620687" y="1222947"/>
                </a:cubicBezTo>
                <a:cubicBezTo>
                  <a:pt x="6604990" y="1244018"/>
                  <a:pt x="6525153" y="1304094"/>
                  <a:pt x="6557895" y="1308577"/>
                </a:cubicBezTo>
                <a:cubicBezTo>
                  <a:pt x="6649842" y="1321581"/>
                  <a:pt x="6731472" y="1365517"/>
                  <a:pt x="6815348" y="1401831"/>
                </a:cubicBezTo>
                <a:cubicBezTo>
                  <a:pt x="6851679" y="1417523"/>
                  <a:pt x="6895633" y="1438147"/>
                  <a:pt x="6878591" y="1494187"/>
                </a:cubicBezTo>
                <a:cubicBezTo>
                  <a:pt x="6847640" y="1509878"/>
                  <a:pt x="6824766" y="1487911"/>
                  <a:pt x="6799202" y="1486118"/>
                </a:cubicBezTo>
                <a:cubicBezTo>
                  <a:pt x="6773186" y="1484326"/>
                  <a:pt x="6714877" y="1495981"/>
                  <a:pt x="6731027" y="1503602"/>
                </a:cubicBezTo>
                <a:cubicBezTo>
                  <a:pt x="6804583" y="1538124"/>
                  <a:pt x="6672268" y="1621067"/>
                  <a:pt x="6759282" y="1621067"/>
                </a:cubicBezTo>
                <a:cubicBezTo>
                  <a:pt x="6905053" y="1621514"/>
                  <a:pt x="6982647" y="1768566"/>
                  <a:pt x="7123035" y="1772603"/>
                </a:cubicBezTo>
                <a:cubicBezTo>
                  <a:pt x="7145459" y="1773049"/>
                  <a:pt x="7156224" y="1799053"/>
                  <a:pt x="7155777" y="1821919"/>
                </a:cubicBezTo>
                <a:cubicBezTo>
                  <a:pt x="7155777" y="1849268"/>
                  <a:pt x="7135144" y="1854199"/>
                  <a:pt x="7112270" y="1856890"/>
                </a:cubicBezTo>
                <a:cubicBezTo>
                  <a:pt x="7077284" y="1860923"/>
                  <a:pt x="7040954" y="1821919"/>
                  <a:pt x="6994755" y="1874821"/>
                </a:cubicBezTo>
                <a:cubicBezTo>
                  <a:pt x="7077735" y="1905755"/>
                  <a:pt x="7160709" y="1936693"/>
                  <a:pt x="7159364" y="2042948"/>
                </a:cubicBezTo>
                <a:cubicBezTo>
                  <a:pt x="7158916" y="2071638"/>
                  <a:pt x="7193452" y="2082399"/>
                  <a:pt x="7219467" y="2089573"/>
                </a:cubicBezTo>
                <a:cubicBezTo>
                  <a:pt x="7262526" y="2101231"/>
                  <a:pt x="7298853" y="2121854"/>
                  <a:pt x="7322179" y="2161756"/>
                </a:cubicBezTo>
                <a:cubicBezTo>
                  <a:pt x="7321730" y="2169378"/>
                  <a:pt x="7321281" y="2177446"/>
                  <a:pt x="7323974" y="2183724"/>
                </a:cubicBezTo>
                <a:cubicBezTo>
                  <a:pt x="7316349" y="2280115"/>
                  <a:pt x="7253555" y="2277424"/>
                  <a:pt x="7184034" y="2261285"/>
                </a:cubicBezTo>
                <a:cubicBezTo>
                  <a:pt x="7101058" y="2241558"/>
                  <a:pt x="7018978" y="2205691"/>
                  <a:pt x="6931516" y="2240212"/>
                </a:cubicBezTo>
                <a:cubicBezTo>
                  <a:pt x="7054861" y="2286391"/>
                  <a:pt x="7188967" y="2289976"/>
                  <a:pt x="7304686" y="2355883"/>
                </a:cubicBezTo>
                <a:cubicBezTo>
                  <a:pt x="6881280" y="2367989"/>
                  <a:pt x="6507211" y="2159959"/>
                  <a:pt x="6096813" y="2080160"/>
                </a:cubicBezTo>
                <a:cubicBezTo>
                  <a:pt x="6110718" y="2133508"/>
                  <a:pt x="6143907" y="2144268"/>
                  <a:pt x="6173959" y="2152340"/>
                </a:cubicBezTo>
                <a:cubicBezTo>
                  <a:pt x="6325561" y="2192691"/>
                  <a:pt x="6458320" y="2272943"/>
                  <a:pt x="6596469" y="2342432"/>
                </a:cubicBezTo>
                <a:cubicBezTo>
                  <a:pt x="6653429" y="2371125"/>
                  <a:pt x="6694695" y="2399820"/>
                  <a:pt x="6716224" y="2461690"/>
                </a:cubicBezTo>
                <a:cubicBezTo>
                  <a:pt x="6735511" y="2517732"/>
                  <a:pt x="6772739" y="2543736"/>
                  <a:pt x="6841810" y="2527594"/>
                </a:cubicBezTo>
                <a:cubicBezTo>
                  <a:pt x="6897875" y="2514144"/>
                  <a:pt x="6959322" y="2521317"/>
                  <a:pt x="7018080" y="2526249"/>
                </a:cubicBezTo>
                <a:cubicBezTo>
                  <a:pt x="7085808" y="2531629"/>
                  <a:pt x="7161607" y="2594845"/>
                  <a:pt x="7143217" y="2627573"/>
                </a:cubicBezTo>
                <a:cubicBezTo>
                  <a:pt x="7111823" y="2683166"/>
                  <a:pt x="7059345" y="2655370"/>
                  <a:pt x="7012697" y="2649094"/>
                </a:cubicBezTo>
                <a:cubicBezTo>
                  <a:pt x="6959771" y="2641473"/>
                  <a:pt x="6861547" y="2625779"/>
                  <a:pt x="6859752" y="2632505"/>
                </a:cubicBezTo>
                <a:cubicBezTo>
                  <a:pt x="6825212" y="2771936"/>
                  <a:pt x="6582114" y="2650439"/>
                  <a:pt x="6529636" y="2637883"/>
                </a:cubicBezTo>
                <a:cubicBezTo>
                  <a:pt x="6464154" y="2622192"/>
                  <a:pt x="6402705" y="2650887"/>
                  <a:pt x="6340360" y="2657610"/>
                </a:cubicBezTo>
                <a:cubicBezTo>
                  <a:pt x="6284743" y="2663887"/>
                  <a:pt x="5970330" y="2683166"/>
                  <a:pt x="5905294" y="2623984"/>
                </a:cubicBezTo>
                <a:cubicBezTo>
                  <a:pt x="5896322" y="2670163"/>
                  <a:pt x="5915159" y="2688993"/>
                  <a:pt x="5930860" y="2710066"/>
                </a:cubicBezTo>
                <a:cubicBezTo>
                  <a:pt x="5952838" y="2740102"/>
                  <a:pt x="5956426" y="2761175"/>
                  <a:pt x="5914710" y="2784935"/>
                </a:cubicBezTo>
                <a:cubicBezTo>
                  <a:pt x="5795853" y="2853086"/>
                  <a:pt x="5797649" y="2855325"/>
                  <a:pt x="5908433" y="2947683"/>
                </a:cubicBezTo>
                <a:cubicBezTo>
                  <a:pt x="5913818" y="2951715"/>
                  <a:pt x="5911572" y="2965167"/>
                  <a:pt x="5912470" y="2974134"/>
                </a:cubicBezTo>
                <a:cubicBezTo>
                  <a:pt x="5883316" y="2988480"/>
                  <a:pt x="5849228" y="2952613"/>
                  <a:pt x="5815141" y="2991171"/>
                </a:cubicBezTo>
                <a:cubicBezTo>
                  <a:pt x="5963601" y="3160638"/>
                  <a:pt x="6190105" y="3202332"/>
                  <a:pt x="6395082" y="3329661"/>
                </a:cubicBezTo>
                <a:cubicBezTo>
                  <a:pt x="6229127" y="3371803"/>
                  <a:pt x="6129555" y="3224751"/>
                  <a:pt x="6007557" y="3243581"/>
                </a:cubicBezTo>
                <a:cubicBezTo>
                  <a:pt x="5946560" y="3289760"/>
                  <a:pt x="6127760" y="3363734"/>
                  <a:pt x="5955079" y="3385704"/>
                </a:cubicBezTo>
                <a:cubicBezTo>
                  <a:pt x="6029985" y="3426052"/>
                  <a:pt x="6085601" y="3465503"/>
                  <a:pt x="6137180" y="3512133"/>
                </a:cubicBezTo>
                <a:cubicBezTo>
                  <a:pt x="6229127" y="3595522"/>
                  <a:pt x="6247069" y="3650219"/>
                  <a:pt x="6204457" y="3762302"/>
                </a:cubicBezTo>
                <a:cubicBezTo>
                  <a:pt x="6176648" y="3835828"/>
                  <a:pt x="6135833" y="3903528"/>
                  <a:pt x="6171716" y="3990952"/>
                </a:cubicBezTo>
                <a:cubicBezTo>
                  <a:pt x="6196832" y="4051028"/>
                  <a:pt x="6186964" y="4090479"/>
                  <a:pt x="6093674" y="4063580"/>
                </a:cubicBezTo>
                <a:cubicBezTo>
                  <a:pt x="5993205" y="4034885"/>
                  <a:pt x="5955530" y="4088685"/>
                  <a:pt x="5980645" y="4194045"/>
                </a:cubicBezTo>
                <a:cubicBezTo>
                  <a:pt x="5996791" y="4261744"/>
                  <a:pt x="5979747" y="4282366"/>
                  <a:pt x="5910676" y="4274743"/>
                </a:cubicBezTo>
                <a:cubicBezTo>
                  <a:pt x="5834426" y="4266226"/>
                  <a:pt x="5761765" y="4221841"/>
                  <a:pt x="5667577" y="4243362"/>
                </a:cubicBezTo>
                <a:cubicBezTo>
                  <a:pt x="5742928" y="4366207"/>
                  <a:pt x="5903948" y="4331236"/>
                  <a:pt x="5991859" y="4448252"/>
                </a:cubicBezTo>
                <a:cubicBezTo>
                  <a:pt x="5886904" y="4448697"/>
                  <a:pt x="5806617" y="4448252"/>
                  <a:pt x="5729024" y="4422695"/>
                </a:cubicBezTo>
                <a:cubicBezTo>
                  <a:pt x="5696728" y="4412381"/>
                  <a:pt x="5661295" y="4401625"/>
                  <a:pt x="5643357" y="4437041"/>
                </a:cubicBezTo>
                <a:cubicBezTo>
                  <a:pt x="5622274" y="4479633"/>
                  <a:pt x="5665781" y="4495772"/>
                  <a:pt x="5692243" y="4503395"/>
                </a:cubicBezTo>
                <a:cubicBezTo>
                  <a:pt x="5766702" y="4524914"/>
                  <a:pt x="5823661" y="4576025"/>
                  <a:pt x="5885111" y="4615926"/>
                </a:cubicBezTo>
                <a:cubicBezTo>
                  <a:pt x="6020115" y="4703353"/>
                  <a:pt x="6168129" y="4776430"/>
                  <a:pt x="6282503" y="4920793"/>
                </a:cubicBezTo>
                <a:cubicBezTo>
                  <a:pt x="6138526" y="4884029"/>
                  <a:pt x="6031329" y="4798399"/>
                  <a:pt x="5897668" y="4780915"/>
                </a:cubicBezTo>
                <a:cubicBezTo>
                  <a:pt x="6013387" y="4912275"/>
                  <a:pt x="6162296" y="4998804"/>
                  <a:pt x="6303132" y="5094297"/>
                </a:cubicBezTo>
                <a:cubicBezTo>
                  <a:pt x="6343501" y="5121199"/>
                  <a:pt x="6384317" y="5139580"/>
                  <a:pt x="6393287" y="5198310"/>
                </a:cubicBezTo>
                <a:cubicBezTo>
                  <a:pt x="6410780" y="5312186"/>
                  <a:pt x="6463257" y="5406336"/>
                  <a:pt x="6575386" y="5456548"/>
                </a:cubicBezTo>
                <a:cubicBezTo>
                  <a:pt x="6576284" y="5457000"/>
                  <a:pt x="6570007" y="5474037"/>
                  <a:pt x="6566415" y="5485690"/>
                </a:cubicBezTo>
                <a:cubicBezTo>
                  <a:pt x="6497793" y="5489279"/>
                  <a:pt x="6443521" y="5422027"/>
                  <a:pt x="6356059" y="5443995"/>
                </a:cubicBezTo>
                <a:cubicBezTo>
                  <a:pt x="6439934" y="5535454"/>
                  <a:pt x="6509903" y="5617502"/>
                  <a:pt x="6628762" y="5660990"/>
                </a:cubicBezTo>
                <a:cubicBezTo>
                  <a:pt x="6723848" y="5695511"/>
                  <a:pt x="6841363" y="5715686"/>
                  <a:pt x="6910436" y="5827767"/>
                </a:cubicBezTo>
                <a:cubicBezTo>
                  <a:pt x="6830149" y="5849739"/>
                  <a:pt x="6770494" y="5821942"/>
                  <a:pt x="6710393" y="5802214"/>
                </a:cubicBezTo>
                <a:cubicBezTo>
                  <a:pt x="6618446" y="5771728"/>
                  <a:pt x="6527397" y="5737208"/>
                  <a:pt x="6435448" y="5706719"/>
                </a:cubicBezTo>
                <a:cubicBezTo>
                  <a:pt x="6400463" y="5695062"/>
                  <a:pt x="6362338" y="5686991"/>
                  <a:pt x="6339913" y="5742586"/>
                </a:cubicBezTo>
                <a:cubicBezTo>
                  <a:pt x="6456978" y="5754244"/>
                  <a:pt x="6526948" y="5829564"/>
                  <a:pt x="6600503" y="5900398"/>
                </a:cubicBezTo>
                <a:cubicBezTo>
                  <a:pt x="6641770" y="5940299"/>
                  <a:pt x="6675410" y="5993652"/>
                  <a:pt x="6749863" y="5973478"/>
                </a:cubicBezTo>
                <a:cubicBezTo>
                  <a:pt x="6788885" y="5962718"/>
                  <a:pt x="6813554" y="5992754"/>
                  <a:pt x="6809515" y="6029519"/>
                </a:cubicBezTo>
                <a:cubicBezTo>
                  <a:pt x="6794715" y="6159089"/>
                  <a:pt x="6885766" y="6204369"/>
                  <a:pt x="6979954" y="6229474"/>
                </a:cubicBezTo>
                <a:cubicBezTo>
                  <a:pt x="7158469" y="6276549"/>
                  <a:pt x="7306929" y="6387287"/>
                  <a:pt x="7480509" y="6447812"/>
                </a:cubicBezTo>
                <a:cubicBezTo>
                  <a:pt x="7649154" y="6506545"/>
                  <a:pt x="7779672" y="6645975"/>
                  <a:pt x="7948764" y="6719056"/>
                </a:cubicBezTo>
                <a:cubicBezTo>
                  <a:pt x="8040603" y="6758733"/>
                  <a:pt x="8129409" y="6806985"/>
                  <a:pt x="8221244" y="6848868"/>
                </a:cubicBezTo>
                <a:lnTo>
                  <a:pt x="8242921"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endParaRPr lang="en-US" dirty="0">
              <a:solidFill>
                <a:schemeClr val="tx1"/>
              </a:solidFill>
            </a:endParaRPr>
          </a:p>
        </p:txBody>
      </p:sp>
      <p:sp>
        <p:nvSpPr>
          <p:cNvPr id="2" name="Título 1">
            <a:extLst>
              <a:ext uri="{FF2B5EF4-FFF2-40B4-BE49-F238E27FC236}">
                <a16:creationId xmlns:a16="http://schemas.microsoft.com/office/drawing/2014/main" id="{EB898E3C-5C70-3F86-A971-CD4E0B35CF72}"/>
              </a:ext>
            </a:extLst>
          </p:cNvPr>
          <p:cNvSpPr>
            <a:spLocks noGrp="1"/>
          </p:cNvSpPr>
          <p:nvPr>
            <p:ph type="ctrTitle"/>
          </p:nvPr>
        </p:nvSpPr>
        <p:spPr>
          <a:xfrm>
            <a:off x="838200" y="365125"/>
            <a:ext cx="5257800" cy="1720524"/>
          </a:xfrm>
        </p:spPr>
        <p:txBody>
          <a:bodyPr vert="horz" lIns="91440" tIns="45720" rIns="91440" bIns="45720" rtlCol="0" anchor="ctr">
            <a:normAutofit/>
          </a:bodyPr>
          <a:lstStyle/>
          <a:p>
            <a:pPr algn="l"/>
            <a:r>
              <a:rPr lang="en-US" sz="4400"/>
              <a:t>SISTEMA DE GESTIÓN DEPORTIVA </a:t>
            </a:r>
          </a:p>
        </p:txBody>
      </p:sp>
      <p:sp>
        <p:nvSpPr>
          <p:cNvPr id="3" name="Subtítulo 2">
            <a:extLst>
              <a:ext uri="{FF2B5EF4-FFF2-40B4-BE49-F238E27FC236}">
                <a16:creationId xmlns:a16="http://schemas.microsoft.com/office/drawing/2014/main" id="{B736449B-7E7E-B7A2-8EC1-484B178A6A79}"/>
              </a:ext>
            </a:extLst>
          </p:cNvPr>
          <p:cNvSpPr>
            <a:spLocks noGrp="1"/>
          </p:cNvSpPr>
          <p:nvPr>
            <p:ph type="subTitle" idx="1"/>
          </p:nvPr>
        </p:nvSpPr>
        <p:spPr>
          <a:xfrm>
            <a:off x="838201" y="2265037"/>
            <a:ext cx="5234271" cy="3911925"/>
          </a:xfrm>
        </p:spPr>
        <p:txBody>
          <a:bodyPr vert="horz" lIns="91440" tIns="45720" rIns="91440" bIns="45720" rtlCol="0">
            <a:normAutofit/>
          </a:bodyPr>
          <a:lstStyle/>
          <a:p>
            <a:pPr indent="-228600" algn="l">
              <a:buFont typeface="Arial" panose="020B0604020202020204" pitchFamily="34" charset="0"/>
              <a:buChar char="•"/>
            </a:pPr>
            <a:r>
              <a:rPr lang="en-US" sz="2000"/>
              <a:t>(Entregas 2 Y 3)</a:t>
            </a:r>
          </a:p>
          <a:p>
            <a:pPr marL="342900" indent="-228600" algn="l">
              <a:buFont typeface="Arial" panose="020B0604020202020204" pitchFamily="34" charset="0"/>
              <a:buChar char="•"/>
            </a:pPr>
            <a:r>
              <a:rPr lang="en-US" sz="2000"/>
              <a:t>Francisco Javier Grande Alonso</a:t>
            </a:r>
          </a:p>
          <a:p>
            <a:pPr marL="342900" indent="-228600" algn="l">
              <a:buFont typeface="Arial" panose="020B0604020202020204" pitchFamily="34" charset="0"/>
              <a:buChar char="•"/>
            </a:pPr>
            <a:r>
              <a:rPr lang="en-US" sz="2000"/>
              <a:t>Alberto Arpa Hervás</a:t>
            </a:r>
          </a:p>
          <a:p>
            <a:pPr marL="342900" indent="-228600" algn="l">
              <a:buFont typeface="Arial" panose="020B0604020202020204" pitchFamily="34" charset="0"/>
              <a:buChar char="•"/>
            </a:pPr>
            <a:r>
              <a:rPr lang="en-US" sz="2000"/>
              <a:t>Adrián Largo Monteagudo</a:t>
            </a:r>
          </a:p>
        </p:txBody>
      </p:sp>
      <p:pic>
        <p:nvPicPr>
          <p:cNvPr id="4" name="Picture 4">
            <a:extLst>
              <a:ext uri="{FF2B5EF4-FFF2-40B4-BE49-F238E27FC236}">
                <a16:creationId xmlns:a16="http://schemas.microsoft.com/office/drawing/2014/main" id="{8C353DBB-B9A4-E254-151D-E43AA9E9C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534655" y="1483226"/>
            <a:ext cx="3541508" cy="1947453"/>
          </a:xfrm>
          <a:prstGeom prst="rect">
            <a:avLst/>
          </a:prstGeom>
          <a:noFill/>
        </p:spPr>
      </p:pic>
      <p:pic>
        <p:nvPicPr>
          <p:cNvPr id="5" name="Picture 5">
            <a:extLst>
              <a:ext uri="{FF2B5EF4-FFF2-40B4-BE49-F238E27FC236}">
                <a16:creationId xmlns:a16="http://schemas.microsoft.com/office/drawing/2014/main" id="{A467D6DE-3FDF-398F-26CC-B97C5C3B3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534655" y="4278647"/>
            <a:ext cx="3541510" cy="1642439"/>
          </a:xfrm>
          <a:prstGeom prst="rect">
            <a:avLst/>
          </a:prstGeom>
          <a:noFill/>
        </p:spPr>
      </p:pic>
    </p:spTree>
    <p:extLst>
      <p:ext uri="{BB962C8B-B14F-4D97-AF65-F5344CB8AC3E}">
        <p14:creationId xmlns:p14="http://schemas.microsoft.com/office/powerpoint/2010/main" val="1790515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17B1D7F-622A-10F5-4E3C-00650756A60F}"/>
              </a:ext>
            </a:extLst>
          </p:cNvPr>
          <p:cNvSpPr>
            <a:spLocks noGrp="1"/>
          </p:cNvSpPr>
          <p:nvPr>
            <p:ph type="title"/>
          </p:nvPr>
        </p:nvSpPr>
        <p:spPr>
          <a:xfrm>
            <a:off x="1153236" y="559703"/>
            <a:ext cx="9867331" cy="1167495"/>
          </a:xfrm>
        </p:spPr>
        <p:txBody>
          <a:bodyPr vert="horz" lIns="91440" tIns="45720" rIns="91440" bIns="45720" rtlCol="0" anchor="b">
            <a:normAutofit/>
          </a:bodyPr>
          <a:lstStyle/>
          <a:p>
            <a:pPr marL="571500" indent="-571500" algn="ctr"/>
            <a:r>
              <a:rPr lang="en-US" sz="4800">
                <a:solidFill>
                  <a:srgbClr val="FFFFFF"/>
                </a:solidFill>
              </a:rPr>
              <a:t>DEMO de funcionamiento</a:t>
            </a:r>
          </a:p>
        </p:txBody>
      </p:sp>
      <p:sp>
        <p:nvSpPr>
          <p:cNvPr id="25" name="Rectangle 24">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rcador de contenido 2">
            <a:extLst>
              <a:ext uri="{FF2B5EF4-FFF2-40B4-BE49-F238E27FC236}">
                <a16:creationId xmlns:a16="http://schemas.microsoft.com/office/drawing/2014/main" id="{19909626-B1B9-15F1-546D-79EF2AB9577F}"/>
              </a:ext>
            </a:extLst>
          </p:cNvPr>
          <p:cNvSpPr>
            <a:spLocks noGrp="1"/>
          </p:cNvSpPr>
          <p:nvPr>
            <p:ph idx="1"/>
          </p:nvPr>
        </p:nvSpPr>
        <p:spPr>
          <a:xfrm>
            <a:off x="1589965" y="5777350"/>
            <a:ext cx="9021170" cy="540204"/>
          </a:xfrm>
        </p:spPr>
        <p:txBody>
          <a:bodyPr vert="horz" lIns="91440" tIns="45720" rIns="91440" bIns="45720" rtlCol="0" anchor="t">
            <a:normAutofit/>
          </a:bodyPr>
          <a:lstStyle/>
          <a:p>
            <a:pPr marL="0" indent="0" algn="ctr">
              <a:buNone/>
            </a:pPr>
            <a:r>
              <a:rPr lang="en-US" sz="2400" dirty="0" err="1">
                <a:solidFill>
                  <a:srgbClr val="FFFFFF"/>
                </a:solidFill>
              </a:rPr>
              <a:t>Inicio</a:t>
            </a:r>
            <a:r>
              <a:rPr lang="en-US" sz="2400" dirty="0">
                <a:solidFill>
                  <a:srgbClr val="FFFFFF"/>
                </a:solidFill>
              </a:rPr>
              <a:t> y Login</a:t>
            </a:r>
          </a:p>
        </p:txBody>
      </p:sp>
      <p:pic>
        <p:nvPicPr>
          <p:cNvPr id="12" name="Imagen 11" descr="Texto&#10;&#10;Descripción generada automáticamente">
            <a:extLst>
              <a:ext uri="{FF2B5EF4-FFF2-40B4-BE49-F238E27FC236}">
                <a16:creationId xmlns:a16="http://schemas.microsoft.com/office/drawing/2014/main" id="{765BFDCD-5099-88B8-9836-82974377F437}"/>
              </a:ext>
            </a:extLst>
          </p:cNvPr>
          <p:cNvPicPr>
            <a:picLocks noChangeAspect="1"/>
          </p:cNvPicPr>
          <p:nvPr/>
        </p:nvPicPr>
        <p:blipFill>
          <a:blip r:embed="rId2"/>
          <a:stretch>
            <a:fillRect/>
          </a:stretch>
        </p:blipFill>
        <p:spPr>
          <a:xfrm>
            <a:off x="8417249" y="2788131"/>
            <a:ext cx="3179928" cy="1931806"/>
          </a:xfrm>
          <a:prstGeom prst="rect">
            <a:avLst/>
          </a:prstGeom>
        </p:spPr>
      </p:pic>
      <p:pic>
        <p:nvPicPr>
          <p:cNvPr id="7" name="Imagen 6">
            <a:extLst>
              <a:ext uri="{FF2B5EF4-FFF2-40B4-BE49-F238E27FC236}">
                <a16:creationId xmlns:a16="http://schemas.microsoft.com/office/drawing/2014/main" id="{F74923D1-D14B-AB86-6BA5-1CC5DA6867EB}"/>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945974" y="3045300"/>
            <a:ext cx="3179928" cy="1391638"/>
          </a:xfrm>
          <a:prstGeom prst="rect">
            <a:avLst/>
          </a:prstGeom>
        </p:spPr>
      </p:pic>
      <p:pic>
        <p:nvPicPr>
          <p:cNvPr id="11" name="Imagen 10" descr="Texto&#10;&#10;Descripción generada automáticamente">
            <a:extLst>
              <a:ext uri="{FF2B5EF4-FFF2-40B4-BE49-F238E27FC236}">
                <a16:creationId xmlns:a16="http://schemas.microsoft.com/office/drawing/2014/main" id="{C03B1A86-7D58-1CB8-C007-84D3746722BE}"/>
              </a:ext>
            </a:extLst>
          </p:cNvPr>
          <p:cNvPicPr>
            <a:picLocks noChangeAspect="1"/>
          </p:cNvPicPr>
          <p:nvPr/>
        </p:nvPicPr>
        <p:blipFill>
          <a:blip r:embed="rId4"/>
          <a:stretch>
            <a:fillRect/>
          </a:stretch>
        </p:blipFill>
        <p:spPr>
          <a:xfrm>
            <a:off x="4740620" y="2562291"/>
            <a:ext cx="3179927" cy="2357657"/>
          </a:xfrm>
          <a:prstGeom prst="rect">
            <a:avLst/>
          </a:prstGeom>
        </p:spPr>
      </p:pic>
    </p:spTree>
    <p:extLst>
      <p:ext uri="{BB962C8B-B14F-4D97-AF65-F5344CB8AC3E}">
        <p14:creationId xmlns:p14="http://schemas.microsoft.com/office/powerpoint/2010/main" val="2928407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17B1D7F-622A-10F5-4E3C-00650756A60F}"/>
              </a:ext>
            </a:extLst>
          </p:cNvPr>
          <p:cNvSpPr>
            <a:spLocks noGrp="1"/>
          </p:cNvSpPr>
          <p:nvPr>
            <p:ph type="title"/>
          </p:nvPr>
        </p:nvSpPr>
        <p:spPr>
          <a:xfrm>
            <a:off x="1153236" y="559703"/>
            <a:ext cx="9867331" cy="1167495"/>
          </a:xfrm>
        </p:spPr>
        <p:txBody>
          <a:bodyPr vert="horz" lIns="91440" tIns="45720" rIns="91440" bIns="45720" rtlCol="0" anchor="b">
            <a:normAutofit/>
          </a:bodyPr>
          <a:lstStyle/>
          <a:p>
            <a:pPr marL="571500" indent="-571500" algn="ctr"/>
            <a:r>
              <a:rPr lang="en-US" sz="4800">
                <a:solidFill>
                  <a:srgbClr val="FFFFFF"/>
                </a:solidFill>
              </a:rPr>
              <a:t>DEMO de funcionamiento</a:t>
            </a:r>
          </a:p>
        </p:txBody>
      </p:sp>
      <p:sp>
        <p:nvSpPr>
          <p:cNvPr id="25" name="Rectangle 24">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rcador de contenido 2">
            <a:extLst>
              <a:ext uri="{FF2B5EF4-FFF2-40B4-BE49-F238E27FC236}">
                <a16:creationId xmlns:a16="http://schemas.microsoft.com/office/drawing/2014/main" id="{19909626-B1B9-15F1-546D-79EF2AB9577F}"/>
              </a:ext>
            </a:extLst>
          </p:cNvPr>
          <p:cNvSpPr>
            <a:spLocks noGrp="1"/>
          </p:cNvSpPr>
          <p:nvPr>
            <p:ph idx="1"/>
          </p:nvPr>
        </p:nvSpPr>
        <p:spPr>
          <a:xfrm>
            <a:off x="-2096467" y="5118323"/>
            <a:ext cx="9021170" cy="540204"/>
          </a:xfrm>
        </p:spPr>
        <p:txBody>
          <a:bodyPr vert="horz" lIns="91440" tIns="45720" rIns="91440" bIns="45720" rtlCol="0" anchor="t">
            <a:normAutofit/>
          </a:bodyPr>
          <a:lstStyle/>
          <a:p>
            <a:pPr marL="0" indent="0" algn="ctr">
              <a:buNone/>
            </a:pPr>
            <a:r>
              <a:rPr lang="en-US" sz="2400" dirty="0">
                <a:solidFill>
                  <a:srgbClr val="FFFFFF"/>
                </a:solidFill>
              </a:rPr>
              <a:t>Crear </a:t>
            </a:r>
            <a:r>
              <a:rPr lang="en-US" sz="2400" dirty="0" err="1">
                <a:solidFill>
                  <a:srgbClr val="FFFFFF"/>
                </a:solidFill>
              </a:rPr>
              <a:t>jugador</a:t>
            </a:r>
          </a:p>
        </p:txBody>
      </p:sp>
      <p:pic>
        <p:nvPicPr>
          <p:cNvPr id="3" name="Imagen 2" descr="Texto&#10;&#10;Descripción generada automáticamente">
            <a:extLst>
              <a:ext uri="{FF2B5EF4-FFF2-40B4-BE49-F238E27FC236}">
                <a16:creationId xmlns:a16="http://schemas.microsoft.com/office/drawing/2014/main" id="{C4140848-C8F1-182E-7FBD-9E0B25B6463E}"/>
              </a:ext>
            </a:extLst>
          </p:cNvPr>
          <p:cNvPicPr>
            <a:picLocks noChangeAspect="1"/>
          </p:cNvPicPr>
          <p:nvPr/>
        </p:nvPicPr>
        <p:blipFill>
          <a:blip r:embed="rId2"/>
          <a:stretch>
            <a:fillRect/>
          </a:stretch>
        </p:blipFill>
        <p:spPr>
          <a:xfrm>
            <a:off x="479982" y="2145055"/>
            <a:ext cx="3879765" cy="2567889"/>
          </a:xfrm>
          <a:prstGeom prst="rect">
            <a:avLst/>
          </a:prstGeom>
        </p:spPr>
      </p:pic>
      <p:pic>
        <p:nvPicPr>
          <p:cNvPr id="4" name="Imagen 3" descr="Texto&#10;&#10;Descripción generada automáticamente">
            <a:extLst>
              <a:ext uri="{FF2B5EF4-FFF2-40B4-BE49-F238E27FC236}">
                <a16:creationId xmlns:a16="http://schemas.microsoft.com/office/drawing/2014/main" id="{1AC5352E-A705-810E-E84D-607BF794B31F}"/>
              </a:ext>
            </a:extLst>
          </p:cNvPr>
          <p:cNvPicPr>
            <a:picLocks noChangeAspect="1"/>
          </p:cNvPicPr>
          <p:nvPr/>
        </p:nvPicPr>
        <p:blipFill>
          <a:blip r:embed="rId3"/>
          <a:stretch>
            <a:fillRect/>
          </a:stretch>
        </p:blipFill>
        <p:spPr>
          <a:xfrm>
            <a:off x="4768678" y="2145699"/>
            <a:ext cx="5270157" cy="692494"/>
          </a:xfrm>
          <a:prstGeom prst="rect">
            <a:avLst/>
          </a:prstGeom>
        </p:spPr>
      </p:pic>
      <p:pic>
        <p:nvPicPr>
          <p:cNvPr id="5" name="Imagen 4">
            <a:extLst>
              <a:ext uri="{FF2B5EF4-FFF2-40B4-BE49-F238E27FC236}">
                <a16:creationId xmlns:a16="http://schemas.microsoft.com/office/drawing/2014/main" id="{618FABD2-161F-AB32-2D6D-A642CA91C0C2}"/>
              </a:ext>
            </a:extLst>
          </p:cNvPr>
          <p:cNvPicPr>
            <a:picLocks noChangeAspect="1"/>
          </p:cNvPicPr>
          <p:nvPr/>
        </p:nvPicPr>
        <p:blipFill>
          <a:blip r:embed="rId4"/>
          <a:stretch>
            <a:fillRect/>
          </a:stretch>
        </p:blipFill>
        <p:spPr>
          <a:xfrm>
            <a:off x="4764430" y="3014147"/>
            <a:ext cx="5587571" cy="541381"/>
          </a:xfrm>
          <a:prstGeom prst="rect">
            <a:avLst/>
          </a:prstGeom>
        </p:spPr>
      </p:pic>
      <p:pic>
        <p:nvPicPr>
          <p:cNvPr id="6" name="Imagen 5">
            <a:extLst>
              <a:ext uri="{FF2B5EF4-FFF2-40B4-BE49-F238E27FC236}">
                <a16:creationId xmlns:a16="http://schemas.microsoft.com/office/drawing/2014/main" id="{371B9BFE-E499-746B-7208-9A52C11D8F51}"/>
              </a:ext>
            </a:extLst>
          </p:cNvPr>
          <p:cNvPicPr>
            <a:picLocks noChangeAspect="1"/>
          </p:cNvPicPr>
          <p:nvPr/>
        </p:nvPicPr>
        <p:blipFill>
          <a:blip r:embed="rId5"/>
          <a:stretch>
            <a:fillRect/>
          </a:stretch>
        </p:blipFill>
        <p:spPr>
          <a:xfrm>
            <a:off x="4759926" y="3723889"/>
            <a:ext cx="6667500" cy="542925"/>
          </a:xfrm>
          <a:prstGeom prst="rect">
            <a:avLst/>
          </a:prstGeom>
        </p:spPr>
      </p:pic>
      <p:pic>
        <p:nvPicPr>
          <p:cNvPr id="8" name="Imagen 7">
            <a:extLst>
              <a:ext uri="{FF2B5EF4-FFF2-40B4-BE49-F238E27FC236}">
                <a16:creationId xmlns:a16="http://schemas.microsoft.com/office/drawing/2014/main" id="{EC8FE566-0537-E44D-B063-269D878EC97E}"/>
              </a:ext>
            </a:extLst>
          </p:cNvPr>
          <p:cNvPicPr>
            <a:picLocks noChangeAspect="1"/>
          </p:cNvPicPr>
          <p:nvPr/>
        </p:nvPicPr>
        <p:blipFill>
          <a:blip r:embed="rId6"/>
          <a:stretch>
            <a:fillRect/>
          </a:stretch>
        </p:blipFill>
        <p:spPr>
          <a:xfrm>
            <a:off x="4757479" y="4423074"/>
            <a:ext cx="6167825" cy="709742"/>
          </a:xfrm>
          <a:prstGeom prst="rect">
            <a:avLst/>
          </a:prstGeom>
        </p:spPr>
      </p:pic>
      <p:pic>
        <p:nvPicPr>
          <p:cNvPr id="9" name="Imagen 8" descr="Texto&#10;&#10;Descripción generada automáticamente">
            <a:extLst>
              <a:ext uri="{FF2B5EF4-FFF2-40B4-BE49-F238E27FC236}">
                <a16:creationId xmlns:a16="http://schemas.microsoft.com/office/drawing/2014/main" id="{F2C8187E-57BC-506B-00C8-C68729ADFE10}"/>
              </a:ext>
            </a:extLst>
          </p:cNvPr>
          <p:cNvPicPr>
            <a:picLocks noChangeAspect="1"/>
          </p:cNvPicPr>
          <p:nvPr/>
        </p:nvPicPr>
        <p:blipFill>
          <a:blip r:embed="rId7"/>
          <a:stretch>
            <a:fillRect/>
          </a:stretch>
        </p:blipFill>
        <p:spPr>
          <a:xfrm>
            <a:off x="4761470" y="5274403"/>
            <a:ext cx="5346357" cy="778218"/>
          </a:xfrm>
          <a:prstGeom prst="rect">
            <a:avLst/>
          </a:prstGeom>
        </p:spPr>
      </p:pic>
    </p:spTree>
    <p:extLst>
      <p:ext uri="{BB962C8B-B14F-4D97-AF65-F5344CB8AC3E}">
        <p14:creationId xmlns:p14="http://schemas.microsoft.com/office/powerpoint/2010/main" val="3893742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17B1D7F-622A-10F5-4E3C-00650756A60F}"/>
              </a:ext>
            </a:extLst>
          </p:cNvPr>
          <p:cNvSpPr>
            <a:spLocks noGrp="1"/>
          </p:cNvSpPr>
          <p:nvPr>
            <p:ph type="title"/>
          </p:nvPr>
        </p:nvSpPr>
        <p:spPr>
          <a:xfrm>
            <a:off x="1153236" y="559703"/>
            <a:ext cx="9867331" cy="1167495"/>
          </a:xfrm>
        </p:spPr>
        <p:txBody>
          <a:bodyPr vert="horz" lIns="91440" tIns="45720" rIns="91440" bIns="45720" rtlCol="0" anchor="b">
            <a:normAutofit/>
          </a:bodyPr>
          <a:lstStyle/>
          <a:p>
            <a:pPr marL="571500" indent="-571500" algn="ctr"/>
            <a:r>
              <a:rPr lang="en-US" sz="4800">
                <a:solidFill>
                  <a:srgbClr val="FFFFFF"/>
                </a:solidFill>
              </a:rPr>
              <a:t>DEMO de funcionamiento</a:t>
            </a:r>
          </a:p>
        </p:txBody>
      </p:sp>
      <p:sp>
        <p:nvSpPr>
          <p:cNvPr id="25" name="Rectangle 24">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rcador de contenido 2">
            <a:extLst>
              <a:ext uri="{FF2B5EF4-FFF2-40B4-BE49-F238E27FC236}">
                <a16:creationId xmlns:a16="http://schemas.microsoft.com/office/drawing/2014/main" id="{19909626-B1B9-15F1-546D-79EF2AB9577F}"/>
              </a:ext>
            </a:extLst>
          </p:cNvPr>
          <p:cNvSpPr>
            <a:spLocks noGrp="1"/>
          </p:cNvSpPr>
          <p:nvPr>
            <p:ph idx="1"/>
          </p:nvPr>
        </p:nvSpPr>
        <p:spPr>
          <a:xfrm>
            <a:off x="1589965" y="5777350"/>
            <a:ext cx="9021170" cy="540204"/>
          </a:xfrm>
        </p:spPr>
        <p:txBody>
          <a:bodyPr vert="horz" lIns="91440" tIns="45720" rIns="91440" bIns="45720" rtlCol="0" anchor="t">
            <a:normAutofit/>
          </a:bodyPr>
          <a:lstStyle/>
          <a:p>
            <a:pPr marL="0" indent="0" algn="ctr">
              <a:buNone/>
            </a:pPr>
            <a:r>
              <a:rPr lang="en-US" sz="2400" dirty="0" err="1">
                <a:solidFill>
                  <a:srgbClr val="FFFFFF"/>
                </a:solidFill>
              </a:rPr>
              <a:t>Creador</a:t>
            </a:r>
            <a:r>
              <a:rPr lang="en-US" sz="2400" dirty="0">
                <a:solidFill>
                  <a:srgbClr val="FFFFFF"/>
                </a:solidFill>
              </a:rPr>
              <a:t> de </a:t>
            </a:r>
            <a:r>
              <a:rPr lang="en-US" sz="2400" dirty="0" err="1">
                <a:solidFill>
                  <a:srgbClr val="FFFFFF"/>
                </a:solidFill>
              </a:rPr>
              <a:t>equipos</a:t>
            </a:r>
            <a:r>
              <a:rPr lang="en-US" sz="2400" dirty="0">
                <a:solidFill>
                  <a:srgbClr val="FFFFFF"/>
                </a:solidFill>
              </a:rPr>
              <a:t> y </a:t>
            </a:r>
            <a:r>
              <a:rPr lang="en-US" sz="2400" dirty="0" err="1">
                <a:solidFill>
                  <a:srgbClr val="FFFFFF"/>
                </a:solidFill>
              </a:rPr>
              <a:t>Eliminador</a:t>
            </a:r>
            <a:r>
              <a:rPr lang="en-US" sz="2400" dirty="0">
                <a:solidFill>
                  <a:srgbClr val="FFFFFF"/>
                </a:solidFill>
              </a:rPr>
              <a:t> de </a:t>
            </a:r>
            <a:r>
              <a:rPr lang="en-US" sz="2400" dirty="0" err="1">
                <a:solidFill>
                  <a:srgbClr val="FFFFFF"/>
                </a:solidFill>
              </a:rPr>
              <a:t>jugadores</a:t>
            </a:r>
          </a:p>
        </p:txBody>
      </p:sp>
      <p:pic>
        <p:nvPicPr>
          <p:cNvPr id="3" name="Imagen 2" descr="Texto&#10;&#10;Descripción generada automáticamente">
            <a:extLst>
              <a:ext uri="{FF2B5EF4-FFF2-40B4-BE49-F238E27FC236}">
                <a16:creationId xmlns:a16="http://schemas.microsoft.com/office/drawing/2014/main" id="{DE89647D-A5E7-6ADD-B8E7-B033C42894A3}"/>
              </a:ext>
            </a:extLst>
          </p:cNvPr>
          <p:cNvPicPr>
            <a:picLocks noChangeAspect="1"/>
          </p:cNvPicPr>
          <p:nvPr/>
        </p:nvPicPr>
        <p:blipFill>
          <a:blip r:embed="rId2"/>
          <a:stretch>
            <a:fillRect/>
          </a:stretch>
        </p:blipFill>
        <p:spPr>
          <a:xfrm>
            <a:off x="847725" y="1902554"/>
            <a:ext cx="5162550" cy="828675"/>
          </a:xfrm>
          <a:prstGeom prst="rect">
            <a:avLst/>
          </a:prstGeom>
        </p:spPr>
      </p:pic>
      <p:pic>
        <p:nvPicPr>
          <p:cNvPr id="4" name="Imagen 3" descr="Interfaz de usuario gráfica, Texto&#10;&#10;Descripción generada automáticamente">
            <a:extLst>
              <a:ext uri="{FF2B5EF4-FFF2-40B4-BE49-F238E27FC236}">
                <a16:creationId xmlns:a16="http://schemas.microsoft.com/office/drawing/2014/main" id="{5F41B809-B8C1-E111-9009-B93AB278307B}"/>
              </a:ext>
            </a:extLst>
          </p:cNvPr>
          <p:cNvPicPr>
            <a:picLocks noChangeAspect="1"/>
          </p:cNvPicPr>
          <p:nvPr/>
        </p:nvPicPr>
        <p:blipFill>
          <a:blip r:embed="rId3"/>
          <a:stretch>
            <a:fillRect/>
          </a:stretch>
        </p:blipFill>
        <p:spPr>
          <a:xfrm>
            <a:off x="847853" y="3044009"/>
            <a:ext cx="2752725" cy="790575"/>
          </a:xfrm>
          <a:prstGeom prst="rect">
            <a:avLst/>
          </a:prstGeom>
        </p:spPr>
      </p:pic>
      <p:pic>
        <p:nvPicPr>
          <p:cNvPr id="5" name="Imagen 4">
            <a:extLst>
              <a:ext uri="{FF2B5EF4-FFF2-40B4-BE49-F238E27FC236}">
                <a16:creationId xmlns:a16="http://schemas.microsoft.com/office/drawing/2014/main" id="{4FB65372-1944-BFB3-E571-E312845806E2}"/>
              </a:ext>
            </a:extLst>
          </p:cNvPr>
          <p:cNvPicPr>
            <a:picLocks noChangeAspect="1"/>
          </p:cNvPicPr>
          <p:nvPr/>
        </p:nvPicPr>
        <p:blipFill>
          <a:blip r:embed="rId4"/>
          <a:stretch>
            <a:fillRect/>
          </a:stretch>
        </p:blipFill>
        <p:spPr>
          <a:xfrm>
            <a:off x="848369" y="4090215"/>
            <a:ext cx="2257425" cy="942975"/>
          </a:xfrm>
          <a:prstGeom prst="rect">
            <a:avLst/>
          </a:prstGeom>
        </p:spPr>
      </p:pic>
      <p:pic>
        <p:nvPicPr>
          <p:cNvPr id="6" name="Imagen 5">
            <a:extLst>
              <a:ext uri="{FF2B5EF4-FFF2-40B4-BE49-F238E27FC236}">
                <a16:creationId xmlns:a16="http://schemas.microsoft.com/office/drawing/2014/main" id="{B6BE8718-546B-260C-771D-977673456577}"/>
              </a:ext>
            </a:extLst>
          </p:cNvPr>
          <p:cNvPicPr>
            <a:picLocks noChangeAspect="1"/>
          </p:cNvPicPr>
          <p:nvPr/>
        </p:nvPicPr>
        <p:blipFill>
          <a:blip r:embed="rId5"/>
          <a:stretch>
            <a:fillRect/>
          </a:stretch>
        </p:blipFill>
        <p:spPr>
          <a:xfrm>
            <a:off x="6489357" y="1905515"/>
            <a:ext cx="4114800" cy="1028700"/>
          </a:xfrm>
          <a:prstGeom prst="rect">
            <a:avLst/>
          </a:prstGeom>
        </p:spPr>
      </p:pic>
      <p:pic>
        <p:nvPicPr>
          <p:cNvPr id="8" name="Imagen 7" descr="Texto&#10;&#10;Descripción generada automáticamente">
            <a:extLst>
              <a:ext uri="{FF2B5EF4-FFF2-40B4-BE49-F238E27FC236}">
                <a16:creationId xmlns:a16="http://schemas.microsoft.com/office/drawing/2014/main" id="{BF54F4E3-73A3-E54B-6DC2-660C83456A81}"/>
              </a:ext>
            </a:extLst>
          </p:cNvPr>
          <p:cNvPicPr>
            <a:picLocks noChangeAspect="1"/>
          </p:cNvPicPr>
          <p:nvPr/>
        </p:nvPicPr>
        <p:blipFill>
          <a:blip r:embed="rId6"/>
          <a:stretch>
            <a:fillRect/>
          </a:stretch>
        </p:blipFill>
        <p:spPr>
          <a:xfrm>
            <a:off x="6491931" y="3083397"/>
            <a:ext cx="3924300" cy="1000125"/>
          </a:xfrm>
          <a:prstGeom prst="rect">
            <a:avLst/>
          </a:prstGeom>
        </p:spPr>
      </p:pic>
    </p:spTree>
    <p:extLst>
      <p:ext uri="{BB962C8B-B14F-4D97-AF65-F5344CB8AC3E}">
        <p14:creationId xmlns:p14="http://schemas.microsoft.com/office/powerpoint/2010/main" val="310156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17B1D7F-622A-10F5-4E3C-00650756A60F}"/>
              </a:ext>
            </a:extLst>
          </p:cNvPr>
          <p:cNvSpPr>
            <a:spLocks noGrp="1"/>
          </p:cNvSpPr>
          <p:nvPr>
            <p:ph type="title"/>
          </p:nvPr>
        </p:nvSpPr>
        <p:spPr>
          <a:xfrm>
            <a:off x="1153236" y="559703"/>
            <a:ext cx="9867331" cy="1167495"/>
          </a:xfrm>
        </p:spPr>
        <p:txBody>
          <a:bodyPr vert="horz" lIns="91440" tIns="45720" rIns="91440" bIns="45720" rtlCol="0" anchor="b">
            <a:normAutofit/>
          </a:bodyPr>
          <a:lstStyle/>
          <a:p>
            <a:pPr marL="571500" indent="-571500" algn="ctr"/>
            <a:r>
              <a:rPr lang="en-US" sz="4800">
                <a:solidFill>
                  <a:srgbClr val="FFFFFF"/>
                </a:solidFill>
              </a:rPr>
              <a:t>DEMO de funcionamiento</a:t>
            </a:r>
          </a:p>
        </p:txBody>
      </p:sp>
      <p:sp>
        <p:nvSpPr>
          <p:cNvPr id="25" name="Rectangle 24">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rcador de contenido 2">
            <a:extLst>
              <a:ext uri="{FF2B5EF4-FFF2-40B4-BE49-F238E27FC236}">
                <a16:creationId xmlns:a16="http://schemas.microsoft.com/office/drawing/2014/main" id="{19909626-B1B9-15F1-546D-79EF2AB9577F}"/>
              </a:ext>
            </a:extLst>
          </p:cNvPr>
          <p:cNvSpPr>
            <a:spLocks noGrp="1"/>
          </p:cNvSpPr>
          <p:nvPr>
            <p:ph idx="1"/>
          </p:nvPr>
        </p:nvSpPr>
        <p:spPr>
          <a:xfrm>
            <a:off x="1589965" y="5777350"/>
            <a:ext cx="9021170" cy="540204"/>
          </a:xfrm>
        </p:spPr>
        <p:txBody>
          <a:bodyPr vert="horz" lIns="91440" tIns="45720" rIns="91440" bIns="45720" rtlCol="0" anchor="t">
            <a:normAutofit/>
          </a:bodyPr>
          <a:lstStyle/>
          <a:p>
            <a:pPr marL="0" indent="0" algn="ctr">
              <a:buNone/>
            </a:pPr>
            <a:r>
              <a:rPr lang="en-US" sz="2400" dirty="0" err="1">
                <a:solidFill>
                  <a:srgbClr val="FFFFFF"/>
                </a:solidFill>
              </a:rPr>
              <a:t>Eliminador</a:t>
            </a:r>
            <a:r>
              <a:rPr lang="en-US" sz="2400" dirty="0">
                <a:solidFill>
                  <a:srgbClr val="FFFFFF"/>
                </a:solidFill>
              </a:rPr>
              <a:t> de Equipos y </a:t>
            </a:r>
            <a:r>
              <a:rPr lang="en-US" sz="2400" dirty="0" err="1">
                <a:solidFill>
                  <a:srgbClr val="FFFFFF"/>
                </a:solidFill>
              </a:rPr>
              <a:t>añadir</a:t>
            </a:r>
            <a:r>
              <a:rPr lang="en-US" sz="2400" dirty="0">
                <a:solidFill>
                  <a:srgbClr val="FFFFFF"/>
                </a:solidFill>
              </a:rPr>
              <a:t> </a:t>
            </a:r>
            <a:r>
              <a:rPr lang="en-US" sz="2400" dirty="0" err="1">
                <a:solidFill>
                  <a:srgbClr val="FFFFFF"/>
                </a:solidFill>
              </a:rPr>
              <a:t>puntuación</a:t>
            </a:r>
          </a:p>
        </p:txBody>
      </p:sp>
      <p:pic>
        <p:nvPicPr>
          <p:cNvPr id="7" name="Imagen 6">
            <a:extLst>
              <a:ext uri="{FF2B5EF4-FFF2-40B4-BE49-F238E27FC236}">
                <a16:creationId xmlns:a16="http://schemas.microsoft.com/office/drawing/2014/main" id="{AE7C0B6B-D168-1C70-5B2E-E3066185D173}"/>
              </a:ext>
            </a:extLst>
          </p:cNvPr>
          <p:cNvPicPr>
            <a:picLocks noChangeAspect="1"/>
          </p:cNvPicPr>
          <p:nvPr/>
        </p:nvPicPr>
        <p:blipFill>
          <a:blip r:embed="rId2"/>
          <a:stretch>
            <a:fillRect/>
          </a:stretch>
        </p:blipFill>
        <p:spPr>
          <a:xfrm>
            <a:off x="630967" y="2193839"/>
            <a:ext cx="3371850" cy="1028700"/>
          </a:xfrm>
          <a:prstGeom prst="rect">
            <a:avLst/>
          </a:prstGeom>
        </p:spPr>
      </p:pic>
      <p:pic>
        <p:nvPicPr>
          <p:cNvPr id="9" name="Imagen 8">
            <a:extLst>
              <a:ext uri="{FF2B5EF4-FFF2-40B4-BE49-F238E27FC236}">
                <a16:creationId xmlns:a16="http://schemas.microsoft.com/office/drawing/2014/main" id="{7FC21D6F-27F8-ADE0-26E2-478382FEB290}"/>
              </a:ext>
            </a:extLst>
          </p:cNvPr>
          <p:cNvPicPr>
            <a:picLocks noChangeAspect="1"/>
          </p:cNvPicPr>
          <p:nvPr/>
        </p:nvPicPr>
        <p:blipFill>
          <a:blip r:embed="rId3"/>
          <a:stretch>
            <a:fillRect/>
          </a:stretch>
        </p:blipFill>
        <p:spPr>
          <a:xfrm>
            <a:off x="631224" y="3427971"/>
            <a:ext cx="2362200" cy="990600"/>
          </a:xfrm>
          <a:prstGeom prst="rect">
            <a:avLst/>
          </a:prstGeom>
        </p:spPr>
      </p:pic>
      <p:pic>
        <p:nvPicPr>
          <p:cNvPr id="11" name="Imagen 10" descr="Texto&#10;&#10;Descripción generada automáticamente">
            <a:extLst>
              <a:ext uri="{FF2B5EF4-FFF2-40B4-BE49-F238E27FC236}">
                <a16:creationId xmlns:a16="http://schemas.microsoft.com/office/drawing/2014/main" id="{3ABE261E-0C89-1D23-EFDA-16912FC7935E}"/>
              </a:ext>
            </a:extLst>
          </p:cNvPr>
          <p:cNvPicPr>
            <a:picLocks noChangeAspect="1"/>
          </p:cNvPicPr>
          <p:nvPr/>
        </p:nvPicPr>
        <p:blipFill>
          <a:blip r:embed="rId4"/>
          <a:stretch>
            <a:fillRect/>
          </a:stretch>
        </p:blipFill>
        <p:spPr>
          <a:xfrm>
            <a:off x="5094716" y="1986606"/>
            <a:ext cx="3876675" cy="742950"/>
          </a:xfrm>
          <a:prstGeom prst="rect">
            <a:avLst/>
          </a:prstGeom>
        </p:spPr>
      </p:pic>
      <p:pic>
        <p:nvPicPr>
          <p:cNvPr id="12" name="Imagen 11">
            <a:extLst>
              <a:ext uri="{FF2B5EF4-FFF2-40B4-BE49-F238E27FC236}">
                <a16:creationId xmlns:a16="http://schemas.microsoft.com/office/drawing/2014/main" id="{95A8CB74-0A3D-CD93-A3D5-D0676A0D3A58}"/>
              </a:ext>
            </a:extLst>
          </p:cNvPr>
          <p:cNvPicPr>
            <a:picLocks noChangeAspect="1"/>
          </p:cNvPicPr>
          <p:nvPr/>
        </p:nvPicPr>
        <p:blipFill>
          <a:blip r:embed="rId5"/>
          <a:stretch>
            <a:fillRect/>
          </a:stretch>
        </p:blipFill>
        <p:spPr>
          <a:xfrm>
            <a:off x="4678062" y="3067822"/>
            <a:ext cx="5410200" cy="742950"/>
          </a:xfrm>
          <a:prstGeom prst="rect">
            <a:avLst/>
          </a:prstGeom>
        </p:spPr>
      </p:pic>
      <p:pic>
        <p:nvPicPr>
          <p:cNvPr id="13" name="Imagen 12">
            <a:extLst>
              <a:ext uri="{FF2B5EF4-FFF2-40B4-BE49-F238E27FC236}">
                <a16:creationId xmlns:a16="http://schemas.microsoft.com/office/drawing/2014/main" id="{56C1322B-803F-A6AA-FC51-69A4D8125E77}"/>
              </a:ext>
            </a:extLst>
          </p:cNvPr>
          <p:cNvPicPr>
            <a:picLocks noChangeAspect="1"/>
          </p:cNvPicPr>
          <p:nvPr/>
        </p:nvPicPr>
        <p:blipFill>
          <a:blip r:embed="rId6"/>
          <a:stretch>
            <a:fillRect/>
          </a:stretch>
        </p:blipFill>
        <p:spPr>
          <a:xfrm>
            <a:off x="4631209" y="4075413"/>
            <a:ext cx="5524500" cy="704850"/>
          </a:xfrm>
          <a:prstGeom prst="rect">
            <a:avLst/>
          </a:prstGeom>
        </p:spPr>
      </p:pic>
    </p:spTree>
    <p:extLst>
      <p:ext uri="{BB962C8B-B14F-4D97-AF65-F5344CB8AC3E}">
        <p14:creationId xmlns:p14="http://schemas.microsoft.com/office/powerpoint/2010/main" val="1695657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17B1D7F-622A-10F5-4E3C-00650756A60F}"/>
              </a:ext>
            </a:extLst>
          </p:cNvPr>
          <p:cNvSpPr>
            <a:spLocks noGrp="1"/>
          </p:cNvSpPr>
          <p:nvPr>
            <p:ph type="title"/>
          </p:nvPr>
        </p:nvSpPr>
        <p:spPr>
          <a:xfrm>
            <a:off x="1153236" y="559703"/>
            <a:ext cx="9867331" cy="1167495"/>
          </a:xfrm>
        </p:spPr>
        <p:txBody>
          <a:bodyPr vert="horz" lIns="91440" tIns="45720" rIns="91440" bIns="45720" rtlCol="0" anchor="b">
            <a:normAutofit/>
          </a:bodyPr>
          <a:lstStyle/>
          <a:p>
            <a:pPr marL="571500" indent="-571500" algn="ctr"/>
            <a:r>
              <a:rPr lang="en-US" sz="4800">
                <a:solidFill>
                  <a:srgbClr val="FFFFFF"/>
                </a:solidFill>
              </a:rPr>
              <a:t>DEMO de funcionamiento</a:t>
            </a:r>
          </a:p>
        </p:txBody>
      </p:sp>
      <p:sp>
        <p:nvSpPr>
          <p:cNvPr id="25" name="Rectangle 24">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rcador de contenido 2">
            <a:extLst>
              <a:ext uri="{FF2B5EF4-FFF2-40B4-BE49-F238E27FC236}">
                <a16:creationId xmlns:a16="http://schemas.microsoft.com/office/drawing/2014/main" id="{19909626-B1B9-15F1-546D-79EF2AB9577F}"/>
              </a:ext>
            </a:extLst>
          </p:cNvPr>
          <p:cNvSpPr>
            <a:spLocks noGrp="1"/>
          </p:cNvSpPr>
          <p:nvPr>
            <p:ph idx="1"/>
          </p:nvPr>
        </p:nvSpPr>
        <p:spPr>
          <a:xfrm>
            <a:off x="1589965" y="5777350"/>
            <a:ext cx="9021170" cy="540204"/>
          </a:xfrm>
        </p:spPr>
        <p:txBody>
          <a:bodyPr vert="horz" lIns="91440" tIns="45720" rIns="91440" bIns="45720" rtlCol="0" anchor="t">
            <a:normAutofit/>
          </a:bodyPr>
          <a:lstStyle/>
          <a:p>
            <a:pPr marL="0" indent="0" algn="ctr">
              <a:buNone/>
            </a:pPr>
            <a:r>
              <a:rPr lang="en-US" sz="2400" dirty="0" err="1">
                <a:solidFill>
                  <a:srgbClr val="FFFFFF"/>
                </a:solidFill>
              </a:rPr>
              <a:t>Añadir</a:t>
            </a:r>
            <a:r>
              <a:rPr lang="en-US" sz="2400" dirty="0">
                <a:solidFill>
                  <a:srgbClr val="FFFFFF"/>
                </a:solidFill>
              </a:rPr>
              <a:t> al </a:t>
            </a:r>
            <a:r>
              <a:rPr lang="en-US" sz="2400" dirty="0" err="1">
                <a:solidFill>
                  <a:srgbClr val="FFFFFF"/>
                </a:solidFill>
              </a:rPr>
              <a:t>equipo</a:t>
            </a:r>
            <a:r>
              <a:rPr lang="en-US" sz="2400" dirty="0">
                <a:solidFill>
                  <a:srgbClr val="FFFFFF"/>
                </a:solidFill>
              </a:rPr>
              <a:t> y </a:t>
            </a:r>
            <a:r>
              <a:rPr lang="en-US" sz="2400" dirty="0" err="1">
                <a:solidFill>
                  <a:srgbClr val="FFFFFF"/>
                </a:solidFill>
              </a:rPr>
              <a:t>Suprimir</a:t>
            </a:r>
            <a:r>
              <a:rPr lang="en-US" sz="2400" dirty="0">
                <a:solidFill>
                  <a:srgbClr val="FFFFFF"/>
                </a:solidFill>
              </a:rPr>
              <a:t> del </a:t>
            </a:r>
            <a:r>
              <a:rPr lang="en-US" sz="2400" dirty="0" err="1">
                <a:solidFill>
                  <a:srgbClr val="FFFFFF"/>
                </a:solidFill>
              </a:rPr>
              <a:t>equipo</a:t>
            </a:r>
          </a:p>
        </p:txBody>
      </p:sp>
      <p:pic>
        <p:nvPicPr>
          <p:cNvPr id="3" name="Imagen 2">
            <a:extLst>
              <a:ext uri="{FF2B5EF4-FFF2-40B4-BE49-F238E27FC236}">
                <a16:creationId xmlns:a16="http://schemas.microsoft.com/office/drawing/2014/main" id="{1EF13E21-5C90-D4E2-9E4A-4A6F0E13A720}"/>
              </a:ext>
            </a:extLst>
          </p:cNvPr>
          <p:cNvPicPr>
            <a:picLocks noChangeAspect="1"/>
          </p:cNvPicPr>
          <p:nvPr/>
        </p:nvPicPr>
        <p:blipFill>
          <a:blip r:embed="rId2"/>
          <a:stretch>
            <a:fillRect/>
          </a:stretch>
        </p:blipFill>
        <p:spPr>
          <a:xfrm>
            <a:off x="737415" y="2038607"/>
            <a:ext cx="2314575" cy="1009650"/>
          </a:xfrm>
          <a:prstGeom prst="rect">
            <a:avLst/>
          </a:prstGeom>
        </p:spPr>
      </p:pic>
      <p:pic>
        <p:nvPicPr>
          <p:cNvPr id="4" name="Imagen 3">
            <a:extLst>
              <a:ext uri="{FF2B5EF4-FFF2-40B4-BE49-F238E27FC236}">
                <a16:creationId xmlns:a16="http://schemas.microsoft.com/office/drawing/2014/main" id="{32B3A905-9C79-C59F-7234-79925AE98EB7}"/>
              </a:ext>
            </a:extLst>
          </p:cNvPr>
          <p:cNvPicPr>
            <a:picLocks noChangeAspect="1"/>
          </p:cNvPicPr>
          <p:nvPr/>
        </p:nvPicPr>
        <p:blipFill>
          <a:blip r:embed="rId3"/>
          <a:stretch>
            <a:fillRect/>
          </a:stretch>
        </p:blipFill>
        <p:spPr>
          <a:xfrm>
            <a:off x="739089" y="3170538"/>
            <a:ext cx="2228850" cy="990600"/>
          </a:xfrm>
          <a:prstGeom prst="rect">
            <a:avLst/>
          </a:prstGeom>
        </p:spPr>
      </p:pic>
      <p:pic>
        <p:nvPicPr>
          <p:cNvPr id="5" name="Imagen 4" descr="Imagen que contiene Texto&#10;&#10;Descripción generada automáticamente">
            <a:extLst>
              <a:ext uri="{FF2B5EF4-FFF2-40B4-BE49-F238E27FC236}">
                <a16:creationId xmlns:a16="http://schemas.microsoft.com/office/drawing/2014/main" id="{B1FE88BC-CC01-EFD1-B1C1-9630D02C8701}"/>
              </a:ext>
            </a:extLst>
          </p:cNvPr>
          <p:cNvPicPr>
            <a:picLocks noChangeAspect="1"/>
          </p:cNvPicPr>
          <p:nvPr/>
        </p:nvPicPr>
        <p:blipFill>
          <a:blip r:embed="rId4"/>
          <a:stretch>
            <a:fillRect/>
          </a:stretch>
        </p:blipFill>
        <p:spPr>
          <a:xfrm>
            <a:off x="3525280" y="2041697"/>
            <a:ext cx="6438900" cy="1085850"/>
          </a:xfrm>
          <a:prstGeom prst="rect">
            <a:avLst/>
          </a:prstGeom>
        </p:spPr>
      </p:pic>
      <p:pic>
        <p:nvPicPr>
          <p:cNvPr id="6" name="Imagen 5" descr="Texto&#10;&#10;Descripción generada automáticamente">
            <a:extLst>
              <a:ext uri="{FF2B5EF4-FFF2-40B4-BE49-F238E27FC236}">
                <a16:creationId xmlns:a16="http://schemas.microsoft.com/office/drawing/2014/main" id="{93E08F15-FE8A-B71C-256D-465FA7CBDB0A}"/>
              </a:ext>
            </a:extLst>
          </p:cNvPr>
          <p:cNvPicPr>
            <a:picLocks noChangeAspect="1"/>
          </p:cNvPicPr>
          <p:nvPr/>
        </p:nvPicPr>
        <p:blipFill>
          <a:blip r:embed="rId5"/>
          <a:stretch>
            <a:fillRect/>
          </a:stretch>
        </p:blipFill>
        <p:spPr>
          <a:xfrm>
            <a:off x="3527725" y="3274283"/>
            <a:ext cx="4848225" cy="1009650"/>
          </a:xfrm>
          <a:prstGeom prst="rect">
            <a:avLst/>
          </a:prstGeom>
        </p:spPr>
      </p:pic>
      <p:pic>
        <p:nvPicPr>
          <p:cNvPr id="8" name="Imagen 7" descr="Texto&#10;&#10;Descripción generada automáticamente">
            <a:extLst>
              <a:ext uri="{FF2B5EF4-FFF2-40B4-BE49-F238E27FC236}">
                <a16:creationId xmlns:a16="http://schemas.microsoft.com/office/drawing/2014/main" id="{253BF643-7D25-1DE5-F727-A256D119018E}"/>
              </a:ext>
            </a:extLst>
          </p:cNvPr>
          <p:cNvPicPr>
            <a:picLocks noChangeAspect="1"/>
          </p:cNvPicPr>
          <p:nvPr/>
        </p:nvPicPr>
        <p:blipFill>
          <a:blip r:embed="rId6"/>
          <a:stretch>
            <a:fillRect/>
          </a:stretch>
        </p:blipFill>
        <p:spPr>
          <a:xfrm>
            <a:off x="741663" y="4410075"/>
            <a:ext cx="6610350" cy="1085850"/>
          </a:xfrm>
          <a:prstGeom prst="rect">
            <a:avLst/>
          </a:prstGeom>
        </p:spPr>
      </p:pic>
      <p:pic>
        <p:nvPicPr>
          <p:cNvPr id="14" name="Imagen 13" descr="Texto&#10;&#10;Descripción generada automáticamente">
            <a:extLst>
              <a:ext uri="{FF2B5EF4-FFF2-40B4-BE49-F238E27FC236}">
                <a16:creationId xmlns:a16="http://schemas.microsoft.com/office/drawing/2014/main" id="{E1E8FEFD-0799-6EA2-18A3-9DC64AC92E9D}"/>
              </a:ext>
            </a:extLst>
          </p:cNvPr>
          <p:cNvPicPr>
            <a:picLocks noChangeAspect="1"/>
          </p:cNvPicPr>
          <p:nvPr/>
        </p:nvPicPr>
        <p:blipFill>
          <a:blip r:embed="rId7"/>
          <a:stretch>
            <a:fillRect/>
          </a:stretch>
        </p:blipFill>
        <p:spPr>
          <a:xfrm>
            <a:off x="7859412" y="4600960"/>
            <a:ext cx="3403257" cy="704078"/>
          </a:xfrm>
          <a:prstGeom prst="rect">
            <a:avLst/>
          </a:prstGeom>
        </p:spPr>
      </p:pic>
    </p:spTree>
    <p:extLst>
      <p:ext uri="{BB962C8B-B14F-4D97-AF65-F5344CB8AC3E}">
        <p14:creationId xmlns:p14="http://schemas.microsoft.com/office/powerpoint/2010/main" val="3083106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17B1D7F-622A-10F5-4E3C-00650756A60F}"/>
              </a:ext>
            </a:extLst>
          </p:cNvPr>
          <p:cNvSpPr>
            <a:spLocks noGrp="1"/>
          </p:cNvSpPr>
          <p:nvPr>
            <p:ph type="title"/>
          </p:nvPr>
        </p:nvSpPr>
        <p:spPr>
          <a:xfrm>
            <a:off x="1153236" y="559703"/>
            <a:ext cx="9867331" cy="1167495"/>
          </a:xfrm>
        </p:spPr>
        <p:txBody>
          <a:bodyPr vert="horz" lIns="91440" tIns="45720" rIns="91440" bIns="45720" rtlCol="0" anchor="b">
            <a:normAutofit/>
          </a:bodyPr>
          <a:lstStyle/>
          <a:p>
            <a:pPr marL="571500" indent="-571500" algn="ctr"/>
            <a:r>
              <a:rPr lang="en-US" sz="4800">
                <a:solidFill>
                  <a:srgbClr val="FFFFFF"/>
                </a:solidFill>
              </a:rPr>
              <a:t>DEMO de funcionamiento</a:t>
            </a:r>
          </a:p>
        </p:txBody>
      </p:sp>
      <p:sp>
        <p:nvSpPr>
          <p:cNvPr id="25" name="Rectangle 24">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rcador de contenido 2">
            <a:extLst>
              <a:ext uri="{FF2B5EF4-FFF2-40B4-BE49-F238E27FC236}">
                <a16:creationId xmlns:a16="http://schemas.microsoft.com/office/drawing/2014/main" id="{19909626-B1B9-15F1-546D-79EF2AB9577F}"/>
              </a:ext>
            </a:extLst>
          </p:cNvPr>
          <p:cNvSpPr>
            <a:spLocks noGrp="1"/>
          </p:cNvSpPr>
          <p:nvPr>
            <p:ph idx="1"/>
          </p:nvPr>
        </p:nvSpPr>
        <p:spPr>
          <a:xfrm>
            <a:off x="1589965" y="5777350"/>
            <a:ext cx="9021170" cy="540204"/>
          </a:xfrm>
        </p:spPr>
        <p:txBody>
          <a:bodyPr vert="horz" lIns="91440" tIns="45720" rIns="91440" bIns="45720" rtlCol="0" anchor="t">
            <a:normAutofit/>
          </a:bodyPr>
          <a:lstStyle/>
          <a:p>
            <a:pPr marL="0" indent="0" algn="ctr">
              <a:buNone/>
            </a:pPr>
            <a:r>
              <a:rPr lang="en-US" sz="2400" dirty="0" err="1">
                <a:solidFill>
                  <a:srgbClr val="FFFFFF"/>
                </a:solidFill>
              </a:rPr>
              <a:t>Creador</a:t>
            </a:r>
            <a:r>
              <a:rPr lang="en-US" sz="2400" dirty="0">
                <a:solidFill>
                  <a:srgbClr val="FFFFFF"/>
                </a:solidFill>
              </a:rPr>
              <a:t> y </a:t>
            </a:r>
            <a:r>
              <a:rPr lang="en-US" sz="2400" dirty="0" err="1">
                <a:solidFill>
                  <a:srgbClr val="FFFFFF"/>
                </a:solidFill>
              </a:rPr>
              <a:t>Eliminador</a:t>
            </a:r>
            <a:r>
              <a:rPr lang="en-US" sz="2400" dirty="0">
                <a:solidFill>
                  <a:srgbClr val="FFFFFF"/>
                </a:solidFill>
              </a:rPr>
              <a:t> de Torneos</a:t>
            </a:r>
          </a:p>
        </p:txBody>
      </p:sp>
      <p:pic>
        <p:nvPicPr>
          <p:cNvPr id="7" name="Imagen 6" descr="Texto&#10;&#10;Descripción generada automáticamente">
            <a:extLst>
              <a:ext uri="{FF2B5EF4-FFF2-40B4-BE49-F238E27FC236}">
                <a16:creationId xmlns:a16="http://schemas.microsoft.com/office/drawing/2014/main" id="{83636132-E147-6C09-B037-4C6A918EFAAF}"/>
              </a:ext>
            </a:extLst>
          </p:cNvPr>
          <p:cNvPicPr>
            <a:picLocks noChangeAspect="1"/>
          </p:cNvPicPr>
          <p:nvPr/>
        </p:nvPicPr>
        <p:blipFill>
          <a:blip r:embed="rId2"/>
          <a:stretch>
            <a:fillRect/>
          </a:stretch>
        </p:blipFill>
        <p:spPr>
          <a:xfrm>
            <a:off x="656452" y="1871404"/>
            <a:ext cx="5987879" cy="695326"/>
          </a:xfrm>
          <a:prstGeom prst="rect">
            <a:avLst/>
          </a:prstGeom>
        </p:spPr>
      </p:pic>
      <p:pic>
        <p:nvPicPr>
          <p:cNvPr id="9" name="Imagen 8" descr="Texto&#10;&#10;Descripción generada automáticamente">
            <a:extLst>
              <a:ext uri="{FF2B5EF4-FFF2-40B4-BE49-F238E27FC236}">
                <a16:creationId xmlns:a16="http://schemas.microsoft.com/office/drawing/2014/main" id="{20629024-B6E0-FF5F-EF72-709D1FEFEF95}"/>
              </a:ext>
            </a:extLst>
          </p:cNvPr>
          <p:cNvPicPr>
            <a:picLocks noChangeAspect="1"/>
          </p:cNvPicPr>
          <p:nvPr/>
        </p:nvPicPr>
        <p:blipFill>
          <a:blip r:embed="rId3"/>
          <a:stretch>
            <a:fillRect/>
          </a:stretch>
        </p:blipFill>
        <p:spPr>
          <a:xfrm>
            <a:off x="656581" y="2702396"/>
            <a:ext cx="5287406" cy="526450"/>
          </a:xfrm>
          <a:prstGeom prst="rect">
            <a:avLst/>
          </a:prstGeom>
        </p:spPr>
      </p:pic>
      <p:pic>
        <p:nvPicPr>
          <p:cNvPr id="11" name="Imagen 10" descr="Texto&#10;&#10;Descripción generada automáticamente">
            <a:extLst>
              <a:ext uri="{FF2B5EF4-FFF2-40B4-BE49-F238E27FC236}">
                <a16:creationId xmlns:a16="http://schemas.microsoft.com/office/drawing/2014/main" id="{73169074-EA5E-5F01-BEBD-AB3B61D408A1}"/>
              </a:ext>
            </a:extLst>
          </p:cNvPr>
          <p:cNvPicPr>
            <a:picLocks noChangeAspect="1"/>
          </p:cNvPicPr>
          <p:nvPr/>
        </p:nvPicPr>
        <p:blipFill>
          <a:blip r:embed="rId4"/>
          <a:stretch>
            <a:fillRect/>
          </a:stretch>
        </p:blipFill>
        <p:spPr>
          <a:xfrm>
            <a:off x="656581" y="3429515"/>
            <a:ext cx="6677540" cy="802160"/>
          </a:xfrm>
          <a:prstGeom prst="rect">
            <a:avLst/>
          </a:prstGeom>
        </p:spPr>
      </p:pic>
      <p:pic>
        <p:nvPicPr>
          <p:cNvPr id="12" name="Imagen 11">
            <a:extLst>
              <a:ext uri="{FF2B5EF4-FFF2-40B4-BE49-F238E27FC236}">
                <a16:creationId xmlns:a16="http://schemas.microsoft.com/office/drawing/2014/main" id="{9B0704D0-D1E3-FAF7-1947-26DF9D50C72A}"/>
              </a:ext>
            </a:extLst>
          </p:cNvPr>
          <p:cNvPicPr>
            <a:picLocks noChangeAspect="1"/>
          </p:cNvPicPr>
          <p:nvPr/>
        </p:nvPicPr>
        <p:blipFill>
          <a:blip r:embed="rId5"/>
          <a:stretch>
            <a:fillRect/>
          </a:stretch>
        </p:blipFill>
        <p:spPr>
          <a:xfrm>
            <a:off x="653106" y="4429125"/>
            <a:ext cx="4748599" cy="687345"/>
          </a:xfrm>
          <a:prstGeom prst="rect">
            <a:avLst/>
          </a:prstGeom>
        </p:spPr>
      </p:pic>
      <p:pic>
        <p:nvPicPr>
          <p:cNvPr id="13" name="Imagen 12" descr="Interfaz de usuario gráfica, Texto&#10;&#10;Descripción generada automáticamente">
            <a:extLst>
              <a:ext uri="{FF2B5EF4-FFF2-40B4-BE49-F238E27FC236}">
                <a16:creationId xmlns:a16="http://schemas.microsoft.com/office/drawing/2014/main" id="{BBE4E59D-1409-F921-0BE0-43B477BC6C8B}"/>
              </a:ext>
            </a:extLst>
          </p:cNvPr>
          <p:cNvPicPr>
            <a:picLocks noChangeAspect="1"/>
          </p:cNvPicPr>
          <p:nvPr/>
        </p:nvPicPr>
        <p:blipFill>
          <a:blip r:embed="rId6"/>
          <a:stretch>
            <a:fillRect/>
          </a:stretch>
        </p:blipFill>
        <p:spPr>
          <a:xfrm>
            <a:off x="8016446" y="2078252"/>
            <a:ext cx="2667000" cy="971550"/>
          </a:xfrm>
          <a:prstGeom prst="rect">
            <a:avLst/>
          </a:prstGeom>
        </p:spPr>
      </p:pic>
      <p:pic>
        <p:nvPicPr>
          <p:cNvPr id="15" name="Imagen 14">
            <a:extLst>
              <a:ext uri="{FF2B5EF4-FFF2-40B4-BE49-F238E27FC236}">
                <a16:creationId xmlns:a16="http://schemas.microsoft.com/office/drawing/2014/main" id="{E1E99751-6526-81CD-A57B-3CCBFCF4182C}"/>
              </a:ext>
            </a:extLst>
          </p:cNvPr>
          <p:cNvPicPr>
            <a:picLocks noChangeAspect="1"/>
          </p:cNvPicPr>
          <p:nvPr/>
        </p:nvPicPr>
        <p:blipFill>
          <a:blip r:embed="rId7"/>
          <a:stretch>
            <a:fillRect/>
          </a:stretch>
        </p:blipFill>
        <p:spPr>
          <a:xfrm>
            <a:off x="8095091" y="3702006"/>
            <a:ext cx="2509709" cy="864716"/>
          </a:xfrm>
          <a:prstGeom prst="rect">
            <a:avLst/>
          </a:prstGeom>
        </p:spPr>
      </p:pic>
    </p:spTree>
    <p:extLst>
      <p:ext uri="{BB962C8B-B14F-4D97-AF65-F5344CB8AC3E}">
        <p14:creationId xmlns:p14="http://schemas.microsoft.com/office/powerpoint/2010/main" val="2631393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17B1D7F-622A-10F5-4E3C-00650756A60F}"/>
              </a:ext>
            </a:extLst>
          </p:cNvPr>
          <p:cNvSpPr>
            <a:spLocks noGrp="1"/>
          </p:cNvSpPr>
          <p:nvPr>
            <p:ph type="title"/>
          </p:nvPr>
        </p:nvSpPr>
        <p:spPr>
          <a:xfrm>
            <a:off x="1153236" y="559703"/>
            <a:ext cx="9867331" cy="1167495"/>
          </a:xfrm>
        </p:spPr>
        <p:txBody>
          <a:bodyPr vert="horz" lIns="91440" tIns="45720" rIns="91440" bIns="45720" rtlCol="0" anchor="b">
            <a:normAutofit/>
          </a:bodyPr>
          <a:lstStyle/>
          <a:p>
            <a:pPr marL="571500" indent="-571500" algn="ctr"/>
            <a:r>
              <a:rPr lang="en-US" sz="4800">
                <a:solidFill>
                  <a:srgbClr val="FFFFFF"/>
                </a:solidFill>
              </a:rPr>
              <a:t>DEMO de funcionamiento</a:t>
            </a:r>
          </a:p>
        </p:txBody>
      </p:sp>
      <p:sp>
        <p:nvSpPr>
          <p:cNvPr id="25" name="Rectangle 24">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rcador de contenido 2">
            <a:extLst>
              <a:ext uri="{FF2B5EF4-FFF2-40B4-BE49-F238E27FC236}">
                <a16:creationId xmlns:a16="http://schemas.microsoft.com/office/drawing/2014/main" id="{19909626-B1B9-15F1-546D-79EF2AB9577F}"/>
              </a:ext>
            </a:extLst>
          </p:cNvPr>
          <p:cNvSpPr>
            <a:spLocks noGrp="1"/>
          </p:cNvSpPr>
          <p:nvPr>
            <p:ph idx="1"/>
          </p:nvPr>
        </p:nvSpPr>
        <p:spPr>
          <a:xfrm>
            <a:off x="1589965" y="5777350"/>
            <a:ext cx="9021170" cy="540204"/>
          </a:xfrm>
        </p:spPr>
        <p:txBody>
          <a:bodyPr vert="horz" lIns="91440" tIns="45720" rIns="91440" bIns="45720" rtlCol="0" anchor="t">
            <a:normAutofit/>
          </a:bodyPr>
          <a:lstStyle/>
          <a:p>
            <a:pPr marL="0" indent="0" algn="ctr">
              <a:buNone/>
            </a:pPr>
            <a:r>
              <a:rPr lang="en-US" sz="2400" dirty="0">
                <a:solidFill>
                  <a:srgbClr val="FFFFFF"/>
                </a:solidFill>
              </a:rPr>
              <a:t>Hacer </a:t>
            </a:r>
            <a:r>
              <a:rPr lang="en-US" sz="2400" dirty="0" err="1">
                <a:solidFill>
                  <a:srgbClr val="FFFFFF"/>
                </a:solidFill>
              </a:rPr>
              <a:t>emparejamientos</a:t>
            </a:r>
          </a:p>
        </p:txBody>
      </p:sp>
      <p:pic>
        <p:nvPicPr>
          <p:cNvPr id="3" name="Imagen 2">
            <a:extLst>
              <a:ext uri="{FF2B5EF4-FFF2-40B4-BE49-F238E27FC236}">
                <a16:creationId xmlns:a16="http://schemas.microsoft.com/office/drawing/2014/main" id="{3087DBC0-C638-D12C-43FD-DA1D66BE6B28}"/>
              </a:ext>
            </a:extLst>
          </p:cNvPr>
          <p:cNvPicPr>
            <a:picLocks noChangeAspect="1"/>
          </p:cNvPicPr>
          <p:nvPr/>
        </p:nvPicPr>
        <p:blipFill>
          <a:blip r:embed="rId2"/>
          <a:stretch>
            <a:fillRect/>
          </a:stretch>
        </p:blipFill>
        <p:spPr>
          <a:xfrm>
            <a:off x="788516" y="3307492"/>
            <a:ext cx="1234132" cy="654909"/>
          </a:xfrm>
          <a:prstGeom prst="rect">
            <a:avLst/>
          </a:prstGeom>
        </p:spPr>
      </p:pic>
      <p:pic>
        <p:nvPicPr>
          <p:cNvPr id="4" name="Imagen 3">
            <a:extLst>
              <a:ext uri="{FF2B5EF4-FFF2-40B4-BE49-F238E27FC236}">
                <a16:creationId xmlns:a16="http://schemas.microsoft.com/office/drawing/2014/main" id="{85922872-E068-D83E-D91A-0A40965D37C8}"/>
              </a:ext>
            </a:extLst>
          </p:cNvPr>
          <p:cNvPicPr>
            <a:picLocks noChangeAspect="1"/>
          </p:cNvPicPr>
          <p:nvPr/>
        </p:nvPicPr>
        <p:blipFill>
          <a:blip r:embed="rId3"/>
          <a:stretch>
            <a:fillRect/>
          </a:stretch>
        </p:blipFill>
        <p:spPr>
          <a:xfrm>
            <a:off x="788516" y="2688882"/>
            <a:ext cx="3777564" cy="553480"/>
          </a:xfrm>
          <a:prstGeom prst="rect">
            <a:avLst/>
          </a:prstGeom>
        </p:spPr>
      </p:pic>
      <p:pic>
        <p:nvPicPr>
          <p:cNvPr id="5" name="Imagen 4" descr="Texto&#10;&#10;Descripción generada automáticamente">
            <a:extLst>
              <a:ext uri="{FF2B5EF4-FFF2-40B4-BE49-F238E27FC236}">
                <a16:creationId xmlns:a16="http://schemas.microsoft.com/office/drawing/2014/main" id="{124CFA51-625D-EA2A-572A-04808F0E024A}"/>
              </a:ext>
            </a:extLst>
          </p:cNvPr>
          <p:cNvPicPr>
            <a:picLocks noChangeAspect="1"/>
          </p:cNvPicPr>
          <p:nvPr/>
        </p:nvPicPr>
        <p:blipFill>
          <a:blip r:embed="rId4"/>
          <a:stretch>
            <a:fillRect/>
          </a:stretch>
        </p:blipFill>
        <p:spPr>
          <a:xfrm>
            <a:off x="793534" y="4125225"/>
            <a:ext cx="2881957" cy="1882089"/>
          </a:xfrm>
          <a:prstGeom prst="rect">
            <a:avLst/>
          </a:prstGeom>
        </p:spPr>
      </p:pic>
      <p:pic>
        <p:nvPicPr>
          <p:cNvPr id="6" name="Imagen 5" descr="Texto&#10;&#10;Descripción generada automáticamente">
            <a:extLst>
              <a:ext uri="{FF2B5EF4-FFF2-40B4-BE49-F238E27FC236}">
                <a16:creationId xmlns:a16="http://schemas.microsoft.com/office/drawing/2014/main" id="{07E658A6-EF71-BF17-B066-13C6E95FC6C2}"/>
              </a:ext>
            </a:extLst>
          </p:cNvPr>
          <p:cNvPicPr>
            <a:picLocks noChangeAspect="1"/>
          </p:cNvPicPr>
          <p:nvPr/>
        </p:nvPicPr>
        <p:blipFill>
          <a:blip r:embed="rId5"/>
          <a:stretch>
            <a:fillRect/>
          </a:stretch>
        </p:blipFill>
        <p:spPr>
          <a:xfrm>
            <a:off x="5058418" y="1941941"/>
            <a:ext cx="2981325" cy="1038225"/>
          </a:xfrm>
          <a:prstGeom prst="rect">
            <a:avLst/>
          </a:prstGeom>
        </p:spPr>
      </p:pic>
      <p:pic>
        <p:nvPicPr>
          <p:cNvPr id="8" name="Imagen 7" descr="Texto&#10;&#10;Descripción generada automáticamente">
            <a:extLst>
              <a:ext uri="{FF2B5EF4-FFF2-40B4-BE49-F238E27FC236}">
                <a16:creationId xmlns:a16="http://schemas.microsoft.com/office/drawing/2014/main" id="{2B7B6EE7-0AAC-B72C-3EF0-86F4FEF77450}"/>
              </a:ext>
            </a:extLst>
          </p:cNvPr>
          <p:cNvPicPr>
            <a:picLocks noChangeAspect="1"/>
          </p:cNvPicPr>
          <p:nvPr/>
        </p:nvPicPr>
        <p:blipFill>
          <a:blip r:embed="rId6"/>
          <a:stretch>
            <a:fillRect/>
          </a:stretch>
        </p:blipFill>
        <p:spPr>
          <a:xfrm>
            <a:off x="8412634" y="1935634"/>
            <a:ext cx="2296813" cy="669840"/>
          </a:xfrm>
          <a:prstGeom prst="rect">
            <a:avLst/>
          </a:prstGeom>
        </p:spPr>
      </p:pic>
      <p:pic>
        <p:nvPicPr>
          <p:cNvPr id="14" name="Imagen 13" descr="Texto&#10;&#10;Descripción generada automáticamente">
            <a:extLst>
              <a:ext uri="{FF2B5EF4-FFF2-40B4-BE49-F238E27FC236}">
                <a16:creationId xmlns:a16="http://schemas.microsoft.com/office/drawing/2014/main" id="{0DBEE2D0-D0C3-7442-804E-007EE617CFD3}"/>
              </a:ext>
            </a:extLst>
          </p:cNvPr>
          <p:cNvPicPr>
            <a:picLocks noChangeAspect="1"/>
          </p:cNvPicPr>
          <p:nvPr/>
        </p:nvPicPr>
        <p:blipFill>
          <a:blip r:embed="rId7"/>
          <a:stretch>
            <a:fillRect/>
          </a:stretch>
        </p:blipFill>
        <p:spPr>
          <a:xfrm>
            <a:off x="4042976" y="3139646"/>
            <a:ext cx="3714750" cy="990600"/>
          </a:xfrm>
          <a:prstGeom prst="rect">
            <a:avLst/>
          </a:prstGeom>
        </p:spPr>
      </p:pic>
      <p:pic>
        <p:nvPicPr>
          <p:cNvPr id="16" name="Imagen 15" descr="Texto&#10;&#10;Descripción generada automáticamente">
            <a:extLst>
              <a:ext uri="{FF2B5EF4-FFF2-40B4-BE49-F238E27FC236}">
                <a16:creationId xmlns:a16="http://schemas.microsoft.com/office/drawing/2014/main" id="{08A5B758-5777-BEC5-8133-4AF46E05DB9E}"/>
              </a:ext>
            </a:extLst>
          </p:cNvPr>
          <p:cNvPicPr>
            <a:picLocks noChangeAspect="1"/>
          </p:cNvPicPr>
          <p:nvPr/>
        </p:nvPicPr>
        <p:blipFill>
          <a:blip r:embed="rId8"/>
          <a:stretch>
            <a:fillRect/>
          </a:stretch>
        </p:blipFill>
        <p:spPr>
          <a:xfrm>
            <a:off x="8151727" y="2893283"/>
            <a:ext cx="2828925" cy="1009650"/>
          </a:xfrm>
          <a:prstGeom prst="rect">
            <a:avLst/>
          </a:prstGeom>
        </p:spPr>
      </p:pic>
      <p:pic>
        <p:nvPicPr>
          <p:cNvPr id="20" name="Imagen 19" descr="Texto&#10;&#10;Descripción generada automáticamente">
            <a:extLst>
              <a:ext uri="{FF2B5EF4-FFF2-40B4-BE49-F238E27FC236}">
                <a16:creationId xmlns:a16="http://schemas.microsoft.com/office/drawing/2014/main" id="{876B7A16-0B6D-5108-1485-4A979ADA2E5D}"/>
              </a:ext>
            </a:extLst>
          </p:cNvPr>
          <p:cNvPicPr>
            <a:picLocks noChangeAspect="1"/>
          </p:cNvPicPr>
          <p:nvPr/>
        </p:nvPicPr>
        <p:blipFill>
          <a:blip r:embed="rId9"/>
          <a:stretch>
            <a:fillRect/>
          </a:stretch>
        </p:blipFill>
        <p:spPr>
          <a:xfrm>
            <a:off x="786970" y="2060746"/>
            <a:ext cx="4202843" cy="543183"/>
          </a:xfrm>
          <a:prstGeom prst="rect">
            <a:avLst/>
          </a:prstGeom>
        </p:spPr>
      </p:pic>
      <p:pic>
        <p:nvPicPr>
          <p:cNvPr id="22" name="Imagen 21">
            <a:extLst>
              <a:ext uri="{FF2B5EF4-FFF2-40B4-BE49-F238E27FC236}">
                <a16:creationId xmlns:a16="http://schemas.microsoft.com/office/drawing/2014/main" id="{8FFB401B-5CD0-2620-A3FA-E1719786F115}"/>
              </a:ext>
            </a:extLst>
          </p:cNvPr>
          <p:cNvPicPr>
            <a:picLocks noChangeAspect="1"/>
          </p:cNvPicPr>
          <p:nvPr/>
        </p:nvPicPr>
        <p:blipFill>
          <a:blip r:embed="rId10"/>
          <a:stretch>
            <a:fillRect/>
          </a:stretch>
        </p:blipFill>
        <p:spPr>
          <a:xfrm>
            <a:off x="3820297" y="4517124"/>
            <a:ext cx="7475838" cy="521642"/>
          </a:xfrm>
          <a:prstGeom prst="rect">
            <a:avLst/>
          </a:prstGeom>
        </p:spPr>
      </p:pic>
      <p:pic>
        <p:nvPicPr>
          <p:cNvPr id="24" name="Imagen 23">
            <a:extLst>
              <a:ext uri="{FF2B5EF4-FFF2-40B4-BE49-F238E27FC236}">
                <a16:creationId xmlns:a16="http://schemas.microsoft.com/office/drawing/2014/main" id="{70EE97FD-1B07-7EE8-9103-EBD4214EAAF6}"/>
              </a:ext>
            </a:extLst>
          </p:cNvPr>
          <p:cNvPicPr>
            <a:picLocks noChangeAspect="1"/>
          </p:cNvPicPr>
          <p:nvPr/>
        </p:nvPicPr>
        <p:blipFill>
          <a:blip r:embed="rId11"/>
          <a:stretch>
            <a:fillRect/>
          </a:stretch>
        </p:blipFill>
        <p:spPr>
          <a:xfrm>
            <a:off x="3820297" y="5064284"/>
            <a:ext cx="6579974" cy="549728"/>
          </a:xfrm>
          <a:prstGeom prst="rect">
            <a:avLst/>
          </a:prstGeom>
        </p:spPr>
      </p:pic>
    </p:spTree>
    <p:extLst>
      <p:ext uri="{BB962C8B-B14F-4D97-AF65-F5344CB8AC3E}">
        <p14:creationId xmlns:p14="http://schemas.microsoft.com/office/powerpoint/2010/main" val="987643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17B1D7F-622A-10F5-4E3C-00650756A60F}"/>
              </a:ext>
            </a:extLst>
          </p:cNvPr>
          <p:cNvSpPr>
            <a:spLocks noGrp="1"/>
          </p:cNvSpPr>
          <p:nvPr>
            <p:ph type="title"/>
          </p:nvPr>
        </p:nvSpPr>
        <p:spPr>
          <a:xfrm>
            <a:off x="1153236" y="559703"/>
            <a:ext cx="9867331" cy="1167495"/>
          </a:xfrm>
        </p:spPr>
        <p:txBody>
          <a:bodyPr vert="horz" lIns="91440" tIns="45720" rIns="91440" bIns="45720" rtlCol="0" anchor="b">
            <a:normAutofit/>
          </a:bodyPr>
          <a:lstStyle/>
          <a:p>
            <a:pPr marL="571500" indent="-571500" algn="ctr"/>
            <a:r>
              <a:rPr lang="en-US" sz="4800">
                <a:solidFill>
                  <a:srgbClr val="FFFFFF"/>
                </a:solidFill>
              </a:rPr>
              <a:t>DEMO de funcionamiento</a:t>
            </a:r>
          </a:p>
        </p:txBody>
      </p:sp>
      <p:sp>
        <p:nvSpPr>
          <p:cNvPr id="25" name="Rectangle 24">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rcador de contenido 2">
            <a:extLst>
              <a:ext uri="{FF2B5EF4-FFF2-40B4-BE49-F238E27FC236}">
                <a16:creationId xmlns:a16="http://schemas.microsoft.com/office/drawing/2014/main" id="{19909626-B1B9-15F1-546D-79EF2AB9577F}"/>
              </a:ext>
            </a:extLst>
          </p:cNvPr>
          <p:cNvSpPr>
            <a:spLocks noGrp="1"/>
          </p:cNvSpPr>
          <p:nvPr>
            <p:ph idx="1"/>
          </p:nvPr>
        </p:nvSpPr>
        <p:spPr>
          <a:xfrm>
            <a:off x="1589965" y="5777350"/>
            <a:ext cx="9021170" cy="540204"/>
          </a:xfrm>
        </p:spPr>
        <p:txBody>
          <a:bodyPr vert="horz" lIns="91440" tIns="45720" rIns="91440" bIns="45720" rtlCol="0" anchor="t">
            <a:normAutofit/>
          </a:bodyPr>
          <a:lstStyle/>
          <a:p>
            <a:pPr marL="0" indent="0" algn="ctr">
              <a:buNone/>
            </a:pPr>
            <a:r>
              <a:rPr lang="en-US" sz="2400" dirty="0">
                <a:solidFill>
                  <a:srgbClr val="FFFFFF"/>
                </a:solidFill>
              </a:rPr>
              <a:t>Hacer emparejamientos.2 (Una </a:t>
            </a:r>
            <a:r>
              <a:rPr lang="en-US" sz="2400" dirty="0" err="1">
                <a:solidFill>
                  <a:srgbClr val="FFFFFF"/>
                </a:solidFill>
              </a:rPr>
              <a:t>vez</a:t>
            </a:r>
            <a:r>
              <a:rPr lang="en-US" sz="2400" dirty="0">
                <a:solidFill>
                  <a:srgbClr val="FFFFFF"/>
                </a:solidFill>
              </a:rPr>
              <a:t> ha </a:t>
            </a:r>
            <a:r>
              <a:rPr lang="en-US" sz="2400" dirty="0" err="1">
                <a:solidFill>
                  <a:srgbClr val="FFFFFF"/>
                </a:solidFill>
              </a:rPr>
              <a:t>empezado</a:t>
            </a:r>
            <a:r>
              <a:rPr lang="en-US" sz="2400" dirty="0">
                <a:solidFill>
                  <a:srgbClr val="FFFFFF"/>
                </a:solidFill>
              </a:rPr>
              <a:t> </a:t>
            </a:r>
            <a:r>
              <a:rPr lang="en-US" sz="2400" dirty="0" err="1">
                <a:solidFill>
                  <a:srgbClr val="FFFFFF"/>
                </a:solidFill>
              </a:rPr>
              <a:t>el</a:t>
            </a:r>
            <a:r>
              <a:rPr lang="en-US" sz="2400" dirty="0">
                <a:solidFill>
                  <a:srgbClr val="FFFFFF"/>
                </a:solidFill>
              </a:rPr>
              <a:t> </a:t>
            </a:r>
            <a:r>
              <a:rPr lang="en-US" sz="2400" dirty="0" err="1">
                <a:solidFill>
                  <a:srgbClr val="FFFFFF"/>
                </a:solidFill>
              </a:rPr>
              <a:t>torneo</a:t>
            </a:r>
            <a:r>
              <a:rPr lang="en-US" sz="2400" dirty="0">
                <a:solidFill>
                  <a:srgbClr val="FFFFFF"/>
                </a:solidFill>
              </a:rPr>
              <a:t>)</a:t>
            </a:r>
          </a:p>
        </p:txBody>
      </p:sp>
      <p:pic>
        <p:nvPicPr>
          <p:cNvPr id="7" name="Imagen 6">
            <a:extLst>
              <a:ext uri="{FF2B5EF4-FFF2-40B4-BE49-F238E27FC236}">
                <a16:creationId xmlns:a16="http://schemas.microsoft.com/office/drawing/2014/main" id="{DE314F8B-C73C-A98C-5C6D-FF6028AC237E}"/>
              </a:ext>
            </a:extLst>
          </p:cNvPr>
          <p:cNvPicPr>
            <a:picLocks noChangeAspect="1"/>
          </p:cNvPicPr>
          <p:nvPr/>
        </p:nvPicPr>
        <p:blipFill>
          <a:blip r:embed="rId2"/>
          <a:stretch>
            <a:fillRect/>
          </a:stretch>
        </p:blipFill>
        <p:spPr>
          <a:xfrm>
            <a:off x="703690" y="1974506"/>
            <a:ext cx="7386509" cy="962798"/>
          </a:xfrm>
          <a:prstGeom prst="rect">
            <a:avLst/>
          </a:prstGeom>
        </p:spPr>
      </p:pic>
      <p:pic>
        <p:nvPicPr>
          <p:cNvPr id="9" name="Imagen 8">
            <a:extLst>
              <a:ext uri="{FF2B5EF4-FFF2-40B4-BE49-F238E27FC236}">
                <a16:creationId xmlns:a16="http://schemas.microsoft.com/office/drawing/2014/main" id="{EC2C06C2-C93B-3951-6976-801EA3E77F17}"/>
              </a:ext>
            </a:extLst>
          </p:cNvPr>
          <p:cNvPicPr>
            <a:picLocks noChangeAspect="1"/>
          </p:cNvPicPr>
          <p:nvPr/>
        </p:nvPicPr>
        <p:blipFill>
          <a:blip r:embed="rId3"/>
          <a:stretch>
            <a:fillRect/>
          </a:stretch>
        </p:blipFill>
        <p:spPr>
          <a:xfrm>
            <a:off x="710256" y="3254461"/>
            <a:ext cx="5200650" cy="894835"/>
          </a:xfrm>
          <a:prstGeom prst="rect">
            <a:avLst/>
          </a:prstGeom>
        </p:spPr>
      </p:pic>
      <p:pic>
        <p:nvPicPr>
          <p:cNvPr id="11" name="Imagen 10" descr="Texto&#10;&#10;Descripción generada automáticamente">
            <a:extLst>
              <a:ext uri="{FF2B5EF4-FFF2-40B4-BE49-F238E27FC236}">
                <a16:creationId xmlns:a16="http://schemas.microsoft.com/office/drawing/2014/main" id="{67029C2E-841E-8C5C-51BA-D53C563FF656}"/>
              </a:ext>
            </a:extLst>
          </p:cNvPr>
          <p:cNvPicPr>
            <a:picLocks noChangeAspect="1"/>
          </p:cNvPicPr>
          <p:nvPr/>
        </p:nvPicPr>
        <p:blipFill>
          <a:blip r:embed="rId4"/>
          <a:stretch>
            <a:fillRect/>
          </a:stretch>
        </p:blipFill>
        <p:spPr>
          <a:xfrm>
            <a:off x="8522301" y="1974378"/>
            <a:ext cx="2952750" cy="1076325"/>
          </a:xfrm>
          <a:prstGeom prst="rect">
            <a:avLst/>
          </a:prstGeom>
        </p:spPr>
      </p:pic>
      <p:pic>
        <p:nvPicPr>
          <p:cNvPr id="12" name="Imagen 11" descr="Texto&#10;&#10;Descripción generada automáticamente">
            <a:extLst>
              <a:ext uri="{FF2B5EF4-FFF2-40B4-BE49-F238E27FC236}">
                <a16:creationId xmlns:a16="http://schemas.microsoft.com/office/drawing/2014/main" id="{FF02926C-9E74-0E7D-D108-F96D7EC93975}"/>
              </a:ext>
            </a:extLst>
          </p:cNvPr>
          <p:cNvPicPr>
            <a:picLocks noChangeAspect="1"/>
          </p:cNvPicPr>
          <p:nvPr/>
        </p:nvPicPr>
        <p:blipFill>
          <a:blip r:embed="rId5"/>
          <a:stretch>
            <a:fillRect/>
          </a:stretch>
        </p:blipFill>
        <p:spPr>
          <a:xfrm>
            <a:off x="709227" y="4434659"/>
            <a:ext cx="4687845" cy="954303"/>
          </a:xfrm>
          <a:prstGeom prst="rect">
            <a:avLst/>
          </a:prstGeom>
        </p:spPr>
      </p:pic>
      <p:pic>
        <p:nvPicPr>
          <p:cNvPr id="13" name="Imagen 12" descr="Texto&#10;&#10;Descripción generada automáticamente">
            <a:extLst>
              <a:ext uri="{FF2B5EF4-FFF2-40B4-BE49-F238E27FC236}">
                <a16:creationId xmlns:a16="http://schemas.microsoft.com/office/drawing/2014/main" id="{BEEC0292-DFE3-DAB0-BFB3-A56392AEE26E}"/>
              </a:ext>
            </a:extLst>
          </p:cNvPr>
          <p:cNvPicPr>
            <a:picLocks noChangeAspect="1"/>
          </p:cNvPicPr>
          <p:nvPr/>
        </p:nvPicPr>
        <p:blipFill>
          <a:blip r:embed="rId6"/>
          <a:stretch>
            <a:fillRect/>
          </a:stretch>
        </p:blipFill>
        <p:spPr>
          <a:xfrm>
            <a:off x="6085575" y="4388451"/>
            <a:ext cx="5385745" cy="984937"/>
          </a:xfrm>
          <a:prstGeom prst="rect">
            <a:avLst/>
          </a:prstGeom>
        </p:spPr>
      </p:pic>
    </p:spTree>
    <p:extLst>
      <p:ext uri="{BB962C8B-B14F-4D97-AF65-F5344CB8AC3E}">
        <p14:creationId xmlns:p14="http://schemas.microsoft.com/office/powerpoint/2010/main" val="1422730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17B1D7F-622A-10F5-4E3C-00650756A60F}"/>
              </a:ext>
            </a:extLst>
          </p:cNvPr>
          <p:cNvSpPr>
            <a:spLocks noGrp="1"/>
          </p:cNvSpPr>
          <p:nvPr>
            <p:ph type="title"/>
          </p:nvPr>
        </p:nvSpPr>
        <p:spPr>
          <a:xfrm>
            <a:off x="1153236" y="559703"/>
            <a:ext cx="9867331" cy="1167495"/>
          </a:xfrm>
        </p:spPr>
        <p:txBody>
          <a:bodyPr vert="horz" lIns="91440" tIns="45720" rIns="91440" bIns="45720" rtlCol="0" anchor="b">
            <a:normAutofit/>
          </a:bodyPr>
          <a:lstStyle/>
          <a:p>
            <a:pPr marL="571500" indent="-571500" algn="ctr"/>
            <a:r>
              <a:rPr lang="en-US" sz="4800">
                <a:solidFill>
                  <a:srgbClr val="FFFFFF"/>
                </a:solidFill>
              </a:rPr>
              <a:t>DEMO de funcionamiento</a:t>
            </a:r>
          </a:p>
        </p:txBody>
      </p:sp>
      <p:sp>
        <p:nvSpPr>
          <p:cNvPr id="25" name="Rectangle 24">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rcador de contenido 2">
            <a:extLst>
              <a:ext uri="{FF2B5EF4-FFF2-40B4-BE49-F238E27FC236}">
                <a16:creationId xmlns:a16="http://schemas.microsoft.com/office/drawing/2014/main" id="{19909626-B1B9-15F1-546D-79EF2AB9577F}"/>
              </a:ext>
            </a:extLst>
          </p:cNvPr>
          <p:cNvSpPr>
            <a:spLocks noGrp="1"/>
          </p:cNvSpPr>
          <p:nvPr>
            <p:ph idx="1"/>
          </p:nvPr>
        </p:nvSpPr>
        <p:spPr>
          <a:xfrm>
            <a:off x="1589965" y="5777350"/>
            <a:ext cx="9021170" cy="540204"/>
          </a:xfrm>
        </p:spPr>
        <p:txBody>
          <a:bodyPr vert="horz" lIns="91440" tIns="45720" rIns="91440" bIns="45720" rtlCol="0" anchor="t">
            <a:normAutofit fontScale="92500"/>
          </a:bodyPr>
          <a:lstStyle/>
          <a:p>
            <a:pPr marL="0" indent="0" algn="ctr">
              <a:buNone/>
            </a:pPr>
            <a:r>
              <a:rPr lang="en-US" sz="2400" dirty="0" err="1">
                <a:solidFill>
                  <a:srgbClr val="FFFFFF"/>
                </a:solidFill>
              </a:rPr>
              <a:t>Listar</a:t>
            </a:r>
            <a:r>
              <a:rPr lang="en-US" sz="2400" dirty="0">
                <a:solidFill>
                  <a:srgbClr val="FFFFFF"/>
                </a:solidFill>
              </a:rPr>
              <a:t> </a:t>
            </a:r>
            <a:r>
              <a:rPr lang="en-US" sz="2400" dirty="0" err="1">
                <a:solidFill>
                  <a:srgbClr val="FFFFFF"/>
                </a:solidFill>
              </a:rPr>
              <a:t>torneos</a:t>
            </a:r>
            <a:r>
              <a:rPr lang="en-US" sz="2400" dirty="0">
                <a:solidFill>
                  <a:srgbClr val="FFFFFF"/>
                </a:solidFill>
              </a:rPr>
              <a:t> y </a:t>
            </a:r>
            <a:r>
              <a:rPr lang="en-US" sz="2400" dirty="0" err="1">
                <a:solidFill>
                  <a:srgbClr val="FFFFFF"/>
                </a:solidFill>
              </a:rPr>
              <a:t>borrar</a:t>
            </a:r>
            <a:r>
              <a:rPr lang="en-US" sz="2400" dirty="0">
                <a:solidFill>
                  <a:srgbClr val="FFFFFF"/>
                </a:solidFill>
              </a:rPr>
              <a:t> del </a:t>
            </a:r>
            <a:r>
              <a:rPr lang="en-US" sz="2400" dirty="0" err="1">
                <a:solidFill>
                  <a:srgbClr val="FFFFFF"/>
                </a:solidFill>
              </a:rPr>
              <a:t>torneo</a:t>
            </a:r>
            <a:r>
              <a:rPr lang="en-US" sz="2400" dirty="0">
                <a:solidFill>
                  <a:srgbClr val="FFFFFF"/>
                </a:solidFill>
              </a:rPr>
              <a:t> (también borra </a:t>
            </a:r>
            <a:r>
              <a:rPr lang="en-US" sz="2400" dirty="0" err="1">
                <a:solidFill>
                  <a:srgbClr val="FFFFFF"/>
                </a:solidFill>
              </a:rPr>
              <a:t>el</a:t>
            </a:r>
            <a:r>
              <a:rPr lang="en-US" sz="2400" dirty="0">
                <a:solidFill>
                  <a:srgbClr val="FFFFFF"/>
                </a:solidFill>
              </a:rPr>
              <a:t> </a:t>
            </a:r>
            <a:r>
              <a:rPr lang="en-US" sz="2400" dirty="0" err="1">
                <a:solidFill>
                  <a:srgbClr val="FFFFFF"/>
                </a:solidFill>
              </a:rPr>
              <a:t>emparejamiento</a:t>
            </a:r>
            <a:r>
              <a:rPr lang="en-US" sz="2400" dirty="0">
                <a:solidFill>
                  <a:srgbClr val="FFFFFF"/>
                </a:solidFill>
              </a:rPr>
              <a:t>)</a:t>
            </a:r>
          </a:p>
        </p:txBody>
      </p:sp>
      <p:pic>
        <p:nvPicPr>
          <p:cNvPr id="3" name="Imagen 2" descr="Texto&#10;&#10;Descripción generada automáticamente">
            <a:extLst>
              <a:ext uri="{FF2B5EF4-FFF2-40B4-BE49-F238E27FC236}">
                <a16:creationId xmlns:a16="http://schemas.microsoft.com/office/drawing/2014/main" id="{50C0F2DE-1C1A-930F-6045-7A3350FD7704}"/>
              </a:ext>
            </a:extLst>
          </p:cNvPr>
          <p:cNvPicPr>
            <a:picLocks noChangeAspect="1"/>
          </p:cNvPicPr>
          <p:nvPr/>
        </p:nvPicPr>
        <p:blipFill>
          <a:blip r:embed="rId2"/>
          <a:stretch>
            <a:fillRect/>
          </a:stretch>
        </p:blipFill>
        <p:spPr>
          <a:xfrm>
            <a:off x="1176723" y="2621819"/>
            <a:ext cx="2249446" cy="2160117"/>
          </a:xfrm>
          <a:prstGeom prst="rect">
            <a:avLst/>
          </a:prstGeom>
        </p:spPr>
      </p:pic>
      <p:pic>
        <p:nvPicPr>
          <p:cNvPr id="4" name="Imagen 3" descr="Texto&#10;&#10;Descripción generada automáticamente">
            <a:extLst>
              <a:ext uri="{FF2B5EF4-FFF2-40B4-BE49-F238E27FC236}">
                <a16:creationId xmlns:a16="http://schemas.microsoft.com/office/drawing/2014/main" id="{DEB03F87-63EB-BBDA-4383-690A52426A50}"/>
              </a:ext>
            </a:extLst>
          </p:cNvPr>
          <p:cNvPicPr>
            <a:picLocks noChangeAspect="1"/>
          </p:cNvPicPr>
          <p:nvPr/>
        </p:nvPicPr>
        <p:blipFill>
          <a:blip r:embed="rId3"/>
          <a:stretch>
            <a:fillRect/>
          </a:stretch>
        </p:blipFill>
        <p:spPr>
          <a:xfrm>
            <a:off x="4863670" y="1934734"/>
            <a:ext cx="2351389" cy="2154454"/>
          </a:xfrm>
          <a:prstGeom prst="rect">
            <a:avLst/>
          </a:prstGeom>
        </p:spPr>
      </p:pic>
      <p:pic>
        <p:nvPicPr>
          <p:cNvPr id="5" name="Imagen 4" descr="Texto&#10;&#10;Descripción generada automáticamente">
            <a:extLst>
              <a:ext uri="{FF2B5EF4-FFF2-40B4-BE49-F238E27FC236}">
                <a16:creationId xmlns:a16="http://schemas.microsoft.com/office/drawing/2014/main" id="{8E869E8F-E74F-EA4B-94C0-6E6316583DBA}"/>
              </a:ext>
            </a:extLst>
          </p:cNvPr>
          <p:cNvPicPr>
            <a:picLocks noChangeAspect="1"/>
          </p:cNvPicPr>
          <p:nvPr/>
        </p:nvPicPr>
        <p:blipFill>
          <a:blip r:embed="rId4"/>
          <a:stretch>
            <a:fillRect/>
          </a:stretch>
        </p:blipFill>
        <p:spPr>
          <a:xfrm>
            <a:off x="8463091" y="3045810"/>
            <a:ext cx="2556305" cy="1518080"/>
          </a:xfrm>
          <a:prstGeom prst="rect">
            <a:avLst/>
          </a:prstGeom>
        </p:spPr>
      </p:pic>
      <p:pic>
        <p:nvPicPr>
          <p:cNvPr id="6" name="Imagen 5" descr="Interfaz de usuario gráfica, Texto&#10;&#10;Descripción generada automáticamente">
            <a:extLst>
              <a:ext uri="{FF2B5EF4-FFF2-40B4-BE49-F238E27FC236}">
                <a16:creationId xmlns:a16="http://schemas.microsoft.com/office/drawing/2014/main" id="{28F1E645-648D-A58E-9298-916F02DAF1F8}"/>
              </a:ext>
            </a:extLst>
          </p:cNvPr>
          <p:cNvPicPr>
            <a:picLocks noChangeAspect="1"/>
          </p:cNvPicPr>
          <p:nvPr/>
        </p:nvPicPr>
        <p:blipFill>
          <a:blip r:embed="rId5"/>
          <a:stretch>
            <a:fillRect/>
          </a:stretch>
        </p:blipFill>
        <p:spPr>
          <a:xfrm>
            <a:off x="4444313" y="4562218"/>
            <a:ext cx="3200400" cy="1028700"/>
          </a:xfrm>
          <a:prstGeom prst="rect">
            <a:avLst/>
          </a:prstGeom>
        </p:spPr>
      </p:pic>
    </p:spTree>
    <p:extLst>
      <p:ext uri="{BB962C8B-B14F-4D97-AF65-F5344CB8AC3E}">
        <p14:creationId xmlns:p14="http://schemas.microsoft.com/office/powerpoint/2010/main" val="877551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17B1D7F-622A-10F5-4E3C-00650756A60F}"/>
              </a:ext>
            </a:extLst>
          </p:cNvPr>
          <p:cNvSpPr>
            <a:spLocks noGrp="1"/>
          </p:cNvSpPr>
          <p:nvPr>
            <p:ph type="title"/>
          </p:nvPr>
        </p:nvSpPr>
        <p:spPr>
          <a:xfrm>
            <a:off x="1153236" y="559703"/>
            <a:ext cx="9867331" cy="1167495"/>
          </a:xfrm>
        </p:spPr>
        <p:txBody>
          <a:bodyPr vert="horz" lIns="91440" tIns="45720" rIns="91440" bIns="45720" rtlCol="0" anchor="b">
            <a:normAutofit/>
          </a:bodyPr>
          <a:lstStyle/>
          <a:p>
            <a:pPr marL="571500" indent="-571500" algn="ctr"/>
            <a:r>
              <a:rPr lang="en-US" sz="4800">
                <a:solidFill>
                  <a:srgbClr val="FFFFFF"/>
                </a:solidFill>
              </a:rPr>
              <a:t>DEMO de funcionamiento</a:t>
            </a:r>
          </a:p>
        </p:txBody>
      </p:sp>
      <p:sp>
        <p:nvSpPr>
          <p:cNvPr id="25" name="Rectangle 24">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rcador de contenido 2">
            <a:extLst>
              <a:ext uri="{FF2B5EF4-FFF2-40B4-BE49-F238E27FC236}">
                <a16:creationId xmlns:a16="http://schemas.microsoft.com/office/drawing/2014/main" id="{19909626-B1B9-15F1-546D-79EF2AB9577F}"/>
              </a:ext>
            </a:extLst>
          </p:cNvPr>
          <p:cNvSpPr>
            <a:spLocks noGrp="1"/>
          </p:cNvSpPr>
          <p:nvPr>
            <p:ph idx="1"/>
          </p:nvPr>
        </p:nvSpPr>
        <p:spPr>
          <a:xfrm>
            <a:off x="1589965" y="5777350"/>
            <a:ext cx="9021170" cy="540204"/>
          </a:xfrm>
        </p:spPr>
        <p:txBody>
          <a:bodyPr vert="horz" lIns="91440" tIns="45720" rIns="91440" bIns="45720" rtlCol="0" anchor="t">
            <a:normAutofit/>
          </a:bodyPr>
          <a:lstStyle/>
          <a:p>
            <a:pPr marL="0" indent="0" algn="ctr">
              <a:buNone/>
            </a:pPr>
            <a:r>
              <a:rPr lang="en-US" sz="2400" dirty="0">
                <a:solidFill>
                  <a:srgbClr val="FFFFFF"/>
                </a:solidFill>
              </a:rPr>
              <a:t>Ver </a:t>
            </a:r>
            <a:r>
              <a:rPr lang="en-US" sz="2400" dirty="0" err="1">
                <a:solidFill>
                  <a:srgbClr val="FFFFFF"/>
                </a:solidFill>
              </a:rPr>
              <a:t>estadísticas</a:t>
            </a:r>
          </a:p>
        </p:txBody>
      </p:sp>
      <p:pic>
        <p:nvPicPr>
          <p:cNvPr id="7" name="Imagen 6" descr="Texto&#10;&#10;Descripción generada automáticamente">
            <a:extLst>
              <a:ext uri="{FF2B5EF4-FFF2-40B4-BE49-F238E27FC236}">
                <a16:creationId xmlns:a16="http://schemas.microsoft.com/office/drawing/2014/main" id="{EA1CEBBF-87B7-0490-E470-8F398916D60D}"/>
              </a:ext>
            </a:extLst>
          </p:cNvPr>
          <p:cNvPicPr>
            <a:picLocks noChangeAspect="1"/>
          </p:cNvPicPr>
          <p:nvPr/>
        </p:nvPicPr>
        <p:blipFill>
          <a:blip r:embed="rId2"/>
          <a:stretch>
            <a:fillRect/>
          </a:stretch>
        </p:blipFill>
        <p:spPr>
          <a:xfrm>
            <a:off x="483329" y="2387042"/>
            <a:ext cx="4305557" cy="2753239"/>
          </a:xfrm>
          <a:prstGeom prst="rect">
            <a:avLst/>
          </a:prstGeom>
        </p:spPr>
      </p:pic>
      <p:pic>
        <p:nvPicPr>
          <p:cNvPr id="8" name="Imagen 7">
            <a:extLst>
              <a:ext uri="{FF2B5EF4-FFF2-40B4-BE49-F238E27FC236}">
                <a16:creationId xmlns:a16="http://schemas.microsoft.com/office/drawing/2014/main" id="{0EB9D2F6-1871-E262-ED65-12AD8A6605F4}"/>
              </a:ext>
            </a:extLst>
          </p:cNvPr>
          <p:cNvPicPr>
            <a:picLocks noChangeAspect="1"/>
          </p:cNvPicPr>
          <p:nvPr/>
        </p:nvPicPr>
        <p:blipFill>
          <a:blip r:embed="rId3"/>
          <a:stretch>
            <a:fillRect/>
          </a:stretch>
        </p:blipFill>
        <p:spPr>
          <a:xfrm>
            <a:off x="7087115" y="2383953"/>
            <a:ext cx="4402094" cy="2759418"/>
          </a:xfrm>
          <a:prstGeom prst="rect">
            <a:avLst/>
          </a:prstGeom>
        </p:spPr>
      </p:pic>
    </p:spTree>
    <p:extLst>
      <p:ext uri="{BB962C8B-B14F-4D97-AF65-F5344CB8AC3E}">
        <p14:creationId xmlns:p14="http://schemas.microsoft.com/office/powerpoint/2010/main" val="2030489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Shape 103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E369001-214D-C0E1-BC2B-B5E985E78BA7}"/>
              </a:ext>
            </a:extLst>
          </p:cNvPr>
          <p:cNvSpPr>
            <a:spLocks noGrp="1"/>
          </p:cNvSpPr>
          <p:nvPr>
            <p:ph type="title"/>
          </p:nvPr>
        </p:nvSpPr>
        <p:spPr>
          <a:xfrm>
            <a:off x="1137034" y="609597"/>
            <a:ext cx="9392421" cy="1330841"/>
          </a:xfrm>
        </p:spPr>
        <p:txBody>
          <a:bodyPr>
            <a:normAutofit/>
          </a:bodyPr>
          <a:lstStyle/>
          <a:p>
            <a:pPr marL="571500" indent="-571500">
              <a:buFont typeface="Arial" panose="020B0604020202020204" pitchFamily="34" charset="0"/>
              <a:buChar char="•"/>
            </a:pPr>
            <a:r>
              <a:rPr lang="es-ES" dirty="0"/>
              <a:t>Evolución del diseño</a:t>
            </a:r>
          </a:p>
        </p:txBody>
      </p:sp>
      <p:sp>
        <p:nvSpPr>
          <p:cNvPr id="3" name="Marcador de contenido 2">
            <a:extLst>
              <a:ext uri="{FF2B5EF4-FFF2-40B4-BE49-F238E27FC236}">
                <a16:creationId xmlns:a16="http://schemas.microsoft.com/office/drawing/2014/main" id="{56637E6D-D9E0-DCE5-D870-4950C9E7232C}"/>
              </a:ext>
            </a:extLst>
          </p:cNvPr>
          <p:cNvSpPr>
            <a:spLocks noGrp="1"/>
          </p:cNvSpPr>
          <p:nvPr>
            <p:ph idx="1"/>
          </p:nvPr>
        </p:nvSpPr>
        <p:spPr>
          <a:xfrm>
            <a:off x="1137034" y="2904627"/>
            <a:ext cx="9401813" cy="2316488"/>
          </a:xfrm>
        </p:spPr>
        <p:txBody>
          <a:bodyPr vert="horz" lIns="91440" tIns="45720" rIns="91440" bIns="45720" rtlCol="0" anchor="t">
            <a:normAutofit/>
          </a:bodyPr>
          <a:lstStyle/>
          <a:p>
            <a:r>
              <a:rPr lang="es-ES" sz="2000" kern="100" dirty="0">
                <a:latin typeface="Calibri"/>
                <a:ea typeface="Calibri" panose="020F0502020204030204" pitchFamily="34" charset="0"/>
                <a:cs typeface="Calibri"/>
              </a:rPr>
              <a:t>A medida que iba creciendo el sistema, iban surgiendo nuevos problemas de diseño. Desde demasiado acoplamiento hasta métodos repetidos. Las soluciones propuestas cuentan con que cada clase tenga una finalidad, siguiendo los principios SOLID y haciendo que el sistema, aparte de funcionar, cuente con un fácil mantenimiento.</a:t>
            </a:r>
            <a:endParaRPr lang="es-ES" sz="2000" kern="100" dirty="0">
              <a:effectLst/>
              <a:latin typeface="Calibri"/>
              <a:ea typeface="Calibri" panose="020F0502020204030204" pitchFamily="34" charset="0"/>
              <a:cs typeface="Calibri"/>
            </a:endParaRPr>
          </a:p>
          <a:p>
            <a:r>
              <a:rPr lang="es-ES" sz="2000" dirty="0"/>
              <a:t>Hemos decidido implementar clases como </a:t>
            </a:r>
            <a:r>
              <a:rPr lang="es-ES" sz="2000" dirty="0" err="1"/>
              <a:t>Validation</a:t>
            </a:r>
            <a:r>
              <a:rPr lang="es-ES" sz="2000" dirty="0"/>
              <a:t>, </a:t>
            </a:r>
            <a:r>
              <a:rPr lang="es-ES" sz="2000" dirty="0" err="1"/>
              <a:t>Categories</a:t>
            </a:r>
            <a:r>
              <a:rPr lang="es-ES" sz="2000" dirty="0"/>
              <a:t> o interfaces como </a:t>
            </a:r>
            <a:r>
              <a:rPr lang="es-ES" sz="2000" dirty="0" err="1"/>
              <a:t>Participant</a:t>
            </a:r>
            <a:r>
              <a:rPr lang="es-ES" sz="2000" dirty="0"/>
              <a:t> que nos ayuden a implementar el código de manera óptima.</a:t>
            </a:r>
          </a:p>
        </p:txBody>
      </p:sp>
      <p:sp>
        <p:nvSpPr>
          <p:cNvPr id="1037" name="Freeform: Shape 103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7496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286A09-A897-4C9A-345C-4436FDE1FB06}"/>
              </a:ext>
            </a:extLst>
          </p:cNvPr>
          <p:cNvSpPr>
            <a:spLocks noGrp="1"/>
          </p:cNvSpPr>
          <p:nvPr>
            <p:ph type="title"/>
          </p:nvPr>
        </p:nvSpPr>
        <p:spPr/>
        <p:txBody>
          <a:bodyPr/>
          <a:lstStyle/>
          <a:p>
            <a:pPr marL="571500" indent="-571500">
              <a:buFont typeface="Arial" panose="020B0604020202020204" pitchFamily="34" charset="0"/>
              <a:buChar char="•"/>
            </a:pPr>
            <a:r>
              <a:rPr lang="es-ES" dirty="0"/>
              <a:t>Diagramas UML</a:t>
            </a:r>
          </a:p>
        </p:txBody>
      </p:sp>
      <p:sp>
        <p:nvSpPr>
          <p:cNvPr id="3" name="Marcador de contenido 2">
            <a:extLst>
              <a:ext uri="{FF2B5EF4-FFF2-40B4-BE49-F238E27FC236}">
                <a16:creationId xmlns:a16="http://schemas.microsoft.com/office/drawing/2014/main" id="{7E998496-8339-7D91-CCED-085DBD5963CE}"/>
              </a:ext>
            </a:extLst>
          </p:cNvPr>
          <p:cNvSpPr>
            <a:spLocks noGrp="1"/>
          </p:cNvSpPr>
          <p:nvPr>
            <p:ph idx="1"/>
          </p:nvPr>
        </p:nvSpPr>
        <p:spPr/>
        <p:txBody>
          <a:bodyPr/>
          <a:lstStyle/>
          <a:p>
            <a:pPr lvl="1"/>
            <a:r>
              <a:rPr lang="es-ES" dirty="0"/>
              <a:t>Se expondrán las soluciones propuestas en diagrama UML de las entregas 1, 2 y 3 para mostrar la evolución de nuestro código.</a:t>
            </a:r>
          </a:p>
          <a:p>
            <a:pPr lvl="1"/>
            <a:endParaRPr lang="es-ES" dirty="0"/>
          </a:p>
          <a:p>
            <a:pPr marL="457200" lvl="1" indent="0">
              <a:buNone/>
            </a:pPr>
            <a:r>
              <a:rPr lang="es-ES" dirty="0"/>
              <a:t>Entrega 1:</a:t>
            </a:r>
          </a:p>
        </p:txBody>
      </p:sp>
      <p:pic>
        <p:nvPicPr>
          <p:cNvPr id="4" name="Picture 1">
            <a:extLst>
              <a:ext uri="{FF2B5EF4-FFF2-40B4-BE49-F238E27FC236}">
                <a16:creationId xmlns:a16="http://schemas.microsoft.com/office/drawing/2014/main" id="{16365B12-5288-BFF9-9F95-BFBBB846EE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3504" y="2590800"/>
            <a:ext cx="2785846" cy="4181612"/>
          </a:xfrm>
          <a:prstGeom prst="rect">
            <a:avLst/>
          </a:prstGeom>
          <a:noFill/>
          <a:ln>
            <a:noFill/>
          </a:ln>
        </p:spPr>
      </p:pic>
    </p:spTree>
    <p:extLst>
      <p:ext uri="{BB962C8B-B14F-4D97-AF65-F5344CB8AC3E}">
        <p14:creationId xmlns:p14="http://schemas.microsoft.com/office/powerpoint/2010/main" val="356614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19CCBC-7990-3D5A-588D-8BA1B9BA142F}"/>
              </a:ext>
            </a:extLst>
          </p:cNvPr>
          <p:cNvSpPr>
            <a:spLocks noGrp="1"/>
          </p:cNvSpPr>
          <p:nvPr>
            <p:ph type="title"/>
          </p:nvPr>
        </p:nvSpPr>
        <p:spPr/>
        <p:txBody>
          <a:bodyPr/>
          <a:lstStyle/>
          <a:p>
            <a:pPr marL="571500" indent="-571500">
              <a:buFont typeface="Arial" panose="020B0604020202020204" pitchFamily="34" charset="0"/>
              <a:buChar char="•"/>
            </a:pPr>
            <a:r>
              <a:rPr lang="es-ES" dirty="0"/>
              <a:t>Diagramas UML</a:t>
            </a:r>
          </a:p>
        </p:txBody>
      </p:sp>
      <p:sp>
        <p:nvSpPr>
          <p:cNvPr id="3" name="Marcador de contenido 2">
            <a:extLst>
              <a:ext uri="{FF2B5EF4-FFF2-40B4-BE49-F238E27FC236}">
                <a16:creationId xmlns:a16="http://schemas.microsoft.com/office/drawing/2014/main" id="{1CC671FB-9C51-2107-749F-5D274FDEA9CE}"/>
              </a:ext>
            </a:extLst>
          </p:cNvPr>
          <p:cNvSpPr>
            <a:spLocks noGrp="1"/>
          </p:cNvSpPr>
          <p:nvPr>
            <p:ph idx="1"/>
          </p:nvPr>
        </p:nvSpPr>
        <p:spPr/>
        <p:txBody>
          <a:bodyPr/>
          <a:lstStyle/>
          <a:p>
            <a:pPr marL="0" indent="0">
              <a:buNone/>
            </a:pPr>
            <a:r>
              <a:rPr lang="es-ES" dirty="0"/>
              <a:t>Entrega 2: </a:t>
            </a:r>
          </a:p>
          <a:p>
            <a:pPr marL="0" indent="0">
              <a:buNone/>
            </a:pPr>
            <a:endParaRPr lang="es-ES" dirty="0"/>
          </a:p>
        </p:txBody>
      </p:sp>
      <p:pic>
        <p:nvPicPr>
          <p:cNvPr id="4" name="Picture 6" descr="A diagram of a computer program&#10;&#10;Description automatically generated with medium confidence">
            <a:extLst>
              <a:ext uri="{FF2B5EF4-FFF2-40B4-BE49-F238E27FC236}">
                <a16:creationId xmlns:a16="http://schemas.microsoft.com/office/drawing/2014/main" id="{CF0403DE-5387-A48C-662A-D412DC744B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3075" y="2225549"/>
            <a:ext cx="8624448" cy="4317957"/>
          </a:xfrm>
          <a:prstGeom prst="rect">
            <a:avLst/>
          </a:prstGeom>
          <a:noFill/>
          <a:ln>
            <a:noFill/>
          </a:ln>
        </p:spPr>
      </p:pic>
    </p:spTree>
    <p:extLst>
      <p:ext uri="{BB962C8B-B14F-4D97-AF65-F5344CB8AC3E}">
        <p14:creationId xmlns:p14="http://schemas.microsoft.com/office/powerpoint/2010/main" val="367202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7B1D7F-622A-10F5-4E3C-00650756A60F}"/>
              </a:ext>
            </a:extLst>
          </p:cNvPr>
          <p:cNvSpPr>
            <a:spLocks noGrp="1"/>
          </p:cNvSpPr>
          <p:nvPr>
            <p:ph type="title"/>
          </p:nvPr>
        </p:nvSpPr>
        <p:spPr/>
        <p:txBody>
          <a:bodyPr/>
          <a:lstStyle/>
          <a:p>
            <a:pPr marL="571500" indent="-571500">
              <a:buFont typeface="Arial" panose="020B0604020202020204" pitchFamily="34" charset="0"/>
              <a:buChar char="•"/>
            </a:pPr>
            <a:r>
              <a:rPr lang="es-ES" dirty="0"/>
              <a:t>Diagramas UML</a:t>
            </a:r>
          </a:p>
        </p:txBody>
      </p:sp>
      <p:sp>
        <p:nvSpPr>
          <p:cNvPr id="3" name="Marcador de contenido 2">
            <a:extLst>
              <a:ext uri="{FF2B5EF4-FFF2-40B4-BE49-F238E27FC236}">
                <a16:creationId xmlns:a16="http://schemas.microsoft.com/office/drawing/2014/main" id="{8C6AAB72-D801-2674-A01D-6A105A6C9D29}"/>
              </a:ext>
            </a:extLst>
          </p:cNvPr>
          <p:cNvSpPr>
            <a:spLocks noGrp="1"/>
          </p:cNvSpPr>
          <p:nvPr>
            <p:ph idx="1"/>
          </p:nvPr>
        </p:nvSpPr>
        <p:spPr/>
        <p:txBody>
          <a:bodyPr/>
          <a:lstStyle/>
          <a:p>
            <a:pPr marL="0" indent="0">
              <a:buNone/>
            </a:pPr>
            <a:r>
              <a:rPr lang="es-ES" dirty="0"/>
              <a:t>Entrega 3:</a:t>
            </a:r>
          </a:p>
          <a:p>
            <a:pPr marL="0" indent="0">
              <a:buNone/>
            </a:pPr>
            <a:endParaRPr lang="es-ES" dirty="0"/>
          </a:p>
        </p:txBody>
      </p:sp>
      <p:pic>
        <p:nvPicPr>
          <p:cNvPr id="6" name="Imagen 5" descr="Diagrama, Dibujo de ingeniería&#10;&#10;Descripción generada automáticamente">
            <a:extLst>
              <a:ext uri="{FF2B5EF4-FFF2-40B4-BE49-F238E27FC236}">
                <a16:creationId xmlns:a16="http://schemas.microsoft.com/office/drawing/2014/main" id="{4F2C00BC-E027-705D-D27F-39618A679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2730" y="141034"/>
            <a:ext cx="6429375" cy="6576075"/>
          </a:xfrm>
          <a:prstGeom prst="rect">
            <a:avLst/>
          </a:prstGeom>
        </p:spPr>
      </p:pic>
    </p:spTree>
    <p:extLst>
      <p:ext uri="{BB962C8B-B14F-4D97-AF65-F5344CB8AC3E}">
        <p14:creationId xmlns:p14="http://schemas.microsoft.com/office/powerpoint/2010/main" val="8068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Shape 103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E369001-214D-C0E1-BC2B-B5E985E78BA7}"/>
              </a:ext>
            </a:extLst>
          </p:cNvPr>
          <p:cNvSpPr>
            <a:spLocks noGrp="1"/>
          </p:cNvSpPr>
          <p:nvPr>
            <p:ph type="title"/>
          </p:nvPr>
        </p:nvSpPr>
        <p:spPr>
          <a:xfrm>
            <a:off x="1137034" y="609597"/>
            <a:ext cx="9392421" cy="1330841"/>
          </a:xfrm>
        </p:spPr>
        <p:txBody>
          <a:bodyPr>
            <a:normAutofit/>
          </a:bodyPr>
          <a:lstStyle/>
          <a:p>
            <a:pPr marL="571500" indent="-571500">
              <a:buFont typeface="Arial" panose="020B0604020202020204" pitchFamily="34" charset="0"/>
              <a:buChar char="•"/>
            </a:pPr>
            <a:r>
              <a:rPr lang="es-ES" dirty="0"/>
              <a:t>Ejemplo y justificación de patrones de diseño en nuestro código</a:t>
            </a:r>
          </a:p>
        </p:txBody>
      </p:sp>
      <p:sp>
        <p:nvSpPr>
          <p:cNvPr id="3" name="Marcador de contenido 2">
            <a:extLst>
              <a:ext uri="{FF2B5EF4-FFF2-40B4-BE49-F238E27FC236}">
                <a16:creationId xmlns:a16="http://schemas.microsoft.com/office/drawing/2014/main" id="{56637E6D-D9E0-DCE5-D870-4950C9E7232C}"/>
              </a:ext>
            </a:extLst>
          </p:cNvPr>
          <p:cNvSpPr>
            <a:spLocks noGrp="1"/>
          </p:cNvSpPr>
          <p:nvPr>
            <p:ph idx="1"/>
          </p:nvPr>
        </p:nvSpPr>
        <p:spPr>
          <a:xfrm>
            <a:off x="1137034" y="2904627"/>
            <a:ext cx="4958966" cy="2316488"/>
          </a:xfrm>
        </p:spPr>
        <p:txBody>
          <a:bodyPr vert="horz" lIns="91440" tIns="45720" rIns="91440" bIns="45720" rtlCol="0" anchor="t">
            <a:normAutofit/>
          </a:bodyPr>
          <a:lstStyle/>
          <a:p>
            <a:r>
              <a:rPr lang="es-ES" sz="2000" kern="100" dirty="0">
                <a:effectLst/>
                <a:latin typeface="Calibri"/>
                <a:ea typeface="Calibri" panose="020F0502020204030204" pitchFamily="34" charset="0"/>
                <a:cs typeface="Calibri"/>
              </a:rPr>
              <a:t>Nuestro código implementa </a:t>
            </a:r>
            <a:r>
              <a:rPr lang="es-ES" sz="2000" kern="100" dirty="0">
                <a:latin typeface="Calibri"/>
                <a:ea typeface="Calibri" panose="020F0502020204030204" pitchFamily="34" charset="0"/>
                <a:cs typeface="Calibri"/>
              </a:rPr>
              <a:t>diversos patrones de diseño como por</a:t>
            </a:r>
            <a:r>
              <a:rPr lang="es-ES" sz="2000" kern="100" dirty="0">
                <a:effectLst/>
                <a:latin typeface="Calibri"/>
                <a:ea typeface="Calibri" panose="020F0502020204030204" pitchFamily="34" charset="0"/>
                <a:cs typeface="Calibri"/>
              </a:rPr>
              <a:t> ejemplo </a:t>
            </a:r>
            <a:r>
              <a:rPr lang="es-ES" sz="2000" kern="100" dirty="0">
                <a:latin typeface="Calibri"/>
                <a:ea typeface="Calibri" panose="020F0502020204030204" pitchFamily="34" charset="0"/>
                <a:cs typeface="Calibri"/>
              </a:rPr>
              <a:t>el</a:t>
            </a:r>
            <a:r>
              <a:rPr lang="es-ES" sz="2000" kern="100" dirty="0">
                <a:effectLst/>
                <a:latin typeface="Calibri"/>
                <a:ea typeface="Calibri" panose="020F0502020204030204" pitchFamily="34" charset="0"/>
                <a:cs typeface="Calibri"/>
              </a:rPr>
              <a:t> de tipo Singleton. Este patrón es muy utilizado en el mundo del desarrollo permitiendo crear una sola y única instancia de una clase y proporcionar un punto de acceso único a esta, además de una correcta optimización del código.</a:t>
            </a:r>
          </a:p>
          <a:p>
            <a:endParaRPr lang="es-ES" sz="2000" dirty="0"/>
          </a:p>
        </p:txBody>
      </p:sp>
      <p:pic>
        <p:nvPicPr>
          <p:cNvPr id="1028" name="Picture 4" descr="Software de código abierto de utilidad para las empresas - Impulsa Popular  | Banco Popular Dominicano :Impulsa Popular | Banco Popular Dominicano">
            <a:extLst>
              <a:ext uri="{FF2B5EF4-FFF2-40B4-BE49-F238E27FC236}">
                <a16:creationId xmlns:a16="http://schemas.microsoft.com/office/drawing/2014/main" id="{CE620BE2-138B-4215-B166-53D0AA1720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19367" y="2464708"/>
            <a:ext cx="4788505" cy="3196327"/>
          </a:xfrm>
          <a:prstGeom prst="rect">
            <a:avLst/>
          </a:prstGeom>
          <a:noFill/>
          <a:extLst>
            <a:ext uri="{909E8E84-426E-40DD-AFC4-6F175D3DCCD1}">
              <a14:hiddenFill xmlns:a14="http://schemas.microsoft.com/office/drawing/2010/main">
                <a:solidFill>
                  <a:srgbClr val="FFFFFF"/>
                </a:solidFill>
              </a14:hiddenFill>
            </a:ext>
          </a:extLst>
        </p:spPr>
      </p:pic>
      <p:sp>
        <p:nvSpPr>
          <p:cNvPr id="1037" name="Freeform: Shape 103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4430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2B18E82-6C7A-13E3-A5DE-DE1CCD31CA2F}"/>
              </a:ext>
            </a:extLst>
          </p:cNvPr>
          <p:cNvSpPr>
            <a:spLocks noGrp="1"/>
          </p:cNvSpPr>
          <p:nvPr>
            <p:ph type="title"/>
          </p:nvPr>
        </p:nvSpPr>
        <p:spPr>
          <a:xfrm>
            <a:off x="1137034" y="609597"/>
            <a:ext cx="9392421" cy="1330841"/>
          </a:xfrm>
        </p:spPr>
        <p:txBody>
          <a:bodyPr>
            <a:normAutofit/>
          </a:bodyPr>
          <a:lstStyle/>
          <a:p>
            <a:pPr marL="571500" indent="-571500">
              <a:buFont typeface="Arial" panose="020B0604020202020204" pitchFamily="34" charset="0"/>
              <a:buChar char="•"/>
            </a:pPr>
            <a:r>
              <a:rPr lang="es-ES" dirty="0"/>
              <a:t>Ejemplo y justificación de patrones de diseño en nuestro código</a:t>
            </a:r>
          </a:p>
        </p:txBody>
      </p:sp>
      <p:sp>
        <p:nvSpPr>
          <p:cNvPr id="3" name="Marcador de contenido 2">
            <a:extLst>
              <a:ext uri="{FF2B5EF4-FFF2-40B4-BE49-F238E27FC236}">
                <a16:creationId xmlns:a16="http://schemas.microsoft.com/office/drawing/2014/main" id="{742A8A39-3AC5-BA87-1069-64A346875CE9}"/>
              </a:ext>
            </a:extLst>
          </p:cNvPr>
          <p:cNvSpPr>
            <a:spLocks noGrp="1"/>
          </p:cNvSpPr>
          <p:nvPr>
            <p:ph idx="1"/>
          </p:nvPr>
        </p:nvSpPr>
        <p:spPr>
          <a:xfrm>
            <a:off x="1076273" y="3228477"/>
            <a:ext cx="4958966" cy="1668788"/>
          </a:xfrm>
        </p:spPr>
        <p:txBody>
          <a:bodyPr vert="horz" lIns="91440" tIns="45720" rIns="91440" bIns="45720" rtlCol="0" anchor="t">
            <a:normAutofit/>
          </a:bodyPr>
          <a:lstStyle/>
          <a:p>
            <a:pPr marL="0" indent="0">
              <a:buNone/>
            </a:pPr>
            <a:r>
              <a:rPr lang="es-ES" sz="2000" dirty="0">
                <a:effectLst/>
                <a:latin typeface="Calibri"/>
                <a:ea typeface="Calibri" panose="020F0502020204030204" pitchFamily="34" charset="0"/>
                <a:cs typeface="Calibri"/>
              </a:rPr>
              <a:t>En nuestro caso específico, hemos incluido este patrón en la clase </a:t>
            </a:r>
            <a:r>
              <a:rPr lang="es-ES" sz="2000" dirty="0" err="1">
                <a:effectLst/>
                <a:latin typeface="Calibri"/>
                <a:ea typeface="Calibri" panose="020F0502020204030204" pitchFamily="34" charset="0"/>
                <a:cs typeface="Calibri"/>
              </a:rPr>
              <a:t>Authentication</a:t>
            </a:r>
            <a:r>
              <a:rPr lang="es-ES" sz="2000" dirty="0">
                <a:latin typeface="Calibri"/>
                <a:ea typeface="Calibri" panose="020F0502020204030204" pitchFamily="34" charset="0"/>
                <a:cs typeface="Calibri"/>
              </a:rPr>
              <a:t>, por ejemplo, </a:t>
            </a:r>
            <a:r>
              <a:rPr lang="es-ES" sz="2000" dirty="0">
                <a:effectLst/>
                <a:latin typeface="Calibri"/>
                <a:ea typeface="Calibri" panose="020F0502020204030204" pitchFamily="34" charset="0"/>
                <a:cs typeface="Calibri"/>
              </a:rPr>
              <a:t>con un método getInstance() que comprueba si ya existe una instancia de la clase antes y en caso contrario la crea</a:t>
            </a:r>
            <a:endParaRPr lang="es-ES" sz="2000" dirty="0">
              <a:latin typeface="Calibri"/>
              <a:cs typeface="Calibri"/>
            </a:endParaRPr>
          </a:p>
        </p:txBody>
      </p:sp>
      <p:pic>
        <p:nvPicPr>
          <p:cNvPr id="4" name="Imagen 3" descr="Texto&#10;&#10;Descripción generada automáticamente">
            <a:extLst>
              <a:ext uri="{FF2B5EF4-FFF2-40B4-BE49-F238E27FC236}">
                <a16:creationId xmlns:a16="http://schemas.microsoft.com/office/drawing/2014/main" id="{587ADDDF-42D3-E54B-CE6D-4D4D6FD05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719367" y="2823846"/>
            <a:ext cx="4788505" cy="2478050"/>
          </a:xfrm>
          <a:prstGeom prst="rect">
            <a:avLst/>
          </a:prstGeom>
          <a:noFill/>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48209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43E7DC-5101-4E7C-ADB5-596311F53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B8BCA7A-6464-4C53-A572-89B2B3C2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0976177 w 12192000"/>
              <a:gd name="connsiteY3" fmla="*/ 6858000 h 6858000"/>
              <a:gd name="connsiteX4" fmla="*/ 10997120 w 12192000"/>
              <a:gd name="connsiteY4" fmla="*/ 6851980 h 6858000"/>
              <a:gd name="connsiteX5" fmla="*/ 12094512 w 12192000"/>
              <a:gd name="connsiteY5" fmla="*/ 6315404 h 6858000"/>
              <a:gd name="connsiteX6" fmla="*/ 12191999 w 12192000"/>
              <a:gd name="connsiteY6" fmla="*/ 6239611 h 6858000"/>
              <a:gd name="connsiteX7" fmla="*/ 12191999 w 12192000"/>
              <a:gd name="connsiteY7" fmla="*/ 1104399 h 6858000"/>
              <a:gd name="connsiteX8" fmla="*/ 11979198 w 12192000"/>
              <a:gd name="connsiteY8" fmla="*/ 1051011 h 6858000"/>
              <a:gd name="connsiteX9" fmla="*/ 11742378 w 12192000"/>
              <a:gd name="connsiteY9" fmla="*/ 986227 h 6858000"/>
              <a:gd name="connsiteX10" fmla="*/ 12063968 w 12192000"/>
              <a:gd name="connsiteY10" fmla="*/ 729780 h 6858000"/>
              <a:gd name="connsiteX11" fmla="*/ 11572835 w 12192000"/>
              <a:gd name="connsiteY11" fmla="*/ 670151 h 6858000"/>
              <a:gd name="connsiteX12" fmla="*/ 11524844 w 12192000"/>
              <a:gd name="connsiteY12" fmla="*/ 671946 h 6858000"/>
              <a:gd name="connsiteX13" fmla="*/ 10560518 w 12192000"/>
              <a:gd name="connsiteY13" fmla="*/ 632492 h 6858000"/>
              <a:gd name="connsiteX14" fmla="*/ 9178169 w 12192000"/>
              <a:gd name="connsiteY14" fmla="*/ 501577 h 6858000"/>
              <a:gd name="connsiteX15" fmla="*/ 8033984 w 12192000"/>
              <a:gd name="connsiteY15" fmla="*/ 423121 h 6858000"/>
              <a:gd name="connsiteX16" fmla="*/ 6815795 w 12192000"/>
              <a:gd name="connsiteY16" fmla="*/ 270688 h 6858000"/>
              <a:gd name="connsiteX17" fmla="*/ 6757489 w 12192000"/>
              <a:gd name="connsiteY17" fmla="*/ 260880 h 6858000"/>
              <a:gd name="connsiteX18" fmla="*/ 6703217 w 12192000"/>
              <a:gd name="connsiteY18" fmla="*/ 290416 h 6858000"/>
              <a:gd name="connsiteX19" fmla="*/ 7005521 w 12192000"/>
              <a:gd name="connsiteY19" fmla="*/ 401154 h 6858000"/>
              <a:gd name="connsiteX20" fmla="*/ 6532779 w 12192000"/>
              <a:gd name="connsiteY20" fmla="*/ 342871 h 6858000"/>
              <a:gd name="connsiteX21" fmla="*/ 6524704 w 12192000"/>
              <a:gd name="connsiteY21" fmla="*/ 380529 h 6858000"/>
              <a:gd name="connsiteX22" fmla="*/ 7061587 w 12192000"/>
              <a:gd name="connsiteY22" fmla="*/ 523098 h 6858000"/>
              <a:gd name="connsiteX23" fmla="*/ 7013594 w 12192000"/>
              <a:gd name="connsiteY23" fmla="*/ 545070 h 6858000"/>
              <a:gd name="connsiteX24" fmla="*/ 6728335 w 12192000"/>
              <a:gd name="connsiteY24" fmla="*/ 489924 h 6858000"/>
              <a:gd name="connsiteX25" fmla="*/ 6670923 w 12192000"/>
              <a:gd name="connsiteY25" fmla="*/ 504270 h 6858000"/>
              <a:gd name="connsiteX26" fmla="*/ 6699180 w 12192000"/>
              <a:gd name="connsiteY26" fmla="*/ 571069 h 6858000"/>
              <a:gd name="connsiteX27" fmla="*/ 6822972 w 12192000"/>
              <a:gd name="connsiteY27" fmla="*/ 597073 h 6858000"/>
              <a:gd name="connsiteX28" fmla="*/ 7015839 w 12192000"/>
              <a:gd name="connsiteY28" fmla="*/ 753992 h 6858000"/>
              <a:gd name="connsiteX29" fmla="*/ 6723848 w 12192000"/>
              <a:gd name="connsiteY29" fmla="*/ 735160 h 6858000"/>
              <a:gd name="connsiteX30" fmla="*/ 6672268 w 12192000"/>
              <a:gd name="connsiteY30" fmla="*/ 773268 h 6858000"/>
              <a:gd name="connsiteX31" fmla="*/ 6652532 w 12192000"/>
              <a:gd name="connsiteY31" fmla="*/ 822585 h 6858000"/>
              <a:gd name="connsiteX32" fmla="*/ 6539505 w 12192000"/>
              <a:gd name="connsiteY32" fmla="*/ 863382 h 6858000"/>
              <a:gd name="connsiteX33" fmla="*/ 6717122 w 12192000"/>
              <a:gd name="connsiteY33" fmla="*/ 909114 h 6858000"/>
              <a:gd name="connsiteX34" fmla="*/ 6527397 w 12192000"/>
              <a:gd name="connsiteY34" fmla="*/ 909114 h 6858000"/>
              <a:gd name="connsiteX35" fmla="*/ 6309411 w 12192000"/>
              <a:gd name="connsiteY35" fmla="*/ 877731 h 6858000"/>
              <a:gd name="connsiteX36" fmla="*/ 6077077 w 12192000"/>
              <a:gd name="connsiteY36" fmla="*/ 887593 h 6858000"/>
              <a:gd name="connsiteX37" fmla="*/ 6076642 w 12192000"/>
              <a:gd name="connsiteY37" fmla="*/ 887537 h 6858000"/>
              <a:gd name="connsiteX38" fmla="*/ 6032390 w 12192000"/>
              <a:gd name="connsiteY38" fmla="*/ 898600 h 6858000"/>
              <a:gd name="connsiteX39" fmla="*/ 6008536 w 12192000"/>
              <a:gd name="connsiteY39" fmla="*/ 914503 h 6858000"/>
              <a:gd name="connsiteX40" fmla="*/ 5944926 w 12192000"/>
              <a:gd name="connsiteY40" fmla="*/ 922454 h 6858000"/>
              <a:gd name="connsiteX41" fmla="*/ 5929023 w 12192000"/>
              <a:gd name="connsiteY41" fmla="*/ 954259 h 6858000"/>
              <a:gd name="connsiteX42" fmla="*/ 5938641 w 12192000"/>
              <a:gd name="connsiteY42" fmla="*/ 983356 h 6858000"/>
              <a:gd name="connsiteX43" fmla="*/ 5941380 w 12192000"/>
              <a:gd name="connsiteY43" fmla="*/ 994243 h 6858000"/>
              <a:gd name="connsiteX44" fmla="*/ 6022639 w 12192000"/>
              <a:gd name="connsiteY44" fmla="*/ 1012399 h 6858000"/>
              <a:gd name="connsiteX45" fmla="*/ 6620687 w 12192000"/>
              <a:gd name="connsiteY45" fmla="*/ 1222947 h 6858000"/>
              <a:gd name="connsiteX46" fmla="*/ 6557895 w 12192000"/>
              <a:gd name="connsiteY46" fmla="*/ 1308577 h 6858000"/>
              <a:gd name="connsiteX47" fmla="*/ 6815348 w 12192000"/>
              <a:gd name="connsiteY47" fmla="*/ 1401831 h 6858000"/>
              <a:gd name="connsiteX48" fmla="*/ 6878591 w 12192000"/>
              <a:gd name="connsiteY48" fmla="*/ 1494187 h 6858000"/>
              <a:gd name="connsiteX49" fmla="*/ 6799202 w 12192000"/>
              <a:gd name="connsiteY49" fmla="*/ 1486118 h 6858000"/>
              <a:gd name="connsiteX50" fmla="*/ 6731027 w 12192000"/>
              <a:gd name="connsiteY50" fmla="*/ 1503602 h 6858000"/>
              <a:gd name="connsiteX51" fmla="*/ 6759282 w 12192000"/>
              <a:gd name="connsiteY51" fmla="*/ 1621067 h 6858000"/>
              <a:gd name="connsiteX52" fmla="*/ 7123035 w 12192000"/>
              <a:gd name="connsiteY52" fmla="*/ 1772603 h 6858000"/>
              <a:gd name="connsiteX53" fmla="*/ 7155777 w 12192000"/>
              <a:gd name="connsiteY53" fmla="*/ 1821919 h 6858000"/>
              <a:gd name="connsiteX54" fmla="*/ 7112270 w 12192000"/>
              <a:gd name="connsiteY54" fmla="*/ 1856890 h 6858000"/>
              <a:gd name="connsiteX55" fmla="*/ 6994755 w 12192000"/>
              <a:gd name="connsiteY55" fmla="*/ 1874821 h 6858000"/>
              <a:gd name="connsiteX56" fmla="*/ 7159364 w 12192000"/>
              <a:gd name="connsiteY56" fmla="*/ 2042948 h 6858000"/>
              <a:gd name="connsiteX57" fmla="*/ 7219467 w 12192000"/>
              <a:gd name="connsiteY57" fmla="*/ 2089573 h 6858000"/>
              <a:gd name="connsiteX58" fmla="*/ 7322179 w 12192000"/>
              <a:gd name="connsiteY58" fmla="*/ 2161756 h 6858000"/>
              <a:gd name="connsiteX59" fmla="*/ 7323974 w 12192000"/>
              <a:gd name="connsiteY59" fmla="*/ 2183724 h 6858000"/>
              <a:gd name="connsiteX60" fmla="*/ 7184034 w 12192000"/>
              <a:gd name="connsiteY60" fmla="*/ 2261285 h 6858000"/>
              <a:gd name="connsiteX61" fmla="*/ 6931516 w 12192000"/>
              <a:gd name="connsiteY61" fmla="*/ 2240212 h 6858000"/>
              <a:gd name="connsiteX62" fmla="*/ 7304686 w 12192000"/>
              <a:gd name="connsiteY62" fmla="*/ 2355883 h 6858000"/>
              <a:gd name="connsiteX63" fmla="*/ 6096813 w 12192000"/>
              <a:gd name="connsiteY63" fmla="*/ 2080160 h 6858000"/>
              <a:gd name="connsiteX64" fmla="*/ 6173959 w 12192000"/>
              <a:gd name="connsiteY64" fmla="*/ 2152340 h 6858000"/>
              <a:gd name="connsiteX65" fmla="*/ 6596469 w 12192000"/>
              <a:gd name="connsiteY65" fmla="*/ 2342432 h 6858000"/>
              <a:gd name="connsiteX66" fmla="*/ 6716224 w 12192000"/>
              <a:gd name="connsiteY66" fmla="*/ 2461690 h 6858000"/>
              <a:gd name="connsiteX67" fmla="*/ 6841810 w 12192000"/>
              <a:gd name="connsiteY67" fmla="*/ 2527594 h 6858000"/>
              <a:gd name="connsiteX68" fmla="*/ 7018080 w 12192000"/>
              <a:gd name="connsiteY68" fmla="*/ 2526249 h 6858000"/>
              <a:gd name="connsiteX69" fmla="*/ 7143217 w 12192000"/>
              <a:gd name="connsiteY69" fmla="*/ 2627573 h 6858000"/>
              <a:gd name="connsiteX70" fmla="*/ 7012697 w 12192000"/>
              <a:gd name="connsiteY70" fmla="*/ 2649094 h 6858000"/>
              <a:gd name="connsiteX71" fmla="*/ 6859752 w 12192000"/>
              <a:gd name="connsiteY71" fmla="*/ 2632505 h 6858000"/>
              <a:gd name="connsiteX72" fmla="*/ 6529636 w 12192000"/>
              <a:gd name="connsiteY72" fmla="*/ 2637883 h 6858000"/>
              <a:gd name="connsiteX73" fmla="*/ 6340360 w 12192000"/>
              <a:gd name="connsiteY73" fmla="*/ 2657610 h 6858000"/>
              <a:gd name="connsiteX74" fmla="*/ 5905294 w 12192000"/>
              <a:gd name="connsiteY74" fmla="*/ 2623984 h 6858000"/>
              <a:gd name="connsiteX75" fmla="*/ 5930860 w 12192000"/>
              <a:gd name="connsiteY75" fmla="*/ 2710066 h 6858000"/>
              <a:gd name="connsiteX76" fmla="*/ 5914710 w 12192000"/>
              <a:gd name="connsiteY76" fmla="*/ 2784935 h 6858000"/>
              <a:gd name="connsiteX77" fmla="*/ 5908433 w 12192000"/>
              <a:gd name="connsiteY77" fmla="*/ 2947683 h 6858000"/>
              <a:gd name="connsiteX78" fmla="*/ 5912470 w 12192000"/>
              <a:gd name="connsiteY78" fmla="*/ 2974134 h 6858000"/>
              <a:gd name="connsiteX79" fmla="*/ 5815141 w 12192000"/>
              <a:gd name="connsiteY79" fmla="*/ 2991171 h 6858000"/>
              <a:gd name="connsiteX80" fmla="*/ 6395082 w 12192000"/>
              <a:gd name="connsiteY80" fmla="*/ 3329661 h 6858000"/>
              <a:gd name="connsiteX81" fmla="*/ 6007557 w 12192000"/>
              <a:gd name="connsiteY81" fmla="*/ 3243581 h 6858000"/>
              <a:gd name="connsiteX82" fmla="*/ 5955079 w 12192000"/>
              <a:gd name="connsiteY82" fmla="*/ 3385704 h 6858000"/>
              <a:gd name="connsiteX83" fmla="*/ 6137180 w 12192000"/>
              <a:gd name="connsiteY83" fmla="*/ 3512133 h 6858000"/>
              <a:gd name="connsiteX84" fmla="*/ 6204457 w 12192000"/>
              <a:gd name="connsiteY84" fmla="*/ 3762302 h 6858000"/>
              <a:gd name="connsiteX85" fmla="*/ 6171716 w 12192000"/>
              <a:gd name="connsiteY85" fmla="*/ 3990952 h 6858000"/>
              <a:gd name="connsiteX86" fmla="*/ 6093674 w 12192000"/>
              <a:gd name="connsiteY86" fmla="*/ 4063580 h 6858000"/>
              <a:gd name="connsiteX87" fmla="*/ 5980645 w 12192000"/>
              <a:gd name="connsiteY87" fmla="*/ 4194045 h 6858000"/>
              <a:gd name="connsiteX88" fmla="*/ 5910676 w 12192000"/>
              <a:gd name="connsiteY88" fmla="*/ 4274743 h 6858000"/>
              <a:gd name="connsiteX89" fmla="*/ 5667577 w 12192000"/>
              <a:gd name="connsiteY89" fmla="*/ 4243362 h 6858000"/>
              <a:gd name="connsiteX90" fmla="*/ 5991859 w 12192000"/>
              <a:gd name="connsiteY90" fmla="*/ 4448252 h 6858000"/>
              <a:gd name="connsiteX91" fmla="*/ 5729024 w 12192000"/>
              <a:gd name="connsiteY91" fmla="*/ 4422695 h 6858000"/>
              <a:gd name="connsiteX92" fmla="*/ 5643357 w 12192000"/>
              <a:gd name="connsiteY92" fmla="*/ 4437041 h 6858000"/>
              <a:gd name="connsiteX93" fmla="*/ 5692243 w 12192000"/>
              <a:gd name="connsiteY93" fmla="*/ 4503395 h 6858000"/>
              <a:gd name="connsiteX94" fmla="*/ 5885111 w 12192000"/>
              <a:gd name="connsiteY94" fmla="*/ 4615926 h 6858000"/>
              <a:gd name="connsiteX95" fmla="*/ 6282503 w 12192000"/>
              <a:gd name="connsiteY95" fmla="*/ 4920793 h 6858000"/>
              <a:gd name="connsiteX96" fmla="*/ 5897668 w 12192000"/>
              <a:gd name="connsiteY96" fmla="*/ 4780915 h 6858000"/>
              <a:gd name="connsiteX97" fmla="*/ 6303132 w 12192000"/>
              <a:gd name="connsiteY97" fmla="*/ 5094297 h 6858000"/>
              <a:gd name="connsiteX98" fmla="*/ 6393287 w 12192000"/>
              <a:gd name="connsiteY98" fmla="*/ 5198310 h 6858000"/>
              <a:gd name="connsiteX99" fmla="*/ 6575386 w 12192000"/>
              <a:gd name="connsiteY99" fmla="*/ 5456548 h 6858000"/>
              <a:gd name="connsiteX100" fmla="*/ 6566415 w 12192000"/>
              <a:gd name="connsiteY100" fmla="*/ 5485690 h 6858000"/>
              <a:gd name="connsiteX101" fmla="*/ 6356059 w 12192000"/>
              <a:gd name="connsiteY101" fmla="*/ 5443995 h 6858000"/>
              <a:gd name="connsiteX102" fmla="*/ 6628762 w 12192000"/>
              <a:gd name="connsiteY102" fmla="*/ 5660990 h 6858000"/>
              <a:gd name="connsiteX103" fmla="*/ 6910436 w 12192000"/>
              <a:gd name="connsiteY103" fmla="*/ 5827767 h 6858000"/>
              <a:gd name="connsiteX104" fmla="*/ 6710393 w 12192000"/>
              <a:gd name="connsiteY104" fmla="*/ 5802214 h 6858000"/>
              <a:gd name="connsiteX105" fmla="*/ 6435448 w 12192000"/>
              <a:gd name="connsiteY105" fmla="*/ 5706719 h 6858000"/>
              <a:gd name="connsiteX106" fmla="*/ 6339913 w 12192000"/>
              <a:gd name="connsiteY106" fmla="*/ 5742586 h 6858000"/>
              <a:gd name="connsiteX107" fmla="*/ 6600503 w 12192000"/>
              <a:gd name="connsiteY107" fmla="*/ 5900398 h 6858000"/>
              <a:gd name="connsiteX108" fmla="*/ 6749863 w 12192000"/>
              <a:gd name="connsiteY108" fmla="*/ 5973478 h 6858000"/>
              <a:gd name="connsiteX109" fmla="*/ 6809515 w 12192000"/>
              <a:gd name="connsiteY109" fmla="*/ 6029519 h 6858000"/>
              <a:gd name="connsiteX110" fmla="*/ 6979954 w 12192000"/>
              <a:gd name="connsiteY110" fmla="*/ 6229474 h 6858000"/>
              <a:gd name="connsiteX111" fmla="*/ 7480509 w 12192000"/>
              <a:gd name="connsiteY111" fmla="*/ 6447812 h 6858000"/>
              <a:gd name="connsiteX112" fmla="*/ 7948764 w 12192000"/>
              <a:gd name="connsiteY112" fmla="*/ 6719056 h 6858000"/>
              <a:gd name="connsiteX113" fmla="*/ 8221244 w 12192000"/>
              <a:gd name="connsiteY113" fmla="*/ 6848868 h 6858000"/>
              <a:gd name="connsiteX114" fmla="*/ 8242921 w 12192000"/>
              <a:gd name="connsiteY114" fmla="*/ 6858000 h 6858000"/>
              <a:gd name="connsiteX115" fmla="*/ 0 w 12192000"/>
              <a:gd name="connsiteY1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2192000" h="6858000">
                <a:moveTo>
                  <a:pt x="0" y="0"/>
                </a:moveTo>
                <a:lnTo>
                  <a:pt x="12192000" y="0"/>
                </a:lnTo>
                <a:lnTo>
                  <a:pt x="12192000" y="6858000"/>
                </a:lnTo>
                <a:lnTo>
                  <a:pt x="10976177" y="6858000"/>
                </a:lnTo>
                <a:lnTo>
                  <a:pt x="10997120" y="6851980"/>
                </a:lnTo>
                <a:cubicBezTo>
                  <a:pt x="11372760" y="6734361"/>
                  <a:pt x="11757137" y="6563389"/>
                  <a:pt x="12094512" y="6315404"/>
                </a:cubicBezTo>
                <a:lnTo>
                  <a:pt x="12191999" y="6239611"/>
                </a:lnTo>
                <a:lnTo>
                  <a:pt x="12191999" y="1104399"/>
                </a:lnTo>
                <a:lnTo>
                  <a:pt x="11979198" y="1051011"/>
                </a:lnTo>
                <a:cubicBezTo>
                  <a:pt x="11902836" y="1030275"/>
                  <a:pt x="11824681" y="1008195"/>
                  <a:pt x="11742378" y="986227"/>
                </a:cubicBezTo>
                <a:cubicBezTo>
                  <a:pt x="11843295" y="875936"/>
                  <a:pt x="12022257" y="888939"/>
                  <a:pt x="12063968" y="729780"/>
                </a:cubicBezTo>
                <a:cubicBezTo>
                  <a:pt x="11901155" y="688534"/>
                  <a:pt x="11729822" y="735611"/>
                  <a:pt x="11572835" y="670151"/>
                </a:cubicBezTo>
                <a:cubicBezTo>
                  <a:pt x="11559381" y="664325"/>
                  <a:pt x="11540990" y="670151"/>
                  <a:pt x="11524844" y="671946"/>
                </a:cubicBezTo>
                <a:cubicBezTo>
                  <a:pt x="11201459" y="706916"/>
                  <a:pt x="10879418" y="676432"/>
                  <a:pt x="10560518" y="632492"/>
                </a:cubicBezTo>
                <a:cubicBezTo>
                  <a:pt x="10101230" y="569728"/>
                  <a:pt x="9640146" y="529825"/>
                  <a:pt x="9178169" y="501577"/>
                </a:cubicBezTo>
                <a:cubicBezTo>
                  <a:pt x="8796475" y="478266"/>
                  <a:pt x="8413886" y="467955"/>
                  <a:pt x="8033984" y="423121"/>
                </a:cubicBezTo>
                <a:cubicBezTo>
                  <a:pt x="7627624" y="375150"/>
                  <a:pt x="7221712" y="320901"/>
                  <a:pt x="6815795" y="270688"/>
                </a:cubicBezTo>
                <a:cubicBezTo>
                  <a:pt x="6797407" y="268446"/>
                  <a:pt x="6777110" y="261384"/>
                  <a:pt x="6757489" y="260880"/>
                </a:cubicBezTo>
                <a:cubicBezTo>
                  <a:pt x="6737867" y="260376"/>
                  <a:pt x="6718916" y="266430"/>
                  <a:pt x="6703217" y="290416"/>
                </a:cubicBezTo>
                <a:cubicBezTo>
                  <a:pt x="6786642" y="353629"/>
                  <a:pt x="6892941" y="329867"/>
                  <a:pt x="7005521" y="401154"/>
                </a:cubicBezTo>
                <a:cubicBezTo>
                  <a:pt x="6822525" y="378735"/>
                  <a:pt x="6677649" y="360801"/>
                  <a:pt x="6532779" y="342871"/>
                </a:cubicBezTo>
                <a:cubicBezTo>
                  <a:pt x="6530087" y="355424"/>
                  <a:pt x="6527397" y="367976"/>
                  <a:pt x="6524704" y="380529"/>
                </a:cubicBezTo>
                <a:cubicBezTo>
                  <a:pt x="6709945" y="406980"/>
                  <a:pt x="6881280" y="475126"/>
                  <a:pt x="7061587" y="523098"/>
                </a:cubicBezTo>
                <a:cubicBezTo>
                  <a:pt x="7044990" y="552691"/>
                  <a:pt x="7028398" y="546862"/>
                  <a:pt x="7013594" y="545070"/>
                </a:cubicBezTo>
                <a:cubicBezTo>
                  <a:pt x="6917162" y="533412"/>
                  <a:pt x="6820730" y="521755"/>
                  <a:pt x="6728335" y="489924"/>
                </a:cubicBezTo>
                <a:cubicBezTo>
                  <a:pt x="6707702" y="482748"/>
                  <a:pt x="6682583" y="482748"/>
                  <a:pt x="6670923" y="504270"/>
                </a:cubicBezTo>
                <a:cubicBezTo>
                  <a:pt x="6654326" y="534757"/>
                  <a:pt x="6678097" y="554484"/>
                  <a:pt x="6699180" y="571069"/>
                </a:cubicBezTo>
                <a:cubicBezTo>
                  <a:pt x="6735959" y="599764"/>
                  <a:pt x="6780362" y="591695"/>
                  <a:pt x="6822972" y="597073"/>
                </a:cubicBezTo>
                <a:cubicBezTo>
                  <a:pt x="6936448" y="610972"/>
                  <a:pt x="6990720" y="654460"/>
                  <a:pt x="7015839" y="753992"/>
                </a:cubicBezTo>
                <a:cubicBezTo>
                  <a:pt x="6916264" y="713640"/>
                  <a:pt x="6820280" y="763407"/>
                  <a:pt x="6723848" y="735160"/>
                </a:cubicBezTo>
                <a:cubicBezTo>
                  <a:pt x="6698731" y="727988"/>
                  <a:pt x="6658813" y="738747"/>
                  <a:pt x="6672268" y="773268"/>
                </a:cubicBezTo>
                <a:cubicBezTo>
                  <a:pt x="6684828" y="805550"/>
                  <a:pt x="6726540" y="828861"/>
                  <a:pt x="6652532" y="822585"/>
                </a:cubicBezTo>
                <a:cubicBezTo>
                  <a:pt x="6599609" y="818101"/>
                  <a:pt x="6495999" y="854418"/>
                  <a:pt x="6539505" y="863382"/>
                </a:cubicBezTo>
                <a:cubicBezTo>
                  <a:pt x="6594225" y="874593"/>
                  <a:pt x="6647600" y="890733"/>
                  <a:pt x="6717122" y="909114"/>
                </a:cubicBezTo>
                <a:cubicBezTo>
                  <a:pt x="6640423" y="939151"/>
                  <a:pt x="6585254" y="932874"/>
                  <a:pt x="6527397" y="909114"/>
                </a:cubicBezTo>
                <a:cubicBezTo>
                  <a:pt x="6457427" y="880419"/>
                  <a:pt x="6366375" y="845451"/>
                  <a:pt x="6309411" y="877731"/>
                </a:cubicBezTo>
                <a:cubicBezTo>
                  <a:pt x="6224192" y="926151"/>
                  <a:pt x="6153325" y="895663"/>
                  <a:pt x="6077077" y="887593"/>
                </a:cubicBezTo>
                <a:lnTo>
                  <a:pt x="6076642" y="887537"/>
                </a:lnTo>
                <a:lnTo>
                  <a:pt x="6032390" y="898600"/>
                </a:lnTo>
                <a:cubicBezTo>
                  <a:pt x="6023409" y="901866"/>
                  <a:pt x="6017756" y="911989"/>
                  <a:pt x="6008536" y="914503"/>
                </a:cubicBezTo>
                <a:cubicBezTo>
                  <a:pt x="5987921" y="920125"/>
                  <a:pt x="5964038" y="912898"/>
                  <a:pt x="5944926" y="922454"/>
                </a:cubicBezTo>
                <a:cubicBezTo>
                  <a:pt x="5934324" y="927755"/>
                  <a:pt x="5934324" y="943657"/>
                  <a:pt x="5929023" y="954259"/>
                </a:cubicBezTo>
                <a:cubicBezTo>
                  <a:pt x="5933305" y="967105"/>
                  <a:pt x="5936344" y="975942"/>
                  <a:pt x="5938641" y="983356"/>
                </a:cubicBezTo>
                <a:lnTo>
                  <a:pt x="5941380" y="994243"/>
                </a:lnTo>
                <a:lnTo>
                  <a:pt x="6022639" y="1012399"/>
                </a:lnTo>
                <a:cubicBezTo>
                  <a:pt x="6231931" y="1059643"/>
                  <a:pt x="6435672" y="1112210"/>
                  <a:pt x="6620687" y="1222947"/>
                </a:cubicBezTo>
                <a:cubicBezTo>
                  <a:pt x="6604990" y="1244018"/>
                  <a:pt x="6525153" y="1304094"/>
                  <a:pt x="6557895" y="1308577"/>
                </a:cubicBezTo>
                <a:cubicBezTo>
                  <a:pt x="6649842" y="1321581"/>
                  <a:pt x="6731472" y="1365517"/>
                  <a:pt x="6815348" y="1401831"/>
                </a:cubicBezTo>
                <a:cubicBezTo>
                  <a:pt x="6851679" y="1417523"/>
                  <a:pt x="6895633" y="1438147"/>
                  <a:pt x="6878591" y="1494187"/>
                </a:cubicBezTo>
                <a:cubicBezTo>
                  <a:pt x="6847640" y="1509878"/>
                  <a:pt x="6824766" y="1487911"/>
                  <a:pt x="6799202" y="1486118"/>
                </a:cubicBezTo>
                <a:cubicBezTo>
                  <a:pt x="6773186" y="1484326"/>
                  <a:pt x="6714877" y="1495981"/>
                  <a:pt x="6731027" y="1503602"/>
                </a:cubicBezTo>
                <a:cubicBezTo>
                  <a:pt x="6804583" y="1538124"/>
                  <a:pt x="6672268" y="1621067"/>
                  <a:pt x="6759282" y="1621067"/>
                </a:cubicBezTo>
                <a:cubicBezTo>
                  <a:pt x="6905053" y="1621514"/>
                  <a:pt x="6982647" y="1768566"/>
                  <a:pt x="7123035" y="1772603"/>
                </a:cubicBezTo>
                <a:cubicBezTo>
                  <a:pt x="7145459" y="1773049"/>
                  <a:pt x="7156224" y="1799053"/>
                  <a:pt x="7155777" y="1821919"/>
                </a:cubicBezTo>
                <a:cubicBezTo>
                  <a:pt x="7155777" y="1849268"/>
                  <a:pt x="7135144" y="1854199"/>
                  <a:pt x="7112270" y="1856890"/>
                </a:cubicBezTo>
                <a:cubicBezTo>
                  <a:pt x="7077284" y="1860923"/>
                  <a:pt x="7040954" y="1821919"/>
                  <a:pt x="6994755" y="1874821"/>
                </a:cubicBezTo>
                <a:cubicBezTo>
                  <a:pt x="7077735" y="1905755"/>
                  <a:pt x="7160709" y="1936693"/>
                  <a:pt x="7159364" y="2042948"/>
                </a:cubicBezTo>
                <a:cubicBezTo>
                  <a:pt x="7158916" y="2071638"/>
                  <a:pt x="7193452" y="2082399"/>
                  <a:pt x="7219467" y="2089573"/>
                </a:cubicBezTo>
                <a:cubicBezTo>
                  <a:pt x="7262526" y="2101231"/>
                  <a:pt x="7298853" y="2121854"/>
                  <a:pt x="7322179" y="2161756"/>
                </a:cubicBezTo>
                <a:cubicBezTo>
                  <a:pt x="7321730" y="2169378"/>
                  <a:pt x="7321281" y="2177446"/>
                  <a:pt x="7323974" y="2183724"/>
                </a:cubicBezTo>
                <a:cubicBezTo>
                  <a:pt x="7316349" y="2280115"/>
                  <a:pt x="7253555" y="2277424"/>
                  <a:pt x="7184034" y="2261285"/>
                </a:cubicBezTo>
                <a:cubicBezTo>
                  <a:pt x="7101058" y="2241558"/>
                  <a:pt x="7018978" y="2205691"/>
                  <a:pt x="6931516" y="2240212"/>
                </a:cubicBezTo>
                <a:cubicBezTo>
                  <a:pt x="7054861" y="2286391"/>
                  <a:pt x="7188967" y="2289976"/>
                  <a:pt x="7304686" y="2355883"/>
                </a:cubicBezTo>
                <a:cubicBezTo>
                  <a:pt x="6881280" y="2367989"/>
                  <a:pt x="6507211" y="2159959"/>
                  <a:pt x="6096813" y="2080160"/>
                </a:cubicBezTo>
                <a:cubicBezTo>
                  <a:pt x="6110718" y="2133508"/>
                  <a:pt x="6143907" y="2144268"/>
                  <a:pt x="6173959" y="2152340"/>
                </a:cubicBezTo>
                <a:cubicBezTo>
                  <a:pt x="6325561" y="2192691"/>
                  <a:pt x="6458320" y="2272943"/>
                  <a:pt x="6596469" y="2342432"/>
                </a:cubicBezTo>
                <a:cubicBezTo>
                  <a:pt x="6653429" y="2371125"/>
                  <a:pt x="6694695" y="2399820"/>
                  <a:pt x="6716224" y="2461690"/>
                </a:cubicBezTo>
                <a:cubicBezTo>
                  <a:pt x="6735511" y="2517732"/>
                  <a:pt x="6772739" y="2543736"/>
                  <a:pt x="6841810" y="2527594"/>
                </a:cubicBezTo>
                <a:cubicBezTo>
                  <a:pt x="6897875" y="2514144"/>
                  <a:pt x="6959322" y="2521317"/>
                  <a:pt x="7018080" y="2526249"/>
                </a:cubicBezTo>
                <a:cubicBezTo>
                  <a:pt x="7085808" y="2531629"/>
                  <a:pt x="7161607" y="2594845"/>
                  <a:pt x="7143217" y="2627573"/>
                </a:cubicBezTo>
                <a:cubicBezTo>
                  <a:pt x="7111823" y="2683166"/>
                  <a:pt x="7059345" y="2655370"/>
                  <a:pt x="7012697" y="2649094"/>
                </a:cubicBezTo>
                <a:cubicBezTo>
                  <a:pt x="6959771" y="2641473"/>
                  <a:pt x="6861547" y="2625779"/>
                  <a:pt x="6859752" y="2632505"/>
                </a:cubicBezTo>
                <a:cubicBezTo>
                  <a:pt x="6825212" y="2771936"/>
                  <a:pt x="6582114" y="2650439"/>
                  <a:pt x="6529636" y="2637883"/>
                </a:cubicBezTo>
                <a:cubicBezTo>
                  <a:pt x="6464154" y="2622192"/>
                  <a:pt x="6402705" y="2650887"/>
                  <a:pt x="6340360" y="2657610"/>
                </a:cubicBezTo>
                <a:cubicBezTo>
                  <a:pt x="6284743" y="2663887"/>
                  <a:pt x="5970330" y="2683166"/>
                  <a:pt x="5905294" y="2623984"/>
                </a:cubicBezTo>
                <a:cubicBezTo>
                  <a:pt x="5896322" y="2670163"/>
                  <a:pt x="5915159" y="2688993"/>
                  <a:pt x="5930860" y="2710066"/>
                </a:cubicBezTo>
                <a:cubicBezTo>
                  <a:pt x="5952838" y="2740102"/>
                  <a:pt x="5956426" y="2761175"/>
                  <a:pt x="5914710" y="2784935"/>
                </a:cubicBezTo>
                <a:cubicBezTo>
                  <a:pt x="5795853" y="2853086"/>
                  <a:pt x="5797649" y="2855325"/>
                  <a:pt x="5908433" y="2947683"/>
                </a:cubicBezTo>
                <a:cubicBezTo>
                  <a:pt x="5913818" y="2951715"/>
                  <a:pt x="5911572" y="2965167"/>
                  <a:pt x="5912470" y="2974134"/>
                </a:cubicBezTo>
                <a:cubicBezTo>
                  <a:pt x="5883316" y="2988480"/>
                  <a:pt x="5849228" y="2952613"/>
                  <a:pt x="5815141" y="2991171"/>
                </a:cubicBezTo>
                <a:cubicBezTo>
                  <a:pt x="5963601" y="3160638"/>
                  <a:pt x="6190105" y="3202332"/>
                  <a:pt x="6395082" y="3329661"/>
                </a:cubicBezTo>
                <a:cubicBezTo>
                  <a:pt x="6229127" y="3371803"/>
                  <a:pt x="6129555" y="3224751"/>
                  <a:pt x="6007557" y="3243581"/>
                </a:cubicBezTo>
                <a:cubicBezTo>
                  <a:pt x="5946560" y="3289760"/>
                  <a:pt x="6127760" y="3363734"/>
                  <a:pt x="5955079" y="3385704"/>
                </a:cubicBezTo>
                <a:cubicBezTo>
                  <a:pt x="6029985" y="3426052"/>
                  <a:pt x="6085601" y="3465503"/>
                  <a:pt x="6137180" y="3512133"/>
                </a:cubicBezTo>
                <a:cubicBezTo>
                  <a:pt x="6229127" y="3595522"/>
                  <a:pt x="6247069" y="3650219"/>
                  <a:pt x="6204457" y="3762302"/>
                </a:cubicBezTo>
                <a:cubicBezTo>
                  <a:pt x="6176648" y="3835828"/>
                  <a:pt x="6135833" y="3903528"/>
                  <a:pt x="6171716" y="3990952"/>
                </a:cubicBezTo>
                <a:cubicBezTo>
                  <a:pt x="6196832" y="4051028"/>
                  <a:pt x="6186964" y="4090479"/>
                  <a:pt x="6093674" y="4063580"/>
                </a:cubicBezTo>
                <a:cubicBezTo>
                  <a:pt x="5993205" y="4034885"/>
                  <a:pt x="5955530" y="4088685"/>
                  <a:pt x="5980645" y="4194045"/>
                </a:cubicBezTo>
                <a:cubicBezTo>
                  <a:pt x="5996791" y="4261744"/>
                  <a:pt x="5979747" y="4282366"/>
                  <a:pt x="5910676" y="4274743"/>
                </a:cubicBezTo>
                <a:cubicBezTo>
                  <a:pt x="5834426" y="4266226"/>
                  <a:pt x="5761765" y="4221841"/>
                  <a:pt x="5667577" y="4243362"/>
                </a:cubicBezTo>
                <a:cubicBezTo>
                  <a:pt x="5742928" y="4366207"/>
                  <a:pt x="5903948" y="4331236"/>
                  <a:pt x="5991859" y="4448252"/>
                </a:cubicBezTo>
                <a:cubicBezTo>
                  <a:pt x="5886904" y="4448697"/>
                  <a:pt x="5806617" y="4448252"/>
                  <a:pt x="5729024" y="4422695"/>
                </a:cubicBezTo>
                <a:cubicBezTo>
                  <a:pt x="5696728" y="4412381"/>
                  <a:pt x="5661295" y="4401625"/>
                  <a:pt x="5643357" y="4437041"/>
                </a:cubicBezTo>
                <a:cubicBezTo>
                  <a:pt x="5622274" y="4479633"/>
                  <a:pt x="5665781" y="4495772"/>
                  <a:pt x="5692243" y="4503395"/>
                </a:cubicBezTo>
                <a:cubicBezTo>
                  <a:pt x="5766702" y="4524914"/>
                  <a:pt x="5823661" y="4576025"/>
                  <a:pt x="5885111" y="4615926"/>
                </a:cubicBezTo>
                <a:cubicBezTo>
                  <a:pt x="6020115" y="4703353"/>
                  <a:pt x="6168129" y="4776430"/>
                  <a:pt x="6282503" y="4920793"/>
                </a:cubicBezTo>
                <a:cubicBezTo>
                  <a:pt x="6138526" y="4884029"/>
                  <a:pt x="6031329" y="4798399"/>
                  <a:pt x="5897668" y="4780915"/>
                </a:cubicBezTo>
                <a:cubicBezTo>
                  <a:pt x="6013387" y="4912275"/>
                  <a:pt x="6162296" y="4998804"/>
                  <a:pt x="6303132" y="5094297"/>
                </a:cubicBezTo>
                <a:cubicBezTo>
                  <a:pt x="6343501" y="5121199"/>
                  <a:pt x="6384317" y="5139580"/>
                  <a:pt x="6393287" y="5198310"/>
                </a:cubicBezTo>
                <a:cubicBezTo>
                  <a:pt x="6410780" y="5312186"/>
                  <a:pt x="6463257" y="5406336"/>
                  <a:pt x="6575386" y="5456548"/>
                </a:cubicBezTo>
                <a:cubicBezTo>
                  <a:pt x="6576284" y="5457000"/>
                  <a:pt x="6570007" y="5474037"/>
                  <a:pt x="6566415" y="5485690"/>
                </a:cubicBezTo>
                <a:cubicBezTo>
                  <a:pt x="6497793" y="5489279"/>
                  <a:pt x="6443521" y="5422027"/>
                  <a:pt x="6356059" y="5443995"/>
                </a:cubicBezTo>
                <a:cubicBezTo>
                  <a:pt x="6439934" y="5535454"/>
                  <a:pt x="6509903" y="5617502"/>
                  <a:pt x="6628762" y="5660990"/>
                </a:cubicBezTo>
                <a:cubicBezTo>
                  <a:pt x="6723848" y="5695511"/>
                  <a:pt x="6841363" y="5715686"/>
                  <a:pt x="6910436" y="5827767"/>
                </a:cubicBezTo>
                <a:cubicBezTo>
                  <a:pt x="6830149" y="5849739"/>
                  <a:pt x="6770494" y="5821942"/>
                  <a:pt x="6710393" y="5802214"/>
                </a:cubicBezTo>
                <a:cubicBezTo>
                  <a:pt x="6618446" y="5771728"/>
                  <a:pt x="6527397" y="5737208"/>
                  <a:pt x="6435448" y="5706719"/>
                </a:cubicBezTo>
                <a:cubicBezTo>
                  <a:pt x="6400463" y="5695062"/>
                  <a:pt x="6362338" y="5686991"/>
                  <a:pt x="6339913" y="5742586"/>
                </a:cubicBezTo>
                <a:cubicBezTo>
                  <a:pt x="6456978" y="5754244"/>
                  <a:pt x="6526948" y="5829564"/>
                  <a:pt x="6600503" y="5900398"/>
                </a:cubicBezTo>
                <a:cubicBezTo>
                  <a:pt x="6641770" y="5940299"/>
                  <a:pt x="6675410" y="5993652"/>
                  <a:pt x="6749863" y="5973478"/>
                </a:cubicBezTo>
                <a:cubicBezTo>
                  <a:pt x="6788885" y="5962718"/>
                  <a:pt x="6813554" y="5992754"/>
                  <a:pt x="6809515" y="6029519"/>
                </a:cubicBezTo>
                <a:cubicBezTo>
                  <a:pt x="6794715" y="6159089"/>
                  <a:pt x="6885766" y="6204369"/>
                  <a:pt x="6979954" y="6229474"/>
                </a:cubicBezTo>
                <a:cubicBezTo>
                  <a:pt x="7158469" y="6276549"/>
                  <a:pt x="7306929" y="6387287"/>
                  <a:pt x="7480509" y="6447812"/>
                </a:cubicBezTo>
                <a:cubicBezTo>
                  <a:pt x="7649154" y="6506545"/>
                  <a:pt x="7779672" y="6645975"/>
                  <a:pt x="7948764" y="6719056"/>
                </a:cubicBezTo>
                <a:cubicBezTo>
                  <a:pt x="8040603" y="6758733"/>
                  <a:pt x="8129409" y="6806985"/>
                  <a:pt x="8221244" y="6848868"/>
                </a:cubicBezTo>
                <a:lnTo>
                  <a:pt x="8242921"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endParaRPr lang="en-US" dirty="0">
              <a:solidFill>
                <a:schemeClr val="tx1"/>
              </a:solidFill>
            </a:endParaRPr>
          </a:p>
        </p:txBody>
      </p:sp>
      <p:sp>
        <p:nvSpPr>
          <p:cNvPr id="2" name="Título 1">
            <a:extLst>
              <a:ext uri="{FF2B5EF4-FFF2-40B4-BE49-F238E27FC236}">
                <a16:creationId xmlns:a16="http://schemas.microsoft.com/office/drawing/2014/main" id="{D5471DDE-7FE0-5106-B18A-9B2D64236733}"/>
              </a:ext>
            </a:extLst>
          </p:cNvPr>
          <p:cNvSpPr>
            <a:spLocks noGrp="1"/>
          </p:cNvSpPr>
          <p:nvPr>
            <p:ph type="title"/>
          </p:nvPr>
        </p:nvSpPr>
        <p:spPr>
          <a:xfrm>
            <a:off x="838200" y="365125"/>
            <a:ext cx="5257800" cy="1720524"/>
          </a:xfrm>
        </p:spPr>
        <p:txBody>
          <a:bodyPr>
            <a:normAutofit/>
          </a:bodyPr>
          <a:lstStyle/>
          <a:p>
            <a:pPr marL="571500" indent="-571500">
              <a:buFont typeface="Arial" panose="020B0604020202020204" pitchFamily="34" charset="0"/>
              <a:buChar char="•"/>
            </a:pPr>
            <a:r>
              <a:rPr lang="es-ES" sz="3700"/>
              <a:t>Ejemplo y justificación de patrones de diseño en nuestro código</a:t>
            </a:r>
          </a:p>
        </p:txBody>
      </p:sp>
      <p:sp>
        <p:nvSpPr>
          <p:cNvPr id="3" name="Marcador de contenido 2">
            <a:extLst>
              <a:ext uri="{FF2B5EF4-FFF2-40B4-BE49-F238E27FC236}">
                <a16:creationId xmlns:a16="http://schemas.microsoft.com/office/drawing/2014/main" id="{1D7F7DA0-88DE-423C-E460-E11E4E0D7C02}"/>
              </a:ext>
            </a:extLst>
          </p:cNvPr>
          <p:cNvSpPr>
            <a:spLocks noGrp="1"/>
          </p:cNvSpPr>
          <p:nvPr>
            <p:ph idx="1"/>
          </p:nvPr>
        </p:nvSpPr>
        <p:spPr>
          <a:xfrm>
            <a:off x="860205" y="2450774"/>
            <a:ext cx="5234271" cy="1289196"/>
          </a:xfrm>
        </p:spPr>
        <p:txBody>
          <a:bodyPr>
            <a:normAutofit/>
          </a:bodyPr>
          <a:lstStyle/>
          <a:p>
            <a:r>
              <a:rPr lang="es-ES" sz="2000" kern="100" dirty="0">
                <a:effectLst/>
                <a:latin typeface="Calibri" panose="020F0502020204030204" pitchFamily="34" charset="0"/>
                <a:ea typeface="Calibri" panose="020F0502020204030204" pitchFamily="34" charset="0"/>
                <a:cs typeface="Times New Roman" panose="02020603050405020304" pitchFamily="18" charset="0"/>
              </a:rPr>
              <a:t>La clase Singleton también debe tener un constructor privado y una variable estática que será la que almacene nuestra instancia de la clase.</a:t>
            </a:r>
          </a:p>
          <a:p>
            <a:endParaRPr lang="es-ES" sz="2000" dirty="0"/>
          </a:p>
        </p:txBody>
      </p:sp>
      <p:pic>
        <p:nvPicPr>
          <p:cNvPr id="4" name="Imagen 3" descr="Texto&#10;&#10;Descripción generada automáticamente">
            <a:extLst>
              <a:ext uri="{FF2B5EF4-FFF2-40B4-BE49-F238E27FC236}">
                <a16:creationId xmlns:a16="http://schemas.microsoft.com/office/drawing/2014/main" id="{2863A7A4-9A0B-7C6D-8594-6C918BCA15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7584185" y="1359673"/>
            <a:ext cx="3442447" cy="2194560"/>
          </a:xfrm>
          <a:prstGeom prst="rect">
            <a:avLst/>
          </a:prstGeom>
          <a:noFill/>
        </p:spPr>
      </p:pic>
      <p:pic>
        <p:nvPicPr>
          <p:cNvPr id="5" name="Imagen 4" descr="Texto&#10;&#10;Descripción generada automáticamente con confianza media">
            <a:extLst>
              <a:ext uri="{FF2B5EF4-FFF2-40B4-BE49-F238E27FC236}">
                <a16:creationId xmlns:a16="http://schemas.microsoft.com/office/drawing/2014/main" id="{B0997B76-F31C-9CF5-7924-3CD2F85161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534655" y="4511091"/>
            <a:ext cx="3541510" cy="1177551"/>
          </a:xfrm>
          <a:prstGeom prst="rect">
            <a:avLst/>
          </a:prstGeom>
          <a:noFill/>
        </p:spPr>
      </p:pic>
      <p:sp>
        <p:nvSpPr>
          <p:cNvPr id="6" name="CuadroTexto 5">
            <a:extLst>
              <a:ext uri="{FF2B5EF4-FFF2-40B4-BE49-F238E27FC236}">
                <a16:creationId xmlns:a16="http://schemas.microsoft.com/office/drawing/2014/main" id="{BAF305F1-B2D6-6518-56BB-A7CA6D5F1760}"/>
              </a:ext>
            </a:extLst>
          </p:cNvPr>
          <p:cNvSpPr txBox="1"/>
          <p:nvPr/>
        </p:nvSpPr>
        <p:spPr>
          <a:xfrm>
            <a:off x="1115835" y="4283322"/>
            <a:ext cx="4335600" cy="2031325"/>
          </a:xfrm>
          <a:prstGeom prst="rect">
            <a:avLst/>
          </a:prstGeom>
          <a:noFill/>
        </p:spPr>
        <p:txBody>
          <a:bodyPr wrap="square" rtlCol="0">
            <a:spAutoFit/>
          </a:bodyPr>
          <a:lstStyle/>
          <a:p>
            <a:r>
              <a:rPr lang="es-ES" dirty="0"/>
              <a:t>Nuestra clase Authentication nos encajó perfectamente en el patrón Singleton puesto que solo queríamos que tuviera un único punto de acceso y que fuera accesible desde cualquier punto del código sin tener que crear más instancias de esta.</a:t>
            </a:r>
          </a:p>
        </p:txBody>
      </p:sp>
    </p:spTree>
    <p:extLst>
      <p:ext uri="{BB962C8B-B14F-4D97-AF65-F5344CB8AC3E}">
        <p14:creationId xmlns:p14="http://schemas.microsoft.com/office/powerpoint/2010/main" val="2609458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43E7DC-5101-4E7C-ADB5-596311F53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B8BCA7A-6464-4C53-A572-89B2B3C2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0976177 w 12192000"/>
              <a:gd name="connsiteY3" fmla="*/ 6858000 h 6858000"/>
              <a:gd name="connsiteX4" fmla="*/ 10997120 w 12192000"/>
              <a:gd name="connsiteY4" fmla="*/ 6851980 h 6858000"/>
              <a:gd name="connsiteX5" fmla="*/ 12094512 w 12192000"/>
              <a:gd name="connsiteY5" fmla="*/ 6315404 h 6858000"/>
              <a:gd name="connsiteX6" fmla="*/ 12191999 w 12192000"/>
              <a:gd name="connsiteY6" fmla="*/ 6239611 h 6858000"/>
              <a:gd name="connsiteX7" fmla="*/ 12191999 w 12192000"/>
              <a:gd name="connsiteY7" fmla="*/ 1104399 h 6858000"/>
              <a:gd name="connsiteX8" fmla="*/ 11979198 w 12192000"/>
              <a:gd name="connsiteY8" fmla="*/ 1051011 h 6858000"/>
              <a:gd name="connsiteX9" fmla="*/ 11742378 w 12192000"/>
              <a:gd name="connsiteY9" fmla="*/ 986227 h 6858000"/>
              <a:gd name="connsiteX10" fmla="*/ 12063968 w 12192000"/>
              <a:gd name="connsiteY10" fmla="*/ 729780 h 6858000"/>
              <a:gd name="connsiteX11" fmla="*/ 11572835 w 12192000"/>
              <a:gd name="connsiteY11" fmla="*/ 670151 h 6858000"/>
              <a:gd name="connsiteX12" fmla="*/ 11524844 w 12192000"/>
              <a:gd name="connsiteY12" fmla="*/ 671946 h 6858000"/>
              <a:gd name="connsiteX13" fmla="*/ 10560518 w 12192000"/>
              <a:gd name="connsiteY13" fmla="*/ 632492 h 6858000"/>
              <a:gd name="connsiteX14" fmla="*/ 9178169 w 12192000"/>
              <a:gd name="connsiteY14" fmla="*/ 501577 h 6858000"/>
              <a:gd name="connsiteX15" fmla="*/ 8033984 w 12192000"/>
              <a:gd name="connsiteY15" fmla="*/ 423121 h 6858000"/>
              <a:gd name="connsiteX16" fmla="*/ 6815795 w 12192000"/>
              <a:gd name="connsiteY16" fmla="*/ 270688 h 6858000"/>
              <a:gd name="connsiteX17" fmla="*/ 6757489 w 12192000"/>
              <a:gd name="connsiteY17" fmla="*/ 260880 h 6858000"/>
              <a:gd name="connsiteX18" fmla="*/ 6703217 w 12192000"/>
              <a:gd name="connsiteY18" fmla="*/ 290416 h 6858000"/>
              <a:gd name="connsiteX19" fmla="*/ 7005521 w 12192000"/>
              <a:gd name="connsiteY19" fmla="*/ 401154 h 6858000"/>
              <a:gd name="connsiteX20" fmla="*/ 6532779 w 12192000"/>
              <a:gd name="connsiteY20" fmla="*/ 342871 h 6858000"/>
              <a:gd name="connsiteX21" fmla="*/ 6524704 w 12192000"/>
              <a:gd name="connsiteY21" fmla="*/ 380529 h 6858000"/>
              <a:gd name="connsiteX22" fmla="*/ 7061587 w 12192000"/>
              <a:gd name="connsiteY22" fmla="*/ 523098 h 6858000"/>
              <a:gd name="connsiteX23" fmla="*/ 7013594 w 12192000"/>
              <a:gd name="connsiteY23" fmla="*/ 545070 h 6858000"/>
              <a:gd name="connsiteX24" fmla="*/ 6728335 w 12192000"/>
              <a:gd name="connsiteY24" fmla="*/ 489924 h 6858000"/>
              <a:gd name="connsiteX25" fmla="*/ 6670923 w 12192000"/>
              <a:gd name="connsiteY25" fmla="*/ 504270 h 6858000"/>
              <a:gd name="connsiteX26" fmla="*/ 6699180 w 12192000"/>
              <a:gd name="connsiteY26" fmla="*/ 571069 h 6858000"/>
              <a:gd name="connsiteX27" fmla="*/ 6822972 w 12192000"/>
              <a:gd name="connsiteY27" fmla="*/ 597073 h 6858000"/>
              <a:gd name="connsiteX28" fmla="*/ 7015839 w 12192000"/>
              <a:gd name="connsiteY28" fmla="*/ 753992 h 6858000"/>
              <a:gd name="connsiteX29" fmla="*/ 6723848 w 12192000"/>
              <a:gd name="connsiteY29" fmla="*/ 735160 h 6858000"/>
              <a:gd name="connsiteX30" fmla="*/ 6672268 w 12192000"/>
              <a:gd name="connsiteY30" fmla="*/ 773268 h 6858000"/>
              <a:gd name="connsiteX31" fmla="*/ 6652532 w 12192000"/>
              <a:gd name="connsiteY31" fmla="*/ 822585 h 6858000"/>
              <a:gd name="connsiteX32" fmla="*/ 6539505 w 12192000"/>
              <a:gd name="connsiteY32" fmla="*/ 863382 h 6858000"/>
              <a:gd name="connsiteX33" fmla="*/ 6717122 w 12192000"/>
              <a:gd name="connsiteY33" fmla="*/ 909114 h 6858000"/>
              <a:gd name="connsiteX34" fmla="*/ 6527397 w 12192000"/>
              <a:gd name="connsiteY34" fmla="*/ 909114 h 6858000"/>
              <a:gd name="connsiteX35" fmla="*/ 6309411 w 12192000"/>
              <a:gd name="connsiteY35" fmla="*/ 877731 h 6858000"/>
              <a:gd name="connsiteX36" fmla="*/ 6077077 w 12192000"/>
              <a:gd name="connsiteY36" fmla="*/ 887593 h 6858000"/>
              <a:gd name="connsiteX37" fmla="*/ 6076642 w 12192000"/>
              <a:gd name="connsiteY37" fmla="*/ 887537 h 6858000"/>
              <a:gd name="connsiteX38" fmla="*/ 6032390 w 12192000"/>
              <a:gd name="connsiteY38" fmla="*/ 898600 h 6858000"/>
              <a:gd name="connsiteX39" fmla="*/ 6008536 w 12192000"/>
              <a:gd name="connsiteY39" fmla="*/ 914503 h 6858000"/>
              <a:gd name="connsiteX40" fmla="*/ 5944926 w 12192000"/>
              <a:gd name="connsiteY40" fmla="*/ 922454 h 6858000"/>
              <a:gd name="connsiteX41" fmla="*/ 5929023 w 12192000"/>
              <a:gd name="connsiteY41" fmla="*/ 954259 h 6858000"/>
              <a:gd name="connsiteX42" fmla="*/ 5938641 w 12192000"/>
              <a:gd name="connsiteY42" fmla="*/ 983356 h 6858000"/>
              <a:gd name="connsiteX43" fmla="*/ 5941380 w 12192000"/>
              <a:gd name="connsiteY43" fmla="*/ 994243 h 6858000"/>
              <a:gd name="connsiteX44" fmla="*/ 6022639 w 12192000"/>
              <a:gd name="connsiteY44" fmla="*/ 1012399 h 6858000"/>
              <a:gd name="connsiteX45" fmla="*/ 6620687 w 12192000"/>
              <a:gd name="connsiteY45" fmla="*/ 1222947 h 6858000"/>
              <a:gd name="connsiteX46" fmla="*/ 6557895 w 12192000"/>
              <a:gd name="connsiteY46" fmla="*/ 1308577 h 6858000"/>
              <a:gd name="connsiteX47" fmla="*/ 6815348 w 12192000"/>
              <a:gd name="connsiteY47" fmla="*/ 1401831 h 6858000"/>
              <a:gd name="connsiteX48" fmla="*/ 6878591 w 12192000"/>
              <a:gd name="connsiteY48" fmla="*/ 1494187 h 6858000"/>
              <a:gd name="connsiteX49" fmla="*/ 6799202 w 12192000"/>
              <a:gd name="connsiteY49" fmla="*/ 1486118 h 6858000"/>
              <a:gd name="connsiteX50" fmla="*/ 6731027 w 12192000"/>
              <a:gd name="connsiteY50" fmla="*/ 1503602 h 6858000"/>
              <a:gd name="connsiteX51" fmla="*/ 6759282 w 12192000"/>
              <a:gd name="connsiteY51" fmla="*/ 1621067 h 6858000"/>
              <a:gd name="connsiteX52" fmla="*/ 7123035 w 12192000"/>
              <a:gd name="connsiteY52" fmla="*/ 1772603 h 6858000"/>
              <a:gd name="connsiteX53" fmla="*/ 7155777 w 12192000"/>
              <a:gd name="connsiteY53" fmla="*/ 1821919 h 6858000"/>
              <a:gd name="connsiteX54" fmla="*/ 7112270 w 12192000"/>
              <a:gd name="connsiteY54" fmla="*/ 1856890 h 6858000"/>
              <a:gd name="connsiteX55" fmla="*/ 6994755 w 12192000"/>
              <a:gd name="connsiteY55" fmla="*/ 1874821 h 6858000"/>
              <a:gd name="connsiteX56" fmla="*/ 7159364 w 12192000"/>
              <a:gd name="connsiteY56" fmla="*/ 2042948 h 6858000"/>
              <a:gd name="connsiteX57" fmla="*/ 7219467 w 12192000"/>
              <a:gd name="connsiteY57" fmla="*/ 2089573 h 6858000"/>
              <a:gd name="connsiteX58" fmla="*/ 7322179 w 12192000"/>
              <a:gd name="connsiteY58" fmla="*/ 2161756 h 6858000"/>
              <a:gd name="connsiteX59" fmla="*/ 7323974 w 12192000"/>
              <a:gd name="connsiteY59" fmla="*/ 2183724 h 6858000"/>
              <a:gd name="connsiteX60" fmla="*/ 7184034 w 12192000"/>
              <a:gd name="connsiteY60" fmla="*/ 2261285 h 6858000"/>
              <a:gd name="connsiteX61" fmla="*/ 6931516 w 12192000"/>
              <a:gd name="connsiteY61" fmla="*/ 2240212 h 6858000"/>
              <a:gd name="connsiteX62" fmla="*/ 7304686 w 12192000"/>
              <a:gd name="connsiteY62" fmla="*/ 2355883 h 6858000"/>
              <a:gd name="connsiteX63" fmla="*/ 6096813 w 12192000"/>
              <a:gd name="connsiteY63" fmla="*/ 2080160 h 6858000"/>
              <a:gd name="connsiteX64" fmla="*/ 6173959 w 12192000"/>
              <a:gd name="connsiteY64" fmla="*/ 2152340 h 6858000"/>
              <a:gd name="connsiteX65" fmla="*/ 6596469 w 12192000"/>
              <a:gd name="connsiteY65" fmla="*/ 2342432 h 6858000"/>
              <a:gd name="connsiteX66" fmla="*/ 6716224 w 12192000"/>
              <a:gd name="connsiteY66" fmla="*/ 2461690 h 6858000"/>
              <a:gd name="connsiteX67" fmla="*/ 6841810 w 12192000"/>
              <a:gd name="connsiteY67" fmla="*/ 2527594 h 6858000"/>
              <a:gd name="connsiteX68" fmla="*/ 7018080 w 12192000"/>
              <a:gd name="connsiteY68" fmla="*/ 2526249 h 6858000"/>
              <a:gd name="connsiteX69" fmla="*/ 7143217 w 12192000"/>
              <a:gd name="connsiteY69" fmla="*/ 2627573 h 6858000"/>
              <a:gd name="connsiteX70" fmla="*/ 7012697 w 12192000"/>
              <a:gd name="connsiteY70" fmla="*/ 2649094 h 6858000"/>
              <a:gd name="connsiteX71" fmla="*/ 6859752 w 12192000"/>
              <a:gd name="connsiteY71" fmla="*/ 2632505 h 6858000"/>
              <a:gd name="connsiteX72" fmla="*/ 6529636 w 12192000"/>
              <a:gd name="connsiteY72" fmla="*/ 2637883 h 6858000"/>
              <a:gd name="connsiteX73" fmla="*/ 6340360 w 12192000"/>
              <a:gd name="connsiteY73" fmla="*/ 2657610 h 6858000"/>
              <a:gd name="connsiteX74" fmla="*/ 5905294 w 12192000"/>
              <a:gd name="connsiteY74" fmla="*/ 2623984 h 6858000"/>
              <a:gd name="connsiteX75" fmla="*/ 5930860 w 12192000"/>
              <a:gd name="connsiteY75" fmla="*/ 2710066 h 6858000"/>
              <a:gd name="connsiteX76" fmla="*/ 5914710 w 12192000"/>
              <a:gd name="connsiteY76" fmla="*/ 2784935 h 6858000"/>
              <a:gd name="connsiteX77" fmla="*/ 5908433 w 12192000"/>
              <a:gd name="connsiteY77" fmla="*/ 2947683 h 6858000"/>
              <a:gd name="connsiteX78" fmla="*/ 5912470 w 12192000"/>
              <a:gd name="connsiteY78" fmla="*/ 2974134 h 6858000"/>
              <a:gd name="connsiteX79" fmla="*/ 5815141 w 12192000"/>
              <a:gd name="connsiteY79" fmla="*/ 2991171 h 6858000"/>
              <a:gd name="connsiteX80" fmla="*/ 6395082 w 12192000"/>
              <a:gd name="connsiteY80" fmla="*/ 3329661 h 6858000"/>
              <a:gd name="connsiteX81" fmla="*/ 6007557 w 12192000"/>
              <a:gd name="connsiteY81" fmla="*/ 3243581 h 6858000"/>
              <a:gd name="connsiteX82" fmla="*/ 5955079 w 12192000"/>
              <a:gd name="connsiteY82" fmla="*/ 3385704 h 6858000"/>
              <a:gd name="connsiteX83" fmla="*/ 6137180 w 12192000"/>
              <a:gd name="connsiteY83" fmla="*/ 3512133 h 6858000"/>
              <a:gd name="connsiteX84" fmla="*/ 6204457 w 12192000"/>
              <a:gd name="connsiteY84" fmla="*/ 3762302 h 6858000"/>
              <a:gd name="connsiteX85" fmla="*/ 6171716 w 12192000"/>
              <a:gd name="connsiteY85" fmla="*/ 3990952 h 6858000"/>
              <a:gd name="connsiteX86" fmla="*/ 6093674 w 12192000"/>
              <a:gd name="connsiteY86" fmla="*/ 4063580 h 6858000"/>
              <a:gd name="connsiteX87" fmla="*/ 5980645 w 12192000"/>
              <a:gd name="connsiteY87" fmla="*/ 4194045 h 6858000"/>
              <a:gd name="connsiteX88" fmla="*/ 5910676 w 12192000"/>
              <a:gd name="connsiteY88" fmla="*/ 4274743 h 6858000"/>
              <a:gd name="connsiteX89" fmla="*/ 5667577 w 12192000"/>
              <a:gd name="connsiteY89" fmla="*/ 4243362 h 6858000"/>
              <a:gd name="connsiteX90" fmla="*/ 5991859 w 12192000"/>
              <a:gd name="connsiteY90" fmla="*/ 4448252 h 6858000"/>
              <a:gd name="connsiteX91" fmla="*/ 5729024 w 12192000"/>
              <a:gd name="connsiteY91" fmla="*/ 4422695 h 6858000"/>
              <a:gd name="connsiteX92" fmla="*/ 5643357 w 12192000"/>
              <a:gd name="connsiteY92" fmla="*/ 4437041 h 6858000"/>
              <a:gd name="connsiteX93" fmla="*/ 5692243 w 12192000"/>
              <a:gd name="connsiteY93" fmla="*/ 4503395 h 6858000"/>
              <a:gd name="connsiteX94" fmla="*/ 5885111 w 12192000"/>
              <a:gd name="connsiteY94" fmla="*/ 4615926 h 6858000"/>
              <a:gd name="connsiteX95" fmla="*/ 6282503 w 12192000"/>
              <a:gd name="connsiteY95" fmla="*/ 4920793 h 6858000"/>
              <a:gd name="connsiteX96" fmla="*/ 5897668 w 12192000"/>
              <a:gd name="connsiteY96" fmla="*/ 4780915 h 6858000"/>
              <a:gd name="connsiteX97" fmla="*/ 6303132 w 12192000"/>
              <a:gd name="connsiteY97" fmla="*/ 5094297 h 6858000"/>
              <a:gd name="connsiteX98" fmla="*/ 6393287 w 12192000"/>
              <a:gd name="connsiteY98" fmla="*/ 5198310 h 6858000"/>
              <a:gd name="connsiteX99" fmla="*/ 6575386 w 12192000"/>
              <a:gd name="connsiteY99" fmla="*/ 5456548 h 6858000"/>
              <a:gd name="connsiteX100" fmla="*/ 6566415 w 12192000"/>
              <a:gd name="connsiteY100" fmla="*/ 5485690 h 6858000"/>
              <a:gd name="connsiteX101" fmla="*/ 6356059 w 12192000"/>
              <a:gd name="connsiteY101" fmla="*/ 5443995 h 6858000"/>
              <a:gd name="connsiteX102" fmla="*/ 6628762 w 12192000"/>
              <a:gd name="connsiteY102" fmla="*/ 5660990 h 6858000"/>
              <a:gd name="connsiteX103" fmla="*/ 6910436 w 12192000"/>
              <a:gd name="connsiteY103" fmla="*/ 5827767 h 6858000"/>
              <a:gd name="connsiteX104" fmla="*/ 6710393 w 12192000"/>
              <a:gd name="connsiteY104" fmla="*/ 5802214 h 6858000"/>
              <a:gd name="connsiteX105" fmla="*/ 6435448 w 12192000"/>
              <a:gd name="connsiteY105" fmla="*/ 5706719 h 6858000"/>
              <a:gd name="connsiteX106" fmla="*/ 6339913 w 12192000"/>
              <a:gd name="connsiteY106" fmla="*/ 5742586 h 6858000"/>
              <a:gd name="connsiteX107" fmla="*/ 6600503 w 12192000"/>
              <a:gd name="connsiteY107" fmla="*/ 5900398 h 6858000"/>
              <a:gd name="connsiteX108" fmla="*/ 6749863 w 12192000"/>
              <a:gd name="connsiteY108" fmla="*/ 5973478 h 6858000"/>
              <a:gd name="connsiteX109" fmla="*/ 6809515 w 12192000"/>
              <a:gd name="connsiteY109" fmla="*/ 6029519 h 6858000"/>
              <a:gd name="connsiteX110" fmla="*/ 6979954 w 12192000"/>
              <a:gd name="connsiteY110" fmla="*/ 6229474 h 6858000"/>
              <a:gd name="connsiteX111" fmla="*/ 7480509 w 12192000"/>
              <a:gd name="connsiteY111" fmla="*/ 6447812 h 6858000"/>
              <a:gd name="connsiteX112" fmla="*/ 7948764 w 12192000"/>
              <a:gd name="connsiteY112" fmla="*/ 6719056 h 6858000"/>
              <a:gd name="connsiteX113" fmla="*/ 8221244 w 12192000"/>
              <a:gd name="connsiteY113" fmla="*/ 6848868 h 6858000"/>
              <a:gd name="connsiteX114" fmla="*/ 8242921 w 12192000"/>
              <a:gd name="connsiteY114" fmla="*/ 6858000 h 6858000"/>
              <a:gd name="connsiteX115" fmla="*/ 0 w 12192000"/>
              <a:gd name="connsiteY1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2192000" h="6858000">
                <a:moveTo>
                  <a:pt x="0" y="0"/>
                </a:moveTo>
                <a:lnTo>
                  <a:pt x="12192000" y="0"/>
                </a:lnTo>
                <a:lnTo>
                  <a:pt x="12192000" y="6858000"/>
                </a:lnTo>
                <a:lnTo>
                  <a:pt x="10976177" y="6858000"/>
                </a:lnTo>
                <a:lnTo>
                  <a:pt x="10997120" y="6851980"/>
                </a:lnTo>
                <a:cubicBezTo>
                  <a:pt x="11372760" y="6734361"/>
                  <a:pt x="11757137" y="6563389"/>
                  <a:pt x="12094512" y="6315404"/>
                </a:cubicBezTo>
                <a:lnTo>
                  <a:pt x="12191999" y="6239611"/>
                </a:lnTo>
                <a:lnTo>
                  <a:pt x="12191999" y="1104399"/>
                </a:lnTo>
                <a:lnTo>
                  <a:pt x="11979198" y="1051011"/>
                </a:lnTo>
                <a:cubicBezTo>
                  <a:pt x="11902836" y="1030275"/>
                  <a:pt x="11824681" y="1008195"/>
                  <a:pt x="11742378" y="986227"/>
                </a:cubicBezTo>
                <a:cubicBezTo>
                  <a:pt x="11843295" y="875936"/>
                  <a:pt x="12022257" y="888939"/>
                  <a:pt x="12063968" y="729780"/>
                </a:cubicBezTo>
                <a:cubicBezTo>
                  <a:pt x="11901155" y="688534"/>
                  <a:pt x="11729822" y="735611"/>
                  <a:pt x="11572835" y="670151"/>
                </a:cubicBezTo>
                <a:cubicBezTo>
                  <a:pt x="11559381" y="664325"/>
                  <a:pt x="11540990" y="670151"/>
                  <a:pt x="11524844" y="671946"/>
                </a:cubicBezTo>
                <a:cubicBezTo>
                  <a:pt x="11201459" y="706916"/>
                  <a:pt x="10879418" y="676432"/>
                  <a:pt x="10560518" y="632492"/>
                </a:cubicBezTo>
                <a:cubicBezTo>
                  <a:pt x="10101230" y="569728"/>
                  <a:pt x="9640146" y="529825"/>
                  <a:pt x="9178169" y="501577"/>
                </a:cubicBezTo>
                <a:cubicBezTo>
                  <a:pt x="8796475" y="478266"/>
                  <a:pt x="8413886" y="467955"/>
                  <a:pt x="8033984" y="423121"/>
                </a:cubicBezTo>
                <a:cubicBezTo>
                  <a:pt x="7627624" y="375150"/>
                  <a:pt x="7221712" y="320901"/>
                  <a:pt x="6815795" y="270688"/>
                </a:cubicBezTo>
                <a:cubicBezTo>
                  <a:pt x="6797407" y="268446"/>
                  <a:pt x="6777110" y="261384"/>
                  <a:pt x="6757489" y="260880"/>
                </a:cubicBezTo>
                <a:cubicBezTo>
                  <a:pt x="6737867" y="260376"/>
                  <a:pt x="6718916" y="266430"/>
                  <a:pt x="6703217" y="290416"/>
                </a:cubicBezTo>
                <a:cubicBezTo>
                  <a:pt x="6786642" y="353629"/>
                  <a:pt x="6892941" y="329867"/>
                  <a:pt x="7005521" y="401154"/>
                </a:cubicBezTo>
                <a:cubicBezTo>
                  <a:pt x="6822525" y="378735"/>
                  <a:pt x="6677649" y="360801"/>
                  <a:pt x="6532779" y="342871"/>
                </a:cubicBezTo>
                <a:cubicBezTo>
                  <a:pt x="6530087" y="355424"/>
                  <a:pt x="6527397" y="367976"/>
                  <a:pt x="6524704" y="380529"/>
                </a:cubicBezTo>
                <a:cubicBezTo>
                  <a:pt x="6709945" y="406980"/>
                  <a:pt x="6881280" y="475126"/>
                  <a:pt x="7061587" y="523098"/>
                </a:cubicBezTo>
                <a:cubicBezTo>
                  <a:pt x="7044990" y="552691"/>
                  <a:pt x="7028398" y="546862"/>
                  <a:pt x="7013594" y="545070"/>
                </a:cubicBezTo>
                <a:cubicBezTo>
                  <a:pt x="6917162" y="533412"/>
                  <a:pt x="6820730" y="521755"/>
                  <a:pt x="6728335" y="489924"/>
                </a:cubicBezTo>
                <a:cubicBezTo>
                  <a:pt x="6707702" y="482748"/>
                  <a:pt x="6682583" y="482748"/>
                  <a:pt x="6670923" y="504270"/>
                </a:cubicBezTo>
                <a:cubicBezTo>
                  <a:pt x="6654326" y="534757"/>
                  <a:pt x="6678097" y="554484"/>
                  <a:pt x="6699180" y="571069"/>
                </a:cubicBezTo>
                <a:cubicBezTo>
                  <a:pt x="6735959" y="599764"/>
                  <a:pt x="6780362" y="591695"/>
                  <a:pt x="6822972" y="597073"/>
                </a:cubicBezTo>
                <a:cubicBezTo>
                  <a:pt x="6936448" y="610972"/>
                  <a:pt x="6990720" y="654460"/>
                  <a:pt x="7015839" y="753992"/>
                </a:cubicBezTo>
                <a:cubicBezTo>
                  <a:pt x="6916264" y="713640"/>
                  <a:pt x="6820280" y="763407"/>
                  <a:pt x="6723848" y="735160"/>
                </a:cubicBezTo>
                <a:cubicBezTo>
                  <a:pt x="6698731" y="727988"/>
                  <a:pt x="6658813" y="738747"/>
                  <a:pt x="6672268" y="773268"/>
                </a:cubicBezTo>
                <a:cubicBezTo>
                  <a:pt x="6684828" y="805550"/>
                  <a:pt x="6726540" y="828861"/>
                  <a:pt x="6652532" y="822585"/>
                </a:cubicBezTo>
                <a:cubicBezTo>
                  <a:pt x="6599609" y="818101"/>
                  <a:pt x="6495999" y="854418"/>
                  <a:pt x="6539505" y="863382"/>
                </a:cubicBezTo>
                <a:cubicBezTo>
                  <a:pt x="6594225" y="874593"/>
                  <a:pt x="6647600" y="890733"/>
                  <a:pt x="6717122" y="909114"/>
                </a:cubicBezTo>
                <a:cubicBezTo>
                  <a:pt x="6640423" y="939151"/>
                  <a:pt x="6585254" y="932874"/>
                  <a:pt x="6527397" y="909114"/>
                </a:cubicBezTo>
                <a:cubicBezTo>
                  <a:pt x="6457427" y="880419"/>
                  <a:pt x="6366375" y="845451"/>
                  <a:pt x="6309411" y="877731"/>
                </a:cubicBezTo>
                <a:cubicBezTo>
                  <a:pt x="6224192" y="926151"/>
                  <a:pt x="6153325" y="895663"/>
                  <a:pt x="6077077" y="887593"/>
                </a:cubicBezTo>
                <a:lnTo>
                  <a:pt x="6076642" y="887537"/>
                </a:lnTo>
                <a:lnTo>
                  <a:pt x="6032390" y="898600"/>
                </a:lnTo>
                <a:cubicBezTo>
                  <a:pt x="6023409" y="901866"/>
                  <a:pt x="6017756" y="911989"/>
                  <a:pt x="6008536" y="914503"/>
                </a:cubicBezTo>
                <a:cubicBezTo>
                  <a:pt x="5987921" y="920125"/>
                  <a:pt x="5964038" y="912898"/>
                  <a:pt x="5944926" y="922454"/>
                </a:cubicBezTo>
                <a:cubicBezTo>
                  <a:pt x="5934324" y="927755"/>
                  <a:pt x="5934324" y="943657"/>
                  <a:pt x="5929023" y="954259"/>
                </a:cubicBezTo>
                <a:cubicBezTo>
                  <a:pt x="5933305" y="967105"/>
                  <a:pt x="5936344" y="975942"/>
                  <a:pt x="5938641" y="983356"/>
                </a:cubicBezTo>
                <a:lnTo>
                  <a:pt x="5941380" y="994243"/>
                </a:lnTo>
                <a:lnTo>
                  <a:pt x="6022639" y="1012399"/>
                </a:lnTo>
                <a:cubicBezTo>
                  <a:pt x="6231931" y="1059643"/>
                  <a:pt x="6435672" y="1112210"/>
                  <a:pt x="6620687" y="1222947"/>
                </a:cubicBezTo>
                <a:cubicBezTo>
                  <a:pt x="6604990" y="1244018"/>
                  <a:pt x="6525153" y="1304094"/>
                  <a:pt x="6557895" y="1308577"/>
                </a:cubicBezTo>
                <a:cubicBezTo>
                  <a:pt x="6649842" y="1321581"/>
                  <a:pt x="6731472" y="1365517"/>
                  <a:pt x="6815348" y="1401831"/>
                </a:cubicBezTo>
                <a:cubicBezTo>
                  <a:pt x="6851679" y="1417523"/>
                  <a:pt x="6895633" y="1438147"/>
                  <a:pt x="6878591" y="1494187"/>
                </a:cubicBezTo>
                <a:cubicBezTo>
                  <a:pt x="6847640" y="1509878"/>
                  <a:pt x="6824766" y="1487911"/>
                  <a:pt x="6799202" y="1486118"/>
                </a:cubicBezTo>
                <a:cubicBezTo>
                  <a:pt x="6773186" y="1484326"/>
                  <a:pt x="6714877" y="1495981"/>
                  <a:pt x="6731027" y="1503602"/>
                </a:cubicBezTo>
                <a:cubicBezTo>
                  <a:pt x="6804583" y="1538124"/>
                  <a:pt x="6672268" y="1621067"/>
                  <a:pt x="6759282" y="1621067"/>
                </a:cubicBezTo>
                <a:cubicBezTo>
                  <a:pt x="6905053" y="1621514"/>
                  <a:pt x="6982647" y="1768566"/>
                  <a:pt x="7123035" y="1772603"/>
                </a:cubicBezTo>
                <a:cubicBezTo>
                  <a:pt x="7145459" y="1773049"/>
                  <a:pt x="7156224" y="1799053"/>
                  <a:pt x="7155777" y="1821919"/>
                </a:cubicBezTo>
                <a:cubicBezTo>
                  <a:pt x="7155777" y="1849268"/>
                  <a:pt x="7135144" y="1854199"/>
                  <a:pt x="7112270" y="1856890"/>
                </a:cubicBezTo>
                <a:cubicBezTo>
                  <a:pt x="7077284" y="1860923"/>
                  <a:pt x="7040954" y="1821919"/>
                  <a:pt x="6994755" y="1874821"/>
                </a:cubicBezTo>
                <a:cubicBezTo>
                  <a:pt x="7077735" y="1905755"/>
                  <a:pt x="7160709" y="1936693"/>
                  <a:pt x="7159364" y="2042948"/>
                </a:cubicBezTo>
                <a:cubicBezTo>
                  <a:pt x="7158916" y="2071638"/>
                  <a:pt x="7193452" y="2082399"/>
                  <a:pt x="7219467" y="2089573"/>
                </a:cubicBezTo>
                <a:cubicBezTo>
                  <a:pt x="7262526" y="2101231"/>
                  <a:pt x="7298853" y="2121854"/>
                  <a:pt x="7322179" y="2161756"/>
                </a:cubicBezTo>
                <a:cubicBezTo>
                  <a:pt x="7321730" y="2169378"/>
                  <a:pt x="7321281" y="2177446"/>
                  <a:pt x="7323974" y="2183724"/>
                </a:cubicBezTo>
                <a:cubicBezTo>
                  <a:pt x="7316349" y="2280115"/>
                  <a:pt x="7253555" y="2277424"/>
                  <a:pt x="7184034" y="2261285"/>
                </a:cubicBezTo>
                <a:cubicBezTo>
                  <a:pt x="7101058" y="2241558"/>
                  <a:pt x="7018978" y="2205691"/>
                  <a:pt x="6931516" y="2240212"/>
                </a:cubicBezTo>
                <a:cubicBezTo>
                  <a:pt x="7054861" y="2286391"/>
                  <a:pt x="7188967" y="2289976"/>
                  <a:pt x="7304686" y="2355883"/>
                </a:cubicBezTo>
                <a:cubicBezTo>
                  <a:pt x="6881280" y="2367989"/>
                  <a:pt x="6507211" y="2159959"/>
                  <a:pt x="6096813" y="2080160"/>
                </a:cubicBezTo>
                <a:cubicBezTo>
                  <a:pt x="6110718" y="2133508"/>
                  <a:pt x="6143907" y="2144268"/>
                  <a:pt x="6173959" y="2152340"/>
                </a:cubicBezTo>
                <a:cubicBezTo>
                  <a:pt x="6325561" y="2192691"/>
                  <a:pt x="6458320" y="2272943"/>
                  <a:pt x="6596469" y="2342432"/>
                </a:cubicBezTo>
                <a:cubicBezTo>
                  <a:pt x="6653429" y="2371125"/>
                  <a:pt x="6694695" y="2399820"/>
                  <a:pt x="6716224" y="2461690"/>
                </a:cubicBezTo>
                <a:cubicBezTo>
                  <a:pt x="6735511" y="2517732"/>
                  <a:pt x="6772739" y="2543736"/>
                  <a:pt x="6841810" y="2527594"/>
                </a:cubicBezTo>
                <a:cubicBezTo>
                  <a:pt x="6897875" y="2514144"/>
                  <a:pt x="6959322" y="2521317"/>
                  <a:pt x="7018080" y="2526249"/>
                </a:cubicBezTo>
                <a:cubicBezTo>
                  <a:pt x="7085808" y="2531629"/>
                  <a:pt x="7161607" y="2594845"/>
                  <a:pt x="7143217" y="2627573"/>
                </a:cubicBezTo>
                <a:cubicBezTo>
                  <a:pt x="7111823" y="2683166"/>
                  <a:pt x="7059345" y="2655370"/>
                  <a:pt x="7012697" y="2649094"/>
                </a:cubicBezTo>
                <a:cubicBezTo>
                  <a:pt x="6959771" y="2641473"/>
                  <a:pt x="6861547" y="2625779"/>
                  <a:pt x="6859752" y="2632505"/>
                </a:cubicBezTo>
                <a:cubicBezTo>
                  <a:pt x="6825212" y="2771936"/>
                  <a:pt x="6582114" y="2650439"/>
                  <a:pt x="6529636" y="2637883"/>
                </a:cubicBezTo>
                <a:cubicBezTo>
                  <a:pt x="6464154" y="2622192"/>
                  <a:pt x="6402705" y="2650887"/>
                  <a:pt x="6340360" y="2657610"/>
                </a:cubicBezTo>
                <a:cubicBezTo>
                  <a:pt x="6284743" y="2663887"/>
                  <a:pt x="5970330" y="2683166"/>
                  <a:pt x="5905294" y="2623984"/>
                </a:cubicBezTo>
                <a:cubicBezTo>
                  <a:pt x="5896322" y="2670163"/>
                  <a:pt x="5915159" y="2688993"/>
                  <a:pt x="5930860" y="2710066"/>
                </a:cubicBezTo>
                <a:cubicBezTo>
                  <a:pt x="5952838" y="2740102"/>
                  <a:pt x="5956426" y="2761175"/>
                  <a:pt x="5914710" y="2784935"/>
                </a:cubicBezTo>
                <a:cubicBezTo>
                  <a:pt x="5795853" y="2853086"/>
                  <a:pt x="5797649" y="2855325"/>
                  <a:pt x="5908433" y="2947683"/>
                </a:cubicBezTo>
                <a:cubicBezTo>
                  <a:pt x="5913818" y="2951715"/>
                  <a:pt x="5911572" y="2965167"/>
                  <a:pt x="5912470" y="2974134"/>
                </a:cubicBezTo>
                <a:cubicBezTo>
                  <a:pt x="5883316" y="2988480"/>
                  <a:pt x="5849228" y="2952613"/>
                  <a:pt x="5815141" y="2991171"/>
                </a:cubicBezTo>
                <a:cubicBezTo>
                  <a:pt x="5963601" y="3160638"/>
                  <a:pt x="6190105" y="3202332"/>
                  <a:pt x="6395082" y="3329661"/>
                </a:cubicBezTo>
                <a:cubicBezTo>
                  <a:pt x="6229127" y="3371803"/>
                  <a:pt x="6129555" y="3224751"/>
                  <a:pt x="6007557" y="3243581"/>
                </a:cubicBezTo>
                <a:cubicBezTo>
                  <a:pt x="5946560" y="3289760"/>
                  <a:pt x="6127760" y="3363734"/>
                  <a:pt x="5955079" y="3385704"/>
                </a:cubicBezTo>
                <a:cubicBezTo>
                  <a:pt x="6029985" y="3426052"/>
                  <a:pt x="6085601" y="3465503"/>
                  <a:pt x="6137180" y="3512133"/>
                </a:cubicBezTo>
                <a:cubicBezTo>
                  <a:pt x="6229127" y="3595522"/>
                  <a:pt x="6247069" y="3650219"/>
                  <a:pt x="6204457" y="3762302"/>
                </a:cubicBezTo>
                <a:cubicBezTo>
                  <a:pt x="6176648" y="3835828"/>
                  <a:pt x="6135833" y="3903528"/>
                  <a:pt x="6171716" y="3990952"/>
                </a:cubicBezTo>
                <a:cubicBezTo>
                  <a:pt x="6196832" y="4051028"/>
                  <a:pt x="6186964" y="4090479"/>
                  <a:pt x="6093674" y="4063580"/>
                </a:cubicBezTo>
                <a:cubicBezTo>
                  <a:pt x="5993205" y="4034885"/>
                  <a:pt x="5955530" y="4088685"/>
                  <a:pt x="5980645" y="4194045"/>
                </a:cubicBezTo>
                <a:cubicBezTo>
                  <a:pt x="5996791" y="4261744"/>
                  <a:pt x="5979747" y="4282366"/>
                  <a:pt x="5910676" y="4274743"/>
                </a:cubicBezTo>
                <a:cubicBezTo>
                  <a:pt x="5834426" y="4266226"/>
                  <a:pt x="5761765" y="4221841"/>
                  <a:pt x="5667577" y="4243362"/>
                </a:cubicBezTo>
                <a:cubicBezTo>
                  <a:pt x="5742928" y="4366207"/>
                  <a:pt x="5903948" y="4331236"/>
                  <a:pt x="5991859" y="4448252"/>
                </a:cubicBezTo>
                <a:cubicBezTo>
                  <a:pt x="5886904" y="4448697"/>
                  <a:pt x="5806617" y="4448252"/>
                  <a:pt x="5729024" y="4422695"/>
                </a:cubicBezTo>
                <a:cubicBezTo>
                  <a:pt x="5696728" y="4412381"/>
                  <a:pt x="5661295" y="4401625"/>
                  <a:pt x="5643357" y="4437041"/>
                </a:cubicBezTo>
                <a:cubicBezTo>
                  <a:pt x="5622274" y="4479633"/>
                  <a:pt x="5665781" y="4495772"/>
                  <a:pt x="5692243" y="4503395"/>
                </a:cubicBezTo>
                <a:cubicBezTo>
                  <a:pt x="5766702" y="4524914"/>
                  <a:pt x="5823661" y="4576025"/>
                  <a:pt x="5885111" y="4615926"/>
                </a:cubicBezTo>
                <a:cubicBezTo>
                  <a:pt x="6020115" y="4703353"/>
                  <a:pt x="6168129" y="4776430"/>
                  <a:pt x="6282503" y="4920793"/>
                </a:cubicBezTo>
                <a:cubicBezTo>
                  <a:pt x="6138526" y="4884029"/>
                  <a:pt x="6031329" y="4798399"/>
                  <a:pt x="5897668" y="4780915"/>
                </a:cubicBezTo>
                <a:cubicBezTo>
                  <a:pt x="6013387" y="4912275"/>
                  <a:pt x="6162296" y="4998804"/>
                  <a:pt x="6303132" y="5094297"/>
                </a:cubicBezTo>
                <a:cubicBezTo>
                  <a:pt x="6343501" y="5121199"/>
                  <a:pt x="6384317" y="5139580"/>
                  <a:pt x="6393287" y="5198310"/>
                </a:cubicBezTo>
                <a:cubicBezTo>
                  <a:pt x="6410780" y="5312186"/>
                  <a:pt x="6463257" y="5406336"/>
                  <a:pt x="6575386" y="5456548"/>
                </a:cubicBezTo>
                <a:cubicBezTo>
                  <a:pt x="6576284" y="5457000"/>
                  <a:pt x="6570007" y="5474037"/>
                  <a:pt x="6566415" y="5485690"/>
                </a:cubicBezTo>
                <a:cubicBezTo>
                  <a:pt x="6497793" y="5489279"/>
                  <a:pt x="6443521" y="5422027"/>
                  <a:pt x="6356059" y="5443995"/>
                </a:cubicBezTo>
                <a:cubicBezTo>
                  <a:pt x="6439934" y="5535454"/>
                  <a:pt x="6509903" y="5617502"/>
                  <a:pt x="6628762" y="5660990"/>
                </a:cubicBezTo>
                <a:cubicBezTo>
                  <a:pt x="6723848" y="5695511"/>
                  <a:pt x="6841363" y="5715686"/>
                  <a:pt x="6910436" y="5827767"/>
                </a:cubicBezTo>
                <a:cubicBezTo>
                  <a:pt x="6830149" y="5849739"/>
                  <a:pt x="6770494" y="5821942"/>
                  <a:pt x="6710393" y="5802214"/>
                </a:cubicBezTo>
                <a:cubicBezTo>
                  <a:pt x="6618446" y="5771728"/>
                  <a:pt x="6527397" y="5737208"/>
                  <a:pt x="6435448" y="5706719"/>
                </a:cubicBezTo>
                <a:cubicBezTo>
                  <a:pt x="6400463" y="5695062"/>
                  <a:pt x="6362338" y="5686991"/>
                  <a:pt x="6339913" y="5742586"/>
                </a:cubicBezTo>
                <a:cubicBezTo>
                  <a:pt x="6456978" y="5754244"/>
                  <a:pt x="6526948" y="5829564"/>
                  <a:pt x="6600503" y="5900398"/>
                </a:cubicBezTo>
                <a:cubicBezTo>
                  <a:pt x="6641770" y="5940299"/>
                  <a:pt x="6675410" y="5993652"/>
                  <a:pt x="6749863" y="5973478"/>
                </a:cubicBezTo>
                <a:cubicBezTo>
                  <a:pt x="6788885" y="5962718"/>
                  <a:pt x="6813554" y="5992754"/>
                  <a:pt x="6809515" y="6029519"/>
                </a:cubicBezTo>
                <a:cubicBezTo>
                  <a:pt x="6794715" y="6159089"/>
                  <a:pt x="6885766" y="6204369"/>
                  <a:pt x="6979954" y="6229474"/>
                </a:cubicBezTo>
                <a:cubicBezTo>
                  <a:pt x="7158469" y="6276549"/>
                  <a:pt x="7306929" y="6387287"/>
                  <a:pt x="7480509" y="6447812"/>
                </a:cubicBezTo>
                <a:cubicBezTo>
                  <a:pt x="7649154" y="6506545"/>
                  <a:pt x="7779672" y="6645975"/>
                  <a:pt x="7948764" y="6719056"/>
                </a:cubicBezTo>
                <a:cubicBezTo>
                  <a:pt x="8040603" y="6758733"/>
                  <a:pt x="8129409" y="6806985"/>
                  <a:pt x="8221244" y="6848868"/>
                </a:cubicBezTo>
                <a:lnTo>
                  <a:pt x="8242921"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endParaRPr lang="en-US" dirty="0">
              <a:solidFill>
                <a:schemeClr val="tx1"/>
              </a:solidFill>
            </a:endParaRPr>
          </a:p>
        </p:txBody>
      </p:sp>
      <p:sp>
        <p:nvSpPr>
          <p:cNvPr id="2" name="Título 1">
            <a:extLst>
              <a:ext uri="{FF2B5EF4-FFF2-40B4-BE49-F238E27FC236}">
                <a16:creationId xmlns:a16="http://schemas.microsoft.com/office/drawing/2014/main" id="{D5471DDE-7FE0-5106-B18A-9B2D64236733}"/>
              </a:ext>
            </a:extLst>
          </p:cNvPr>
          <p:cNvSpPr>
            <a:spLocks noGrp="1"/>
          </p:cNvSpPr>
          <p:nvPr>
            <p:ph type="title"/>
          </p:nvPr>
        </p:nvSpPr>
        <p:spPr>
          <a:xfrm>
            <a:off x="838200" y="365125"/>
            <a:ext cx="5257800" cy="1720524"/>
          </a:xfrm>
        </p:spPr>
        <p:txBody>
          <a:bodyPr>
            <a:normAutofit/>
          </a:bodyPr>
          <a:lstStyle/>
          <a:p>
            <a:pPr marL="571500" indent="-571500">
              <a:buFont typeface="Arial" panose="020B0604020202020204" pitchFamily="34" charset="0"/>
              <a:buChar char="•"/>
            </a:pPr>
            <a:r>
              <a:rPr lang="es-ES" sz="3700" dirty="0"/>
              <a:t>Otras justificaciones de implementación</a:t>
            </a:r>
          </a:p>
        </p:txBody>
      </p:sp>
      <p:sp>
        <p:nvSpPr>
          <p:cNvPr id="3" name="Marcador de contenido 2">
            <a:extLst>
              <a:ext uri="{FF2B5EF4-FFF2-40B4-BE49-F238E27FC236}">
                <a16:creationId xmlns:a16="http://schemas.microsoft.com/office/drawing/2014/main" id="{1D7F7DA0-88DE-423C-E460-E11E4E0D7C02}"/>
              </a:ext>
            </a:extLst>
          </p:cNvPr>
          <p:cNvSpPr>
            <a:spLocks noGrp="1"/>
          </p:cNvSpPr>
          <p:nvPr>
            <p:ph idx="1"/>
          </p:nvPr>
        </p:nvSpPr>
        <p:spPr>
          <a:xfrm>
            <a:off x="847290" y="2450774"/>
            <a:ext cx="8230609" cy="1289196"/>
          </a:xfrm>
        </p:spPr>
        <p:txBody>
          <a:bodyPr vert="horz" lIns="91440" tIns="45720" rIns="91440" bIns="45720" rtlCol="0" anchor="t">
            <a:normAutofit/>
          </a:bodyPr>
          <a:lstStyle/>
          <a:p>
            <a:r>
              <a:rPr lang="es-ES" sz="2000" kern="100" dirty="0">
                <a:latin typeface="Calibri"/>
                <a:ea typeface="Calibri" panose="020F0502020204030204" pitchFamily="34" charset="0"/>
                <a:cs typeface="Times New Roman"/>
              </a:rPr>
              <a:t>Hemos creado los métodos necesarios para un comando que te permite agregar puntuación a los jugadores existentes. Además, cuando generas algún emparejamiento, te muestra los que hay generados contando con el último.</a:t>
            </a:r>
            <a:endParaRPr lang="es-ES" sz="2000" kern="100" dirty="0">
              <a:effectLst/>
              <a:latin typeface="Calibri"/>
              <a:ea typeface="Calibri" panose="020F0502020204030204" pitchFamily="34" charset="0"/>
              <a:cs typeface="Times New Roman" panose="02020603050405020304" pitchFamily="18" charset="0"/>
            </a:endParaRPr>
          </a:p>
          <a:p>
            <a:endParaRPr lang="es-ES" sz="2000" dirty="0"/>
          </a:p>
        </p:txBody>
      </p:sp>
      <p:sp>
        <p:nvSpPr>
          <p:cNvPr id="8" name="Marcador de contenido 2">
            <a:extLst>
              <a:ext uri="{FF2B5EF4-FFF2-40B4-BE49-F238E27FC236}">
                <a16:creationId xmlns:a16="http://schemas.microsoft.com/office/drawing/2014/main" id="{DFAFF004-31D1-4F04-438E-54CC852D60DA}"/>
              </a:ext>
            </a:extLst>
          </p:cNvPr>
          <p:cNvSpPr txBox="1">
            <a:spLocks/>
          </p:cNvSpPr>
          <p:nvPr/>
        </p:nvSpPr>
        <p:spPr>
          <a:xfrm>
            <a:off x="857622" y="3868869"/>
            <a:ext cx="5234271" cy="12891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000" kern="100" dirty="0">
                <a:latin typeface="Calibri"/>
                <a:ea typeface="Calibri" panose="020F0502020204030204" pitchFamily="34" charset="0"/>
                <a:cs typeface="Times New Roman"/>
              </a:rPr>
              <a:t>Los métodos de las clases "</a:t>
            </a:r>
            <a:r>
              <a:rPr lang="es-ES" sz="2000" kern="100" dirty="0" err="1">
                <a:latin typeface="Calibri"/>
                <a:ea typeface="Calibri" panose="020F0502020204030204" pitchFamily="34" charset="0"/>
                <a:cs typeface="Times New Roman"/>
              </a:rPr>
              <a:t>Controller</a:t>
            </a:r>
            <a:r>
              <a:rPr lang="es-ES" sz="2000" kern="100" dirty="0">
                <a:latin typeface="Calibri"/>
                <a:ea typeface="Calibri" panose="020F0502020204030204" pitchFamily="34" charset="0"/>
                <a:cs typeface="Times New Roman"/>
              </a:rPr>
              <a:t>" son estáticos para el fácil manejo y relación entre clases.</a:t>
            </a:r>
            <a:endParaRPr lang="es-ES" sz="2000" kern="100" dirty="0">
              <a:latin typeface="Calibri"/>
              <a:ea typeface="Calibri" panose="020F0502020204030204" pitchFamily="34" charset="0"/>
              <a:cs typeface="Times New Roman" panose="02020603050405020304" pitchFamily="18" charset="0"/>
            </a:endParaRPr>
          </a:p>
          <a:p>
            <a:endParaRPr lang="es-ES" sz="2000" dirty="0"/>
          </a:p>
        </p:txBody>
      </p:sp>
      <p:pic>
        <p:nvPicPr>
          <p:cNvPr id="11" name="Imagen 10" descr="Texto&#10;&#10;Descripción generada automáticamente">
            <a:extLst>
              <a:ext uri="{FF2B5EF4-FFF2-40B4-BE49-F238E27FC236}">
                <a16:creationId xmlns:a16="http://schemas.microsoft.com/office/drawing/2014/main" id="{5301B334-A878-237E-A00C-0F7942CFCEC2}"/>
              </a:ext>
            </a:extLst>
          </p:cNvPr>
          <p:cNvPicPr>
            <a:picLocks noChangeAspect="1"/>
          </p:cNvPicPr>
          <p:nvPr/>
        </p:nvPicPr>
        <p:blipFill>
          <a:blip r:embed="rId2"/>
          <a:stretch>
            <a:fillRect/>
          </a:stretch>
        </p:blipFill>
        <p:spPr>
          <a:xfrm>
            <a:off x="6525994" y="3964591"/>
            <a:ext cx="5308170" cy="2142189"/>
          </a:xfrm>
          <a:prstGeom prst="rect">
            <a:avLst/>
          </a:prstGeom>
        </p:spPr>
      </p:pic>
    </p:spTree>
    <p:extLst>
      <p:ext uri="{BB962C8B-B14F-4D97-AF65-F5344CB8AC3E}">
        <p14:creationId xmlns:p14="http://schemas.microsoft.com/office/powerpoint/2010/main" val="41975712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TotalTime>
  <Words>239</Words>
  <Application>Microsoft Office PowerPoint</Application>
  <PresentationFormat>Panorámica</PresentationFormat>
  <Paragraphs>21</Paragraphs>
  <Slides>19</Slides>
  <Notes>2</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Tema de Office</vt:lpstr>
      <vt:lpstr>SISTEMA DE GESTIÓN DEPORTIVA </vt:lpstr>
      <vt:lpstr>Evolución del diseño</vt:lpstr>
      <vt:lpstr>Diagramas UML</vt:lpstr>
      <vt:lpstr>Diagramas UML</vt:lpstr>
      <vt:lpstr>Diagramas UML</vt:lpstr>
      <vt:lpstr>Ejemplo y justificación de patrones de diseño en nuestro código</vt:lpstr>
      <vt:lpstr>Ejemplo y justificación de patrones de diseño en nuestro código</vt:lpstr>
      <vt:lpstr>Ejemplo y justificación de patrones de diseño en nuestro código</vt:lpstr>
      <vt:lpstr>Otras justificaciones de implementación</vt:lpstr>
      <vt:lpstr>DEMO de funcionamiento</vt:lpstr>
      <vt:lpstr>DEMO de funcionamiento</vt:lpstr>
      <vt:lpstr>DEMO de funcionamiento</vt:lpstr>
      <vt:lpstr>DEMO de funcionamiento</vt:lpstr>
      <vt:lpstr>DEMO de funcionamiento</vt:lpstr>
      <vt:lpstr>DEMO de funcionamiento</vt:lpstr>
      <vt:lpstr>DEMO de funcionamiento</vt:lpstr>
      <vt:lpstr>DEMO de funcionamiento</vt:lpstr>
      <vt:lpstr>DEMO de funcionamiento</vt:lpstr>
      <vt:lpstr>DEMO de funcionamiento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FRANCISCO JAVIER GRANDE ALONSO</dc:creator>
  <cp:lastModifiedBy>FRANCISCO JAVIER GRANDE ALONSO</cp:lastModifiedBy>
  <cp:revision>262</cp:revision>
  <dcterms:created xsi:type="dcterms:W3CDTF">2024-11-23T15:52:40Z</dcterms:created>
  <dcterms:modified xsi:type="dcterms:W3CDTF">2024-11-24T17:08:53Z</dcterms:modified>
</cp:coreProperties>
</file>