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00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8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9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29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04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34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0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7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4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0DB12-3019-44F5-A69C-3FB91D448D10}" type="datetimeFigureOut">
              <a:rPr lang="es-MX" smtClean="0"/>
              <a:t>25/03/2020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48C08F-11DA-49B1-B0AC-C147AB54157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1240971"/>
            <a:ext cx="10058400" cy="303058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SISTEMAS </a:t>
            </a:r>
            <a:br>
              <a:rPr lang="es-MX" dirty="0" smtClean="0"/>
            </a:br>
            <a:r>
              <a:rPr lang="es-MX" dirty="0" smtClean="0"/>
              <a:t>EMBEBIDOS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28308"/>
            <a:ext cx="10058400" cy="1881052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ARREOLA VASQUEZ JESUS ALBERTO</a:t>
            </a:r>
          </a:p>
          <a:p>
            <a:r>
              <a:rPr lang="es-MX" dirty="0" smtClean="0"/>
              <a:t>ASCENCIO NERI FERNANDO</a:t>
            </a:r>
          </a:p>
          <a:p>
            <a:r>
              <a:rPr lang="es-MX" dirty="0" smtClean="0"/>
              <a:t>OLVERA GONZALES JOSE ANTONIO</a:t>
            </a:r>
          </a:p>
          <a:p>
            <a:r>
              <a:rPr lang="es-MX" dirty="0" smtClean="0"/>
              <a:t>CRUZ CAMACHO DIEGO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0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Que es un Sistema Embebido?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04903" y="1989427"/>
            <a:ext cx="5643154" cy="2700140"/>
          </a:xfrm>
        </p:spPr>
        <p:txBody>
          <a:bodyPr>
            <a:normAutofit/>
          </a:bodyPr>
          <a:lstStyle/>
          <a:p>
            <a:r>
              <a:rPr lang="es-MX" sz="2800" dirty="0"/>
              <a:t>Un sistema embebido​ o empotrado es un sistema de computación diseñado para realizar una o algunas pocas funciones dedicadas, ​​ frecuentemente en un sistema de computación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37786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Como se compone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831" y="1846263"/>
            <a:ext cx="4494664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01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6731" y="1845733"/>
            <a:ext cx="9039497" cy="4110929"/>
          </a:xfrm>
        </p:spPr>
        <p:txBody>
          <a:bodyPr>
            <a:normAutofit/>
          </a:bodyPr>
          <a:lstStyle/>
          <a:p>
            <a:r>
              <a:rPr lang="es-MX" sz="2800" dirty="0"/>
              <a:t>Por lo general los sistemas embebidos se pueden programar directamente en el lenguaje ensamblador del microcontrolador o microprocesador incorporado sobre el mismo, o también, utilizando los compiladores específicos, pueden utilizarse lenguajes como C o C++; en algunos casos, cuando el tiempo de respuesta de la aplicación no es un factor crítico, también pueden usarse lenguajes Orientados a Objetos como JAVA.</a:t>
            </a:r>
          </a:p>
        </p:txBody>
      </p:sp>
    </p:spTree>
    <p:extLst>
      <p:ext uri="{BB962C8B-B14F-4D97-AF65-F5344CB8AC3E}">
        <p14:creationId xmlns:p14="http://schemas.microsoft.com/office/powerpoint/2010/main" val="277873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COMUNICACIÓN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83525" y="1845734"/>
            <a:ext cx="8085909" cy="3640666"/>
          </a:xfrm>
        </p:spPr>
        <p:txBody>
          <a:bodyPr>
            <a:normAutofit/>
          </a:bodyPr>
          <a:lstStyle/>
          <a:p>
            <a:r>
              <a:rPr lang="es-MX" sz="2800" dirty="0"/>
              <a:t>La comunicación del sistema suele ser normalmente mediante interfaces de cable o inalámbricos, normalmente sueles incorporar puertos USB, IP, </a:t>
            </a:r>
            <a:r>
              <a:rPr lang="es-MX" sz="2800" dirty="0" err="1"/>
              <a:t>WiFi</a:t>
            </a:r>
            <a:r>
              <a:rPr lang="es-MX" sz="2800" dirty="0"/>
              <a:t>, GSM o GPRS entre otros. Normalmente se suelen usar pantallas gráficas, táctiles o LCD como subsistema de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38480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ALIMENTACIÓN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3383" y="1858797"/>
            <a:ext cx="7106194" cy="3327157"/>
          </a:xfrm>
        </p:spPr>
        <p:txBody>
          <a:bodyPr>
            <a:normAutofit/>
          </a:bodyPr>
          <a:lstStyle/>
          <a:p>
            <a:r>
              <a:rPr lang="es-MX" sz="2800" dirty="0"/>
              <a:t>La alimentación del sistema embebido o módulo de energía genera las diferentes tensiones y corrientes necesarias para alimentar los circuitos de la solución. Normalmente suelen usarse baterías para su alimentación en caso de que no se conecten a la corriente eléctrica.</a:t>
            </a:r>
          </a:p>
          <a:p>
            <a:endParaRPr lang="es-MX" sz="28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06228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213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SISTEMAS  EMBEBIDOS </vt:lpstr>
      <vt:lpstr>Que es un Sistema Embebido?</vt:lpstr>
      <vt:lpstr>Como se compone</vt:lpstr>
      <vt:lpstr>PROGRAMACIÓN</vt:lpstr>
      <vt:lpstr>COMUNICACIÓN</vt:lpstr>
      <vt:lpstr>ALIMENTACIÓN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 EMBEBIDOS</dc:title>
  <dc:creator>HP</dc:creator>
  <cp:lastModifiedBy>HP</cp:lastModifiedBy>
  <cp:revision>2</cp:revision>
  <dcterms:created xsi:type="dcterms:W3CDTF">2020-03-25T23:17:30Z</dcterms:created>
  <dcterms:modified xsi:type="dcterms:W3CDTF">2020-03-25T23:35:27Z</dcterms:modified>
</cp:coreProperties>
</file>