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men" userId="ece3407e957f269b" providerId="LiveId" clId="{35B82CC8-9339-4104-A1FB-D17FAB1729FD}"/>
    <pc:docChg chg="undo custSel addSld modSld sldOrd">
      <pc:chgData name="Carmen" userId="ece3407e957f269b" providerId="LiveId" clId="{35B82CC8-9339-4104-A1FB-D17FAB1729FD}" dt="2023-02-13T16:37:24.961" v="4711" actId="1076"/>
      <pc:docMkLst>
        <pc:docMk/>
      </pc:docMkLst>
      <pc:sldChg chg="addSp delSp modSp mod">
        <pc:chgData name="Carmen" userId="ece3407e957f269b" providerId="LiveId" clId="{35B82CC8-9339-4104-A1FB-D17FAB1729FD}" dt="2023-02-13T16:26:46.211" v="4702" actId="1076"/>
        <pc:sldMkLst>
          <pc:docMk/>
          <pc:sldMk cId="1788170219" sldId="256"/>
        </pc:sldMkLst>
        <pc:spChg chg="mod">
          <ac:chgData name="Carmen" userId="ece3407e957f269b" providerId="LiveId" clId="{35B82CC8-9339-4104-A1FB-D17FAB1729FD}" dt="2023-02-13T16:26:46.211" v="4702" actId="1076"/>
          <ac:spMkLst>
            <pc:docMk/>
            <pc:sldMk cId="1788170219" sldId="256"/>
            <ac:spMk id="2" creationId="{CF160774-32D5-3900-82E6-66D2003B4414}"/>
          </ac:spMkLst>
        </pc:spChg>
        <pc:spChg chg="del mod">
          <ac:chgData name="Carmen" userId="ece3407e957f269b" providerId="LiveId" clId="{35B82CC8-9339-4104-A1FB-D17FAB1729FD}" dt="2023-02-13T16:23:12.303" v="4635" actId="478"/>
          <ac:spMkLst>
            <pc:docMk/>
            <pc:sldMk cId="1788170219" sldId="256"/>
            <ac:spMk id="3" creationId="{BEEDC455-2055-1D72-ED1E-D426C400501F}"/>
          </ac:spMkLst>
        </pc:spChg>
        <pc:spChg chg="add mod">
          <ac:chgData name="Carmen" userId="ece3407e957f269b" providerId="LiveId" clId="{35B82CC8-9339-4104-A1FB-D17FAB1729FD}" dt="2023-02-13T16:26:08.133" v="4697" actId="255"/>
          <ac:spMkLst>
            <pc:docMk/>
            <pc:sldMk cId="1788170219" sldId="256"/>
            <ac:spMk id="5" creationId="{F7DE98BC-E183-A66A-7FBC-A02799F6EBDE}"/>
          </ac:spMkLst>
        </pc:spChg>
      </pc:sldChg>
      <pc:sldChg chg="addSp delSp modSp mod">
        <pc:chgData name="Carmen" userId="ece3407e957f269b" providerId="LiveId" clId="{35B82CC8-9339-4104-A1FB-D17FAB1729FD}" dt="2023-02-10T18:16:35.672" v="3527" actId="1076"/>
        <pc:sldMkLst>
          <pc:docMk/>
          <pc:sldMk cId="117196350" sldId="257"/>
        </pc:sldMkLst>
        <pc:spChg chg="mod">
          <ac:chgData name="Carmen" userId="ece3407e957f269b" providerId="LiveId" clId="{35B82CC8-9339-4104-A1FB-D17FAB1729FD}" dt="2023-02-10T18:14:35.684" v="3520" actId="6549"/>
          <ac:spMkLst>
            <pc:docMk/>
            <pc:sldMk cId="117196350" sldId="257"/>
            <ac:spMk id="2" creationId="{B842B119-70ED-E005-20F8-9FC76C91926D}"/>
          </ac:spMkLst>
        </pc:spChg>
        <pc:picChg chg="mod">
          <ac:chgData name="Carmen" userId="ece3407e957f269b" providerId="LiveId" clId="{35B82CC8-9339-4104-A1FB-D17FAB1729FD}" dt="2023-02-10T18:14:05.464" v="3496" actId="1076"/>
          <ac:picMkLst>
            <pc:docMk/>
            <pc:sldMk cId="117196350" sldId="257"/>
            <ac:picMk id="4" creationId="{2C20DC01-6FDF-E1BE-B310-C9FDF0AD5F98}"/>
          </ac:picMkLst>
        </pc:picChg>
        <pc:picChg chg="mod">
          <ac:chgData name="Carmen" userId="ece3407e957f269b" providerId="LiveId" clId="{35B82CC8-9339-4104-A1FB-D17FAB1729FD}" dt="2023-02-10T18:14:46.943" v="3522" actId="1076"/>
          <ac:picMkLst>
            <pc:docMk/>
            <pc:sldMk cId="117196350" sldId="257"/>
            <ac:picMk id="6" creationId="{6E77EFFF-004D-D49C-2A47-566341A0C94B}"/>
          </ac:picMkLst>
        </pc:picChg>
        <pc:picChg chg="mod">
          <ac:chgData name="Carmen" userId="ece3407e957f269b" providerId="LiveId" clId="{35B82CC8-9339-4104-A1FB-D17FAB1729FD}" dt="2023-02-10T18:14:50.368" v="3523" actId="1076"/>
          <ac:picMkLst>
            <pc:docMk/>
            <pc:sldMk cId="117196350" sldId="257"/>
            <ac:picMk id="8" creationId="{0BFB1938-E8D5-3E26-FEA4-BD2DB393B88F}"/>
          </ac:picMkLst>
        </pc:picChg>
        <pc:picChg chg="mod">
          <ac:chgData name="Carmen" userId="ece3407e957f269b" providerId="LiveId" clId="{35B82CC8-9339-4104-A1FB-D17FAB1729FD}" dt="2023-02-10T18:14:44.928" v="3521" actId="1076"/>
          <ac:picMkLst>
            <pc:docMk/>
            <pc:sldMk cId="117196350" sldId="257"/>
            <ac:picMk id="10" creationId="{177DD642-6082-C507-BE71-3F6ADE757FBE}"/>
          </ac:picMkLst>
        </pc:picChg>
        <pc:picChg chg="del">
          <ac:chgData name="Carmen" userId="ece3407e957f269b" providerId="LiveId" clId="{35B82CC8-9339-4104-A1FB-D17FAB1729FD}" dt="2023-02-09T10:24:36.217" v="389" actId="478"/>
          <ac:picMkLst>
            <pc:docMk/>
            <pc:sldMk cId="117196350" sldId="257"/>
            <ac:picMk id="12" creationId="{B941D004-0D19-C6A5-1FC4-C1E304C3ECFB}"/>
          </ac:picMkLst>
        </pc:picChg>
        <pc:picChg chg="add mod">
          <ac:chgData name="Carmen" userId="ece3407e957f269b" providerId="LiveId" clId="{35B82CC8-9339-4104-A1FB-D17FAB1729FD}" dt="2023-02-10T18:16:35.672" v="3527" actId="1076"/>
          <ac:picMkLst>
            <pc:docMk/>
            <pc:sldMk cId="117196350" sldId="257"/>
            <ac:picMk id="14" creationId="{8D3BD877-6E4B-1AF6-130D-74E07F44BD1B}"/>
          </ac:picMkLst>
        </pc:picChg>
      </pc:sldChg>
      <pc:sldChg chg="addSp modSp mod">
        <pc:chgData name="Carmen" userId="ece3407e957f269b" providerId="LiveId" clId="{35B82CC8-9339-4104-A1FB-D17FAB1729FD}" dt="2023-02-10T18:19:15.912" v="3567" actId="14100"/>
        <pc:sldMkLst>
          <pc:docMk/>
          <pc:sldMk cId="3315381614" sldId="258"/>
        </pc:sldMkLst>
        <pc:spChg chg="add mod">
          <ac:chgData name="Carmen" userId="ece3407e957f269b" providerId="LiveId" clId="{35B82CC8-9339-4104-A1FB-D17FAB1729FD}" dt="2023-02-10T18:19:04.225" v="3564" actId="20577"/>
          <ac:spMkLst>
            <pc:docMk/>
            <pc:sldMk cId="3315381614" sldId="258"/>
            <ac:spMk id="2" creationId="{656A195A-8D66-583D-8479-298EA346343B}"/>
          </ac:spMkLst>
        </pc:spChg>
        <pc:picChg chg="add mod">
          <ac:chgData name="Carmen" userId="ece3407e957f269b" providerId="LiveId" clId="{35B82CC8-9339-4104-A1FB-D17FAB1729FD}" dt="2023-02-10T18:17:56.327" v="3541" actId="1076"/>
          <ac:picMkLst>
            <pc:docMk/>
            <pc:sldMk cId="3315381614" sldId="258"/>
            <ac:picMk id="4" creationId="{209F1C05-5000-2BDF-F437-0A56E010E897}"/>
          </ac:picMkLst>
        </pc:picChg>
        <pc:picChg chg="add mod">
          <ac:chgData name="Carmen" userId="ece3407e957f269b" providerId="LiveId" clId="{35B82CC8-9339-4104-A1FB-D17FAB1729FD}" dt="2023-02-10T18:19:15.912" v="3567" actId="14100"/>
          <ac:picMkLst>
            <pc:docMk/>
            <pc:sldMk cId="3315381614" sldId="258"/>
            <ac:picMk id="6" creationId="{4C5DD7B0-E2D9-C807-C952-2D22CA4FB6EC}"/>
          </ac:picMkLst>
        </pc:picChg>
        <pc:picChg chg="add mod">
          <ac:chgData name="Carmen" userId="ece3407e957f269b" providerId="LiveId" clId="{35B82CC8-9339-4104-A1FB-D17FAB1729FD}" dt="2023-02-10T18:19:08.471" v="3565" actId="1076"/>
          <ac:picMkLst>
            <pc:docMk/>
            <pc:sldMk cId="3315381614" sldId="258"/>
            <ac:picMk id="8" creationId="{2E313D26-8D9F-27A2-3C5E-DE0AD665BAB6}"/>
          </ac:picMkLst>
        </pc:picChg>
        <pc:picChg chg="add mod">
          <ac:chgData name="Carmen" userId="ece3407e957f269b" providerId="LiveId" clId="{35B82CC8-9339-4104-A1FB-D17FAB1729FD}" dt="2023-02-10T18:19:11.782" v="3566" actId="1076"/>
          <ac:picMkLst>
            <pc:docMk/>
            <pc:sldMk cId="3315381614" sldId="258"/>
            <ac:picMk id="10" creationId="{C34BA37E-82A4-5AB0-1795-60F0D7E4C3A0}"/>
          </ac:picMkLst>
        </pc:picChg>
      </pc:sldChg>
      <pc:sldChg chg="addSp delSp modSp new mod">
        <pc:chgData name="Carmen" userId="ece3407e957f269b" providerId="LiveId" clId="{35B82CC8-9339-4104-A1FB-D17FAB1729FD}" dt="2023-02-10T18:33:28.974" v="3978" actId="1076"/>
        <pc:sldMkLst>
          <pc:docMk/>
          <pc:sldMk cId="2481811456" sldId="259"/>
        </pc:sldMkLst>
        <pc:spChg chg="add mod">
          <ac:chgData name="Carmen" userId="ece3407e957f269b" providerId="LiveId" clId="{35B82CC8-9339-4104-A1FB-D17FAB1729FD}" dt="2023-02-10T18:33:24.831" v="3977" actId="6549"/>
          <ac:spMkLst>
            <pc:docMk/>
            <pc:sldMk cId="2481811456" sldId="259"/>
            <ac:spMk id="6" creationId="{87DD2DB6-ECAE-9B31-1E2B-AB2C77C53882}"/>
          </ac:spMkLst>
        </pc:spChg>
        <pc:spChg chg="add del mod">
          <ac:chgData name="Carmen" userId="ece3407e957f269b" providerId="LiveId" clId="{35B82CC8-9339-4104-A1FB-D17FAB1729FD}" dt="2023-02-09T14:01:51.241" v="680" actId="21"/>
          <ac:spMkLst>
            <pc:docMk/>
            <pc:sldMk cId="2481811456" sldId="259"/>
            <ac:spMk id="9" creationId="{F63F55A0-CF86-7ADA-33A4-833BE5ADC2E9}"/>
          </ac:spMkLst>
        </pc:spChg>
        <pc:picChg chg="add mod">
          <ac:chgData name="Carmen" userId="ece3407e957f269b" providerId="LiveId" clId="{35B82CC8-9339-4104-A1FB-D17FAB1729FD}" dt="2023-02-10T18:33:28.974" v="3978" actId="1076"/>
          <ac:picMkLst>
            <pc:docMk/>
            <pc:sldMk cId="2481811456" sldId="259"/>
            <ac:picMk id="2" creationId="{FB3A9C99-9AA2-823B-4498-4CED332D7467}"/>
          </ac:picMkLst>
        </pc:picChg>
        <pc:picChg chg="add mod">
          <ac:chgData name="Carmen" userId="ece3407e957f269b" providerId="LiveId" clId="{35B82CC8-9339-4104-A1FB-D17FAB1729FD}" dt="2023-02-09T11:07:29.339" v="606" actId="14100"/>
          <ac:picMkLst>
            <pc:docMk/>
            <pc:sldMk cId="2481811456" sldId="259"/>
            <ac:picMk id="3" creationId="{390F864D-E21D-41C4-1636-1CD0172A2001}"/>
          </ac:picMkLst>
        </pc:picChg>
        <pc:picChg chg="add mod">
          <ac:chgData name="Carmen" userId="ece3407e957f269b" providerId="LiveId" clId="{35B82CC8-9339-4104-A1FB-D17FAB1729FD}" dt="2023-02-09T11:07:58.668" v="610" actId="1076"/>
          <ac:picMkLst>
            <pc:docMk/>
            <pc:sldMk cId="2481811456" sldId="259"/>
            <ac:picMk id="5" creationId="{307AD09A-81CE-3445-481D-C1F15D5848AC}"/>
          </ac:picMkLst>
        </pc:picChg>
        <pc:picChg chg="add del mod">
          <ac:chgData name="Carmen" userId="ece3407e957f269b" providerId="LiveId" clId="{35B82CC8-9339-4104-A1FB-D17FAB1729FD}" dt="2023-02-09T13:59:35.026" v="664" actId="21"/>
          <ac:picMkLst>
            <pc:docMk/>
            <pc:sldMk cId="2481811456" sldId="259"/>
            <ac:picMk id="8" creationId="{12E10961-01A0-75BA-CB25-22D583E906B5}"/>
          </ac:picMkLst>
        </pc:picChg>
      </pc:sldChg>
      <pc:sldChg chg="addSp delSp modSp new mod">
        <pc:chgData name="Carmen" userId="ece3407e957f269b" providerId="LiveId" clId="{35B82CC8-9339-4104-A1FB-D17FAB1729FD}" dt="2023-02-10T18:19:51.847" v="3568" actId="14100"/>
        <pc:sldMkLst>
          <pc:docMk/>
          <pc:sldMk cId="2552252843" sldId="260"/>
        </pc:sldMkLst>
        <pc:picChg chg="add del mod">
          <ac:chgData name="Carmen" userId="ece3407e957f269b" providerId="LiveId" clId="{35B82CC8-9339-4104-A1FB-D17FAB1729FD}" dt="2023-02-09T14:00:23.957" v="669" actId="478"/>
          <ac:picMkLst>
            <pc:docMk/>
            <pc:sldMk cId="2552252843" sldId="260"/>
            <ac:picMk id="3" creationId="{2DCF912C-3267-DC5D-E67F-C381288BB3F6}"/>
          </ac:picMkLst>
        </pc:picChg>
        <pc:picChg chg="add del mod">
          <ac:chgData name="Carmen" userId="ece3407e957f269b" providerId="LiveId" clId="{35B82CC8-9339-4104-A1FB-D17FAB1729FD}" dt="2023-02-09T14:00:24.665" v="670" actId="478"/>
          <ac:picMkLst>
            <pc:docMk/>
            <pc:sldMk cId="2552252843" sldId="260"/>
            <ac:picMk id="4" creationId="{8BEBFBE7-21D4-FEB0-A804-B2DA15906453}"/>
          </ac:picMkLst>
        </pc:picChg>
        <pc:picChg chg="add mod">
          <ac:chgData name="Carmen" userId="ece3407e957f269b" providerId="LiveId" clId="{35B82CC8-9339-4104-A1FB-D17FAB1729FD}" dt="2023-02-10T18:19:51.847" v="3568" actId="14100"/>
          <ac:picMkLst>
            <pc:docMk/>
            <pc:sldMk cId="2552252843" sldId="260"/>
            <ac:picMk id="6" creationId="{787A625E-6A10-CD80-136B-08FA1BA495A7}"/>
          </ac:picMkLst>
        </pc:picChg>
        <pc:picChg chg="add del mod">
          <ac:chgData name="Carmen" userId="ece3407e957f269b" providerId="LiveId" clId="{35B82CC8-9339-4104-A1FB-D17FAB1729FD}" dt="2023-02-10T18:12:07.068" v="3395" actId="21"/>
          <ac:picMkLst>
            <pc:docMk/>
            <pc:sldMk cId="2552252843" sldId="260"/>
            <ac:picMk id="8" creationId="{AE887325-FC66-B75B-847F-7F4D8E67F0D0}"/>
          </ac:picMkLst>
        </pc:picChg>
      </pc:sldChg>
      <pc:sldChg chg="addSp delSp modSp new mod">
        <pc:chgData name="Carmen" userId="ece3407e957f269b" providerId="LiveId" clId="{35B82CC8-9339-4104-A1FB-D17FAB1729FD}" dt="2023-02-10T18:27:16.935" v="3950" actId="123"/>
        <pc:sldMkLst>
          <pc:docMk/>
          <pc:sldMk cId="1498845258" sldId="261"/>
        </pc:sldMkLst>
        <pc:spChg chg="add mod">
          <ac:chgData name="Carmen" userId="ece3407e957f269b" providerId="LiveId" clId="{35B82CC8-9339-4104-A1FB-D17FAB1729FD}" dt="2023-02-10T18:27:16.935" v="3950" actId="123"/>
          <ac:spMkLst>
            <pc:docMk/>
            <pc:sldMk cId="1498845258" sldId="261"/>
            <ac:spMk id="2" creationId="{BC5D0857-BEFC-D7DD-3FB4-1F4660D87164}"/>
          </ac:spMkLst>
        </pc:spChg>
        <pc:spChg chg="add del mod">
          <ac:chgData name="Carmen" userId="ece3407e957f269b" providerId="LiveId" clId="{35B82CC8-9339-4104-A1FB-D17FAB1729FD}" dt="2023-02-10T18:21:37.014" v="3656" actId="478"/>
          <ac:spMkLst>
            <pc:docMk/>
            <pc:sldMk cId="1498845258" sldId="261"/>
            <ac:spMk id="8" creationId="{C578EBA6-F255-58F1-0B03-CD570BE733BE}"/>
          </ac:spMkLst>
        </pc:spChg>
        <pc:spChg chg="add del mod">
          <ac:chgData name="Carmen" userId="ece3407e957f269b" providerId="LiveId" clId="{35B82CC8-9339-4104-A1FB-D17FAB1729FD}" dt="2023-02-09T14:38:04.324" v="758" actId="478"/>
          <ac:spMkLst>
            <pc:docMk/>
            <pc:sldMk cId="1498845258" sldId="261"/>
            <ac:spMk id="16" creationId="{BF309413-D90F-0956-D0AB-719E62200836}"/>
          </ac:spMkLst>
        </pc:spChg>
        <pc:picChg chg="add mod">
          <ac:chgData name="Carmen" userId="ece3407e957f269b" providerId="LiveId" clId="{35B82CC8-9339-4104-A1FB-D17FAB1729FD}" dt="2023-02-09T14:28:00.770" v="684" actId="14100"/>
          <ac:picMkLst>
            <pc:docMk/>
            <pc:sldMk cId="1498845258" sldId="261"/>
            <ac:picMk id="3" creationId="{B6947DE6-79DE-354A-0D53-D272A9BCAC8F}"/>
          </ac:picMkLst>
        </pc:picChg>
        <pc:picChg chg="add mod">
          <ac:chgData name="Carmen" userId="ece3407e957f269b" providerId="LiveId" clId="{35B82CC8-9339-4104-A1FB-D17FAB1729FD}" dt="2023-02-09T14:28:44.210" v="691" actId="14100"/>
          <ac:picMkLst>
            <pc:docMk/>
            <pc:sldMk cId="1498845258" sldId="261"/>
            <ac:picMk id="5" creationId="{3D8A875A-A7DD-64DB-5B55-F96365508034}"/>
          </ac:picMkLst>
        </pc:picChg>
        <pc:picChg chg="add mod">
          <ac:chgData name="Carmen" userId="ece3407e957f269b" providerId="LiveId" clId="{35B82CC8-9339-4104-A1FB-D17FAB1729FD}" dt="2023-02-09T14:28:51.594" v="693" actId="1076"/>
          <ac:picMkLst>
            <pc:docMk/>
            <pc:sldMk cId="1498845258" sldId="261"/>
            <ac:picMk id="7" creationId="{BEE19CA2-0020-308C-658B-ABBCDD86C179}"/>
          </ac:picMkLst>
        </pc:picChg>
        <pc:picChg chg="add del mod">
          <ac:chgData name="Carmen" userId="ece3407e957f269b" providerId="LiveId" clId="{35B82CC8-9339-4104-A1FB-D17FAB1729FD}" dt="2023-02-09T14:37:58.949" v="755" actId="478"/>
          <ac:picMkLst>
            <pc:docMk/>
            <pc:sldMk cId="1498845258" sldId="261"/>
            <ac:picMk id="10" creationId="{F9FE7C09-92A4-D17D-BBB8-A74D879413D2}"/>
          </ac:picMkLst>
        </pc:picChg>
        <pc:picChg chg="add del mod">
          <ac:chgData name="Carmen" userId="ece3407e957f269b" providerId="LiveId" clId="{35B82CC8-9339-4104-A1FB-D17FAB1729FD}" dt="2023-02-09T14:38:37.447" v="761" actId="478"/>
          <ac:picMkLst>
            <pc:docMk/>
            <pc:sldMk cId="1498845258" sldId="261"/>
            <ac:picMk id="12" creationId="{0EF8D39E-8A42-97C2-DC58-2FDF88ABC5F5}"/>
          </ac:picMkLst>
        </pc:picChg>
        <pc:picChg chg="add del mod">
          <ac:chgData name="Carmen" userId="ece3407e957f269b" providerId="LiveId" clId="{35B82CC8-9339-4104-A1FB-D17FAB1729FD}" dt="2023-02-09T14:38:56.458" v="764" actId="478"/>
          <ac:picMkLst>
            <pc:docMk/>
            <pc:sldMk cId="1498845258" sldId="261"/>
            <ac:picMk id="14" creationId="{1B1E55A1-657A-0CE8-C324-E8F82DB1447C}"/>
          </ac:picMkLst>
        </pc:picChg>
        <pc:picChg chg="add del mod">
          <ac:chgData name="Carmen" userId="ece3407e957f269b" providerId="LiveId" clId="{35B82CC8-9339-4104-A1FB-D17FAB1729FD}" dt="2023-02-09T15:30:35.393" v="766" actId="478"/>
          <ac:picMkLst>
            <pc:docMk/>
            <pc:sldMk cId="1498845258" sldId="261"/>
            <ac:picMk id="18" creationId="{7F3A8C78-841D-FCBF-0B4A-D005D3EFCAFF}"/>
          </ac:picMkLst>
        </pc:picChg>
        <pc:picChg chg="add del mod">
          <ac:chgData name="Carmen" userId="ece3407e957f269b" providerId="LiveId" clId="{35B82CC8-9339-4104-A1FB-D17FAB1729FD}" dt="2023-02-09T15:30:34.303" v="765" actId="478"/>
          <ac:picMkLst>
            <pc:docMk/>
            <pc:sldMk cId="1498845258" sldId="261"/>
            <ac:picMk id="20" creationId="{D6AE9F65-6A88-2631-2928-19E64FC994F6}"/>
          </ac:picMkLst>
        </pc:picChg>
        <pc:picChg chg="add mod">
          <ac:chgData name="Carmen" userId="ece3407e957f269b" providerId="LiveId" clId="{35B82CC8-9339-4104-A1FB-D17FAB1729FD}" dt="2023-02-09T15:33:48.362" v="914" actId="1076"/>
          <ac:picMkLst>
            <pc:docMk/>
            <pc:sldMk cId="1498845258" sldId="261"/>
            <ac:picMk id="22" creationId="{72F4F379-9666-5EA6-29DE-F6A3CC8BEF3A}"/>
          </ac:picMkLst>
        </pc:picChg>
      </pc:sldChg>
      <pc:sldChg chg="addSp delSp modSp new mod">
        <pc:chgData name="Carmen" userId="ece3407e957f269b" providerId="LiveId" clId="{35B82CC8-9339-4104-A1FB-D17FAB1729FD}" dt="2023-02-10T15:26:49.025" v="2874" actId="1076"/>
        <pc:sldMkLst>
          <pc:docMk/>
          <pc:sldMk cId="3906490227" sldId="262"/>
        </pc:sldMkLst>
        <pc:spChg chg="add mod">
          <ac:chgData name="Carmen" userId="ece3407e957f269b" providerId="LiveId" clId="{35B82CC8-9339-4104-A1FB-D17FAB1729FD}" dt="2023-02-10T15:26:25.688" v="2863" actId="6549"/>
          <ac:spMkLst>
            <pc:docMk/>
            <pc:sldMk cId="3906490227" sldId="262"/>
            <ac:spMk id="2" creationId="{2A5B9E5D-171E-835B-40F2-C4F8CA555EC9}"/>
          </ac:spMkLst>
        </pc:spChg>
        <pc:spChg chg="add mod">
          <ac:chgData name="Carmen" userId="ece3407e957f269b" providerId="LiveId" clId="{35B82CC8-9339-4104-A1FB-D17FAB1729FD}" dt="2023-02-10T15:26:47.642" v="2873" actId="1076"/>
          <ac:spMkLst>
            <pc:docMk/>
            <pc:sldMk cId="3906490227" sldId="262"/>
            <ac:spMk id="7" creationId="{22395E2B-8736-BFC9-C9B8-A8DF430538A2}"/>
          </ac:spMkLst>
        </pc:spChg>
        <pc:spChg chg="add del mod">
          <ac:chgData name="Carmen" userId="ece3407e957f269b" providerId="LiveId" clId="{35B82CC8-9339-4104-A1FB-D17FAB1729FD}" dt="2023-02-10T09:01:01.081" v="1054" actId="478"/>
          <ac:spMkLst>
            <pc:docMk/>
            <pc:sldMk cId="3906490227" sldId="262"/>
            <ac:spMk id="7" creationId="{A0DD9C74-7E98-FC02-8B5D-9DB9DDEEDA73}"/>
          </ac:spMkLst>
        </pc:spChg>
        <pc:spChg chg="add mod">
          <ac:chgData name="Carmen" userId="ece3407e957f269b" providerId="LiveId" clId="{35B82CC8-9339-4104-A1FB-D17FAB1729FD}" dt="2023-02-10T15:26:33.321" v="2866" actId="1076"/>
          <ac:spMkLst>
            <pc:docMk/>
            <pc:sldMk cId="3906490227" sldId="262"/>
            <ac:spMk id="8" creationId="{1C016953-6788-E0D7-F29E-9822EE34C95B}"/>
          </ac:spMkLst>
        </pc:spChg>
        <pc:spChg chg="add mod">
          <ac:chgData name="Carmen" userId="ece3407e957f269b" providerId="LiveId" clId="{35B82CC8-9339-4104-A1FB-D17FAB1729FD}" dt="2023-02-10T15:26:42.577" v="2870" actId="1076"/>
          <ac:spMkLst>
            <pc:docMk/>
            <pc:sldMk cId="3906490227" sldId="262"/>
            <ac:spMk id="9" creationId="{09FEF55C-A398-AEF6-B215-D12BD068CBBA}"/>
          </ac:spMkLst>
        </pc:spChg>
        <pc:picChg chg="add del mod">
          <ac:chgData name="Carmen" userId="ece3407e957f269b" providerId="LiveId" clId="{35B82CC8-9339-4104-A1FB-D17FAB1729FD}" dt="2023-02-09T18:48:21.293" v="982" actId="478"/>
          <ac:picMkLst>
            <pc:docMk/>
            <pc:sldMk cId="3906490227" sldId="262"/>
            <ac:picMk id="4" creationId="{01CF3CF8-BA77-9DCF-D51F-2040F9C1344E}"/>
          </ac:picMkLst>
        </pc:picChg>
        <pc:picChg chg="add mod">
          <ac:chgData name="Carmen" userId="ece3407e957f269b" providerId="LiveId" clId="{35B82CC8-9339-4104-A1FB-D17FAB1729FD}" dt="2023-02-10T15:26:28.818" v="2864" actId="1076"/>
          <ac:picMkLst>
            <pc:docMk/>
            <pc:sldMk cId="3906490227" sldId="262"/>
            <ac:picMk id="4" creationId="{402EAA9D-72B2-194A-97CE-47061FD0AD76}"/>
          </ac:picMkLst>
        </pc:picChg>
        <pc:picChg chg="add mod">
          <ac:chgData name="Carmen" userId="ece3407e957f269b" providerId="LiveId" clId="{35B82CC8-9339-4104-A1FB-D17FAB1729FD}" dt="2023-02-10T15:26:45.866" v="2872" actId="1076"/>
          <ac:picMkLst>
            <pc:docMk/>
            <pc:sldMk cId="3906490227" sldId="262"/>
            <ac:picMk id="5" creationId="{B746203E-E8C3-72DB-C004-CAD56013345B}"/>
          </ac:picMkLst>
        </pc:picChg>
        <pc:picChg chg="add mod">
          <ac:chgData name="Carmen" userId="ece3407e957f269b" providerId="LiveId" clId="{35B82CC8-9339-4104-A1FB-D17FAB1729FD}" dt="2023-02-10T15:26:37.497" v="2868" actId="1076"/>
          <ac:picMkLst>
            <pc:docMk/>
            <pc:sldMk cId="3906490227" sldId="262"/>
            <ac:picMk id="6" creationId="{8466AA5E-FCDD-EB38-9F69-9D80262A090E}"/>
          </ac:picMkLst>
        </pc:picChg>
        <pc:picChg chg="add del mod">
          <ac:chgData name="Carmen" userId="ece3407e957f269b" providerId="LiveId" clId="{35B82CC8-9339-4104-A1FB-D17FAB1729FD}" dt="2023-02-09T18:48:29.486" v="986" actId="478"/>
          <ac:picMkLst>
            <pc:docMk/>
            <pc:sldMk cId="3906490227" sldId="262"/>
            <ac:picMk id="6" creationId="{A9FB383F-F056-11F4-7445-3FC3E4BACB42}"/>
          </ac:picMkLst>
        </pc:picChg>
        <pc:picChg chg="add del mod">
          <ac:chgData name="Carmen" userId="ece3407e957f269b" providerId="LiveId" clId="{35B82CC8-9339-4104-A1FB-D17FAB1729FD}" dt="2023-02-09T20:47:30.355" v="1017" actId="478"/>
          <ac:picMkLst>
            <pc:docMk/>
            <pc:sldMk cId="3906490227" sldId="262"/>
            <ac:picMk id="9" creationId="{F6FF7B6C-D3D2-F70F-7CE7-DBCB926FB8FE}"/>
          </ac:picMkLst>
        </pc:picChg>
        <pc:picChg chg="add del mod">
          <ac:chgData name="Carmen" userId="ece3407e957f269b" providerId="LiveId" clId="{35B82CC8-9339-4104-A1FB-D17FAB1729FD}" dt="2023-02-09T20:47:38.191" v="1020" actId="478"/>
          <ac:picMkLst>
            <pc:docMk/>
            <pc:sldMk cId="3906490227" sldId="262"/>
            <ac:picMk id="11" creationId="{14E4EC09-AD6A-F13E-FE7F-CAE86018FB6A}"/>
          </ac:picMkLst>
        </pc:picChg>
        <pc:picChg chg="add mod">
          <ac:chgData name="Carmen" userId="ece3407e957f269b" providerId="LiveId" clId="{35B82CC8-9339-4104-A1FB-D17FAB1729FD}" dt="2023-02-10T15:26:49.025" v="2874" actId="1076"/>
          <ac:picMkLst>
            <pc:docMk/>
            <pc:sldMk cId="3906490227" sldId="262"/>
            <ac:picMk id="11" creationId="{1DDB1A2A-50B1-5DD8-9863-81126850B5EE}"/>
          </ac:picMkLst>
        </pc:picChg>
        <pc:picChg chg="add mod">
          <ac:chgData name="Carmen" userId="ece3407e957f269b" providerId="LiveId" clId="{35B82CC8-9339-4104-A1FB-D17FAB1729FD}" dt="2023-02-10T15:26:40.922" v="2869" actId="1076"/>
          <ac:picMkLst>
            <pc:docMk/>
            <pc:sldMk cId="3906490227" sldId="262"/>
            <ac:picMk id="13" creationId="{8FF19034-3877-A602-93BB-DE97487F6DED}"/>
          </ac:picMkLst>
        </pc:picChg>
        <pc:picChg chg="add mod">
          <ac:chgData name="Carmen" userId="ece3407e957f269b" providerId="LiveId" clId="{35B82CC8-9339-4104-A1FB-D17FAB1729FD}" dt="2023-02-10T15:26:44.130" v="2871" actId="1076"/>
          <ac:picMkLst>
            <pc:docMk/>
            <pc:sldMk cId="3906490227" sldId="262"/>
            <ac:picMk id="15" creationId="{FD33FE2A-CE84-64FC-B179-87A20FE1CA41}"/>
          </ac:picMkLst>
        </pc:picChg>
      </pc:sldChg>
      <pc:sldChg chg="addSp delSp modSp new mod">
        <pc:chgData name="Carmen" userId="ece3407e957f269b" providerId="LiveId" clId="{35B82CC8-9339-4104-A1FB-D17FAB1729FD}" dt="2023-02-10T09:39:10.152" v="1146" actId="14100"/>
        <pc:sldMkLst>
          <pc:docMk/>
          <pc:sldMk cId="4005203894" sldId="263"/>
        </pc:sldMkLst>
        <pc:spChg chg="add mod">
          <ac:chgData name="Carmen" userId="ece3407e957f269b" providerId="LiveId" clId="{35B82CC8-9339-4104-A1FB-D17FAB1729FD}" dt="2023-02-10T09:35:26.543" v="1128" actId="20577"/>
          <ac:spMkLst>
            <pc:docMk/>
            <pc:sldMk cId="4005203894" sldId="263"/>
            <ac:spMk id="2" creationId="{27E17B42-42C2-75FE-5D3B-CE584A257443}"/>
          </ac:spMkLst>
        </pc:spChg>
        <pc:spChg chg="add mod">
          <ac:chgData name="Carmen" userId="ece3407e957f269b" providerId="LiveId" clId="{35B82CC8-9339-4104-A1FB-D17FAB1729FD}" dt="2023-02-10T09:17:04.113" v="1099" actId="1076"/>
          <ac:spMkLst>
            <pc:docMk/>
            <pc:sldMk cId="4005203894" sldId="263"/>
            <ac:spMk id="7" creationId="{A75E1E43-CBA3-E59E-96D3-56AAB564F905}"/>
          </ac:spMkLst>
        </pc:spChg>
        <pc:spChg chg="add mod">
          <ac:chgData name="Carmen" userId="ece3407e957f269b" providerId="LiveId" clId="{35B82CC8-9339-4104-A1FB-D17FAB1729FD}" dt="2023-02-10T09:35:32.536" v="1130" actId="1076"/>
          <ac:spMkLst>
            <pc:docMk/>
            <pc:sldMk cId="4005203894" sldId="263"/>
            <ac:spMk id="16" creationId="{D09A2154-03C1-E143-B03F-2DC9EB6131BC}"/>
          </ac:spMkLst>
        </pc:spChg>
        <pc:picChg chg="add del mod">
          <ac:chgData name="Carmen" userId="ece3407e957f269b" providerId="LiveId" clId="{35B82CC8-9339-4104-A1FB-D17FAB1729FD}" dt="2023-02-10T09:19:22.611" v="1106" actId="478"/>
          <ac:picMkLst>
            <pc:docMk/>
            <pc:sldMk cId="4005203894" sldId="263"/>
            <ac:picMk id="4" creationId="{61EE7D9B-20F8-CF86-8966-CEB25D55271E}"/>
          </ac:picMkLst>
        </pc:picChg>
        <pc:picChg chg="add mod">
          <ac:chgData name="Carmen" userId="ece3407e957f269b" providerId="LiveId" clId="{35B82CC8-9339-4104-A1FB-D17FAB1729FD}" dt="2023-02-10T09:16:40.321" v="1096" actId="1076"/>
          <ac:picMkLst>
            <pc:docMk/>
            <pc:sldMk cId="4005203894" sldId="263"/>
            <ac:picMk id="6" creationId="{17D9918F-9999-164C-59FD-2751AEA65163}"/>
          </ac:picMkLst>
        </pc:picChg>
        <pc:picChg chg="add mod">
          <ac:chgData name="Carmen" userId="ece3407e957f269b" providerId="LiveId" clId="{35B82CC8-9339-4104-A1FB-D17FAB1729FD}" dt="2023-02-10T09:19:29.697" v="1110" actId="1076"/>
          <ac:picMkLst>
            <pc:docMk/>
            <pc:sldMk cId="4005203894" sldId="263"/>
            <ac:picMk id="9" creationId="{F025E0CB-6923-93BD-D63B-4A31EEA14ABA}"/>
          </ac:picMkLst>
        </pc:picChg>
        <pc:picChg chg="add mod">
          <ac:chgData name="Carmen" userId="ece3407e957f269b" providerId="LiveId" clId="{35B82CC8-9339-4104-A1FB-D17FAB1729FD}" dt="2023-02-10T09:35:30.104" v="1129" actId="1076"/>
          <ac:picMkLst>
            <pc:docMk/>
            <pc:sldMk cId="4005203894" sldId="263"/>
            <ac:picMk id="11" creationId="{C50F82D4-31D8-339A-0331-C508563103B0}"/>
          </ac:picMkLst>
        </pc:picChg>
        <pc:picChg chg="add del">
          <ac:chgData name="Carmen" userId="ece3407e957f269b" providerId="LiveId" clId="{35B82CC8-9339-4104-A1FB-D17FAB1729FD}" dt="2023-02-10T09:34:23.040" v="1118" actId="478"/>
          <ac:picMkLst>
            <pc:docMk/>
            <pc:sldMk cId="4005203894" sldId="263"/>
            <ac:picMk id="13" creationId="{7DC1A4EF-8921-5B29-BCDC-7A0656D1C9CF}"/>
          </ac:picMkLst>
        </pc:picChg>
        <pc:picChg chg="add mod">
          <ac:chgData name="Carmen" userId="ece3407e957f269b" providerId="LiveId" clId="{35B82CC8-9339-4104-A1FB-D17FAB1729FD}" dt="2023-02-10T09:39:10.152" v="1146" actId="14100"/>
          <ac:picMkLst>
            <pc:docMk/>
            <pc:sldMk cId="4005203894" sldId="263"/>
            <ac:picMk id="15" creationId="{9F9EDCAF-8C96-D20B-2B61-12FDAB607CB4}"/>
          </ac:picMkLst>
        </pc:picChg>
      </pc:sldChg>
      <pc:sldChg chg="addSp delSp modSp new mod ord">
        <pc:chgData name="Carmen" userId="ece3407e957f269b" providerId="LiveId" clId="{35B82CC8-9339-4104-A1FB-D17FAB1729FD}" dt="2023-02-10T18:08:36.637" v="3306" actId="14100"/>
        <pc:sldMkLst>
          <pc:docMk/>
          <pc:sldMk cId="1971697768" sldId="264"/>
        </pc:sldMkLst>
        <pc:spChg chg="add del mod">
          <ac:chgData name="Carmen" userId="ece3407e957f269b" providerId="LiveId" clId="{35B82CC8-9339-4104-A1FB-D17FAB1729FD}" dt="2023-02-10T14:31:24.812" v="2831"/>
          <ac:spMkLst>
            <pc:docMk/>
            <pc:sldMk cId="1971697768" sldId="264"/>
            <ac:spMk id="2" creationId="{B6302CFE-71EA-DF71-7D9F-18166BFBA61B}"/>
          </ac:spMkLst>
        </pc:spChg>
        <pc:spChg chg="add mod">
          <ac:chgData name="Carmen" userId="ece3407e957f269b" providerId="LiveId" clId="{35B82CC8-9339-4104-A1FB-D17FAB1729FD}" dt="2023-02-10T18:08:36.637" v="3306" actId="14100"/>
          <ac:spMkLst>
            <pc:docMk/>
            <pc:sldMk cId="1971697768" sldId="264"/>
            <ac:spMk id="4" creationId="{9B7DF3EE-9F0E-CCFA-4149-60F95067E57F}"/>
          </ac:spMkLst>
        </pc:spChg>
        <pc:picChg chg="add mod">
          <ac:chgData name="Carmen" userId="ece3407e957f269b" providerId="LiveId" clId="{35B82CC8-9339-4104-A1FB-D17FAB1729FD}" dt="2023-02-10T18:08:28.464" v="3304" actId="1076"/>
          <ac:picMkLst>
            <pc:docMk/>
            <pc:sldMk cId="1971697768" sldId="264"/>
            <ac:picMk id="3" creationId="{44D4E4E7-FC6C-9D3F-927C-4E7E071E12DF}"/>
          </ac:picMkLst>
        </pc:picChg>
      </pc:sldChg>
      <pc:sldChg chg="addSp modSp new mod">
        <pc:chgData name="Carmen" userId="ece3407e957f269b" providerId="LiveId" clId="{35B82CC8-9339-4104-A1FB-D17FAB1729FD}" dt="2023-02-10T10:08:05.929" v="1195" actId="6549"/>
        <pc:sldMkLst>
          <pc:docMk/>
          <pc:sldMk cId="867839545" sldId="265"/>
        </pc:sldMkLst>
        <pc:spChg chg="add mod">
          <ac:chgData name="Carmen" userId="ece3407e957f269b" providerId="LiveId" clId="{35B82CC8-9339-4104-A1FB-D17FAB1729FD}" dt="2023-02-10T10:08:05.929" v="1195" actId="6549"/>
          <ac:spMkLst>
            <pc:docMk/>
            <pc:sldMk cId="867839545" sldId="265"/>
            <ac:spMk id="2" creationId="{6A5E21E9-01EF-35E7-1CD5-CC26FEB3392C}"/>
          </ac:spMkLst>
        </pc:spChg>
        <pc:spChg chg="add mod">
          <ac:chgData name="Carmen" userId="ece3407e957f269b" providerId="LiveId" clId="{35B82CC8-9339-4104-A1FB-D17FAB1729FD}" dt="2023-02-10T09:48:36.390" v="1157" actId="1076"/>
          <ac:spMkLst>
            <pc:docMk/>
            <pc:sldMk cId="867839545" sldId="265"/>
            <ac:spMk id="5" creationId="{871FDBFC-2047-4434-7785-E61F5246D985}"/>
          </ac:spMkLst>
        </pc:spChg>
        <pc:spChg chg="add mod">
          <ac:chgData name="Carmen" userId="ece3407e957f269b" providerId="LiveId" clId="{35B82CC8-9339-4104-A1FB-D17FAB1729FD}" dt="2023-02-10T10:07:46.436" v="1187" actId="1076"/>
          <ac:spMkLst>
            <pc:docMk/>
            <pc:sldMk cId="867839545" sldId="265"/>
            <ac:spMk id="12" creationId="{BE7F9780-5A94-95C4-CA54-FDDEE0A9BFF6}"/>
          </ac:spMkLst>
        </pc:spChg>
        <pc:picChg chg="add mod">
          <ac:chgData name="Carmen" userId="ece3407e957f269b" providerId="LiveId" clId="{35B82CC8-9339-4104-A1FB-D17FAB1729FD}" dt="2023-02-10T09:48:41.894" v="1159" actId="14100"/>
          <ac:picMkLst>
            <pc:docMk/>
            <pc:sldMk cId="867839545" sldId="265"/>
            <ac:picMk id="4" creationId="{E70971B6-F4E5-2CCA-5A35-8B5C0C5D381D}"/>
          </ac:picMkLst>
        </pc:picChg>
        <pc:picChg chg="add mod">
          <ac:chgData name="Carmen" userId="ece3407e957f269b" providerId="LiveId" clId="{35B82CC8-9339-4104-A1FB-D17FAB1729FD}" dt="2023-02-10T09:48:54.463" v="1170" actId="1076"/>
          <ac:picMkLst>
            <pc:docMk/>
            <pc:sldMk cId="867839545" sldId="265"/>
            <ac:picMk id="7" creationId="{DF2D76D6-AB70-AC80-45F0-2EC1AB05A340}"/>
          </ac:picMkLst>
        </pc:picChg>
        <pc:picChg chg="add mod">
          <ac:chgData name="Carmen" userId="ece3407e957f269b" providerId="LiveId" clId="{35B82CC8-9339-4104-A1FB-D17FAB1729FD}" dt="2023-02-10T10:07:01.645" v="1182" actId="1076"/>
          <ac:picMkLst>
            <pc:docMk/>
            <pc:sldMk cId="867839545" sldId="265"/>
            <ac:picMk id="9" creationId="{F01B2DBB-8DAD-1326-DDA7-CE661A6BBD85}"/>
          </ac:picMkLst>
        </pc:picChg>
        <pc:picChg chg="add mod">
          <ac:chgData name="Carmen" userId="ece3407e957f269b" providerId="LiveId" clId="{35B82CC8-9339-4104-A1FB-D17FAB1729FD}" dt="2023-02-10T10:07:49.860" v="1188" actId="14100"/>
          <ac:picMkLst>
            <pc:docMk/>
            <pc:sldMk cId="867839545" sldId="265"/>
            <ac:picMk id="11" creationId="{EE3275F1-FBD3-BD60-4E94-622925D01092}"/>
          </ac:picMkLst>
        </pc:picChg>
      </pc:sldChg>
      <pc:sldChg chg="addSp delSp modSp new mod">
        <pc:chgData name="Carmen" userId="ece3407e957f269b" providerId="LiveId" clId="{35B82CC8-9339-4104-A1FB-D17FAB1729FD}" dt="2023-02-10T19:52:12.535" v="4596" actId="14100"/>
        <pc:sldMkLst>
          <pc:docMk/>
          <pc:sldMk cId="3384538766" sldId="266"/>
        </pc:sldMkLst>
        <pc:spChg chg="add mod">
          <ac:chgData name="Carmen" userId="ece3407e957f269b" providerId="LiveId" clId="{35B82CC8-9339-4104-A1FB-D17FAB1729FD}" dt="2023-02-10T19:52:12.535" v="4596" actId="14100"/>
          <ac:spMkLst>
            <pc:docMk/>
            <pc:sldMk cId="3384538766" sldId="266"/>
            <ac:spMk id="2" creationId="{37853FA0-60E7-0AB5-7303-E2B9DCFDD2FD}"/>
          </ac:spMkLst>
        </pc:spChg>
        <pc:spChg chg="add mod">
          <ac:chgData name="Carmen" userId="ece3407e957f269b" providerId="LiveId" clId="{35B82CC8-9339-4104-A1FB-D17FAB1729FD}" dt="2023-02-10T10:28:30.226" v="1215" actId="14100"/>
          <ac:spMkLst>
            <pc:docMk/>
            <pc:sldMk cId="3384538766" sldId="266"/>
            <ac:spMk id="7" creationId="{C7BD9E64-1A4B-7D22-1928-3C89CA1F8DD1}"/>
          </ac:spMkLst>
        </pc:spChg>
        <pc:spChg chg="add del mod">
          <ac:chgData name="Carmen" userId="ece3407e957f269b" providerId="LiveId" clId="{35B82CC8-9339-4104-A1FB-D17FAB1729FD}" dt="2023-02-10T10:59:04.493" v="1248" actId="478"/>
          <ac:spMkLst>
            <pc:docMk/>
            <pc:sldMk cId="3384538766" sldId="266"/>
            <ac:spMk id="14" creationId="{EB797372-9E66-920B-9FB7-BB1AF25D6F6C}"/>
          </ac:spMkLst>
        </pc:spChg>
        <pc:spChg chg="add del mod">
          <ac:chgData name="Carmen" userId="ece3407e957f269b" providerId="LiveId" clId="{35B82CC8-9339-4104-A1FB-D17FAB1729FD}" dt="2023-02-10T10:59:28.502" v="1251" actId="478"/>
          <ac:spMkLst>
            <pc:docMk/>
            <pc:sldMk cId="3384538766" sldId="266"/>
            <ac:spMk id="15" creationId="{40FEF196-B709-2E3F-0338-8B6CD798E133}"/>
          </ac:spMkLst>
        </pc:spChg>
        <pc:spChg chg="add mod">
          <ac:chgData name="Carmen" userId="ece3407e957f269b" providerId="LiveId" clId="{35B82CC8-9339-4104-A1FB-D17FAB1729FD}" dt="2023-02-10T10:59:49.502" v="1255" actId="1076"/>
          <ac:spMkLst>
            <pc:docMk/>
            <pc:sldMk cId="3384538766" sldId="266"/>
            <ac:spMk id="16" creationId="{6D58EA4C-0436-81C7-67DA-3E10CBCF1790}"/>
          </ac:spMkLst>
        </pc:spChg>
        <pc:picChg chg="add del mod">
          <ac:chgData name="Carmen" userId="ece3407e957f269b" providerId="LiveId" clId="{35B82CC8-9339-4104-A1FB-D17FAB1729FD}" dt="2023-02-10T10:34:06.211" v="1228" actId="478"/>
          <ac:picMkLst>
            <pc:docMk/>
            <pc:sldMk cId="3384538766" sldId="266"/>
            <ac:picMk id="4" creationId="{37CAF2A5-16B9-EEF6-A544-35CCD2AFE257}"/>
          </ac:picMkLst>
        </pc:picChg>
        <pc:picChg chg="add mod">
          <ac:chgData name="Carmen" userId="ece3407e957f269b" providerId="LiveId" clId="{35B82CC8-9339-4104-A1FB-D17FAB1729FD}" dt="2023-02-10T10:28:32.666" v="1217" actId="14100"/>
          <ac:picMkLst>
            <pc:docMk/>
            <pc:sldMk cId="3384538766" sldId="266"/>
            <ac:picMk id="6" creationId="{07F56B69-31D5-F8D2-FA0B-314E5CCAD3D4}"/>
          </ac:picMkLst>
        </pc:picChg>
        <pc:picChg chg="add mod">
          <ac:chgData name="Carmen" userId="ece3407e957f269b" providerId="LiveId" clId="{35B82CC8-9339-4104-A1FB-D17FAB1729FD}" dt="2023-02-10T10:34:49.425" v="1231" actId="14100"/>
          <ac:picMkLst>
            <pc:docMk/>
            <pc:sldMk cId="3384538766" sldId="266"/>
            <ac:picMk id="9" creationId="{27D95121-B317-487E-BF0A-530B54F234CD}"/>
          </ac:picMkLst>
        </pc:picChg>
        <pc:picChg chg="add mod">
          <ac:chgData name="Carmen" userId="ece3407e957f269b" providerId="LiveId" clId="{35B82CC8-9339-4104-A1FB-D17FAB1729FD}" dt="2023-02-10T10:58:27.671" v="1244" actId="1076"/>
          <ac:picMkLst>
            <pc:docMk/>
            <pc:sldMk cId="3384538766" sldId="266"/>
            <ac:picMk id="11" creationId="{4B704B39-4255-C661-7433-3495E4191B76}"/>
          </ac:picMkLst>
        </pc:picChg>
        <pc:picChg chg="add mod">
          <ac:chgData name="Carmen" userId="ece3407e957f269b" providerId="LiveId" clId="{35B82CC8-9339-4104-A1FB-D17FAB1729FD}" dt="2023-02-10T10:58:24.174" v="1242" actId="1076"/>
          <ac:picMkLst>
            <pc:docMk/>
            <pc:sldMk cId="3384538766" sldId="266"/>
            <ac:picMk id="13" creationId="{780B9071-5CCD-4104-073E-DE5BE2598901}"/>
          </ac:picMkLst>
        </pc:picChg>
        <pc:inkChg chg="add">
          <ac:chgData name="Carmen" userId="ece3407e957f269b" providerId="LiveId" clId="{35B82CC8-9339-4104-A1FB-D17FAB1729FD}" dt="2023-02-10T11:08:45.747" v="1280" actId="9405"/>
          <ac:inkMkLst>
            <pc:docMk/>
            <pc:sldMk cId="3384538766" sldId="266"/>
            <ac:inkMk id="17" creationId="{D0AE1C03-61CA-41BA-02AC-5804286F2C5A}"/>
          </ac:inkMkLst>
        </pc:inkChg>
      </pc:sldChg>
      <pc:sldChg chg="addSp delSp modSp new mod">
        <pc:chgData name="Carmen" userId="ece3407e957f269b" providerId="LiveId" clId="{35B82CC8-9339-4104-A1FB-D17FAB1729FD}" dt="2023-02-10T18:28:18.382" v="3951" actId="1076"/>
        <pc:sldMkLst>
          <pc:docMk/>
          <pc:sldMk cId="1702874510" sldId="267"/>
        </pc:sldMkLst>
        <pc:spChg chg="add mod">
          <ac:chgData name="Carmen" userId="ece3407e957f269b" providerId="LiveId" clId="{35B82CC8-9339-4104-A1FB-D17FAB1729FD}" dt="2023-02-10T11:10:42.754" v="1319" actId="114"/>
          <ac:spMkLst>
            <pc:docMk/>
            <pc:sldMk cId="1702874510" sldId="267"/>
            <ac:spMk id="2" creationId="{DFE1D606-66DE-E392-3EE5-6BF830C8F4E1}"/>
          </ac:spMkLst>
        </pc:spChg>
        <pc:spChg chg="add mod">
          <ac:chgData name="Carmen" userId="ece3407e957f269b" providerId="LiveId" clId="{35B82CC8-9339-4104-A1FB-D17FAB1729FD}" dt="2023-02-10T11:07:53.157" v="1276" actId="1076"/>
          <ac:spMkLst>
            <pc:docMk/>
            <pc:sldMk cId="1702874510" sldId="267"/>
            <ac:spMk id="7" creationId="{9B9BF144-517F-8EA6-7B30-21C71CDBE690}"/>
          </ac:spMkLst>
        </pc:spChg>
        <pc:spChg chg="add del mod">
          <ac:chgData name="Carmen" userId="ece3407e957f269b" providerId="LiveId" clId="{35B82CC8-9339-4104-A1FB-D17FAB1729FD}" dt="2023-02-10T11:24:43.476" v="1332" actId="478"/>
          <ac:spMkLst>
            <pc:docMk/>
            <pc:sldMk cId="1702874510" sldId="267"/>
            <ac:spMk id="21" creationId="{6ADBD224-1205-25C2-CC4A-4A9B3F85A27B}"/>
          </ac:spMkLst>
        </pc:spChg>
        <pc:spChg chg="add mod">
          <ac:chgData name="Carmen" userId="ece3407e957f269b" providerId="LiveId" clId="{35B82CC8-9339-4104-A1FB-D17FAB1729FD}" dt="2023-02-10T18:28:18.382" v="3951" actId="1076"/>
          <ac:spMkLst>
            <pc:docMk/>
            <pc:sldMk cId="1702874510" sldId="267"/>
            <ac:spMk id="22" creationId="{0298B0DE-92AE-EDDD-BBF5-8D41C4F1E5CC}"/>
          </ac:spMkLst>
        </pc:spChg>
        <pc:picChg chg="add mod">
          <ac:chgData name="Carmen" userId="ece3407e957f269b" providerId="LiveId" clId="{35B82CC8-9339-4104-A1FB-D17FAB1729FD}" dt="2023-02-10T11:24:01.980" v="1324" actId="14100"/>
          <ac:picMkLst>
            <pc:docMk/>
            <pc:sldMk cId="1702874510" sldId="267"/>
            <ac:picMk id="4" creationId="{B7ECB370-82C9-677F-A3DD-9CF1067D834D}"/>
          </ac:picMkLst>
        </pc:picChg>
        <pc:picChg chg="add mod">
          <ac:chgData name="Carmen" userId="ece3407e957f269b" providerId="LiveId" clId="{35B82CC8-9339-4104-A1FB-D17FAB1729FD}" dt="2023-02-10T11:10:47.941" v="1320" actId="1076"/>
          <ac:picMkLst>
            <pc:docMk/>
            <pc:sldMk cId="1702874510" sldId="267"/>
            <ac:picMk id="6" creationId="{7ED3C23C-12DB-F0DC-CC67-0C3D25808ECF}"/>
          </ac:picMkLst>
        </pc:picChg>
        <pc:picChg chg="add mod">
          <ac:chgData name="Carmen" userId="ece3407e957f269b" providerId="LiveId" clId="{35B82CC8-9339-4104-A1FB-D17FAB1729FD}" dt="2023-02-10T11:24:07.068" v="1325" actId="14100"/>
          <ac:picMkLst>
            <pc:docMk/>
            <pc:sldMk cId="1702874510" sldId="267"/>
            <ac:picMk id="18" creationId="{3899B4BD-3E7B-6E54-66C6-D385EB306BE4}"/>
          </ac:picMkLst>
        </pc:picChg>
        <pc:picChg chg="add mod">
          <ac:chgData name="Carmen" userId="ece3407e957f269b" providerId="LiveId" clId="{35B82CC8-9339-4104-A1FB-D17FAB1729FD}" dt="2023-02-10T11:24:32.348" v="1329" actId="1076"/>
          <ac:picMkLst>
            <pc:docMk/>
            <pc:sldMk cId="1702874510" sldId="267"/>
            <ac:picMk id="20" creationId="{D1280AF6-21CE-4D09-878B-B962B5004814}"/>
          </ac:picMkLst>
        </pc:picChg>
        <pc:inkChg chg="add del">
          <ac:chgData name="Carmen" userId="ece3407e957f269b" providerId="LiveId" clId="{35B82CC8-9339-4104-A1FB-D17FAB1729FD}" dt="2023-02-10T11:08:20.925" v="1278"/>
          <ac:inkMkLst>
            <pc:docMk/>
            <pc:sldMk cId="1702874510" sldId="267"/>
            <ac:inkMk id="8" creationId="{7FDE0ADF-268B-117D-8D8C-1E42EEC554CE}"/>
          </ac:inkMkLst>
        </pc:inkChg>
        <pc:inkChg chg="add del">
          <ac:chgData name="Carmen" userId="ece3407e957f269b" providerId="LiveId" clId="{35B82CC8-9339-4104-A1FB-D17FAB1729FD}" dt="2023-02-10T11:08:56.461" v="1282"/>
          <ac:inkMkLst>
            <pc:docMk/>
            <pc:sldMk cId="1702874510" sldId="267"/>
            <ac:inkMk id="9" creationId="{C2408C8D-4F0D-2590-F350-29DF0E8E7C9F}"/>
          </ac:inkMkLst>
        </pc:inkChg>
        <pc:inkChg chg="add del">
          <ac:chgData name="Carmen" userId="ece3407e957f269b" providerId="LiveId" clId="{35B82CC8-9339-4104-A1FB-D17FAB1729FD}" dt="2023-02-10T11:08:58.294" v="1283"/>
          <ac:inkMkLst>
            <pc:docMk/>
            <pc:sldMk cId="1702874510" sldId="267"/>
            <ac:inkMk id="10" creationId="{05C5A2A4-BB75-CBC4-0FE3-B3FE40392ED9}"/>
          </ac:inkMkLst>
        </pc:inkChg>
        <pc:inkChg chg="add del">
          <ac:chgData name="Carmen" userId="ece3407e957f269b" providerId="LiveId" clId="{35B82CC8-9339-4104-A1FB-D17FAB1729FD}" dt="2023-02-10T11:09:08.182" v="1285"/>
          <ac:inkMkLst>
            <pc:docMk/>
            <pc:sldMk cId="1702874510" sldId="267"/>
            <ac:inkMk id="11" creationId="{A6AE80D2-C902-953C-60B8-643E5D0FF1C9}"/>
          </ac:inkMkLst>
        </pc:inkChg>
        <pc:inkChg chg="add del">
          <ac:chgData name="Carmen" userId="ece3407e957f269b" providerId="LiveId" clId="{35B82CC8-9339-4104-A1FB-D17FAB1729FD}" dt="2023-02-10T11:09:17.109" v="1287"/>
          <ac:inkMkLst>
            <pc:docMk/>
            <pc:sldMk cId="1702874510" sldId="267"/>
            <ac:inkMk id="12" creationId="{0ECE5015-D66C-4263-CD52-9B3B4B6D65ED}"/>
          </ac:inkMkLst>
        </pc:inkChg>
        <pc:inkChg chg="add">
          <ac:chgData name="Carmen" userId="ece3407e957f269b" providerId="LiveId" clId="{35B82CC8-9339-4104-A1FB-D17FAB1729FD}" dt="2023-02-10T11:09:26.889" v="1288" actId="9405"/>
          <ac:inkMkLst>
            <pc:docMk/>
            <pc:sldMk cId="1702874510" sldId="267"/>
            <ac:inkMk id="13" creationId="{E81A0AE5-A765-D427-CBEB-61860E47999B}"/>
          </ac:inkMkLst>
        </pc:inkChg>
        <pc:inkChg chg="add del">
          <ac:chgData name="Carmen" userId="ece3407e957f269b" providerId="LiveId" clId="{35B82CC8-9339-4104-A1FB-D17FAB1729FD}" dt="2023-02-10T11:09:41.477" v="1294"/>
          <ac:inkMkLst>
            <pc:docMk/>
            <pc:sldMk cId="1702874510" sldId="267"/>
            <ac:inkMk id="14" creationId="{29125973-E0D5-346A-CE1F-E8F85851718B}"/>
          </ac:inkMkLst>
        </pc:inkChg>
        <pc:inkChg chg="add del">
          <ac:chgData name="Carmen" userId="ece3407e957f269b" providerId="LiveId" clId="{35B82CC8-9339-4104-A1FB-D17FAB1729FD}" dt="2023-02-10T11:09:40.581" v="1293"/>
          <ac:inkMkLst>
            <pc:docMk/>
            <pc:sldMk cId="1702874510" sldId="267"/>
            <ac:inkMk id="15" creationId="{74434F96-BAEB-8DFB-65E8-89B6D032589F}"/>
          </ac:inkMkLst>
        </pc:inkChg>
        <pc:inkChg chg="add del">
          <ac:chgData name="Carmen" userId="ece3407e957f269b" providerId="LiveId" clId="{35B82CC8-9339-4104-A1FB-D17FAB1729FD}" dt="2023-02-10T11:09:39.837" v="1292"/>
          <ac:inkMkLst>
            <pc:docMk/>
            <pc:sldMk cId="1702874510" sldId="267"/>
            <ac:inkMk id="16" creationId="{EB9D3110-CD1B-958C-B5F4-658B459FBA57}"/>
          </ac:inkMkLst>
        </pc:inkChg>
      </pc:sldChg>
      <pc:sldChg chg="addSp delSp modSp new mod setBg">
        <pc:chgData name="Carmen" userId="ece3407e957f269b" providerId="LiveId" clId="{35B82CC8-9339-4104-A1FB-D17FAB1729FD}" dt="2023-02-13T16:29:40.039" v="4704" actId="12084"/>
        <pc:sldMkLst>
          <pc:docMk/>
          <pc:sldMk cId="3328244744" sldId="268"/>
        </pc:sldMkLst>
        <pc:spChg chg="add del mod">
          <ac:chgData name="Carmen" userId="ece3407e957f269b" providerId="LiveId" clId="{35B82CC8-9339-4104-A1FB-D17FAB1729FD}" dt="2023-02-13T16:29:40.039" v="4704" actId="12084"/>
          <ac:spMkLst>
            <pc:docMk/>
            <pc:sldMk cId="3328244744" sldId="268"/>
            <ac:spMk id="2" creationId="{07542EDE-14FD-C1E7-B609-754E96DB5916}"/>
          </ac:spMkLst>
        </pc:spChg>
        <pc:spChg chg="add mod">
          <ac:chgData name="Carmen" userId="ece3407e957f269b" providerId="LiveId" clId="{35B82CC8-9339-4104-A1FB-D17FAB1729FD}" dt="2023-02-10T19:51:02.716" v="4577" actId="1076"/>
          <ac:spMkLst>
            <pc:docMk/>
            <pc:sldMk cId="3328244744" sldId="268"/>
            <ac:spMk id="7" creationId="{5003DF3B-1187-562D-704F-F78B006CEB4A}"/>
          </ac:spMkLst>
        </pc:spChg>
        <pc:spChg chg="add del mod">
          <ac:chgData name="Carmen" userId="ece3407e957f269b" providerId="LiveId" clId="{35B82CC8-9339-4104-A1FB-D17FAB1729FD}" dt="2023-02-10T19:50:58.064" v="4574" actId="478"/>
          <ac:spMkLst>
            <pc:docMk/>
            <pc:sldMk cId="3328244744" sldId="268"/>
            <ac:spMk id="8" creationId="{C0AFFF93-F3E1-32CD-B2CF-4E974B341718}"/>
          </ac:spMkLst>
        </pc:spChg>
        <pc:spChg chg="add del mod">
          <ac:chgData name="Carmen" userId="ece3407e957f269b" providerId="LiveId" clId="{35B82CC8-9339-4104-A1FB-D17FAB1729FD}" dt="2023-02-10T11:36:14.425" v="1388" actId="478"/>
          <ac:spMkLst>
            <pc:docMk/>
            <pc:sldMk cId="3328244744" sldId="268"/>
            <ac:spMk id="9" creationId="{AAAB87C2-72EB-BCB0-F501-8406658A1BE3}"/>
          </ac:spMkLst>
        </pc:spChg>
        <pc:spChg chg="add del mod">
          <ac:chgData name="Carmen" userId="ece3407e957f269b" providerId="LiveId" clId="{35B82CC8-9339-4104-A1FB-D17FAB1729FD}" dt="2023-02-10T11:41:26.012" v="1713" actId="478"/>
          <ac:spMkLst>
            <pc:docMk/>
            <pc:sldMk cId="3328244744" sldId="268"/>
            <ac:spMk id="10" creationId="{3CD0BD1E-C14F-6193-911B-5FCCB0C7F740}"/>
          </ac:spMkLst>
        </pc:spChg>
        <pc:spChg chg="add del mod">
          <ac:chgData name="Carmen" userId="ece3407e957f269b" providerId="LiveId" clId="{35B82CC8-9339-4104-A1FB-D17FAB1729FD}" dt="2023-02-10T19:50:58.890" v="4575" actId="478"/>
          <ac:spMkLst>
            <pc:docMk/>
            <pc:sldMk cId="3328244744" sldId="268"/>
            <ac:spMk id="23" creationId="{ED183A5A-017B-9856-60F5-58E2F4B174E1}"/>
          </ac:spMkLst>
        </pc:spChg>
        <pc:spChg chg="add del mod">
          <ac:chgData name="Carmen" userId="ece3407e957f269b" providerId="LiveId" clId="{35B82CC8-9339-4104-A1FB-D17FAB1729FD}" dt="2023-02-10T11:42:29.715" v="1721" actId="478"/>
          <ac:spMkLst>
            <pc:docMk/>
            <pc:sldMk cId="3328244744" sldId="268"/>
            <ac:spMk id="24" creationId="{53D61238-7EEA-8A20-93FC-62EDF0FF2BD5}"/>
          </ac:spMkLst>
        </pc:spChg>
        <pc:spChg chg="add mod">
          <ac:chgData name="Carmen" userId="ece3407e957f269b" providerId="LiveId" clId="{35B82CC8-9339-4104-A1FB-D17FAB1729FD}" dt="2023-02-10T19:51:32.637" v="4585" actId="1076"/>
          <ac:spMkLst>
            <pc:docMk/>
            <pc:sldMk cId="3328244744" sldId="268"/>
            <ac:spMk id="50" creationId="{9BCF9837-F78B-957E-6281-3BD6DE116924}"/>
          </ac:spMkLst>
        </pc:spChg>
        <pc:grpChg chg="del mod">
          <ac:chgData name="Carmen" userId="ece3407e957f269b" providerId="LiveId" clId="{35B82CC8-9339-4104-A1FB-D17FAB1729FD}" dt="2023-02-10T11:38:36.901" v="1419"/>
          <ac:grpSpMkLst>
            <pc:docMk/>
            <pc:sldMk cId="3328244744" sldId="268"/>
            <ac:grpSpMk id="16" creationId="{71F06983-C37A-3256-956C-F2A06573EDEF}"/>
          </ac:grpSpMkLst>
        </pc:grpChg>
        <pc:grpChg chg="del mod">
          <ac:chgData name="Carmen" userId="ece3407e957f269b" providerId="LiveId" clId="{35B82CC8-9339-4104-A1FB-D17FAB1729FD}" dt="2023-02-10T11:38:36.904" v="1423"/>
          <ac:grpSpMkLst>
            <pc:docMk/>
            <pc:sldMk cId="3328244744" sldId="268"/>
            <ac:grpSpMk id="22" creationId="{18D15937-D123-FD9C-04D0-52B81FE8C407}"/>
          </ac:grpSpMkLst>
        </pc:grpChg>
        <pc:graphicFrameChg chg="add del mod">
          <ac:chgData name="Carmen" userId="ece3407e957f269b" providerId="LiveId" clId="{35B82CC8-9339-4104-A1FB-D17FAB1729FD}" dt="2023-02-13T16:29:40.039" v="4704" actId="12084"/>
          <ac:graphicFrameMkLst>
            <pc:docMk/>
            <pc:sldMk cId="3328244744" sldId="268"/>
            <ac:graphicFrameMk id="6" creationId="{4E8EC807-9070-6645-63B5-72D2F0B0738F}"/>
          </ac:graphicFrameMkLst>
        </pc:graphicFrameChg>
        <pc:picChg chg="add del mod">
          <ac:chgData name="Carmen" userId="ece3407e957f269b" providerId="LiveId" clId="{35B82CC8-9339-4104-A1FB-D17FAB1729FD}" dt="2023-02-10T11:45:53.224" v="1763" actId="478"/>
          <ac:picMkLst>
            <pc:docMk/>
            <pc:sldMk cId="3328244744" sldId="268"/>
            <ac:picMk id="4" creationId="{17431C90-8877-3790-D5D7-96A6977B5428}"/>
          </ac:picMkLst>
        </pc:picChg>
        <pc:picChg chg="add del mod">
          <ac:chgData name="Carmen" userId="ece3407e957f269b" providerId="LiveId" clId="{35B82CC8-9339-4104-A1FB-D17FAB1729FD}" dt="2023-02-10T11:46:21.072" v="1767" actId="478"/>
          <ac:picMkLst>
            <pc:docMk/>
            <pc:sldMk cId="3328244744" sldId="268"/>
            <ac:picMk id="6" creationId="{6B52AEDF-F3EC-58E7-C6D6-053E81CC957D}"/>
          </ac:picMkLst>
        </pc:picChg>
        <pc:picChg chg="add mod">
          <ac:chgData name="Carmen" userId="ece3407e957f269b" providerId="LiveId" clId="{35B82CC8-9339-4104-A1FB-D17FAB1729FD}" dt="2023-02-10T19:51:00.725" v="4576" actId="1076"/>
          <ac:picMkLst>
            <pc:docMk/>
            <pc:sldMk cId="3328244744" sldId="268"/>
            <ac:picMk id="45" creationId="{9EC964D3-2347-E378-F9CD-A66E033BD1E7}"/>
          </ac:picMkLst>
        </pc:picChg>
        <pc:picChg chg="add mod">
          <ac:chgData name="Carmen" userId="ece3407e957f269b" providerId="LiveId" clId="{35B82CC8-9339-4104-A1FB-D17FAB1729FD}" dt="2023-02-10T19:51:04.172" v="4578" actId="1076"/>
          <ac:picMkLst>
            <pc:docMk/>
            <pc:sldMk cId="3328244744" sldId="268"/>
            <ac:picMk id="47" creationId="{D551519D-8FCB-6B6C-EB0D-2DACFAF28440}"/>
          </ac:picMkLst>
        </pc:picChg>
        <pc:picChg chg="add mod">
          <ac:chgData name="Carmen" userId="ece3407e957f269b" providerId="LiveId" clId="{35B82CC8-9339-4104-A1FB-D17FAB1729FD}" dt="2023-02-10T19:51:30.805" v="4584" actId="1076"/>
          <ac:picMkLst>
            <pc:docMk/>
            <pc:sldMk cId="3328244744" sldId="268"/>
            <ac:picMk id="49" creationId="{9C6023CA-D75C-B153-693E-779D3DFC380D}"/>
          </ac:picMkLst>
        </pc:picChg>
        <pc:picChg chg="add mod">
          <ac:chgData name="Carmen" userId="ece3407e957f269b" providerId="LiveId" clId="{35B82CC8-9339-4104-A1FB-D17FAB1729FD}" dt="2023-02-10T19:51:34.933" v="4586" actId="1076"/>
          <ac:picMkLst>
            <pc:docMk/>
            <pc:sldMk cId="3328244744" sldId="268"/>
            <ac:picMk id="52" creationId="{EC7A16B4-8659-F3ED-DBB3-F63269398408}"/>
          </ac:picMkLst>
        </pc:picChg>
        <pc:inkChg chg="add del">
          <ac:chgData name="Carmen" userId="ece3407e957f269b" providerId="LiveId" clId="{35B82CC8-9339-4104-A1FB-D17FAB1729FD}" dt="2023-02-10T11:38:36.899" v="1417"/>
          <ac:inkMkLst>
            <pc:docMk/>
            <pc:sldMk cId="3328244744" sldId="268"/>
            <ac:inkMk id="11" creationId="{3C437FBE-5E36-09A4-208E-27BEF65811AB}"/>
          </ac:inkMkLst>
        </pc:inkChg>
        <pc:inkChg chg="add del">
          <ac:chgData name="Carmen" userId="ece3407e957f269b" providerId="LiveId" clId="{35B82CC8-9339-4104-A1FB-D17FAB1729FD}" dt="2023-02-10T11:38:01.094" v="1402" actId="9405"/>
          <ac:inkMkLst>
            <pc:docMk/>
            <pc:sldMk cId="3328244744" sldId="268"/>
            <ac:inkMk id="12" creationId="{CBD69F1A-B35A-37A9-102C-546642B49141}"/>
          </ac:inkMkLst>
        </pc:inkChg>
        <pc:inkChg chg="add del">
          <ac:chgData name="Carmen" userId="ece3407e957f269b" providerId="LiveId" clId="{35B82CC8-9339-4104-A1FB-D17FAB1729FD}" dt="2023-02-10T11:38:36.897" v="1416"/>
          <ac:inkMkLst>
            <pc:docMk/>
            <pc:sldMk cId="3328244744" sldId="268"/>
            <ac:inkMk id="13" creationId="{7BB3EF7A-714A-0B11-1BA0-132EBB655D5C}"/>
          </ac:inkMkLst>
        </pc:inkChg>
        <pc:inkChg chg="add del mod">
          <ac:chgData name="Carmen" userId="ece3407e957f269b" providerId="LiveId" clId="{35B82CC8-9339-4104-A1FB-D17FAB1729FD}" dt="2023-02-10T11:38:36.901" v="1419"/>
          <ac:inkMkLst>
            <pc:docMk/>
            <pc:sldMk cId="3328244744" sldId="268"/>
            <ac:inkMk id="14" creationId="{EAB86C26-AD11-DE71-8579-69C8DF8DCDEF}"/>
          </ac:inkMkLst>
        </pc:inkChg>
        <pc:inkChg chg="add del mod">
          <ac:chgData name="Carmen" userId="ece3407e957f269b" providerId="LiveId" clId="{35B82CC8-9339-4104-A1FB-D17FAB1729FD}" dt="2023-02-10T11:38:36.902" v="1421"/>
          <ac:inkMkLst>
            <pc:docMk/>
            <pc:sldMk cId="3328244744" sldId="268"/>
            <ac:inkMk id="15" creationId="{0B9C146C-B2D4-4B54-5949-F0879C8B9B2E}"/>
          </ac:inkMkLst>
        </pc:inkChg>
        <pc:inkChg chg="add del mod">
          <ac:chgData name="Carmen" userId="ece3407e957f269b" providerId="LiveId" clId="{35B82CC8-9339-4104-A1FB-D17FAB1729FD}" dt="2023-02-10T11:38:36.902" v="1420"/>
          <ac:inkMkLst>
            <pc:docMk/>
            <pc:sldMk cId="3328244744" sldId="268"/>
            <ac:inkMk id="17" creationId="{296DEBE7-1178-79DC-F1E7-F94AB62AE432}"/>
          </ac:inkMkLst>
        </pc:inkChg>
        <pc:inkChg chg="add del mod">
          <ac:chgData name="Carmen" userId="ece3407e957f269b" providerId="LiveId" clId="{35B82CC8-9339-4104-A1FB-D17FAB1729FD}" dt="2023-02-10T11:38:36.904" v="1423"/>
          <ac:inkMkLst>
            <pc:docMk/>
            <pc:sldMk cId="3328244744" sldId="268"/>
            <ac:inkMk id="18" creationId="{C55CD158-6128-0253-4F3C-5A46CACA703E}"/>
          </ac:inkMkLst>
        </pc:inkChg>
        <pc:inkChg chg="add del mod">
          <ac:chgData name="Carmen" userId="ece3407e957f269b" providerId="LiveId" clId="{35B82CC8-9339-4104-A1FB-D17FAB1729FD}" dt="2023-02-10T11:38:36.904" v="1424"/>
          <ac:inkMkLst>
            <pc:docMk/>
            <pc:sldMk cId="3328244744" sldId="268"/>
            <ac:inkMk id="19" creationId="{8AAA62D3-F8CB-C66B-6F77-B0A614968CD6}"/>
          </ac:inkMkLst>
        </pc:inkChg>
        <pc:inkChg chg="add del mod">
          <ac:chgData name="Carmen" userId="ece3407e957f269b" providerId="LiveId" clId="{35B82CC8-9339-4104-A1FB-D17FAB1729FD}" dt="2023-02-10T11:38:36.903" v="1422"/>
          <ac:inkMkLst>
            <pc:docMk/>
            <pc:sldMk cId="3328244744" sldId="268"/>
            <ac:inkMk id="20" creationId="{BDE7C840-ED2C-0A66-4637-F53C3C01C133}"/>
          </ac:inkMkLst>
        </pc:inkChg>
        <pc:inkChg chg="add del mod">
          <ac:chgData name="Carmen" userId="ece3407e957f269b" providerId="LiveId" clId="{35B82CC8-9339-4104-A1FB-D17FAB1729FD}" dt="2023-02-10T11:38:36.900" v="1418"/>
          <ac:inkMkLst>
            <pc:docMk/>
            <pc:sldMk cId="3328244744" sldId="268"/>
            <ac:inkMk id="21" creationId="{8248E41E-638C-DFE6-ADF8-0E28B66A10E2}"/>
          </ac:inkMkLst>
        </pc:inkChg>
        <pc:inkChg chg="add del">
          <ac:chgData name="Carmen" userId="ece3407e957f269b" providerId="LiveId" clId="{35B82CC8-9339-4104-A1FB-D17FAB1729FD}" dt="2023-02-10T11:52:59.769" v="1807"/>
          <ac:inkMkLst>
            <pc:docMk/>
            <pc:sldMk cId="3328244744" sldId="268"/>
            <ac:inkMk id="25" creationId="{C0278ADC-1723-9A9C-B985-21945EFF7D11}"/>
          </ac:inkMkLst>
        </pc:inkChg>
        <pc:inkChg chg="add del">
          <ac:chgData name="Carmen" userId="ece3407e957f269b" providerId="LiveId" clId="{35B82CC8-9339-4104-A1FB-D17FAB1729FD}" dt="2023-02-10T11:53:07.390" v="1818"/>
          <ac:inkMkLst>
            <pc:docMk/>
            <pc:sldMk cId="3328244744" sldId="268"/>
            <ac:inkMk id="26" creationId="{B9A67390-89E3-A11B-FCC1-52E59B814772}"/>
          </ac:inkMkLst>
        </pc:inkChg>
        <pc:inkChg chg="add del">
          <ac:chgData name="Carmen" userId="ece3407e957f269b" providerId="LiveId" clId="{35B82CC8-9339-4104-A1FB-D17FAB1729FD}" dt="2023-02-10T11:53:07.388" v="1813"/>
          <ac:inkMkLst>
            <pc:docMk/>
            <pc:sldMk cId="3328244744" sldId="268"/>
            <ac:inkMk id="27" creationId="{BC1352D0-0FCC-1818-C571-82AC1526ADDC}"/>
          </ac:inkMkLst>
        </pc:inkChg>
        <pc:inkChg chg="add del">
          <ac:chgData name="Carmen" userId="ece3407e957f269b" providerId="LiveId" clId="{35B82CC8-9339-4104-A1FB-D17FAB1729FD}" dt="2023-02-10T11:53:07.388" v="1814"/>
          <ac:inkMkLst>
            <pc:docMk/>
            <pc:sldMk cId="3328244744" sldId="268"/>
            <ac:inkMk id="28" creationId="{895AC17E-4A80-6057-2A0B-96E7228160C4}"/>
          </ac:inkMkLst>
        </pc:inkChg>
        <pc:inkChg chg="add del">
          <ac:chgData name="Carmen" userId="ece3407e957f269b" providerId="LiveId" clId="{35B82CC8-9339-4104-A1FB-D17FAB1729FD}" dt="2023-02-10T11:53:07.391" v="1819"/>
          <ac:inkMkLst>
            <pc:docMk/>
            <pc:sldMk cId="3328244744" sldId="268"/>
            <ac:inkMk id="29" creationId="{63A0F0B9-FB83-2E6A-D0B2-CB6DE7CBD861}"/>
          </ac:inkMkLst>
        </pc:inkChg>
        <pc:inkChg chg="add del">
          <ac:chgData name="Carmen" userId="ece3407e957f269b" providerId="LiveId" clId="{35B82CC8-9339-4104-A1FB-D17FAB1729FD}" dt="2023-02-10T11:53:07.385" v="1808"/>
          <ac:inkMkLst>
            <pc:docMk/>
            <pc:sldMk cId="3328244744" sldId="268"/>
            <ac:inkMk id="30" creationId="{306262CF-D315-41DF-A59F-B4D09CFF0241}"/>
          </ac:inkMkLst>
        </pc:inkChg>
        <pc:inkChg chg="add del">
          <ac:chgData name="Carmen" userId="ece3407e957f269b" providerId="LiveId" clId="{35B82CC8-9339-4104-A1FB-D17FAB1729FD}" dt="2023-02-10T11:53:07.389" v="1816"/>
          <ac:inkMkLst>
            <pc:docMk/>
            <pc:sldMk cId="3328244744" sldId="268"/>
            <ac:inkMk id="31" creationId="{336D94B3-43B4-75B4-BBC2-B700E82866CA}"/>
          </ac:inkMkLst>
        </pc:inkChg>
        <pc:inkChg chg="add del">
          <ac:chgData name="Carmen" userId="ece3407e957f269b" providerId="LiveId" clId="{35B82CC8-9339-4104-A1FB-D17FAB1729FD}" dt="2023-02-10T11:53:07.392" v="1820"/>
          <ac:inkMkLst>
            <pc:docMk/>
            <pc:sldMk cId="3328244744" sldId="268"/>
            <ac:inkMk id="32" creationId="{CF24391E-0920-4A2A-06AA-0C5616816236}"/>
          </ac:inkMkLst>
        </pc:inkChg>
        <pc:inkChg chg="add del">
          <ac:chgData name="Carmen" userId="ece3407e957f269b" providerId="LiveId" clId="{35B82CC8-9339-4104-A1FB-D17FAB1729FD}" dt="2023-02-10T11:53:07.386" v="1810"/>
          <ac:inkMkLst>
            <pc:docMk/>
            <pc:sldMk cId="3328244744" sldId="268"/>
            <ac:inkMk id="33" creationId="{99B101F9-C710-1F3D-B4A0-3F353F693A05}"/>
          </ac:inkMkLst>
        </pc:inkChg>
        <pc:inkChg chg="add del">
          <ac:chgData name="Carmen" userId="ece3407e957f269b" providerId="LiveId" clId="{35B82CC8-9339-4104-A1FB-D17FAB1729FD}" dt="2023-02-10T11:53:07.392" v="1821"/>
          <ac:inkMkLst>
            <pc:docMk/>
            <pc:sldMk cId="3328244744" sldId="268"/>
            <ac:inkMk id="34" creationId="{DB0544A6-5853-04CF-8E9D-4F44258FAA58}"/>
          </ac:inkMkLst>
        </pc:inkChg>
        <pc:inkChg chg="add del">
          <ac:chgData name="Carmen" userId="ece3407e957f269b" providerId="LiveId" clId="{35B82CC8-9339-4104-A1FB-D17FAB1729FD}" dt="2023-02-10T11:53:07.390" v="1817"/>
          <ac:inkMkLst>
            <pc:docMk/>
            <pc:sldMk cId="3328244744" sldId="268"/>
            <ac:inkMk id="35" creationId="{C4C6AA90-36F1-643D-9795-3C5B9623852F}"/>
          </ac:inkMkLst>
        </pc:inkChg>
        <pc:inkChg chg="add del">
          <ac:chgData name="Carmen" userId="ece3407e957f269b" providerId="LiveId" clId="{35B82CC8-9339-4104-A1FB-D17FAB1729FD}" dt="2023-02-10T11:53:07.393" v="1823"/>
          <ac:inkMkLst>
            <pc:docMk/>
            <pc:sldMk cId="3328244744" sldId="268"/>
            <ac:inkMk id="36" creationId="{6FBFA74E-38C8-2F81-2E1E-ED389617ACDE}"/>
          </ac:inkMkLst>
        </pc:inkChg>
        <pc:inkChg chg="add del">
          <ac:chgData name="Carmen" userId="ece3407e957f269b" providerId="LiveId" clId="{35B82CC8-9339-4104-A1FB-D17FAB1729FD}" dt="2023-02-10T11:53:07.387" v="1811"/>
          <ac:inkMkLst>
            <pc:docMk/>
            <pc:sldMk cId="3328244744" sldId="268"/>
            <ac:inkMk id="37" creationId="{F1A4B98B-3810-8151-141F-C765AAF1931B}"/>
          </ac:inkMkLst>
        </pc:inkChg>
        <pc:inkChg chg="add del">
          <ac:chgData name="Carmen" userId="ece3407e957f269b" providerId="LiveId" clId="{35B82CC8-9339-4104-A1FB-D17FAB1729FD}" dt="2023-02-10T11:53:07.386" v="1809"/>
          <ac:inkMkLst>
            <pc:docMk/>
            <pc:sldMk cId="3328244744" sldId="268"/>
            <ac:inkMk id="38" creationId="{8C3330C7-A140-393C-6B50-4FA6C2AA67F0}"/>
          </ac:inkMkLst>
        </pc:inkChg>
        <pc:inkChg chg="add del">
          <ac:chgData name="Carmen" userId="ece3407e957f269b" providerId="LiveId" clId="{35B82CC8-9339-4104-A1FB-D17FAB1729FD}" dt="2023-02-10T11:53:07.387" v="1812"/>
          <ac:inkMkLst>
            <pc:docMk/>
            <pc:sldMk cId="3328244744" sldId="268"/>
            <ac:inkMk id="39" creationId="{9D198C88-513A-A567-EB54-BAD4791193B5}"/>
          </ac:inkMkLst>
        </pc:inkChg>
        <pc:inkChg chg="add del">
          <ac:chgData name="Carmen" userId="ece3407e957f269b" providerId="LiveId" clId="{35B82CC8-9339-4104-A1FB-D17FAB1729FD}" dt="2023-02-10T11:53:07.389" v="1815"/>
          <ac:inkMkLst>
            <pc:docMk/>
            <pc:sldMk cId="3328244744" sldId="268"/>
            <ac:inkMk id="40" creationId="{1E88C8FF-7CF8-5112-E599-8E6C5D5D6420}"/>
          </ac:inkMkLst>
        </pc:inkChg>
        <pc:inkChg chg="add del">
          <ac:chgData name="Carmen" userId="ece3407e957f269b" providerId="LiveId" clId="{35B82CC8-9339-4104-A1FB-D17FAB1729FD}" dt="2023-02-10T11:53:07.393" v="1822"/>
          <ac:inkMkLst>
            <pc:docMk/>
            <pc:sldMk cId="3328244744" sldId="268"/>
            <ac:inkMk id="41" creationId="{70E2D388-7D48-9DE2-8BD3-CCDBCFD7B8B1}"/>
          </ac:inkMkLst>
        </pc:inkChg>
        <pc:inkChg chg="add del">
          <ac:chgData name="Carmen" userId="ece3407e957f269b" providerId="LiveId" clId="{35B82CC8-9339-4104-A1FB-D17FAB1729FD}" dt="2023-02-10T11:44:15.907" v="1762"/>
          <ac:inkMkLst>
            <pc:docMk/>
            <pc:sldMk cId="3328244744" sldId="268"/>
            <ac:inkMk id="42" creationId="{B1B21850-9969-9D4A-C61D-0AD9FD476C72}"/>
          </ac:inkMkLst>
        </pc:inkChg>
        <pc:inkChg chg="add del">
          <ac:chgData name="Carmen" userId="ece3407e957f269b" providerId="LiveId" clId="{35B82CC8-9339-4104-A1FB-D17FAB1729FD}" dt="2023-02-10T11:44:14.898" v="1761"/>
          <ac:inkMkLst>
            <pc:docMk/>
            <pc:sldMk cId="3328244744" sldId="268"/>
            <ac:inkMk id="43" creationId="{5F369496-FB7C-86BD-90F5-61CFF5A0641A}"/>
          </ac:inkMkLst>
        </pc:inkChg>
      </pc:sldChg>
      <pc:sldChg chg="addSp modSp new mod">
        <pc:chgData name="Carmen" userId="ece3407e957f269b" providerId="LiveId" clId="{35B82CC8-9339-4104-A1FB-D17FAB1729FD}" dt="2023-02-10T12:02:24.101" v="1884" actId="20577"/>
        <pc:sldMkLst>
          <pc:docMk/>
          <pc:sldMk cId="1667820627" sldId="269"/>
        </pc:sldMkLst>
        <pc:spChg chg="add mod">
          <ac:chgData name="Carmen" userId="ece3407e957f269b" providerId="LiveId" clId="{35B82CC8-9339-4104-A1FB-D17FAB1729FD}" dt="2023-02-10T12:02:24.101" v="1884" actId="20577"/>
          <ac:spMkLst>
            <pc:docMk/>
            <pc:sldMk cId="1667820627" sldId="269"/>
            <ac:spMk id="2" creationId="{5C1C991E-DA17-3DC4-D944-CB62FC45A510}"/>
          </ac:spMkLst>
        </pc:spChg>
        <pc:spChg chg="add mod">
          <ac:chgData name="Carmen" userId="ece3407e957f269b" providerId="LiveId" clId="{35B82CC8-9339-4104-A1FB-D17FAB1729FD}" dt="2023-02-10T11:59:02.457" v="1850" actId="14100"/>
          <ac:spMkLst>
            <pc:docMk/>
            <pc:sldMk cId="1667820627" sldId="269"/>
            <ac:spMk id="5" creationId="{F20554CB-5C18-DDEA-FB06-D1078AAFCB26}"/>
          </ac:spMkLst>
        </pc:spChg>
        <pc:spChg chg="add mod">
          <ac:chgData name="Carmen" userId="ece3407e957f269b" providerId="LiveId" clId="{35B82CC8-9339-4104-A1FB-D17FAB1729FD}" dt="2023-02-10T12:02:02.418" v="1873" actId="1076"/>
          <ac:spMkLst>
            <pc:docMk/>
            <pc:sldMk cId="1667820627" sldId="269"/>
            <ac:spMk id="12" creationId="{6C1CAECB-86EB-C61B-1FB0-1248C831AF16}"/>
          </ac:spMkLst>
        </pc:spChg>
        <pc:picChg chg="add mod">
          <ac:chgData name="Carmen" userId="ece3407e957f269b" providerId="LiveId" clId="{35B82CC8-9339-4104-A1FB-D17FAB1729FD}" dt="2023-02-10T11:58:51.715" v="1848" actId="14100"/>
          <ac:picMkLst>
            <pc:docMk/>
            <pc:sldMk cId="1667820627" sldId="269"/>
            <ac:picMk id="4" creationId="{69A641C8-9B7C-6E59-2B7A-F25D421E2119}"/>
          </ac:picMkLst>
        </pc:picChg>
        <pc:picChg chg="add mod">
          <ac:chgData name="Carmen" userId="ece3407e957f269b" providerId="LiveId" clId="{35B82CC8-9339-4104-A1FB-D17FAB1729FD}" dt="2023-02-10T11:59:24.642" v="1854" actId="1076"/>
          <ac:picMkLst>
            <pc:docMk/>
            <pc:sldMk cId="1667820627" sldId="269"/>
            <ac:picMk id="7" creationId="{262B9296-A378-3AAF-CB31-370E2DE10C93}"/>
          </ac:picMkLst>
        </pc:picChg>
        <pc:picChg chg="add mod">
          <ac:chgData name="Carmen" userId="ece3407e957f269b" providerId="LiveId" clId="{35B82CC8-9339-4104-A1FB-D17FAB1729FD}" dt="2023-02-10T12:01:35.712" v="1868" actId="1076"/>
          <ac:picMkLst>
            <pc:docMk/>
            <pc:sldMk cId="1667820627" sldId="269"/>
            <ac:picMk id="9" creationId="{3F11F95A-DFB7-8468-7B4A-A34A9B05EB23}"/>
          </ac:picMkLst>
        </pc:picChg>
        <pc:picChg chg="add mod">
          <ac:chgData name="Carmen" userId="ece3407e957f269b" providerId="LiveId" clId="{35B82CC8-9339-4104-A1FB-D17FAB1729FD}" dt="2023-02-10T12:02:05.633" v="1875" actId="14100"/>
          <ac:picMkLst>
            <pc:docMk/>
            <pc:sldMk cId="1667820627" sldId="269"/>
            <ac:picMk id="11" creationId="{07C07C9D-58AE-F901-09CD-BAAD0ECC8DA1}"/>
          </ac:picMkLst>
        </pc:picChg>
      </pc:sldChg>
      <pc:sldChg chg="addSp delSp modSp new mod">
        <pc:chgData name="Carmen" userId="ece3407e957f269b" providerId="LiveId" clId="{35B82CC8-9339-4104-A1FB-D17FAB1729FD}" dt="2023-02-10T19:50:38.162" v="4573" actId="20577"/>
        <pc:sldMkLst>
          <pc:docMk/>
          <pc:sldMk cId="216838167" sldId="270"/>
        </pc:sldMkLst>
        <pc:spChg chg="add del mod">
          <ac:chgData name="Carmen" userId="ece3407e957f269b" providerId="LiveId" clId="{35B82CC8-9339-4104-A1FB-D17FAB1729FD}" dt="2023-02-10T12:17:28.682" v="1889"/>
          <ac:spMkLst>
            <pc:docMk/>
            <pc:sldMk cId="216838167" sldId="270"/>
            <ac:spMk id="2" creationId="{5460443B-E253-3053-908C-48F8DF787FF8}"/>
          </ac:spMkLst>
        </pc:spChg>
        <pc:spChg chg="add mod">
          <ac:chgData name="Carmen" userId="ece3407e957f269b" providerId="LiveId" clId="{35B82CC8-9339-4104-A1FB-D17FAB1729FD}" dt="2023-02-10T19:50:38.162" v="4573" actId="20577"/>
          <ac:spMkLst>
            <pc:docMk/>
            <pc:sldMk cId="216838167" sldId="270"/>
            <ac:spMk id="5" creationId="{B59F28A2-6838-3EB5-4310-16213F45D0E6}"/>
          </ac:spMkLst>
        </pc:spChg>
        <pc:spChg chg="add mod">
          <ac:chgData name="Carmen" userId="ece3407e957f269b" providerId="LiveId" clId="{35B82CC8-9339-4104-A1FB-D17FAB1729FD}" dt="2023-02-10T12:18:27.015" v="1907" actId="14100"/>
          <ac:spMkLst>
            <pc:docMk/>
            <pc:sldMk cId="216838167" sldId="270"/>
            <ac:spMk id="6" creationId="{F4492203-CCD0-A1A3-4632-92DEDCAC946F}"/>
          </ac:spMkLst>
        </pc:spChg>
        <pc:spChg chg="add del mod">
          <ac:chgData name="Carmen" userId="ece3407e957f269b" providerId="LiveId" clId="{35B82CC8-9339-4104-A1FB-D17FAB1729FD}" dt="2023-02-10T12:30:42.789" v="2077" actId="21"/>
          <ac:spMkLst>
            <pc:docMk/>
            <pc:sldMk cId="216838167" sldId="270"/>
            <ac:spMk id="13" creationId="{D33F2976-E9BD-34F4-1818-1D0A45A8B084}"/>
          </ac:spMkLst>
        </pc:spChg>
        <pc:picChg chg="add mod">
          <ac:chgData name="Carmen" userId="ece3407e957f269b" providerId="LiveId" clId="{35B82CC8-9339-4104-A1FB-D17FAB1729FD}" dt="2023-02-10T12:18:12.375" v="1905" actId="1076"/>
          <ac:picMkLst>
            <pc:docMk/>
            <pc:sldMk cId="216838167" sldId="270"/>
            <ac:picMk id="4" creationId="{F69A1429-5A8A-7A9D-5A7F-CF16CC2F201F}"/>
          </ac:picMkLst>
        </pc:picChg>
        <pc:picChg chg="add mod">
          <ac:chgData name="Carmen" userId="ece3407e957f269b" providerId="LiveId" clId="{35B82CC8-9339-4104-A1FB-D17FAB1729FD}" dt="2023-02-10T12:18:45.903" v="1911" actId="1076"/>
          <ac:picMkLst>
            <pc:docMk/>
            <pc:sldMk cId="216838167" sldId="270"/>
            <ac:picMk id="8" creationId="{B9F37CE0-421C-986A-1393-22DD8D5DC94E}"/>
          </ac:picMkLst>
        </pc:picChg>
        <pc:picChg chg="add del mod">
          <ac:chgData name="Carmen" userId="ece3407e957f269b" providerId="LiveId" clId="{35B82CC8-9339-4104-A1FB-D17FAB1729FD}" dt="2023-02-10T12:30:33.720" v="2074" actId="21"/>
          <ac:picMkLst>
            <pc:docMk/>
            <pc:sldMk cId="216838167" sldId="270"/>
            <ac:picMk id="10" creationId="{FFAECB98-60A4-190D-84CE-3C2893CFF25E}"/>
          </ac:picMkLst>
        </pc:picChg>
        <pc:picChg chg="add del mod">
          <ac:chgData name="Carmen" userId="ece3407e957f269b" providerId="LiveId" clId="{35B82CC8-9339-4104-A1FB-D17FAB1729FD}" dt="2023-02-10T12:30:05.914" v="2069" actId="21"/>
          <ac:picMkLst>
            <pc:docMk/>
            <pc:sldMk cId="216838167" sldId="270"/>
            <ac:picMk id="12" creationId="{B414CCB2-1698-0C71-EB61-82596EE30736}"/>
          </ac:picMkLst>
        </pc:picChg>
      </pc:sldChg>
      <pc:sldChg chg="addSp modSp new mod">
        <pc:chgData name="Carmen" userId="ece3407e957f269b" providerId="LiveId" clId="{35B82CC8-9339-4104-A1FB-D17FAB1729FD}" dt="2023-02-10T19:47:30.390" v="4571" actId="1076"/>
        <pc:sldMkLst>
          <pc:docMk/>
          <pc:sldMk cId="3219396686" sldId="271"/>
        </pc:sldMkLst>
        <pc:spChg chg="add mod">
          <ac:chgData name="Carmen" userId="ece3407e957f269b" providerId="LiveId" clId="{35B82CC8-9339-4104-A1FB-D17FAB1729FD}" dt="2023-02-10T12:30:48.183" v="2079" actId="1076"/>
          <ac:spMkLst>
            <pc:docMk/>
            <pc:sldMk cId="3219396686" sldId="271"/>
            <ac:spMk id="4" creationId="{A0E2961F-0A86-CE27-AEDC-B483B71C9AA8}"/>
          </ac:spMkLst>
        </pc:spChg>
        <pc:spChg chg="add mod">
          <ac:chgData name="Carmen" userId="ece3407e957f269b" providerId="LiveId" clId="{35B82CC8-9339-4104-A1FB-D17FAB1729FD}" dt="2023-02-10T19:47:30.390" v="4571" actId="1076"/>
          <ac:spMkLst>
            <pc:docMk/>
            <pc:sldMk cId="3219396686" sldId="271"/>
            <ac:spMk id="5" creationId="{46D82AF7-7659-44A8-F754-05D190FFA5E2}"/>
          </ac:spMkLst>
        </pc:spChg>
        <pc:spChg chg="add mod">
          <ac:chgData name="Carmen" userId="ece3407e957f269b" providerId="LiveId" clId="{35B82CC8-9339-4104-A1FB-D17FAB1729FD}" dt="2023-02-10T12:38:57.709" v="2105" actId="1076"/>
          <ac:spMkLst>
            <pc:docMk/>
            <pc:sldMk cId="3219396686" sldId="271"/>
            <ac:spMk id="8" creationId="{985827DC-BBB3-3D32-126F-276B67BAA17C}"/>
          </ac:spMkLst>
        </pc:spChg>
        <pc:picChg chg="add mod">
          <ac:chgData name="Carmen" userId="ece3407e957f269b" providerId="LiveId" clId="{35B82CC8-9339-4104-A1FB-D17FAB1729FD}" dt="2023-02-10T12:30:14.342" v="2073" actId="1076"/>
          <ac:picMkLst>
            <pc:docMk/>
            <pc:sldMk cId="3219396686" sldId="271"/>
            <ac:picMk id="2" creationId="{969F2F79-352F-E76B-DCE5-A32D225A2CB2}"/>
          </ac:picMkLst>
        </pc:picChg>
        <pc:picChg chg="add mod">
          <ac:chgData name="Carmen" userId="ece3407e957f269b" providerId="LiveId" clId="{35B82CC8-9339-4104-A1FB-D17FAB1729FD}" dt="2023-02-10T12:30:38.656" v="2076" actId="1076"/>
          <ac:picMkLst>
            <pc:docMk/>
            <pc:sldMk cId="3219396686" sldId="271"/>
            <ac:picMk id="3" creationId="{A9A5DCB0-2F03-793E-AB89-79C87F50DD46}"/>
          </ac:picMkLst>
        </pc:picChg>
        <pc:picChg chg="add mod">
          <ac:chgData name="Carmen" userId="ece3407e957f269b" providerId="LiveId" clId="{35B82CC8-9339-4104-A1FB-D17FAB1729FD}" dt="2023-02-10T12:38:49.262" v="2103" actId="1076"/>
          <ac:picMkLst>
            <pc:docMk/>
            <pc:sldMk cId="3219396686" sldId="271"/>
            <ac:picMk id="7" creationId="{143CB94D-E283-FCE8-60AD-267AE35FFE67}"/>
          </ac:picMkLst>
        </pc:picChg>
        <pc:picChg chg="add mod">
          <ac:chgData name="Carmen" userId="ece3407e957f269b" providerId="LiveId" clId="{35B82CC8-9339-4104-A1FB-D17FAB1729FD}" dt="2023-02-10T19:42:22.070" v="4409" actId="1076"/>
          <ac:picMkLst>
            <pc:docMk/>
            <pc:sldMk cId="3219396686" sldId="271"/>
            <ac:picMk id="10" creationId="{D1E2F7AA-162F-B515-6456-1B625E8A0353}"/>
          </ac:picMkLst>
        </pc:picChg>
      </pc:sldChg>
      <pc:sldChg chg="addSp delSp modSp new mod">
        <pc:chgData name="Carmen" userId="ece3407e957f269b" providerId="LiveId" clId="{35B82CC8-9339-4104-A1FB-D17FAB1729FD}" dt="2023-02-10T12:53:25.588" v="2448" actId="20577"/>
        <pc:sldMkLst>
          <pc:docMk/>
          <pc:sldMk cId="3133005826" sldId="272"/>
        </pc:sldMkLst>
        <pc:spChg chg="add mod">
          <ac:chgData name="Carmen" userId="ece3407e957f269b" providerId="LiveId" clId="{35B82CC8-9339-4104-A1FB-D17FAB1729FD}" dt="2023-02-10T12:53:25.588" v="2448" actId="20577"/>
          <ac:spMkLst>
            <pc:docMk/>
            <pc:sldMk cId="3133005826" sldId="272"/>
            <ac:spMk id="2" creationId="{7EDFB377-B078-D2DC-8070-DDF85AAC7451}"/>
          </ac:spMkLst>
        </pc:spChg>
        <pc:spChg chg="add del">
          <ac:chgData name="Carmen" userId="ece3407e957f269b" providerId="LiveId" clId="{35B82CC8-9339-4104-A1FB-D17FAB1729FD}" dt="2023-02-10T12:49:59.773" v="2143" actId="22"/>
          <ac:spMkLst>
            <pc:docMk/>
            <pc:sldMk cId="3133005826" sldId="272"/>
            <ac:spMk id="12" creationId="{D25CA893-465E-1B00-118E-5559ED64D5CA}"/>
          </ac:spMkLst>
        </pc:spChg>
        <pc:picChg chg="add mod">
          <ac:chgData name="Carmen" userId="ece3407e957f269b" providerId="LiveId" clId="{35B82CC8-9339-4104-A1FB-D17FAB1729FD}" dt="2023-02-10T12:51:14.587" v="2208" actId="1076"/>
          <ac:picMkLst>
            <pc:docMk/>
            <pc:sldMk cId="3133005826" sldId="272"/>
            <ac:picMk id="4" creationId="{33750A35-DA57-76D7-23B1-0C2389746F05}"/>
          </ac:picMkLst>
        </pc:picChg>
        <pc:picChg chg="add mod">
          <ac:chgData name="Carmen" userId="ece3407e957f269b" providerId="LiveId" clId="{35B82CC8-9339-4104-A1FB-D17FAB1729FD}" dt="2023-02-10T12:50:52.295" v="2165" actId="1076"/>
          <ac:picMkLst>
            <pc:docMk/>
            <pc:sldMk cId="3133005826" sldId="272"/>
            <ac:picMk id="6" creationId="{3CC04DB2-3DCE-80F2-5C5F-D171C3F1DD54}"/>
          </ac:picMkLst>
        </pc:picChg>
        <pc:picChg chg="add del mod">
          <ac:chgData name="Carmen" userId="ece3407e957f269b" providerId="LiveId" clId="{35B82CC8-9339-4104-A1FB-D17FAB1729FD}" dt="2023-02-10T12:49:33.490" v="2140" actId="478"/>
          <ac:picMkLst>
            <pc:docMk/>
            <pc:sldMk cId="3133005826" sldId="272"/>
            <ac:picMk id="8" creationId="{DFE9AE7E-CEC5-76B3-2AC7-0231B143915F}"/>
          </ac:picMkLst>
        </pc:picChg>
        <pc:picChg chg="add del mod">
          <ac:chgData name="Carmen" userId="ece3407e957f269b" providerId="LiveId" clId="{35B82CC8-9339-4104-A1FB-D17FAB1729FD}" dt="2023-02-10T12:49:35.225" v="2141" actId="478"/>
          <ac:picMkLst>
            <pc:docMk/>
            <pc:sldMk cId="3133005826" sldId="272"/>
            <ac:picMk id="10" creationId="{0EB36228-715F-72E4-91BF-281C4ED47962}"/>
          </ac:picMkLst>
        </pc:picChg>
        <pc:picChg chg="add mod">
          <ac:chgData name="Carmen" userId="ece3407e957f269b" providerId="LiveId" clId="{35B82CC8-9339-4104-A1FB-D17FAB1729FD}" dt="2023-02-10T12:52:54.010" v="2364" actId="1076"/>
          <ac:picMkLst>
            <pc:docMk/>
            <pc:sldMk cId="3133005826" sldId="272"/>
            <ac:picMk id="14" creationId="{22B02656-7FCA-9377-8818-AAABED1FAC81}"/>
          </ac:picMkLst>
        </pc:picChg>
      </pc:sldChg>
      <pc:sldChg chg="addSp modSp new mod">
        <pc:chgData name="Carmen" userId="ece3407e957f269b" providerId="LiveId" clId="{35B82CC8-9339-4104-A1FB-D17FAB1729FD}" dt="2023-02-10T18:30:43.782" v="3958" actId="14100"/>
        <pc:sldMkLst>
          <pc:docMk/>
          <pc:sldMk cId="2149023604" sldId="273"/>
        </pc:sldMkLst>
        <pc:spChg chg="add mod">
          <ac:chgData name="Carmen" userId="ece3407e957f269b" providerId="LiveId" clId="{35B82CC8-9339-4104-A1FB-D17FAB1729FD}" dt="2023-02-10T12:58:18.903" v="2488"/>
          <ac:spMkLst>
            <pc:docMk/>
            <pc:sldMk cId="2149023604" sldId="273"/>
            <ac:spMk id="2" creationId="{AE6A16C3-CC25-65C8-E6DE-C8FB78C59473}"/>
          </ac:spMkLst>
        </pc:spChg>
        <pc:picChg chg="add mod">
          <ac:chgData name="Carmen" userId="ece3407e957f269b" providerId="LiveId" clId="{35B82CC8-9339-4104-A1FB-D17FAB1729FD}" dt="2023-02-10T18:30:43.782" v="3958" actId="14100"/>
          <ac:picMkLst>
            <pc:docMk/>
            <pc:sldMk cId="2149023604" sldId="273"/>
            <ac:picMk id="4" creationId="{F77EE3A1-2C68-B572-33B0-DA886FBC47DD}"/>
          </ac:picMkLst>
        </pc:picChg>
        <pc:picChg chg="add mod">
          <ac:chgData name="Carmen" userId="ece3407e957f269b" providerId="LiveId" clId="{35B82CC8-9339-4104-A1FB-D17FAB1729FD}" dt="2023-02-10T12:56:34.906" v="2468" actId="1076"/>
          <ac:picMkLst>
            <pc:docMk/>
            <pc:sldMk cId="2149023604" sldId="273"/>
            <ac:picMk id="6" creationId="{E5AC4C82-220D-5632-24A7-6DBA38E527A9}"/>
          </ac:picMkLst>
        </pc:picChg>
        <pc:picChg chg="add mod">
          <ac:chgData name="Carmen" userId="ece3407e957f269b" providerId="LiveId" clId="{35B82CC8-9339-4104-A1FB-D17FAB1729FD}" dt="2023-02-10T18:30:40.958" v="3957" actId="14100"/>
          <ac:picMkLst>
            <pc:docMk/>
            <pc:sldMk cId="2149023604" sldId="273"/>
            <ac:picMk id="8" creationId="{E0DFCDC4-047E-FD02-5D4D-5CBE1721D92B}"/>
          </ac:picMkLst>
        </pc:picChg>
      </pc:sldChg>
      <pc:sldChg chg="addSp delSp modSp new mod">
        <pc:chgData name="Carmen" userId="ece3407e957f269b" providerId="LiveId" clId="{35B82CC8-9339-4104-A1FB-D17FAB1729FD}" dt="2023-02-13T16:37:24.961" v="4711" actId="1076"/>
        <pc:sldMkLst>
          <pc:docMk/>
          <pc:sldMk cId="1802708701" sldId="274"/>
        </pc:sldMkLst>
        <pc:spChg chg="add mod">
          <ac:chgData name="Carmen" userId="ece3407e957f269b" providerId="LiveId" clId="{35B82CC8-9339-4104-A1FB-D17FAB1729FD}" dt="2023-02-13T16:37:12.165" v="4709" actId="34135"/>
          <ac:spMkLst>
            <pc:docMk/>
            <pc:sldMk cId="1802708701" sldId="274"/>
            <ac:spMk id="2" creationId="{83D43A54-D1CE-D832-9D84-F3BCAD2E8848}"/>
          </ac:spMkLst>
        </pc:spChg>
        <pc:spChg chg="mod">
          <ac:chgData name="Carmen" userId="ece3407e957f269b" providerId="LiveId" clId="{35B82CC8-9339-4104-A1FB-D17FAB1729FD}" dt="2023-02-13T16:37:18.386" v="4710"/>
          <ac:spMkLst>
            <pc:docMk/>
            <pc:sldMk cId="1802708701" sldId="274"/>
            <ac:spMk id="3" creationId="{160C04D9-1BFA-8F61-014D-F9893334705C}"/>
          </ac:spMkLst>
        </pc:spChg>
        <pc:spChg chg="add mod">
          <ac:chgData name="Carmen" userId="ece3407e957f269b" providerId="LiveId" clId="{35B82CC8-9339-4104-A1FB-D17FAB1729FD}" dt="2023-02-10T13:02:31.659" v="2515" actId="1076"/>
          <ac:spMkLst>
            <pc:docMk/>
            <pc:sldMk cId="1802708701" sldId="274"/>
            <ac:spMk id="7" creationId="{8275A1C3-5CB1-6FD7-605C-1ED8849FC9B2}"/>
          </ac:spMkLst>
        </pc:spChg>
        <pc:spChg chg="mod">
          <ac:chgData name="Carmen" userId="ece3407e957f269b" providerId="LiveId" clId="{35B82CC8-9339-4104-A1FB-D17FAB1729FD}" dt="2023-02-13T16:37:18.386" v="4710"/>
          <ac:spMkLst>
            <pc:docMk/>
            <pc:sldMk cId="1802708701" sldId="274"/>
            <ac:spMk id="8" creationId="{91C4B393-0D0A-8695-5E64-3B2D9569D43D}"/>
          </ac:spMkLst>
        </pc:spChg>
        <pc:spChg chg="add del mod">
          <ac:chgData name="Carmen" userId="ece3407e957f269b" providerId="LiveId" clId="{35B82CC8-9339-4104-A1FB-D17FAB1729FD}" dt="2023-02-13T16:37:18.386" v="4710"/>
          <ac:spMkLst>
            <pc:docMk/>
            <pc:sldMk cId="1802708701" sldId="274"/>
            <ac:spMk id="11" creationId="{5714E6F3-8196-3504-C9B0-86378E63ECD4}"/>
          </ac:spMkLst>
        </pc:spChg>
        <pc:spChg chg="add mod">
          <ac:chgData name="Carmen" userId="ece3407e957f269b" providerId="LiveId" clId="{35B82CC8-9339-4104-A1FB-D17FAB1729FD}" dt="2023-02-10T13:04:30.619" v="2522" actId="1076"/>
          <ac:spMkLst>
            <pc:docMk/>
            <pc:sldMk cId="1802708701" sldId="274"/>
            <ac:spMk id="12" creationId="{78B2686B-4873-A4E2-E42C-B70B1D2E85EE}"/>
          </ac:spMkLst>
        </pc:spChg>
        <pc:spChg chg="add del mod">
          <ac:chgData name="Carmen" userId="ece3407e957f269b" providerId="LiveId" clId="{35B82CC8-9339-4104-A1FB-D17FAB1729FD}" dt="2023-02-13T16:37:18.386" v="4710"/>
          <ac:spMkLst>
            <pc:docMk/>
            <pc:sldMk cId="1802708701" sldId="274"/>
            <ac:spMk id="13" creationId="{892F6053-7539-6C2A-4846-B844C52FAD54}"/>
          </ac:spMkLst>
        </pc:spChg>
        <pc:graphicFrameChg chg="add del mod modGraphic">
          <ac:chgData name="Carmen" userId="ece3407e957f269b" providerId="LiveId" clId="{35B82CC8-9339-4104-A1FB-D17FAB1729FD}" dt="2023-02-13T16:31:41.597" v="4708" actId="1032"/>
          <ac:graphicFrameMkLst>
            <pc:docMk/>
            <pc:sldMk cId="1802708701" sldId="274"/>
            <ac:graphicFrameMk id="10" creationId="{9CA0FF26-92AD-50E3-4842-E669B9B7792C}"/>
          </ac:graphicFrameMkLst>
        </pc:graphicFrameChg>
        <pc:picChg chg="add mod">
          <ac:chgData name="Carmen" userId="ece3407e957f269b" providerId="LiveId" clId="{35B82CC8-9339-4104-A1FB-D17FAB1729FD}" dt="2023-02-10T18:30:30.638" v="3955" actId="14100"/>
          <ac:picMkLst>
            <pc:docMk/>
            <pc:sldMk cId="1802708701" sldId="274"/>
            <ac:picMk id="4" creationId="{3AB279AF-A7AA-8144-E1D1-E8281A17138C}"/>
          </ac:picMkLst>
        </pc:picChg>
        <pc:picChg chg="add mod">
          <ac:chgData name="Carmen" userId="ece3407e957f269b" providerId="LiveId" clId="{35B82CC8-9339-4104-A1FB-D17FAB1729FD}" dt="2023-02-13T16:37:24.961" v="4711" actId="1076"/>
          <ac:picMkLst>
            <pc:docMk/>
            <pc:sldMk cId="1802708701" sldId="274"/>
            <ac:picMk id="6" creationId="{6390E797-0F47-5243-1E39-1CD6B424EF2C}"/>
          </ac:picMkLst>
        </pc:picChg>
        <pc:picChg chg="add mod">
          <ac:chgData name="Carmen" userId="ece3407e957f269b" providerId="LiveId" clId="{35B82CC8-9339-4104-A1FB-D17FAB1729FD}" dt="2023-02-10T18:30:33.126" v="3956" actId="14100"/>
          <ac:picMkLst>
            <pc:docMk/>
            <pc:sldMk cId="1802708701" sldId="274"/>
            <ac:picMk id="9" creationId="{99898BC2-8579-0801-4105-AD2EEA6540EA}"/>
          </ac:picMkLst>
        </pc:picChg>
        <pc:picChg chg="add del">
          <ac:chgData name="Carmen" userId="ece3407e957f269b" providerId="LiveId" clId="{35B82CC8-9339-4104-A1FB-D17FAB1729FD}" dt="2023-02-10T13:04:23.983" v="2520" actId="478"/>
          <ac:picMkLst>
            <pc:docMk/>
            <pc:sldMk cId="1802708701" sldId="274"/>
            <ac:picMk id="11" creationId="{A7A85282-4F62-A4B4-0255-5A689D8A9176}"/>
          </ac:picMkLst>
        </pc:picChg>
        <pc:picChg chg="add mod">
          <ac:chgData name="Carmen" userId="ece3407e957f269b" providerId="LiveId" clId="{35B82CC8-9339-4104-A1FB-D17FAB1729FD}" dt="2023-02-10T18:31:01.590" v="3961" actId="1076"/>
          <ac:picMkLst>
            <pc:docMk/>
            <pc:sldMk cId="1802708701" sldId="274"/>
            <ac:picMk id="14" creationId="{FFDBD458-08C4-5148-A74B-6283527428F3}"/>
          </ac:picMkLst>
        </pc:picChg>
      </pc:sldChg>
    </pc:docChg>
  </pc:docChgLst>
  <pc:docChgLst>
    <pc:chgData name="Carmen" userId="ece3407e957f269b" providerId="LiveId" clId="{34C501CB-E7F9-476F-8D13-72C208969660}"/>
    <pc:docChg chg="custSel mod modSld">
      <pc:chgData name="Carmen" userId="ece3407e957f269b" providerId="LiveId" clId="{34C501CB-E7F9-476F-8D13-72C208969660}" dt="2023-02-15T17:11:38.726" v="34"/>
      <pc:docMkLst>
        <pc:docMk/>
      </pc:docMkLst>
      <pc:sldChg chg="modSp mod">
        <pc:chgData name="Carmen" userId="ece3407e957f269b" providerId="LiveId" clId="{34C501CB-E7F9-476F-8D13-72C208969660}" dt="2023-02-15T16:12:29.669" v="2" actId="20577"/>
        <pc:sldMkLst>
          <pc:docMk/>
          <pc:sldMk cId="1788170219" sldId="256"/>
        </pc:sldMkLst>
        <pc:spChg chg="mod">
          <ac:chgData name="Carmen" userId="ece3407e957f269b" providerId="LiveId" clId="{34C501CB-E7F9-476F-8D13-72C208969660}" dt="2023-02-15T16:12:29.669" v="2" actId="20577"/>
          <ac:spMkLst>
            <pc:docMk/>
            <pc:sldMk cId="1788170219" sldId="256"/>
            <ac:spMk id="2" creationId="{CF160774-32D5-3900-82E6-66D2003B4414}"/>
          </ac:spMkLst>
        </pc:spChg>
      </pc:sldChg>
      <pc:sldChg chg="addSp delSp modSp mod">
        <pc:chgData name="Carmen" userId="ece3407e957f269b" providerId="LiveId" clId="{34C501CB-E7F9-476F-8D13-72C208969660}" dt="2023-02-15T16:25:28.283" v="21" actId="1076"/>
        <pc:sldMkLst>
          <pc:docMk/>
          <pc:sldMk cId="867839545" sldId="265"/>
        </pc:sldMkLst>
        <pc:spChg chg="mod">
          <ac:chgData name="Carmen" userId="ece3407e957f269b" providerId="LiveId" clId="{34C501CB-E7F9-476F-8D13-72C208969660}" dt="2023-02-15T16:23:26.087" v="11" actId="20577"/>
          <ac:spMkLst>
            <pc:docMk/>
            <pc:sldMk cId="867839545" sldId="265"/>
            <ac:spMk id="2" creationId="{6A5E21E9-01EF-35E7-1CD5-CC26FEB3392C}"/>
          </ac:spMkLst>
        </pc:spChg>
        <pc:spChg chg="mod">
          <ac:chgData name="Carmen" userId="ece3407e957f269b" providerId="LiveId" clId="{34C501CB-E7F9-476F-8D13-72C208969660}" dt="2023-02-15T16:25:24.154" v="19" actId="1076"/>
          <ac:spMkLst>
            <pc:docMk/>
            <pc:sldMk cId="867839545" sldId="265"/>
            <ac:spMk id="12" creationId="{BE7F9780-5A94-95C4-CA54-FDDEE0A9BFF6}"/>
          </ac:spMkLst>
        </pc:spChg>
        <pc:picChg chg="mod">
          <ac:chgData name="Carmen" userId="ece3407e957f269b" providerId="LiveId" clId="{34C501CB-E7F9-476F-8D13-72C208969660}" dt="2023-02-15T16:23:11.739" v="8" actId="14100"/>
          <ac:picMkLst>
            <pc:docMk/>
            <pc:sldMk cId="867839545" sldId="265"/>
            <ac:picMk id="7" creationId="{DF2D76D6-AB70-AC80-45F0-2EC1AB05A340}"/>
          </ac:picMkLst>
        </pc:picChg>
        <pc:picChg chg="del mod">
          <ac:chgData name="Carmen" userId="ece3407e957f269b" providerId="LiveId" clId="{34C501CB-E7F9-476F-8D13-72C208969660}" dt="2023-02-15T16:23:21.462" v="9" actId="478"/>
          <ac:picMkLst>
            <pc:docMk/>
            <pc:sldMk cId="867839545" sldId="265"/>
            <ac:picMk id="9" creationId="{F01B2DBB-8DAD-1326-DDA7-CE661A6BBD85}"/>
          </ac:picMkLst>
        </pc:picChg>
        <pc:picChg chg="add mod">
          <ac:chgData name="Carmen" userId="ece3407e957f269b" providerId="LiveId" clId="{34C501CB-E7F9-476F-8D13-72C208969660}" dt="2023-02-15T16:25:28.283" v="21" actId="1076"/>
          <ac:picMkLst>
            <pc:docMk/>
            <pc:sldMk cId="867839545" sldId="265"/>
            <ac:picMk id="10" creationId="{0FC28D18-7928-C9B3-1715-6F0F665867C1}"/>
          </ac:picMkLst>
        </pc:picChg>
        <pc:picChg chg="del mod">
          <ac:chgData name="Carmen" userId="ece3407e957f269b" providerId="LiveId" clId="{34C501CB-E7F9-476F-8D13-72C208969660}" dt="2023-02-15T16:23:23.076" v="10" actId="478"/>
          <ac:picMkLst>
            <pc:docMk/>
            <pc:sldMk cId="867839545" sldId="265"/>
            <ac:picMk id="11" creationId="{EE3275F1-FBD3-BD60-4E94-622925D01092}"/>
          </ac:picMkLst>
        </pc:picChg>
        <pc:picChg chg="add mod">
          <ac:chgData name="Carmen" userId="ece3407e957f269b" providerId="LiveId" clId="{34C501CB-E7F9-476F-8D13-72C208969660}" dt="2023-02-15T16:25:25.307" v="20" actId="1076"/>
          <ac:picMkLst>
            <pc:docMk/>
            <pc:sldMk cId="867839545" sldId="265"/>
            <ac:picMk id="14" creationId="{D4C157B6-88CA-B214-DB40-CE2167BC736C}"/>
          </ac:picMkLst>
        </pc:picChg>
      </pc:sldChg>
      <pc:sldChg chg="addSp delSp modSp mod">
        <pc:chgData name="Carmen" userId="ece3407e957f269b" providerId="LiveId" clId="{34C501CB-E7F9-476F-8D13-72C208969660}" dt="2023-02-15T16:36:36.099" v="28" actId="14100"/>
        <pc:sldMkLst>
          <pc:docMk/>
          <pc:sldMk cId="3384538766" sldId="266"/>
        </pc:sldMkLst>
        <pc:picChg chg="del">
          <ac:chgData name="Carmen" userId="ece3407e957f269b" providerId="LiveId" clId="{34C501CB-E7F9-476F-8D13-72C208969660}" dt="2023-02-15T16:36:10.259" v="25" actId="478"/>
          <ac:picMkLst>
            <pc:docMk/>
            <pc:sldMk cId="3384538766" sldId="266"/>
            <ac:picMk id="6" creationId="{07F56B69-31D5-F8D2-FA0B-314E5CCAD3D4}"/>
          </ac:picMkLst>
        </pc:picChg>
        <pc:picChg chg="add mod">
          <ac:chgData name="Carmen" userId="ece3407e957f269b" providerId="LiveId" clId="{34C501CB-E7F9-476F-8D13-72C208969660}" dt="2023-02-15T16:36:06.050" v="24" actId="1076"/>
          <ac:picMkLst>
            <pc:docMk/>
            <pc:sldMk cId="3384538766" sldId="266"/>
            <ac:picMk id="8" creationId="{56C202A1-BC67-7884-28F0-FC74D6E69AA8}"/>
          </ac:picMkLst>
        </pc:picChg>
        <pc:picChg chg="del">
          <ac:chgData name="Carmen" userId="ece3407e957f269b" providerId="LiveId" clId="{34C501CB-E7F9-476F-8D13-72C208969660}" dt="2023-02-15T16:36:02.195" v="22" actId="478"/>
          <ac:picMkLst>
            <pc:docMk/>
            <pc:sldMk cId="3384538766" sldId="266"/>
            <ac:picMk id="9" creationId="{27D95121-B317-487E-BF0A-530B54F234CD}"/>
          </ac:picMkLst>
        </pc:picChg>
        <pc:picChg chg="add mod">
          <ac:chgData name="Carmen" userId="ece3407e957f269b" providerId="LiveId" clId="{34C501CB-E7F9-476F-8D13-72C208969660}" dt="2023-02-15T16:36:36.099" v="28" actId="14100"/>
          <ac:picMkLst>
            <pc:docMk/>
            <pc:sldMk cId="3384538766" sldId="266"/>
            <ac:picMk id="12" creationId="{950CB284-DEEF-98B4-0083-46938F07FC59}"/>
          </ac:picMkLst>
        </pc:picChg>
      </pc:sldChg>
      <pc:sldChg chg="modSp mod">
        <pc:chgData name="Carmen" userId="ece3407e957f269b" providerId="LiveId" clId="{34C501CB-E7F9-476F-8D13-72C208969660}" dt="2023-02-15T16:38:33.683" v="29" actId="1076"/>
        <pc:sldMkLst>
          <pc:docMk/>
          <pc:sldMk cId="1702874510" sldId="267"/>
        </pc:sldMkLst>
        <pc:picChg chg="mod">
          <ac:chgData name="Carmen" userId="ece3407e957f269b" providerId="LiveId" clId="{34C501CB-E7F9-476F-8D13-72C208969660}" dt="2023-02-15T16:38:33.683" v="29" actId="1076"/>
          <ac:picMkLst>
            <pc:docMk/>
            <pc:sldMk cId="1702874510" sldId="267"/>
            <ac:picMk id="6" creationId="{7ED3C23C-12DB-F0DC-CC67-0C3D25808ECF}"/>
          </ac:picMkLst>
        </pc:picChg>
      </pc:sldChg>
      <pc:sldChg chg="modSp mod">
        <pc:chgData name="Carmen" userId="ece3407e957f269b" providerId="LiveId" clId="{34C501CB-E7F9-476F-8D13-72C208969660}" dt="2023-02-15T16:43:56.971" v="30" actId="20577"/>
        <pc:sldMkLst>
          <pc:docMk/>
          <pc:sldMk cId="216838167" sldId="270"/>
        </pc:sldMkLst>
        <pc:spChg chg="mod">
          <ac:chgData name="Carmen" userId="ece3407e957f269b" providerId="LiveId" clId="{34C501CB-E7F9-476F-8D13-72C208969660}" dt="2023-02-15T16:43:56.971" v="30" actId="20577"/>
          <ac:spMkLst>
            <pc:docMk/>
            <pc:sldMk cId="216838167" sldId="270"/>
            <ac:spMk id="5" creationId="{B59F28A2-6838-3EB5-4310-16213F45D0E6}"/>
          </ac:spMkLst>
        </pc:spChg>
      </pc:sldChg>
      <pc:sldChg chg="modSp mod">
        <pc:chgData name="Carmen" userId="ece3407e957f269b" providerId="LiveId" clId="{34C501CB-E7F9-476F-8D13-72C208969660}" dt="2023-02-15T16:45:10.850" v="33" actId="1076"/>
        <pc:sldMkLst>
          <pc:docMk/>
          <pc:sldMk cId="3219396686" sldId="271"/>
        </pc:sldMkLst>
        <pc:spChg chg="mod">
          <ac:chgData name="Carmen" userId="ece3407e957f269b" providerId="LiveId" clId="{34C501CB-E7F9-476F-8D13-72C208969660}" dt="2023-02-15T16:44:52.827" v="32" actId="1076"/>
          <ac:spMkLst>
            <pc:docMk/>
            <pc:sldMk cId="3219396686" sldId="271"/>
            <ac:spMk id="8" creationId="{985827DC-BBB3-3D32-126F-276B67BAA17C}"/>
          </ac:spMkLst>
        </pc:spChg>
        <pc:picChg chg="mod">
          <ac:chgData name="Carmen" userId="ece3407e957f269b" providerId="LiveId" clId="{34C501CB-E7F9-476F-8D13-72C208969660}" dt="2023-02-15T16:45:10.850" v="33" actId="1076"/>
          <ac:picMkLst>
            <pc:docMk/>
            <pc:sldMk cId="3219396686" sldId="271"/>
            <ac:picMk id="3" creationId="{A9A5DCB0-2F03-793E-AB89-79C87F50DD46}"/>
          </ac:picMkLst>
        </pc:picChg>
        <pc:picChg chg="mod">
          <ac:chgData name="Carmen" userId="ece3407e957f269b" providerId="LiveId" clId="{34C501CB-E7F9-476F-8D13-72C208969660}" dt="2023-02-15T16:44:51.026" v="31" actId="1076"/>
          <ac:picMkLst>
            <pc:docMk/>
            <pc:sldMk cId="3219396686" sldId="271"/>
            <ac:picMk id="7" creationId="{143CB94D-E283-FCE8-60AD-267AE35FFE6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0T11:08:45.7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1 106,'4'-3,"-1"0,1 1,0-1,0 1,1 0,-1 0,0 0,1 1,-1 0,1 0,-1 0,8-1,62 0,-52 2,123 1,-25 1,170-19,-177 7,188 7,-151 5,2114-2,-2192-3,111-20,-112 11,122-3,495 17,-507 11,4 1,-62-16,137 3,-237 2,0 1,44 13,-41-9,0-2,32 4,340-4,-213-9,238 19,268-4,-441-14,-82 0,191 5,-177 8,155 5,-246-16,62-2,232 28,5 21,-274-40,163-9,-260 0,-1-1,0-1,0 0,0-2,-1 0,0 0,29-17,-6 6,-1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0T11:09:26.88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1,'5'0,"0"1,0 0,0 1,0-1,1 1,-2 0,10 5,9 3,53 19,110 34,-152-56,1-2,-1-2,1-1,52-3,-24 0,730-3,-621 17,-46-2,40 3,48 1,-185-14,-15 0,0-1,0 0,0-1,0 0,0-1,0-1,23-7,-18 2,0 2,1 1,0 0,39-3,86 3,-85 5,584-2,-303 4,-54 11,-49-1,870-9,-569-6,721 3,-1098-13,-3 0,-101 13,2 0,0-2,69-11,-58 5,0 2,118 7,-117 1,0-2,105-14,-58-16,-3 1,-101 26,0 1,0 1,0 0,0 2,28 2,47 21,-69-17,0-2,0 1,43 3,-37-8,-12-2,-1 2,0 0,1 0,-1 2,0 0,0 0,25 10,-1 3,1-2,1-2,0-1,0-2,83 6,212-11,-173-7,962 3,-939-13,3-1,606 15,-750-4,-1-2,0-2,0-1,79-28,31-7,-101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0C811-3206-44BC-8914-8AD1147A598A}" type="datetimeFigureOut">
              <a:rPr lang="es-ES" smtClean="0"/>
              <a:t>15/02/2023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8E34F-2556-46FE-8A06-EA89E58F1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6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CEC52-21B7-BD1E-E88E-E48C5283E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D5D515-FB32-E41A-79BF-BC21D0655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87FFE8-D556-4447-A216-ACF863CE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28EB-6259-40B4-8458-FF4F2AB06235}" type="datetime1">
              <a:rPr lang="es-ES" smtClean="0"/>
              <a:t>15/02/2023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535BC-3D08-04E1-D0EE-DEE400BB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D80EE3-1DD7-75E8-8BD3-B7310FD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08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50A48-E311-C181-D8A3-36C99826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E63808-4593-D0AE-DBBC-1337CFCDF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2BFB9-8E76-30AF-5222-C249B6D4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894A-FCE6-4F36-BC70-29BD1D06609A}" type="datetime1">
              <a:rPr lang="es-ES" smtClean="0"/>
              <a:t>15/02/2023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567C19-5137-2B7F-6B11-38994561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B57E59-433C-4A46-6393-D46D351B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51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57E54A-C970-28A9-F768-E8C422253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F7DDB1-95A3-89B9-E0D5-73679179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53C7E1-D735-4A54-36B5-BE23A460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E051-72D2-4F4F-B35C-6D60AB5D0938}" type="datetime1">
              <a:rPr lang="es-ES" smtClean="0"/>
              <a:t>15/02/2023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2C1FE3-F877-76C4-386A-51418038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DD56F-01E8-EC39-ADAE-7DD8F0FA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51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B61A3-6852-9027-16BD-02C4D020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FEFC67-1FB9-0BDD-3375-107B50C2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8F9255-A82F-158C-BB34-588FA091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8F96-4164-43EC-A6E3-382AC2748A15}" type="datetime1">
              <a:rPr lang="es-ES" smtClean="0"/>
              <a:t>15/02/2023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2C81CD-85BE-B2DE-945F-568FAEF4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74BA42-E574-F100-4252-4A023D8F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64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627BB-0346-8004-DEC0-F51031C9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5881A3-C5CB-A3F8-86DF-356968977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E4E06E-D9ED-37AC-46E1-97DB89CB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1F9F-71FC-48D4-95A9-840B2820B837}" type="datetime1">
              <a:rPr lang="es-ES" smtClean="0"/>
              <a:t>15/02/2023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B10DC8-2404-E032-8D28-85328E54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A63D0F-1273-3F57-E229-6F3A43F6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40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83076-6927-A5F9-0338-51FB8012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AA7CF3-3E9A-BE07-62EF-986ECFCBE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C7DFD1-6695-DB52-240F-9CAAEF4C0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A75030-0060-890C-88B3-9C0DFEDD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1B89-4987-413A-A72F-58426224A80D}" type="datetime1">
              <a:rPr lang="es-ES" smtClean="0"/>
              <a:t>15/02/2023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37317A-CA8C-506C-4438-42CA560D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3A2330-BD30-F384-3A18-4DD2F793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13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56195-FD82-31C7-6BB5-3E5673AE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B807B3-5928-2443-39B3-EB1957B97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428FDF-EFC2-9477-BD5E-02E7A2C91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C76C90-F3D7-6110-B1AB-EB3409D6D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8C5F68-A7E7-0B40-D5B5-EA89A7490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9DB18CD-277D-D14C-4291-2D1E3B13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76FE-74E4-429A-AD39-254E6FF511C4}" type="datetime1">
              <a:rPr lang="es-ES" smtClean="0"/>
              <a:t>15/02/2023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3AFB5F-8B19-ED69-2ECA-25B012F9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EEE93B-7F47-2A1A-2F8F-A6481EEF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48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0EDC6-0706-C2F8-AF88-A88D6939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2F5ECE-40EE-F582-6F3B-7F17FFBD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8385-C5D4-4044-8752-0D966471D090}" type="datetime1">
              <a:rPr lang="es-ES" smtClean="0"/>
              <a:t>15/02/2023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469562-F139-E32F-F699-9A22F2CA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156EE4-8290-B2B4-2E4E-A15B3E5F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00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EB051C-1BA8-52D1-4DCB-FA2A4D64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97E-B198-49E2-BC5C-5EC58253E891}" type="datetime1">
              <a:rPr lang="es-ES" smtClean="0"/>
              <a:t>15/02/2023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2FB134-3AE9-42EF-E537-6D60A317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A80FD1-0498-7E6F-497C-E6730C83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38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F7C45-1327-6A12-54D3-62534E16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C1F6A0-D251-7817-F933-DD855E1A3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F6A5A9-C90A-5CCF-DE90-922061405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52F8C5-C4EE-06A2-C932-D6C682AA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E4B8-70E1-4C2A-89D4-3BAB9BB038A6}" type="datetime1">
              <a:rPr lang="es-ES" smtClean="0"/>
              <a:t>15/02/2023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84A652-FFCD-EE50-11E9-06F2D5DA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3B8838-ED65-CF46-9636-AC88B7BA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3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863E2-0DEA-F0F7-9139-3A084039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6CC933-52AC-172A-BDD2-3F78D53B8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1ADA4A-0768-0325-F6FE-60F0F2030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D79AAC-9EC7-135D-5B2E-1464813A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A6A7-5198-45C9-9721-D78AD6344CF7}" type="datetime1">
              <a:rPr lang="es-ES" smtClean="0"/>
              <a:t>15/02/2023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A2F50F-9799-AADA-51F2-DBCDBDD8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E36188-6E1D-E708-6A6B-FF12D68C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1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315061C-BDFD-1DF4-B442-3A61BB96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1ACC03-07B0-095A-3F4A-7DBBDEF69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9B3A25-4D3C-F2EF-4D7D-8E041288C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38F41-D905-4589-AE40-34B93306F466}" type="datetime1">
              <a:rPr lang="es-ES" smtClean="0"/>
              <a:t>15/02/2023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E0CDED-32CB-BA82-0908-918A410BE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Grupo_02_Actividad_5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75F9CB-80C5-2B84-7C04-62C422374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574A1-2A07-48A0-8D63-EBDD1CE2DF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93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png"/><Relationship Id="rId7" Type="http://schemas.openxmlformats.org/officeDocument/2006/relationships/image" Target="../media/image3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customXml" Target="../ink/ink1.xml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60774-32D5-3900-82E6-66D2003B4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625" y="1262323"/>
            <a:ext cx="9193763" cy="2190004"/>
          </a:xfrm>
        </p:spPr>
        <p:txBody>
          <a:bodyPr>
            <a:normAutofit fontScale="90000"/>
          </a:bodyPr>
          <a:lstStyle/>
          <a:p>
            <a:r>
              <a:rPr lang="es-ES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SENTENCIAS SQL AVANZADAS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7DE98BC-E183-A66A-7FBC-A02799F6E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852" y="4711960"/>
            <a:ext cx="10011748" cy="1833464"/>
          </a:xfrm>
        </p:spPr>
        <p:txBody>
          <a:bodyPr anchor="t">
            <a:normAutofit/>
          </a:bodyPr>
          <a:lstStyle/>
          <a:p>
            <a:pPr lvl="8" algn="r">
              <a:lnSpc>
                <a:spcPct val="107000"/>
              </a:lnSpc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Grupo_02</a:t>
            </a:r>
          </a:p>
          <a:p>
            <a:pPr lvl="8" algn="r">
              <a:lnSpc>
                <a:spcPct val="107000"/>
              </a:lnSpc>
            </a:pP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Alejandro Aguiar Díaz</a:t>
            </a:r>
          </a:p>
          <a:p>
            <a:pPr lvl="8" algn="r">
              <a:lnSpc>
                <a:spcPct val="107000"/>
              </a:lnSpc>
            </a:pP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Alberto Arroyo </a:t>
            </a:r>
            <a:r>
              <a:rPr lang="es-E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Santofimia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8" algn="r">
              <a:lnSpc>
                <a:spcPct val="107000"/>
              </a:lnSpc>
            </a:pP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Andrés Avendaño Monteagudo</a:t>
            </a:r>
          </a:p>
          <a:p>
            <a:pPr lvl="8" algn="r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Carmen Álvarez-Montenegro Piñeiro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817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5E21E9-01EF-35E7-1CD5-CC26FEB3392C}"/>
              </a:ext>
            </a:extLst>
          </p:cNvPr>
          <p:cNvSpPr txBox="1"/>
          <p:nvPr/>
        </p:nvSpPr>
        <p:spPr>
          <a:xfrm>
            <a:off x="475861" y="466531"/>
            <a:ext cx="1101945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rgbClr val="032258"/>
                </a:solidFill>
                <a:effectLst/>
              </a:rPr>
              <a:t>5. Para los departamentos cuyo presupuesto anual supera los 35.000 €, hallar cuantos empleados hay por cada extensión telefónica.</a:t>
            </a: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r>
              <a:rPr lang="es-ES" b="1" i="1" dirty="0">
                <a:solidFill>
                  <a:srgbClr val="032258"/>
                </a:solidFill>
              </a:rPr>
              <a:t>6. </a:t>
            </a:r>
            <a:r>
              <a:rPr lang="es-ES" b="1" i="1" dirty="0">
                <a:solidFill>
                  <a:srgbClr val="032258"/>
                </a:solidFill>
                <a:effectLst/>
              </a:rPr>
              <a:t>Hallar por orden alfabético los nombres de los empleados y su número de hijos para aquellos que son directores en funciones.</a:t>
            </a: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0971B6-F4E5-2CCA-5A35-8B5C0C5D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6" y="1560144"/>
            <a:ext cx="5410946" cy="1220379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871FDBFC-2047-4434-7785-E61F5246D985}"/>
              </a:ext>
            </a:extLst>
          </p:cNvPr>
          <p:cNvSpPr/>
          <p:nvPr/>
        </p:nvSpPr>
        <p:spPr>
          <a:xfrm>
            <a:off x="6662057" y="2062066"/>
            <a:ext cx="978408" cy="35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2D76D6-AB70-AC80-45F0-2EC1AB05A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010" y="1027159"/>
            <a:ext cx="1867719" cy="2387144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BE7F9780-5A94-95C4-CA54-FDDEE0A9BFF6}"/>
              </a:ext>
            </a:extLst>
          </p:cNvPr>
          <p:cNvSpPr/>
          <p:nvPr/>
        </p:nvSpPr>
        <p:spPr>
          <a:xfrm>
            <a:off x="5206030" y="5380905"/>
            <a:ext cx="978408" cy="382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BC2E55-9724-1ADD-936C-CC1864BE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3A23FCDB-7BE9-5750-7BCF-61FF466F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10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FC28D18-7928-C9B3-1715-6F0F66586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56" y="4839068"/>
            <a:ext cx="2494657" cy="126093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4C157B6-88CA-B214-DB40-CE2167BC7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248" y="5175560"/>
            <a:ext cx="2019582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3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853FA0-60E7-0AB5-7303-E2B9DCFDD2FD}"/>
              </a:ext>
            </a:extLst>
          </p:cNvPr>
          <p:cNvSpPr txBox="1"/>
          <p:nvPr/>
        </p:nvSpPr>
        <p:spPr>
          <a:xfrm>
            <a:off x="559837" y="401216"/>
            <a:ext cx="10711543" cy="596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rgbClr val="032258"/>
                </a:solidFill>
                <a:effectLst/>
              </a:rPr>
              <a:t>7.Hallar si hay algún departamento (suponemos que sería de reciente creación) que aún no tenga empleados asignados ni director en propiedad.</a:t>
            </a: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r>
              <a:rPr lang="es-ES" b="1" i="1" dirty="0">
                <a:solidFill>
                  <a:srgbClr val="032258"/>
                </a:solidFill>
                <a:effectLst/>
              </a:rPr>
              <a:t>8. Añadir un nuevo departamento de nombre NUEVO y con director en funciones.</a:t>
            </a: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C7BD9E64-1A4B-7D22-1928-3C89CA1F8DD1}"/>
              </a:ext>
            </a:extLst>
          </p:cNvPr>
          <p:cNvSpPr/>
          <p:nvPr/>
        </p:nvSpPr>
        <p:spPr>
          <a:xfrm>
            <a:off x="6270171" y="1698171"/>
            <a:ext cx="978408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B704B39-4255-C661-7433-3495E4191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07" y="3455632"/>
            <a:ext cx="6820491" cy="86113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80B9071-5CCD-4104-073E-DE5BE259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949" y="4069313"/>
            <a:ext cx="4282811" cy="1798476"/>
          </a:xfrm>
          <a:prstGeom prst="rect">
            <a:avLst/>
          </a:prstGeom>
        </p:spPr>
      </p:pic>
      <p:sp>
        <p:nvSpPr>
          <p:cNvPr id="16" name="Flecha: doblada hacia arriba 15">
            <a:extLst>
              <a:ext uri="{FF2B5EF4-FFF2-40B4-BE49-F238E27FC236}">
                <a16:creationId xmlns:a16="http://schemas.microsoft.com/office/drawing/2014/main" id="{6D58EA4C-0436-81C7-67DA-3E10CBCF1790}"/>
              </a:ext>
            </a:extLst>
          </p:cNvPr>
          <p:cNvSpPr/>
          <p:nvPr/>
        </p:nvSpPr>
        <p:spPr>
          <a:xfrm rot="5400000">
            <a:off x="4858450" y="4562016"/>
            <a:ext cx="787224" cy="65099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D0AE1C03-61CA-41BA-02AC-5804286F2C5A}"/>
                  </a:ext>
                </a:extLst>
              </p14:cNvPr>
              <p14:cNvContentPartPr/>
              <p14:nvPr/>
            </p14:nvContentPartPr>
            <p14:xfrm>
              <a:off x="6428608" y="5606750"/>
              <a:ext cx="3736080" cy="7632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D0AE1C03-61CA-41BA-02AC-5804286F2C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92968" y="5535110"/>
                <a:ext cx="3807720" cy="2199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A8C2B1-0474-4623-89CE-C56B9D15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5FD5F6-0001-3008-32C7-06F65FA8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11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6C202A1-BC67-7884-28F0-FC74D6E69A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482" y="1214810"/>
            <a:ext cx="4667901" cy="12574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50CB284-DEEF-98B4-0083-46938F07FC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2117" y="1437969"/>
            <a:ext cx="2035017" cy="5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3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FE1D606-66DE-E392-3EE5-6BF830C8F4E1}"/>
              </a:ext>
            </a:extLst>
          </p:cNvPr>
          <p:cNvSpPr txBox="1"/>
          <p:nvPr/>
        </p:nvSpPr>
        <p:spPr>
          <a:xfrm>
            <a:off x="830424" y="615820"/>
            <a:ext cx="1066881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/>
              <a:t>9. Añadir un nuevo empleado de nombre NORBERTO y sin departamento asignado. Inventar el resto de datos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b="1" i="1" dirty="0"/>
              <a:t>10. </a:t>
            </a:r>
            <a:r>
              <a:rPr lang="es-ES" b="1" i="1" dirty="0">
                <a:solidFill>
                  <a:srgbClr val="032258"/>
                </a:solidFill>
                <a:effectLst/>
              </a:rPr>
              <a:t>Muestra los departamentos que no tienen empleados.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ECB370-82C9-677F-A3DD-9CF1067D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13" y="1168813"/>
            <a:ext cx="7607715" cy="9933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ED3C23C-12DB-F0DC-CC67-0C3D25808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620" y="1769453"/>
            <a:ext cx="5014395" cy="1851820"/>
          </a:xfrm>
          <a:prstGeom prst="rect">
            <a:avLst/>
          </a:prstGeom>
        </p:spPr>
      </p:pic>
      <p:sp>
        <p:nvSpPr>
          <p:cNvPr id="7" name="Flecha: doblada hacia arriba 6">
            <a:extLst>
              <a:ext uri="{FF2B5EF4-FFF2-40B4-BE49-F238E27FC236}">
                <a16:creationId xmlns:a16="http://schemas.microsoft.com/office/drawing/2014/main" id="{9B9BF144-517F-8EA6-7B30-21C71CDBE690}"/>
              </a:ext>
            </a:extLst>
          </p:cNvPr>
          <p:cNvSpPr/>
          <p:nvPr/>
        </p:nvSpPr>
        <p:spPr>
          <a:xfrm rot="5400000">
            <a:off x="4657841" y="2168715"/>
            <a:ext cx="843208" cy="62300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E81A0AE5-A765-D427-CBEB-61860E47999B}"/>
                  </a:ext>
                </a:extLst>
              </p14:cNvPr>
              <p14:cNvContentPartPr/>
              <p14:nvPr/>
            </p14:nvContentPartPr>
            <p14:xfrm>
              <a:off x="6288568" y="3321470"/>
              <a:ext cx="4551120" cy="6660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E81A0AE5-A765-D427-CBEB-61860E4799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2928" y="3249830"/>
                <a:ext cx="4622760" cy="21024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Imagen 17">
            <a:extLst>
              <a:ext uri="{FF2B5EF4-FFF2-40B4-BE49-F238E27FC236}">
                <a16:creationId xmlns:a16="http://schemas.microsoft.com/office/drawing/2014/main" id="{3899B4BD-3E7B-6E54-66C6-D385EB306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944" y="4693299"/>
            <a:ext cx="5357233" cy="108915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D1280AF6-21CE-4D09-878B-B962B5004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7438" y="4860638"/>
            <a:ext cx="2326741" cy="973747"/>
          </a:xfrm>
          <a:prstGeom prst="rect">
            <a:avLst/>
          </a:prstGeom>
        </p:spPr>
      </p:pic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0298B0DE-92AE-EDDD-BBF5-8D41C4F1E5CC}"/>
              </a:ext>
            </a:extLst>
          </p:cNvPr>
          <p:cNvSpPr/>
          <p:nvPr/>
        </p:nvSpPr>
        <p:spPr>
          <a:xfrm>
            <a:off x="6652726" y="5103845"/>
            <a:ext cx="978408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CAA00B-4FE7-3F1B-4CDA-75CFF6BD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C807F5C-9AD4-CAAD-F94E-8CC07159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87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7542EDE-14FD-C1E7-B609-754E96DB5916}"/>
              </a:ext>
            </a:extLst>
          </p:cNvPr>
          <p:cNvSpPr txBox="1"/>
          <p:nvPr/>
        </p:nvSpPr>
        <p:spPr>
          <a:xfrm>
            <a:off x="625152" y="410547"/>
            <a:ext cx="1082351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/>
              <a:t>11.</a:t>
            </a:r>
            <a:r>
              <a:rPr lang="es-ES" b="1" i="1" dirty="0">
                <a:solidFill>
                  <a:srgbClr val="032258"/>
                </a:solidFill>
                <a:effectLst/>
              </a:rPr>
              <a:t> Muestra los nombres de departamentos que no tienen empleados haciendo uso la combinación externa LEFT JOIN.</a:t>
            </a:r>
            <a:r>
              <a:rPr lang="es-ES" b="0" i="0" dirty="0">
                <a:solidFill>
                  <a:srgbClr val="032258"/>
                </a:solidFill>
                <a:effectLst/>
                <a:latin typeface="Lato Extended"/>
              </a:rPr>
              <a:t> </a:t>
            </a:r>
            <a:r>
              <a:rPr lang="es-ES" b="1" i="1" dirty="0">
                <a:solidFill>
                  <a:srgbClr val="032258"/>
                </a:solidFill>
                <a:effectLst/>
              </a:rPr>
              <a:t>Muestra una segunda columna con los nombres de empleados para asegurarnos que realmente está a NULL.</a:t>
            </a: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dirty="0"/>
          </a:p>
          <a:p>
            <a:r>
              <a:rPr lang="es-ES" b="1" i="1" dirty="0">
                <a:solidFill>
                  <a:srgbClr val="032258"/>
                </a:solidFill>
                <a:effectLst/>
              </a:rPr>
              <a:t>12. Muestra los nombres de departamentos que no tienen empleados haciendo uso la combinación externa RIGH JOIN. Muestra una segunda columna con los nombres de empleados para asegurarnos que realmente está a NULL.</a:t>
            </a: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5003DF3B-1187-562D-704F-F78B006CEB4A}"/>
              </a:ext>
            </a:extLst>
          </p:cNvPr>
          <p:cNvSpPr/>
          <p:nvPr/>
        </p:nvSpPr>
        <p:spPr>
          <a:xfrm>
            <a:off x="5645798" y="1971869"/>
            <a:ext cx="978408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9EC964D3-2347-E378-F9CD-A66E033BD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07" y="1652491"/>
            <a:ext cx="4440725" cy="1057316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D551519D-8FCB-6B6C-EB0D-2DACFAF28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703" y="1851542"/>
            <a:ext cx="2688530" cy="937285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9C6023CA-D75C-B153-693E-779D3DFC3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33" y="4677213"/>
            <a:ext cx="3989239" cy="1098599"/>
          </a:xfrm>
          <a:prstGeom prst="rect">
            <a:avLst/>
          </a:prstGeom>
        </p:spPr>
      </p:pic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9BCF9837-F78B-957E-6281-3BD6DE116924}"/>
              </a:ext>
            </a:extLst>
          </p:cNvPr>
          <p:cNvSpPr/>
          <p:nvPr/>
        </p:nvSpPr>
        <p:spPr>
          <a:xfrm>
            <a:off x="5454326" y="5025118"/>
            <a:ext cx="978408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EC7A16B4-8659-F3ED-DBB3-F63269398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1048" y="4823964"/>
            <a:ext cx="2246067" cy="1055755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DAB065-E58F-3F9A-02BA-E21D2262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6FDE0D-75C3-3539-CF1D-197A87A4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244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C1C991E-DA17-3DC4-D944-CB62FC45A510}"/>
              </a:ext>
            </a:extLst>
          </p:cNvPr>
          <p:cNvSpPr txBox="1"/>
          <p:nvPr/>
        </p:nvSpPr>
        <p:spPr>
          <a:xfrm>
            <a:off x="774441" y="400050"/>
            <a:ext cx="1073953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rgbClr val="032258"/>
                </a:solidFill>
                <a:effectLst/>
              </a:rPr>
              <a:t>13. Muestra los nombres de empleados que no tienen departamento haciendo uso la combinación externa LEFT JOIN. </a:t>
            </a:r>
          </a:p>
          <a:p>
            <a:r>
              <a:rPr lang="es-ES" b="1" i="1" dirty="0">
                <a:solidFill>
                  <a:srgbClr val="032258"/>
                </a:solidFill>
                <a:effectLst/>
              </a:rPr>
              <a:t>Muestra una segunda columna con los nombres de departamentos para asegurarnos que realmente esta a NULL.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b="1" i="1" dirty="0"/>
              <a:t>14. </a:t>
            </a:r>
            <a:r>
              <a:rPr lang="es-ES" b="1" i="1" dirty="0">
                <a:solidFill>
                  <a:srgbClr val="032258"/>
                </a:solidFill>
                <a:effectLst/>
              </a:rPr>
              <a:t>Muestra los nombres de empleados que no tienen departamento haciendo uso la combinación externa RIGHT JOIN. Muestra una segunda columna con los nombres de empleados para asegurarnos que realmente esta a NULL.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A641C8-9B7C-6E59-2B7A-F25D421E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17" y="1731146"/>
            <a:ext cx="4676519" cy="1291008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F20554CB-5C18-DDEA-FB06-D1078AAFCB26}"/>
              </a:ext>
            </a:extLst>
          </p:cNvPr>
          <p:cNvSpPr/>
          <p:nvPr/>
        </p:nvSpPr>
        <p:spPr>
          <a:xfrm>
            <a:off x="5701004" y="2360645"/>
            <a:ext cx="978408" cy="382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2B9296-A378-3AAF-CB31-370E2DE1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131" y="2090726"/>
            <a:ext cx="2353172" cy="11709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F11F95A-DFB7-8468-7B4A-A34A9B05E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92" y="4780189"/>
            <a:ext cx="4023709" cy="8992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C07C9D-58AE-F901-09CD-BAAD0ECC8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294" y="4817881"/>
            <a:ext cx="2164702" cy="828331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6C1CAECB-86EB-C61B-1FB0-1248C831AF16}"/>
              </a:ext>
            </a:extLst>
          </p:cNvPr>
          <p:cNvSpPr/>
          <p:nvPr/>
        </p:nvSpPr>
        <p:spPr>
          <a:xfrm>
            <a:off x="5778760" y="5032311"/>
            <a:ext cx="978408" cy="382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9F3356-2910-4B2B-28DC-C11457FA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337BFE12-1A34-A9AA-1506-3C5E3B6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82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69A1429-5A8A-7A9D-5A7F-CF16CC2F2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40" y="1399587"/>
            <a:ext cx="3894157" cy="191278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59F28A2-6838-3EB5-4310-16213F45D0E6}"/>
              </a:ext>
            </a:extLst>
          </p:cNvPr>
          <p:cNvSpPr txBox="1"/>
          <p:nvPr/>
        </p:nvSpPr>
        <p:spPr>
          <a:xfrm>
            <a:off x="606489" y="394692"/>
            <a:ext cx="108200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i="1" dirty="0">
                <a:solidFill>
                  <a:srgbClr val="032258"/>
                </a:solidFill>
                <a:effectLst/>
              </a:rPr>
              <a:t>15. Muestra los departamentos que no tienen empleados y los empleados que no tiene departamento haciendo uso la combinación externa FULL JOIN.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just"/>
            <a:r>
              <a:rPr lang="es-ES" b="1" i="1" dirty="0"/>
              <a:t>16. </a:t>
            </a:r>
            <a:r>
              <a:rPr lang="es-ES" b="1" i="1" dirty="0">
                <a:solidFill>
                  <a:srgbClr val="032258"/>
                </a:solidFill>
                <a:effectLst/>
              </a:rPr>
              <a:t>Muestra los empleados y sus respectivos departamentos haciendo uso de la combinación interna INNER JOIN. ¿Aparecen el departamento NUEVO y el empleado NORBERTO?¿Por qué?</a:t>
            </a:r>
          </a:p>
          <a:p>
            <a:pPr algn="just"/>
            <a:endParaRPr lang="es-ES" b="1" i="1" dirty="0">
              <a:solidFill>
                <a:srgbClr val="032258"/>
              </a:solidFill>
              <a:effectLst/>
            </a:endParaRPr>
          </a:p>
          <a:p>
            <a:pPr algn="just"/>
            <a:r>
              <a:rPr lang="es-ES" sz="1600" dirty="0"/>
              <a:t>No, porque en INNER JOIN seleccionamos las filas que cumplan una serie de condiciones como resultado del producto cartesiano de las tablas, esta condición se da en la cláusula WHERE </a:t>
            </a:r>
            <a:r>
              <a:rPr lang="es-ES" sz="1600" i="1" dirty="0"/>
              <a:t>“</a:t>
            </a:r>
            <a:r>
              <a:rPr lang="es-ES" sz="1600" i="1" dirty="0" err="1"/>
              <a:t>empleados.numde</a:t>
            </a:r>
            <a:r>
              <a:rPr lang="es-ES" sz="1600" i="1" dirty="0"/>
              <a:t>=</a:t>
            </a:r>
            <a:r>
              <a:rPr lang="es-ES" sz="1600" i="1" dirty="0" err="1"/>
              <a:t>departamentos.numde</a:t>
            </a:r>
            <a:r>
              <a:rPr lang="es-ES" sz="1600" i="1" dirty="0"/>
              <a:t>”, </a:t>
            </a:r>
            <a:r>
              <a:rPr lang="es-ES" sz="1600" dirty="0"/>
              <a:t>donde `</a:t>
            </a:r>
            <a:r>
              <a:rPr lang="es-ES" sz="1600" dirty="0" err="1"/>
              <a:t>numde</a:t>
            </a:r>
            <a:r>
              <a:rPr lang="es-ES" sz="1600" dirty="0"/>
              <a:t>` es clave primaria y tiene como restricción NOT NULL, descartando por tanto los NULOS.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F4492203-CCD0-A1A3-4632-92DEDCAC946F}"/>
              </a:ext>
            </a:extLst>
          </p:cNvPr>
          <p:cNvSpPr/>
          <p:nvPr/>
        </p:nvSpPr>
        <p:spPr>
          <a:xfrm>
            <a:off x="5990253" y="2024743"/>
            <a:ext cx="978408" cy="40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F37CE0-421C-986A-1393-22DD8D5DC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431" y="1830005"/>
            <a:ext cx="2974997" cy="1327307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24181ABD-1B3F-6A8F-0EA6-46BBF74E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793449-DBB6-6B71-B0BC-4CB9B9F5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3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69F2F79-352F-E76B-DCE5-A32D225A2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928" y="254185"/>
            <a:ext cx="2104557" cy="331239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9A5DCB0-2F03-793E-AB89-79C87F50D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11" y="1252532"/>
            <a:ext cx="3974129" cy="995998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A0E2961F-0A86-CE27-AEDC-B483B71C9AA8}"/>
              </a:ext>
            </a:extLst>
          </p:cNvPr>
          <p:cNvSpPr/>
          <p:nvPr/>
        </p:nvSpPr>
        <p:spPr>
          <a:xfrm>
            <a:off x="6254620" y="1645298"/>
            <a:ext cx="978408" cy="40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D82AF7-7659-44A8-F754-05D190FFA5E2}"/>
              </a:ext>
            </a:extLst>
          </p:cNvPr>
          <p:cNvSpPr txBox="1"/>
          <p:nvPr/>
        </p:nvSpPr>
        <p:spPr>
          <a:xfrm>
            <a:off x="569168" y="3778898"/>
            <a:ext cx="10972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rgbClr val="032258"/>
                </a:solidFill>
                <a:effectLst/>
              </a:rPr>
              <a:t>17. Realiza la misma consulta anterior donde se cumpla la condición que NUMDE está a NULL. ¿Aparece algún resultado?¿Por qué?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just"/>
            <a:r>
              <a:rPr lang="es-ES" sz="1600" dirty="0"/>
              <a:t>No, la PK tiene activada una restricción de NOT NULL, solo en el caso de que la desactivásemos podría dar resultados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43CB94D-E283-FCE8-60AD-267AE35FF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38" y="4554633"/>
            <a:ext cx="5410669" cy="891617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985827DC-BBB3-3D32-126F-276B67BAA17C}"/>
              </a:ext>
            </a:extLst>
          </p:cNvPr>
          <p:cNvSpPr/>
          <p:nvPr/>
        </p:nvSpPr>
        <p:spPr>
          <a:xfrm>
            <a:off x="6511189" y="4839757"/>
            <a:ext cx="978408" cy="40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1E2F7AA-162F-B515-6456-1B625E8A0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987" y="4479265"/>
            <a:ext cx="2614226" cy="1002120"/>
          </a:xfrm>
          <a:prstGeom prst="rect">
            <a:avLst/>
          </a:prstGeom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AACA1B-8841-923C-7E14-89042CC8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1AE4575C-CEE2-27B2-8584-661AE2A4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39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EDFB377-B078-D2DC-8070-DDF85AAC7451}"/>
              </a:ext>
            </a:extLst>
          </p:cNvPr>
          <p:cNvSpPr txBox="1"/>
          <p:nvPr/>
        </p:nvSpPr>
        <p:spPr>
          <a:xfrm>
            <a:off x="401216" y="531845"/>
            <a:ext cx="110474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/>
              <a:t>18. </a:t>
            </a:r>
            <a:r>
              <a:rPr lang="es-ES" b="1" i="1" dirty="0">
                <a:solidFill>
                  <a:srgbClr val="032258"/>
                </a:solidFill>
                <a:effectLst/>
              </a:rPr>
              <a:t>Muestra los empleados y sus respectivos departamentos haciendo uso de la combinación interna NATURAL JOIN.</a:t>
            </a:r>
          </a:p>
          <a:p>
            <a:endParaRPr lang="es-ES" dirty="0"/>
          </a:p>
          <a:p>
            <a:r>
              <a:rPr lang="es-ES" dirty="0"/>
              <a:t>a) Como NATURAL JOIN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b) Como INNER JOIN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NATURAL JOIN es un INNER JOIN , establecen una relación de igualdad </a:t>
            </a:r>
          </a:p>
          <a:p>
            <a:r>
              <a:rPr lang="es-ES" dirty="0"/>
              <a:t>entre campos que se llaman igual, por tanto el resultado de hacerlo de </a:t>
            </a:r>
          </a:p>
          <a:p>
            <a:r>
              <a:rPr lang="es-ES" dirty="0"/>
              <a:t>una manera u otra es el mismo.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750A35-DA57-76D7-23B1-0C238974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26" y="1985448"/>
            <a:ext cx="4149258" cy="8883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CC04DB2-3DCE-80F2-5C5F-D171C3F1D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22" y="3748153"/>
            <a:ext cx="4002817" cy="9011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2B02656-7FCA-9377-8818-AAABED1FA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577" y="1632858"/>
            <a:ext cx="2263378" cy="4553702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8CD865-AD35-B8D9-58AE-E68A4801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C01EBD-332C-DDDA-41AB-512EABB3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005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E6A16C3-CC25-65C8-E6DE-C8FB78C59473}"/>
              </a:ext>
            </a:extLst>
          </p:cNvPr>
          <p:cNvSpPr txBox="1"/>
          <p:nvPr/>
        </p:nvSpPr>
        <p:spPr>
          <a:xfrm>
            <a:off x="625151" y="382555"/>
            <a:ext cx="10944808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i="1" dirty="0">
                <a:solidFill>
                  <a:srgbClr val="032258"/>
                </a:solidFill>
                <a:effectLst/>
              </a:rPr>
              <a:t>19.Muestra la combinación de las 3 tablas CENTROS, DEPARTAMENTOS y EMPLEADOS haciendo uso de NATURAL JOIN.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a) Como NATURAL JOIN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b) Como INNER JOIN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7EE3A1-2C68-B572-33B0-DA886FBC4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48" y="1903445"/>
            <a:ext cx="6721326" cy="7277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AC4C82-220D-5632-24A7-6DBA38E52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86" y="1101224"/>
            <a:ext cx="1988992" cy="407705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0DFCDC4-047E-FD02-5D4D-5CBE1721D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70" y="3874190"/>
            <a:ext cx="7104962" cy="987059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E139B0-F5C3-78A6-7EBD-1460D62A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7414D8-F4A3-F05D-5AF0-285C6DA5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023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3D43A54-D1CE-D832-9D84-F3BCAD2E88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47869" y="475861"/>
            <a:ext cx="11382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rgbClr val="032258"/>
                </a:solidFill>
                <a:effectLst/>
              </a:rPr>
              <a:t>20. Borra los registros dados de alta para el departamento NUEVO y el empleado introducido en el apartado anterior.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B279AF-A7AA-8144-E1D1-E8281A171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14" y="1121294"/>
            <a:ext cx="2722923" cy="15931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390E797-0F47-5243-1E39-1CD6B424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847" y="1062607"/>
            <a:ext cx="4351397" cy="1653683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8275A1C3-5CB1-6FD7-605C-1ED8849FC9B2}"/>
              </a:ext>
            </a:extLst>
          </p:cNvPr>
          <p:cNvSpPr/>
          <p:nvPr/>
        </p:nvSpPr>
        <p:spPr>
          <a:xfrm>
            <a:off x="4553339" y="1716833"/>
            <a:ext cx="978408" cy="419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9898BC2-8579-0801-4105-AD2EEA654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783" y="3890865"/>
            <a:ext cx="2750011" cy="1369856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78B2686B-4873-A4E2-E42C-B70B1D2E85EE}"/>
              </a:ext>
            </a:extLst>
          </p:cNvPr>
          <p:cNvSpPr/>
          <p:nvPr/>
        </p:nvSpPr>
        <p:spPr>
          <a:xfrm>
            <a:off x="4388499" y="4519127"/>
            <a:ext cx="978408" cy="419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FDBD458-08C4-5148-A74B-628352742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471" y="2889456"/>
            <a:ext cx="4203040" cy="3378792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0C04D9-1BFA-8F61-014D-F9893334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1C4B393-0D0A-8695-5E64-3B2D9569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70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842B119-70ED-E005-20F8-9FC76C91926D}"/>
              </a:ext>
            </a:extLst>
          </p:cNvPr>
          <p:cNvSpPr txBox="1"/>
          <p:nvPr/>
        </p:nvSpPr>
        <p:spPr>
          <a:xfrm>
            <a:off x="746449" y="373224"/>
            <a:ext cx="1086083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i="1" dirty="0">
                <a:solidFill>
                  <a:srgbClr val="032258"/>
                </a:solidFill>
                <a:effectLst/>
              </a:rPr>
              <a:t>Escribir las sentencias SQL correspondientes para crear las tablas en MYSQL u ORACLE, teniendo en cuenta las siguientes restricciones que se dan para el tipo de datos de Oracle. Si se quiere hacer la actividad en MYSQL busquen el tipo de dato equivalente:</a:t>
            </a:r>
          </a:p>
          <a:p>
            <a:endParaRPr lang="es-ES" dirty="0"/>
          </a:p>
          <a:p>
            <a:pPr algn="just"/>
            <a:r>
              <a:rPr lang="es-ES" sz="1600" dirty="0"/>
              <a:t>      Primero tenemos que crear la base de datos vacía y ponerla en memoria.</a:t>
            </a:r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pPr algn="just"/>
            <a:r>
              <a:rPr lang="es-ES" sz="1600" dirty="0"/>
              <a:t>Una vez hecho este paso podemos crear las tres tablas (Centros, Departamentos y Empleados) a través del comando CREATE      TABLE, para evitar errores a la hora de introducir los datos crearemos las tablas </a:t>
            </a:r>
            <a:r>
              <a:rPr lang="es-ES" sz="1600" i="1" dirty="0"/>
              <a:t>SIN restricciones </a:t>
            </a:r>
            <a:r>
              <a:rPr lang="es-ES" sz="1600" dirty="0"/>
              <a:t>salvo </a:t>
            </a:r>
            <a:r>
              <a:rPr lang="es-ES" sz="1600" b="1" dirty="0"/>
              <a:t>NOT NULL </a:t>
            </a:r>
            <a:r>
              <a:rPr lang="es-ES" sz="1600" dirty="0"/>
              <a:t>en las claves primarias, para el resto automáticamente el SGBD establece </a:t>
            </a:r>
            <a:r>
              <a:rPr lang="es-ES" sz="1600" b="1" dirty="0"/>
              <a:t>DEFAULT NULL.</a:t>
            </a:r>
          </a:p>
          <a:p>
            <a:pPr algn="just"/>
            <a:endParaRPr lang="es-ES" sz="1600" b="1" dirty="0"/>
          </a:p>
          <a:p>
            <a:pPr algn="just"/>
            <a:endParaRPr lang="es-ES" sz="1600" b="1" dirty="0"/>
          </a:p>
          <a:p>
            <a:pPr algn="just"/>
            <a:endParaRPr lang="es-ES" sz="1600" b="1" dirty="0"/>
          </a:p>
          <a:p>
            <a:pPr algn="just"/>
            <a:endParaRPr lang="es-ES" sz="1600" b="1" dirty="0"/>
          </a:p>
          <a:p>
            <a:pPr algn="just"/>
            <a:endParaRPr lang="es-ES" sz="1600" b="1" dirty="0"/>
          </a:p>
          <a:p>
            <a:pPr algn="just"/>
            <a:endParaRPr lang="es-ES" sz="1600" b="1" dirty="0"/>
          </a:p>
          <a:p>
            <a:pPr algn="just"/>
            <a:endParaRPr lang="es-ES" sz="1600" b="1" dirty="0"/>
          </a:p>
          <a:p>
            <a:pPr algn="just"/>
            <a:endParaRPr lang="es-ES" sz="1600" b="1" dirty="0"/>
          </a:p>
          <a:p>
            <a:pPr algn="just"/>
            <a:endParaRPr lang="es-ES" sz="1600" b="1" dirty="0"/>
          </a:p>
          <a:p>
            <a:pPr algn="just"/>
            <a:endParaRPr lang="es-ES" sz="1600" b="1" dirty="0"/>
          </a:p>
          <a:p>
            <a:pPr algn="just"/>
            <a:endParaRPr lang="es-ES" sz="16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20DC01-6FDF-E1BE-B310-C9FDF0AD5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666" y="1926908"/>
            <a:ext cx="4476694" cy="6148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E77EFFF-004D-D49C-2A47-566341A0C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672" y="3704132"/>
            <a:ext cx="2415749" cy="19204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BFB1938-E8D5-3E26-FEA4-BD2DB393B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20" y="3711551"/>
            <a:ext cx="2057578" cy="11583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77DD642-6082-C507-BE71-3F6ADE757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838" y="3593624"/>
            <a:ext cx="2110923" cy="22938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D3BD877-6E4B-1AF6-130D-74E07F44BD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3656" y="5565478"/>
            <a:ext cx="7025944" cy="745279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94520B-9D89-C729-3E04-4FEC9F34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C7A91E-ED16-FD72-4B01-2C718790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9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56A195A-8D66-583D-8479-298EA346343B}"/>
              </a:ext>
            </a:extLst>
          </p:cNvPr>
          <p:cNvSpPr txBox="1"/>
          <p:nvPr/>
        </p:nvSpPr>
        <p:spPr>
          <a:xfrm>
            <a:off x="746449" y="386443"/>
            <a:ext cx="1030099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i="1" dirty="0">
                <a:solidFill>
                  <a:srgbClr val="032258"/>
                </a:solidFill>
                <a:effectLst/>
              </a:rPr>
              <a:t>¿Qué ocurre al insertar el primer registro en la tabla DEPARTAMENTOS? ¿Por qué? Plantea la solución.</a:t>
            </a:r>
          </a:p>
          <a:p>
            <a:pPr algn="just"/>
            <a:endParaRPr lang="es-ES" b="1" i="1" dirty="0">
              <a:solidFill>
                <a:srgbClr val="032258"/>
              </a:solidFill>
            </a:endParaRPr>
          </a:p>
          <a:p>
            <a:pPr algn="just"/>
            <a:r>
              <a:rPr lang="es-ES" sz="1600" dirty="0">
                <a:solidFill>
                  <a:srgbClr val="032258"/>
                </a:solidFill>
              </a:rPr>
              <a:t>Al realizar la inserción de la primera fila en la tabla de DEPARTAMENTOS no hemos percibido ningún error , puede deberse a que todavía no hemos introducido en las tablas ningún tipo de restricción.</a:t>
            </a:r>
          </a:p>
          <a:p>
            <a:pPr algn="just"/>
            <a:endParaRPr lang="es-ES" sz="1600" dirty="0">
              <a:solidFill>
                <a:srgbClr val="032258"/>
              </a:solidFill>
              <a:effectLst/>
            </a:endParaRPr>
          </a:p>
          <a:p>
            <a:pPr algn="just"/>
            <a:endParaRPr lang="es-ES" sz="1600" dirty="0">
              <a:solidFill>
                <a:srgbClr val="032258"/>
              </a:solidFill>
            </a:endParaRPr>
          </a:p>
          <a:p>
            <a:pPr algn="just"/>
            <a:endParaRPr lang="es-ES" sz="1600" dirty="0">
              <a:solidFill>
                <a:srgbClr val="032258"/>
              </a:solidFill>
              <a:effectLst/>
            </a:endParaRPr>
          </a:p>
          <a:p>
            <a:pPr algn="just"/>
            <a:endParaRPr lang="es-ES" sz="1600" dirty="0">
              <a:solidFill>
                <a:srgbClr val="032258"/>
              </a:solidFill>
            </a:endParaRPr>
          </a:p>
          <a:p>
            <a:pPr algn="just"/>
            <a:endParaRPr lang="es-ES" sz="1600" dirty="0">
              <a:solidFill>
                <a:srgbClr val="032258"/>
              </a:solidFill>
              <a:effectLst/>
            </a:endParaRPr>
          </a:p>
          <a:p>
            <a:pPr algn="just"/>
            <a:endParaRPr lang="es-ES" sz="1600" dirty="0">
              <a:solidFill>
                <a:srgbClr val="032258"/>
              </a:solidFill>
            </a:endParaRPr>
          </a:p>
          <a:p>
            <a:pPr algn="just"/>
            <a:endParaRPr lang="es-ES" sz="1600" dirty="0">
              <a:solidFill>
                <a:srgbClr val="032258"/>
              </a:solidFill>
              <a:effectLst/>
            </a:endParaRPr>
          </a:p>
          <a:p>
            <a:pPr algn="just"/>
            <a:endParaRPr lang="es-ES" sz="1600" dirty="0">
              <a:solidFill>
                <a:srgbClr val="032258"/>
              </a:solidFill>
              <a:effectLst/>
            </a:endParaRPr>
          </a:p>
          <a:p>
            <a:pPr algn="just"/>
            <a:r>
              <a:rPr lang="es-ES" sz="1600" dirty="0">
                <a:solidFill>
                  <a:srgbClr val="032258"/>
                </a:solidFill>
                <a:effectLst/>
              </a:rPr>
              <a:t>Introducimos el resto de datos en la tabla.</a:t>
            </a:r>
          </a:p>
          <a:p>
            <a:pPr algn="just"/>
            <a:endParaRPr lang="es-ES" sz="1600" dirty="0">
              <a:solidFill>
                <a:srgbClr val="032258"/>
              </a:solidFill>
            </a:endParaRPr>
          </a:p>
          <a:p>
            <a:pPr algn="just"/>
            <a:endParaRPr lang="es-ES" sz="1600" dirty="0">
              <a:solidFill>
                <a:srgbClr val="032258"/>
              </a:solidFill>
              <a:effectLst/>
            </a:endParaRPr>
          </a:p>
          <a:p>
            <a:pPr algn="just"/>
            <a:endParaRPr lang="es-ES" sz="1600" dirty="0">
              <a:solidFill>
                <a:srgbClr val="032258"/>
              </a:solidFill>
            </a:endParaRPr>
          </a:p>
          <a:p>
            <a:pPr algn="just"/>
            <a:endParaRPr lang="es-ES" sz="1600" dirty="0">
              <a:solidFill>
                <a:srgbClr val="032258"/>
              </a:solidFill>
              <a:effectLst/>
            </a:endParaRPr>
          </a:p>
          <a:p>
            <a:pPr algn="just"/>
            <a:endParaRPr lang="es-ES" sz="1600" dirty="0">
              <a:solidFill>
                <a:srgbClr val="032258"/>
              </a:solidFill>
            </a:endParaRPr>
          </a:p>
          <a:p>
            <a:pPr algn="just"/>
            <a:endParaRPr lang="es-ES" sz="1600" dirty="0">
              <a:solidFill>
                <a:srgbClr val="032258"/>
              </a:solidFill>
              <a:effectLst/>
            </a:endParaRPr>
          </a:p>
          <a:p>
            <a:pPr algn="just"/>
            <a:endParaRPr lang="es-ES" sz="1600" dirty="0">
              <a:solidFill>
                <a:srgbClr val="032258"/>
              </a:solidFill>
            </a:endParaRPr>
          </a:p>
          <a:p>
            <a:pPr algn="just"/>
            <a:endParaRPr lang="es-ES" sz="1600" dirty="0">
              <a:solidFill>
                <a:srgbClr val="032258"/>
              </a:solidFill>
              <a:effectLst/>
            </a:endParaRPr>
          </a:p>
          <a:p>
            <a:pPr algn="just"/>
            <a:endParaRPr lang="es-ES" sz="1600" dirty="0">
              <a:solidFill>
                <a:srgbClr val="032258"/>
              </a:solidFill>
            </a:endParaRPr>
          </a:p>
          <a:p>
            <a:pPr algn="just"/>
            <a:endParaRPr lang="es-ES" sz="1600" dirty="0">
              <a:solidFill>
                <a:srgbClr val="032258"/>
              </a:solidFill>
              <a:effectLst/>
            </a:endParaRPr>
          </a:p>
          <a:p>
            <a:pPr algn="just"/>
            <a:endParaRPr lang="es-ES" sz="1600" dirty="0"/>
          </a:p>
          <a:p>
            <a:pPr algn="just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9F1C05-5000-2BDF-F437-0A56E010E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08" y="2059986"/>
            <a:ext cx="8453114" cy="4800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C5DD7B0-E2D9-C807-C952-2D22CA4FB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046" y="2902597"/>
            <a:ext cx="9961383" cy="3081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E313D26-8D9F-27A2-3C5E-DE0AD665B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449" y="3930527"/>
            <a:ext cx="7110076" cy="168416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34BA37E-82A4-5AB0-1795-60F0D7E4C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716" y="5848806"/>
            <a:ext cx="8878069" cy="236240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58BC18-51DC-8BEA-43DF-CA168235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09179C-402F-E695-304E-EFB9895E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38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0F864D-E21D-41C4-1636-1CD0172A2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807" y="1235095"/>
            <a:ext cx="5372544" cy="11386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07AD09A-81CE-3445-481D-C1F15D584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546" y="2669854"/>
            <a:ext cx="7582557" cy="5105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7DD2DB6-ECAE-9B31-1E2B-AB2C77C53882}"/>
              </a:ext>
            </a:extLst>
          </p:cNvPr>
          <p:cNvSpPr txBox="1"/>
          <p:nvPr/>
        </p:nvSpPr>
        <p:spPr>
          <a:xfrm>
            <a:off x="998376" y="373224"/>
            <a:ext cx="1025434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>
                <a:solidFill>
                  <a:srgbClr val="032258"/>
                </a:solidFill>
                <a:effectLst/>
              </a:rPr>
              <a:t>Insertamos  los datos en la tabla CENTROS.</a:t>
            </a: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pPr algn="just"/>
            <a:r>
              <a:rPr lang="es-ES" b="1" i="1" dirty="0">
                <a:solidFill>
                  <a:srgbClr val="032258"/>
                </a:solidFill>
                <a:effectLst/>
              </a:rPr>
              <a:t> </a:t>
            </a:r>
            <a:r>
              <a:rPr lang="es-ES" sz="1600" dirty="0">
                <a:solidFill>
                  <a:srgbClr val="032258"/>
                </a:solidFill>
              </a:rPr>
              <a:t>Como únicamente tenemos que insertar dos tuplas, hacemos un INSERT INTO para cada una de ellas.</a:t>
            </a:r>
            <a:endParaRPr lang="es-ES" sz="1600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/>
              <a:t> </a:t>
            </a:r>
            <a:r>
              <a:rPr lang="es-ES" b="1" i="1" dirty="0">
                <a:solidFill>
                  <a:srgbClr val="032258"/>
                </a:solidFill>
                <a:effectLst/>
              </a:rPr>
              <a:t>Insertamos los datos en la tabla EMPLEADOS con un </a:t>
            </a:r>
            <a:r>
              <a:rPr lang="es-ES" b="1" i="1" dirty="0" err="1">
                <a:solidFill>
                  <a:srgbClr val="032258"/>
                </a:solidFill>
                <a:effectLst/>
              </a:rPr>
              <a:t>bulk</a:t>
            </a:r>
            <a:r>
              <a:rPr lang="es-ES" b="1" i="1" dirty="0">
                <a:solidFill>
                  <a:srgbClr val="032258"/>
                </a:solidFill>
                <a:effectLst/>
              </a:rPr>
              <a:t> </a:t>
            </a:r>
            <a:r>
              <a:rPr lang="es-ES" b="1" i="1" dirty="0" err="1">
                <a:solidFill>
                  <a:srgbClr val="032258"/>
                </a:solidFill>
                <a:effectLst/>
              </a:rPr>
              <a:t>insert</a:t>
            </a:r>
            <a:r>
              <a:rPr lang="es-ES" b="1" i="1" dirty="0">
                <a:solidFill>
                  <a:srgbClr val="032258"/>
                </a:solidFill>
                <a:effectLst/>
              </a:rPr>
              <a:t>:</a:t>
            </a:r>
          </a:p>
          <a:p>
            <a:endParaRPr lang="es-ES" dirty="0"/>
          </a:p>
          <a:p>
            <a:pPr algn="just"/>
            <a:r>
              <a:rPr lang="es-ES" sz="1600" dirty="0"/>
              <a:t>En esta ocasión hacemos una inserción masiva de datos.</a:t>
            </a:r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B3A9C99-9AA2-823B-4498-4CED332D7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048" y="5038361"/>
            <a:ext cx="8824725" cy="289585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496EE2-903A-6AA1-0C42-835DD114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37F2CB1-0A7A-A09D-93B7-61D1C8E7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81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87A625E-6A10-CD80-136B-08FA1BA4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577" y="310775"/>
            <a:ext cx="6381852" cy="6077955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4CE74E1-F484-C845-48F0-8612E0D6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2D6711-CAB6-72F2-759C-8C19B183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25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947DE6-79DE-354A-0D53-D272A9BCA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82" y="1131138"/>
            <a:ext cx="2521240" cy="11735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8A875A-A7DD-64DB-5B55-F96365508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843" y="1109113"/>
            <a:ext cx="2469680" cy="11768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EE19CA2-0020-308C-658B-ABBCDD86C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608" y="1187127"/>
            <a:ext cx="2570912" cy="117348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2F4F379-9666-5EA6-29DE-F6A3CC8BE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877" y="3606258"/>
            <a:ext cx="9129551" cy="237002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C5D0857-BEFC-D7DD-3FB4-1F4660D87164}"/>
              </a:ext>
            </a:extLst>
          </p:cNvPr>
          <p:cNvSpPr txBox="1"/>
          <p:nvPr/>
        </p:nvSpPr>
        <p:spPr>
          <a:xfrm>
            <a:off x="933061" y="447869"/>
            <a:ext cx="10245013" cy="5539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Opcionalmente vamos a crear s índices con las 3 claves primarias de las tres tablas</a:t>
            </a:r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Añadimos las restricciones de la tabla departamentos y tabla empleados. La tabla centros no tiene más restricciones que la declarada anteriormente en la PK  (</a:t>
            </a:r>
            <a:r>
              <a:rPr lang="es-ES" sz="1600" b="1" i="1" dirty="0" err="1"/>
              <a:t>numce</a:t>
            </a:r>
            <a:r>
              <a:rPr lang="es-ES" sz="1600" dirty="0"/>
              <a:t>) como NO NULO. En el caso de las entidades Empleados y Departamentos  , tenemos que incluir como restricción  las </a:t>
            </a:r>
            <a:r>
              <a:rPr lang="es-ES" sz="1600" dirty="0" err="1"/>
              <a:t>FK`s</a:t>
            </a:r>
            <a:r>
              <a:rPr lang="es-ES" sz="1600" dirty="0"/>
              <a:t> , y que se guardarán en el diccionario de datos como </a:t>
            </a:r>
            <a:r>
              <a:rPr lang="es-ES" sz="1600" b="1" i="1" dirty="0"/>
              <a:t>`DEPARTAMENTOS_fk1` y `EMPLEADOS_fk1`.</a:t>
            </a:r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E917E4-B0CF-9442-31F5-1D49B515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0849615-D590-7707-3DA6-85B5AF4E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84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4D4E4E7-FC6C-9D3F-927C-4E7E071E1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24" y="1843177"/>
            <a:ext cx="8893311" cy="378746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B7DF3EE-9F0E-CCFA-4149-60F95067E57F}"/>
              </a:ext>
            </a:extLst>
          </p:cNvPr>
          <p:cNvSpPr txBox="1"/>
          <p:nvPr/>
        </p:nvSpPr>
        <p:spPr>
          <a:xfrm>
            <a:off x="783771" y="503853"/>
            <a:ext cx="10730204" cy="83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De una manera más grafica podemos ver la relación entre las tres tablas, de manera que cualquier iteración que queramos hacer entre ellas deberemos de  hacerlo a través de la entidad Departamentos que es la que las relaciona a través de las claves (</a:t>
            </a:r>
            <a:r>
              <a:rPr lang="es-ES" sz="1600" b="1" i="1" dirty="0" err="1"/>
              <a:t>numde</a:t>
            </a:r>
            <a:r>
              <a:rPr lang="es-ES" sz="1600" dirty="0"/>
              <a:t> y </a:t>
            </a:r>
            <a:r>
              <a:rPr lang="es-ES" sz="1600" b="1" i="1" dirty="0" err="1"/>
              <a:t>numce</a:t>
            </a:r>
            <a:r>
              <a:rPr lang="es-ES" sz="1600" dirty="0"/>
              <a:t> ).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09D6382-CF5F-CF54-F71A-FAB67D2F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0906AF-A78B-0C86-43EA-7B342022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69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A5B9E5D-171E-835B-40F2-C4F8CA555EC9}"/>
              </a:ext>
            </a:extLst>
          </p:cNvPr>
          <p:cNvSpPr txBox="1"/>
          <p:nvPr/>
        </p:nvSpPr>
        <p:spPr>
          <a:xfrm>
            <a:off x="718456" y="354563"/>
            <a:ext cx="104129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i="1" dirty="0">
                <a:solidFill>
                  <a:srgbClr val="032258"/>
                </a:solidFill>
                <a:effectLst/>
              </a:rPr>
              <a:t>1.Para cada departamento con presupuesto inferior a 35.000 €, hallar </a:t>
            </a:r>
            <a:r>
              <a:rPr lang="es-ES" b="1" i="1" dirty="0">
                <a:solidFill>
                  <a:srgbClr val="032258"/>
                </a:solidFill>
              </a:rPr>
              <a:t>el </a:t>
            </a:r>
            <a:r>
              <a:rPr lang="es-ES" b="1" i="1" dirty="0">
                <a:solidFill>
                  <a:srgbClr val="032258"/>
                </a:solidFill>
                <a:effectLst/>
              </a:rPr>
              <a:t>nombre del Centro donde está ubicado y el máximo salario de sus empleados (si dicho máximo excede de 1.500 €). Clasificar alfabéticamente por nombre de departamento.</a:t>
            </a:r>
          </a:p>
          <a:p>
            <a:pPr algn="just"/>
            <a:endParaRPr lang="es-ES" b="1" i="1" dirty="0">
              <a:solidFill>
                <a:srgbClr val="032258"/>
              </a:solidFill>
              <a:effectLst/>
            </a:endParaRPr>
          </a:p>
          <a:p>
            <a:pPr algn="just"/>
            <a:endParaRPr lang="es-ES" b="1" i="1" dirty="0">
              <a:solidFill>
                <a:srgbClr val="032258"/>
              </a:solidFill>
              <a:effectLst/>
            </a:endParaRPr>
          </a:p>
          <a:p>
            <a:pPr algn="just"/>
            <a:endParaRPr lang="es-ES" b="1" i="1" dirty="0">
              <a:solidFill>
                <a:srgbClr val="032258"/>
              </a:solidFill>
            </a:endParaRPr>
          </a:p>
          <a:p>
            <a:pPr algn="just"/>
            <a:endParaRPr lang="es-ES" b="1" i="1" dirty="0">
              <a:solidFill>
                <a:srgbClr val="032258"/>
              </a:solidFill>
              <a:effectLst/>
            </a:endParaRPr>
          </a:p>
          <a:p>
            <a:pPr algn="just"/>
            <a:endParaRPr lang="es-ES" b="1" i="1" dirty="0">
              <a:solidFill>
                <a:srgbClr val="032258"/>
              </a:solidFill>
            </a:endParaRPr>
          </a:p>
          <a:p>
            <a:pPr algn="just"/>
            <a:endParaRPr lang="es-ES" b="1" i="1" dirty="0">
              <a:solidFill>
                <a:srgbClr val="032258"/>
              </a:solidFill>
              <a:effectLst/>
            </a:endParaRPr>
          </a:p>
          <a:p>
            <a:pPr algn="just"/>
            <a:r>
              <a:rPr lang="es-ES" b="1" i="1" dirty="0">
                <a:solidFill>
                  <a:srgbClr val="032258"/>
                </a:solidFill>
                <a:effectLst/>
              </a:rPr>
              <a:t>2. Hallar por orden alfabético los nombres de los departamentos que dependen de los que tienen un presupuesto inferior a 30.000 €. También queremos conocer el nombre del departamento del que dependen y su presupuesto.</a:t>
            </a:r>
          </a:p>
          <a:p>
            <a:pPr algn="just"/>
            <a:endParaRPr lang="es-ES" b="1" i="1" dirty="0">
              <a:solidFill>
                <a:srgbClr val="032258"/>
              </a:solidFill>
            </a:endParaRPr>
          </a:p>
          <a:p>
            <a:pPr algn="just"/>
            <a:endParaRPr lang="es-ES" b="1" i="1" dirty="0">
              <a:solidFill>
                <a:srgbClr val="032258"/>
              </a:solidFill>
              <a:effectLst/>
            </a:endParaRPr>
          </a:p>
          <a:p>
            <a:pPr algn="just"/>
            <a:endParaRPr lang="es-ES" b="1" i="1" dirty="0">
              <a:solidFill>
                <a:srgbClr val="032258"/>
              </a:solidFill>
            </a:endParaRPr>
          </a:p>
          <a:p>
            <a:pPr algn="just"/>
            <a:endParaRPr lang="es-ES" b="1" i="1" dirty="0">
              <a:solidFill>
                <a:srgbClr val="032258"/>
              </a:solidFill>
              <a:effectLst/>
            </a:endParaRPr>
          </a:p>
          <a:p>
            <a:pPr algn="just"/>
            <a:endParaRPr lang="es-ES" b="1" i="1" dirty="0">
              <a:solidFill>
                <a:srgbClr val="032258"/>
              </a:solidFill>
              <a:effectLst/>
            </a:endParaRPr>
          </a:p>
          <a:p>
            <a:pPr algn="just"/>
            <a:endParaRPr lang="es-ES" b="1" i="1" dirty="0">
              <a:solidFill>
                <a:srgbClr val="032258"/>
              </a:solidFill>
              <a:effectLst/>
            </a:endParaRPr>
          </a:p>
          <a:p>
            <a:pPr algn="just"/>
            <a:endParaRPr lang="es-ES" b="1" i="1" dirty="0">
              <a:solidFill>
                <a:srgbClr val="032258"/>
              </a:solidFill>
              <a:effectLst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FF19034-3877-A602-93BB-DE97487F6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9" y="3763476"/>
            <a:ext cx="2919349" cy="15813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D33FE2A-CE84-64FC-B179-87A20FE1C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888" y="3916100"/>
            <a:ext cx="2932638" cy="70755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02EAA9D-72B2-194A-97CE-47061FD0A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96" y="1293623"/>
            <a:ext cx="7643522" cy="15088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466AA5E-FCDD-EB38-9F69-9D80262A0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535" y="1655145"/>
            <a:ext cx="2937243" cy="979081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1C016953-6788-E0D7-F29E-9822EE34C95B}"/>
              </a:ext>
            </a:extLst>
          </p:cNvPr>
          <p:cNvSpPr/>
          <p:nvPr/>
        </p:nvSpPr>
        <p:spPr>
          <a:xfrm>
            <a:off x="6718041" y="2108719"/>
            <a:ext cx="978408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9FEF55C-A398-AEF6-B215-D12BD068CBBA}"/>
              </a:ext>
            </a:extLst>
          </p:cNvPr>
          <p:cNvSpPr/>
          <p:nvPr/>
        </p:nvSpPr>
        <p:spPr>
          <a:xfrm>
            <a:off x="5150498" y="4198775"/>
            <a:ext cx="978408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46203E-E8C3-72DB-C004-CAD560133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943" y="5614275"/>
            <a:ext cx="1836579" cy="723963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22395E2B-8736-BFC9-C9B8-A8DF430538A2}"/>
              </a:ext>
            </a:extLst>
          </p:cNvPr>
          <p:cNvSpPr/>
          <p:nvPr/>
        </p:nvSpPr>
        <p:spPr>
          <a:xfrm>
            <a:off x="5172269" y="5741437"/>
            <a:ext cx="978408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DDB1A2A-50B1-5DD8-9863-81126850B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3906" y="5541901"/>
            <a:ext cx="2383115" cy="616323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D77BD1-CFFB-4B65-EE31-9C35A83D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F3E77AE-3D8F-8A02-85B6-4AEC6415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49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7E17B42-42C2-75FE-5D3B-CE584A257443}"/>
              </a:ext>
            </a:extLst>
          </p:cNvPr>
          <p:cNvSpPr txBox="1"/>
          <p:nvPr/>
        </p:nvSpPr>
        <p:spPr>
          <a:xfrm>
            <a:off x="792713" y="457200"/>
            <a:ext cx="107212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rgbClr val="032258"/>
                </a:solidFill>
                <a:effectLst/>
              </a:rPr>
              <a:t>3.Obtener los nombres y los salarios medios de los departamentos cuyo salario medio supera al salario medio de la empresa.</a:t>
            </a: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r>
              <a:rPr lang="es-ES" b="1" i="1" dirty="0">
                <a:solidFill>
                  <a:srgbClr val="032258"/>
                </a:solidFill>
                <a:effectLst/>
              </a:rPr>
              <a:t>4. Para los departamentos cuyo director lo sea en funciones, hallar el número de empleados y la suma de sus salarios, comisiones y número de hijos.</a:t>
            </a: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b="1" i="1" dirty="0">
              <a:solidFill>
                <a:srgbClr val="032258"/>
              </a:solidFill>
            </a:endParaRPr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dirty="0"/>
          </a:p>
          <a:p>
            <a:endParaRPr lang="es-ES" b="1" i="1" dirty="0">
              <a:solidFill>
                <a:srgbClr val="032258"/>
              </a:solidFill>
              <a:effectLst/>
            </a:endParaRPr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7D9918F-9999-164C-59FD-2751AEA6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741" y="1210260"/>
            <a:ext cx="2783348" cy="1210535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A75E1E43-CBA3-E59E-96D3-56AAB564F905}"/>
              </a:ext>
            </a:extLst>
          </p:cNvPr>
          <p:cNvSpPr/>
          <p:nvPr/>
        </p:nvSpPr>
        <p:spPr>
          <a:xfrm>
            <a:off x="5915609" y="1698172"/>
            <a:ext cx="978408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025E0CB-6923-93BD-D63B-4A31EEA14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17" y="1208607"/>
            <a:ext cx="3804234" cy="145712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50F82D4-31D8-339A-0331-C50856310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25" y="4123290"/>
            <a:ext cx="5870759" cy="15777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F9EDCAF-8C96-D20B-2B61-12FDAB607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427" y="4795935"/>
            <a:ext cx="4873034" cy="649203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D09A2154-03C1-E143-B03F-2DC9EB6131BC}"/>
              </a:ext>
            </a:extLst>
          </p:cNvPr>
          <p:cNvSpPr/>
          <p:nvPr/>
        </p:nvSpPr>
        <p:spPr>
          <a:xfrm>
            <a:off x="5337109" y="4963885"/>
            <a:ext cx="978408" cy="373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8B214A-480B-08F8-9DB2-FAF2A37D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Grupo_02_Actividad_5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A00AEE-3038-34DC-ADE4-81A25271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74A1-2A07-48A0-8D63-EBDD1CE2DF7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203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1205</Words>
  <Application>Microsoft Office PowerPoint</Application>
  <PresentationFormat>Panorámica</PresentationFormat>
  <Paragraphs>313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Lato Extended</vt:lpstr>
      <vt:lpstr>Tema de Office</vt:lpstr>
      <vt:lpstr>SENTENCIAS SQL AVANZADAS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SETENCIAS SQL AVANZADAS</dc:title>
  <dc:creator>Carmen</dc:creator>
  <cp:lastModifiedBy>Carmen</cp:lastModifiedBy>
  <cp:revision>1</cp:revision>
  <dcterms:created xsi:type="dcterms:W3CDTF">2023-02-09T10:08:02Z</dcterms:created>
  <dcterms:modified xsi:type="dcterms:W3CDTF">2023-02-15T17:11:49Z</dcterms:modified>
</cp:coreProperties>
</file>