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74" r:id="rId6"/>
    <p:sldId id="268" r:id="rId7"/>
    <p:sldId id="273" r:id="rId8"/>
    <p:sldId id="267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86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45DDB1-A3E5-44A7-AF7E-FB5C1E2CE342}" v="65" dt="2022-02-03T12:11:31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700" autoAdjust="0"/>
  </p:normalViewPr>
  <p:slideViewPr>
    <p:cSldViewPr snapToGrid="0">
      <p:cViewPr varScale="1">
        <p:scale>
          <a:sx n="146" d="100"/>
          <a:sy n="146" d="100"/>
        </p:scale>
        <p:origin x="7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Basalo" userId="85101d023215f9c1" providerId="LiveId" clId="{D645DDB1-A3E5-44A7-AF7E-FB5C1E2CE342}"/>
    <pc:docChg chg="undo custSel addSld delSld modSld sldOrd">
      <pc:chgData name="Alberto Basalo" userId="85101d023215f9c1" providerId="LiveId" clId="{D645DDB1-A3E5-44A7-AF7E-FB5C1E2CE342}" dt="2022-09-14T17:00:07.346" v="4255" actId="207"/>
      <pc:docMkLst>
        <pc:docMk/>
      </pc:docMkLst>
      <pc:sldChg chg="del">
        <pc:chgData name="Alberto Basalo" userId="85101d023215f9c1" providerId="LiveId" clId="{D645DDB1-A3E5-44A7-AF7E-FB5C1E2CE342}" dt="2022-09-14T16:56:19.088" v="4008" actId="47"/>
        <pc:sldMkLst>
          <pc:docMk/>
          <pc:sldMk cId="1309685268" sldId="258"/>
        </pc:sldMkLst>
      </pc:sldChg>
      <pc:sldChg chg="del">
        <pc:chgData name="Alberto Basalo" userId="85101d023215f9c1" providerId="LiveId" clId="{D645DDB1-A3E5-44A7-AF7E-FB5C1E2CE342}" dt="2022-09-14T16:55:57.747" v="4006" actId="47"/>
        <pc:sldMkLst>
          <pc:docMk/>
          <pc:sldMk cId="1661190226" sldId="259"/>
        </pc:sldMkLst>
      </pc:sldChg>
      <pc:sldChg chg="del">
        <pc:chgData name="Alberto Basalo" userId="85101d023215f9c1" providerId="LiveId" clId="{D645DDB1-A3E5-44A7-AF7E-FB5C1E2CE342}" dt="2022-09-14T16:56:01.082" v="4007" actId="47"/>
        <pc:sldMkLst>
          <pc:docMk/>
          <pc:sldMk cId="2215149457" sldId="260"/>
        </pc:sldMkLst>
      </pc:sldChg>
      <pc:sldChg chg="modSp mod">
        <pc:chgData name="Alberto Basalo" userId="85101d023215f9c1" providerId="LiveId" clId="{D645DDB1-A3E5-44A7-AF7E-FB5C1E2CE342}" dt="2022-09-14T17:00:07.346" v="4255" actId="207"/>
        <pc:sldMkLst>
          <pc:docMk/>
          <pc:sldMk cId="668860462" sldId="267"/>
        </pc:sldMkLst>
        <pc:spChg chg="mod">
          <ac:chgData name="Alberto Basalo" userId="85101d023215f9c1" providerId="LiveId" clId="{D645DDB1-A3E5-44A7-AF7E-FB5C1E2CE342}" dt="2022-09-14T17:00:07.346" v="4255" actId="207"/>
          <ac:spMkLst>
            <pc:docMk/>
            <pc:sldMk cId="668860462" sldId="267"/>
            <ac:spMk id="3" creationId="{13188BA9-ADEF-4A88-8475-3347ECDF25F1}"/>
          </ac:spMkLst>
        </pc:spChg>
      </pc:sldChg>
      <pc:sldChg chg="modSp mod">
        <pc:chgData name="Alberto Basalo" userId="85101d023215f9c1" providerId="LiveId" clId="{D645DDB1-A3E5-44A7-AF7E-FB5C1E2CE342}" dt="2022-09-14T16:59:19.517" v="4206" actId="207"/>
        <pc:sldMkLst>
          <pc:docMk/>
          <pc:sldMk cId="1807958516" sldId="273"/>
        </pc:sldMkLst>
        <pc:spChg chg="mod">
          <ac:chgData name="Alberto Basalo" userId="85101d023215f9c1" providerId="LiveId" clId="{D645DDB1-A3E5-44A7-AF7E-FB5C1E2CE342}" dt="2022-09-14T16:59:19.517" v="4206" actId="207"/>
          <ac:spMkLst>
            <pc:docMk/>
            <pc:sldMk cId="1807958516" sldId="273"/>
            <ac:spMk id="5" creationId="{552CF472-7691-4050-87D4-5D9928D584ED}"/>
          </ac:spMkLst>
        </pc:spChg>
      </pc:sldChg>
      <pc:sldChg chg="addSp delSp modSp new mod">
        <pc:chgData name="Alberto Basalo" userId="85101d023215f9c1" providerId="LiveId" clId="{D645DDB1-A3E5-44A7-AF7E-FB5C1E2CE342}" dt="2022-01-27T08:22:13.623" v="180" actId="3062"/>
        <pc:sldMkLst>
          <pc:docMk/>
          <pc:sldMk cId="1513462866" sldId="275"/>
        </pc:sldMkLst>
        <pc:spChg chg="mod">
          <ac:chgData name="Alberto Basalo" userId="85101d023215f9c1" providerId="LiveId" clId="{D645DDB1-A3E5-44A7-AF7E-FB5C1E2CE342}" dt="2022-01-27T07:59:34.982" v="24" actId="20577"/>
          <ac:spMkLst>
            <pc:docMk/>
            <pc:sldMk cId="1513462866" sldId="275"/>
            <ac:spMk id="2" creationId="{20A95308-3312-46C0-BB7C-3D4EFBE04663}"/>
          </ac:spMkLst>
        </pc:spChg>
        <pc:spChg chg="del mod">
          <ac:chgData name="Alberto Basalo" userId="85101d023215f9c1" providerId="LiveId" clId="{D645DDB1-A3E5-44A7-AF7E-FB5C1E2CE342}" dt="2022-01-27T08:01:05.025" v="47" actId="478"/>
          <ac:spMkLst>
            <pc:docMk/>
            <pc:sldMk cId="1513462866" sldId="275"/>
            <ac:spMk id="3" creationId="{A9B3D6DD-0B68-4840-A7E7-1FB45633EB17}"/>
          </ac:spMkLst>
        </pc:spChg>
        <pc:spChg chg="add mod">
          <ac:chgData name="Alberto Basalo" userId="85101d023215f9c1" providerId="LiveId" clId="{D645DDB1-A3E5-44A7-AF7E-FB5C1E2CE342}" dt="2022-01-27T08:22:13.623" v="180" actId="3062"/>
          <ac:spMkLst>
            <pc:docMk/>
            <pc:sldMk cId="1513462866" sldId="275"/>
            <ac:spMk id="4" creationId="{21528AC4-7678-4A47-A812-A591CDFCE906}"/>
          </ac:spMkLst>
        </pc:spChg>
        <pc:spChg chg="add del mod">
          <ac:chgData name="Alberto Basalo" userId="85101d023215f9c1" providerId="LiveId" clId="{D645DDB1-A3E5-44A7-AF7E-FB5C1E2CE342}" dt="2022-01-27T08:01:08.733" v="48" actId="478"/>
          <ac:spMkLst>
            <pc:docMk/>
            <pc:sldMk cId="1513462866" sldId="275"/>
            <ac:spMk id="6" creationId="{E3E42E57-DDA6-4FD4-8516-012D20DF56A1}"/>
          </ac:spMkLst>
        </pc:spChg>
      </pc:sldChg>
      <pc:sldChg chg="modSp new mod">
        <pc:chgData name="Alberto Basalo" userId="85101d023215f9c1" providerId="LiveId" clId="{D645DDB1-A3E5-44A7-AF7E-FB5C1E2CE342}" dt="2022-01-27T11:13:40.534" v="1343"/>
        <pc:sldMkLst>
          <pc:docMk/>
          <pc:sldMk cId="3452126507" sldId="276"/>
        </pc:sldMkLst>
        <pc:spChg chg="mod">
          <ac:chgData name="Alberto Basalo" userId="85101d023215f9c1" providerId="LiveId" clId="{D645DDB1-A3E5-44A7-AF7E-FB5C1E2CE342}" dt="2022-01-27T10:49:19.019" v="904"/>
          <ac:spMkLst>
            <pc:docMk/>
            <pc:sldMk cId="3452126507" sldId="276"/>
            <ac:spMk id="2" creationId="{933D9BEA-AD0C-4816-80E7-C2B1E41628ED}"/>
          </ac:spMkLst>
        </pc:spChg>
        <pc:spChg chg="mod">
          <ac:chgData name="Alberto Basalo" userId="85101d023215f9c1" providerId="LiveId" clId="{D645DDB1-A3E5-44A7-AF7E-FB5C1E2CE342}" dt="2022-01-27T11:13:40.534" v="1343"/>
          <ac:spMkLst>
            <pc:docMk/>
            <pc:sldMk cId="3452126507" sldId="276"/>
            <ac:spMk id="3" creationId="{0CD6E770-57B3-4E43-B0A3-09F346EA8E1C}"/>
          </ac:spMkLst>
        </pc:spChg>
      </pc:sldChg>
      <pc:sldChg chg="modSp new mod">
        <pc:chgData name="Alberto Basalo" userId="85101d023215f9c1" providerId="LiveId" clId="{D645DDB1-A3E5-44A7-AF7E-FB5C1E2CE342}" dt="2022-01-27T11:13:48.833" v="1344"/>
        <pc:sldMkLst>
          <pc:docMk/>
          <pc:sldMk cId="1172293179" sldId="277"/>
        </pc:sldMkLst>
        <pc:spChg chg="mod">
          <ac:chgData name="Alberto Basalo" userId="85101d023215f9c1" providerId="LiveId" clId="{D645DDB1-A3E5-44A7-AF7E-FB5C1E2CE342}" dt="2022-01-27T10:49:33.257" v="907"/>
          <ac:spMkLst>
            <pc:docMk/>
            <pc:sldMk cId="1172293179" sldId="277"/>
            <ac:spMk id="2" creationId="{CDD02CD2-704F-4D0D-901C-9A6FAA64F743}"/>
          </ac:spMkLst>
        </pc:spChg>
        <pc:spChg chg="mod">
          <ac:chgData name="Alberto Basalo" userId="85101d023215f9c1" providerId="LiveId" clId="{D645DDB1-A3E5-44A7-AF7E-FB5C1E2CE342}" dt="2022-01-27T11:13:48.833" v="1344"/>
          <ac:spMkLst>
            <pc:docMk/>
            <pc:sldMk cId="1172293179" sldId="277"/>
            <ac:spMk id="3" creationId="{B9FBE855-A4D0-4F69-9EA1-4952A942F457}"/>
          </ac:spMkLst>
        </pc:spChg>
      </pc:sldChg>
      <pc:sldChg chg="modSp new mod">
        <pc:chgData name="Alberto Basalo" userId="85101d023215f9c1" providerId="LiveId" clId="{D645DDB1-A3E5-44A7-AF7E-FB5C1E2CE342}" dt="2022-01-27T11:13:53.144" v="1345"/>
        <pc:sldMkLst>
          <pc:docMk/>
          <pc:sldMk cId="188586666" sldId="278"/>
        </pc:sldMkLst>
        <pc:spChg chg="mod">
          <ac:chgData name="Alberto Basalo" userId="85101d023215f9c1" providerId="LiveId" clId="{D645DDB1-A3E5-44A7-AF7E-FB5C1E2CE342}" dt="2022-01-27T10:49:56.539" v="910"/>
          <ac:spMkLst>
            <pc:docMk/>
            <pc:sldMk cId="188586666" sldId="278"/>
            <ac:spMk id="2" creationId="{711313A0-6ED9-4D9B-A025-2D07CC2B5781}"/>
          </ac:spMkLst>
        </pc:spChg>
        <pc:spChg chg="mod">
          <ac:chgData name="Alberto Basalo" userId="85101d023215f9c1" providerId="LiveId" clId="{D645DDB1-A3E5-44A7-AF7E-FB5C1E2CE342}" dt="2022-01-27T11:13:53.144" v="1345"/>
          <ac:spMkLst>
            <pc:docMk/>
            <pc:sldMk cId="188586666" sldId="278"/>
            <ac:spMk id="3" creationId="{CAD3EC2E-D538-48A7-AA5A-5A957376B77B}"/>
          </ac:spMkLst>
        </pc:spChg>
      </pc:sldChg>
      <pc:sldChg chg="modSp new mod">
        <pc:chgData name="Alberto Basalo" userId="85101d023215f9c1" providerId="LiveId" clId="{D645DDB1-A3E5-44A7-AF7E-FB5C1E2CE342}" dt="2022-01-27T11:13:56.570" v="1346"/>
        <pc:sldMkLst>
          <pc:docMk/>
          <pc:sldMk cId="3917302020" sldId="279"/>
        </pc:sldMkLst>
        <pc:spChg chg="mod">
          <ac:chgData name="Alberto Basalo" userId="85101d023215f9c1" providerId="LiveId" clId="{D645DDB1-A3E5-44A7-AF7E-FB5C1E2CE342}" dt="2022-01-27T10:51:31.366" v="913"/>
          <ac:spMkLst>
            <pc:docMk/>
            <pc:sldMk cId="3917302020" sldId="279"/>
            <ac:spMk id="2" creationId="{172A98FC-E9E5-4801-AF75-079F5B2CCAF3}"/>
          </ac:spMkLst>
        </pc:spChg>
        <pc:spChg chg="mod">
          <ac:chgData name="Alberto Basalo" userId="85101d023215f9c1" providerId="LiveId" clId="{D645DDB1-A3E5-44A7-AF7E-FB5C1E2CE342}" dt="2022-01-27T11:13:56.570" v="1346"/>
          <ac:spMkLst>
            <pc:docMk/>
            <pc:sldMk cId="3917302020" sldId="279"/>
            <ac:spMk id="3" creationId="{207C3017-26BD-4996-9F04-4A50C26DFE11}"/>
          </ac:spMkLst>
        </pc:spChg>
      </pc:sldChg>
      <pc:sldChg chg="modSp new mod">
        <pc:chgData name="Alberto Basalo" userId="85101d023215f9c1" providerId="LiveId" clId="{D645DDB1-A3E5-44A7-AF7E-FB5C1E2CE342}" dt="2022-01-27T11:14:00.787" v="1347"/>
        <pc:sldMkLst>
          <pc:docMk/>
          <pc:sldMk cId="1902161983" sldId="280"/>
        </pc:sldMkLst>
        <pc:spChg chg="mod">
          <ac:chgData name="Alberto Basalo" userId="85101d023215f9c1" providerId="LiveId" clId="{D645DDB1-A3E5-44A7-AF7E-FB5C1E2CE342}" dt="2022-01-27T10:56:59.941" v="981" actId="20577"/>
          <ac:spMkLst>
            <pc:docMk/>
            <pc:sldMk cId="1902161983" sldId="280"/>
            <ac:spMk id="2" creationId="{8B41BBB9-5965-412D-BC64-94AD26EF64F9}"/>
          </ac:spMkLst>
        </pc:spChg>
        <pc:spChg chg="mod">
          <ac:chgData name="Alberto Basalo" userId="85101d023215f9c1" providerId="LiveId" clId="{D645DDB1-A3E5-44A7-AF7E-FB5C1E2CE342}" dt="2022-01-27T11:14:00.787" v="1347"/>
          <ac:spMkLst>
            <pc:docMk/>
            <pc:sldMk cId="1902161983" sldId="280"/>
            <ac:spMk id="3" creationId="{155CE3D6-69D0-4ECE-82BD-C4DABB3A23CA}"/>
          </ac:spMkLst>
        </pc:spChg>
      </pc:sldChg>
      <pc:sldChg chg="modSp new mod">
        <pc:chgData name="Alberto Basalo" userId="85101d023215f9c1" providerId="LiveId" clId="{D645DDB1-A3E5-44A7-AF7E-FB5C1E2CE342}" dt="2022-01-27T10:55:23.505" v="962" actId="113"/>
        <pc:sldMkLst>
          <pc:docMk/>
          <pc:sldMk cId="55829222" sldId="281"/>
        </pc:sldMkLst>
        <pc:spChg chg="mod">
          <ac:chgData name="Alberto Basalo" userId="85101d023215f9c1" providerId="LiveId" clId="{D645DDB1-A3E5-44A7-AF7E-FB5C1E2CE342}" dt="2022-01-27T10:52:20.640" v="919"/>
          <ac:spMkLst>
            <pc:docMk/>
            <pc:sldMk cId="55829222" sldId="281"/>
            <ac:spMk id="2" creationId="{6583A353-78DC-44E9-8236-A06584CBC33D}"/>
          </ac:spMkLst>
        </pc:spChg>
        <pc:spChg chg="mod">
          <ac:chgData name="Alberto Basalo" userId="85101d023215f9c1" providerId="LiveId" clId="{D645DDB1-A3E5-44A7-AF7E-FB5C1E2CE342}" dt="2022-01-27T10:55:23.505" v="962" actId="113"/>
          <ac:spMkLst>
            <pc:docMk/>
            <pc:sldMk cId="55829222" sldId="281"/>
            <ac:spMk id="3" creationId="{1CDF93CE-FE62-40A9-AC3B-CAB1A0716CD4}"/>
          </ac:spMkLst>
        </pc:spChg>
      </pc:sldChg>
      <pc:sldChg chg="modSp add mod ord">
        <pc:chgData name="Alberto Basalo" userId="85101d023215f9c1" providerId="LiveId" clId="{D645DDB1-A3E5-44A7-AF7E-FB5C1E2CE342}" dt="2022-01-31T16:35:19.004" v="1685" actId="403"/>
        <pc:sldMkLst>
          <pc:docMk/>
          <pc:sldMk cId="3763288489" sldId="282"/>
        </pc:sldMkLst>
        <pc:spChg chg="mod">
          <ac:chgData name="Alberto Basalo" userId="85101d023215f9c1" providerId="LiveId" clId="{D645DDB1-A3E5-44A7-AF7E-FB5C1E2CE342}" dt="2022-01-31T14:19:25.932" v="1370" actId="20577"/>
          <ac:spMkLst>
            <pc:docMk/>
            <pc:sldMk cId="3763288489" sldId="282"/>
            <ac:spMk id="2" creationId="{90820D56-DDE2-49C7-A70C-AF71CC9C1A7E}"/>
          </ac:spMkLst>
        </pc:spChg>
        <pc:spChg chg="mod">
          <ac:chgData name="Alberto Basalo" userId="85101d023215f9c1" providerId="LiveId" clId="{D645DDB1-A3E5-44A7-AF7E-FB5C1E2CE342}" dt="2022-01-31T16:35:19.004" v="1685" actId="403"/>
          <ac:spMkLst>
            <pc:docMk/>
            <pc:sldMk cId="3763288489" sldId="282"/>
            <ac:spMk id="3" creationId="{9B8D6381-DDB1-4662-B8FA-EA4FA74DADB4}"/>
          </ac:spMkLst>
        </pc:spChg>
      </pc:sldChg>
      <pc:sldChg chg="modSp new mod ord">
        <pc:chgData name="Alberto Basalo" userId="85101d023215f9c1" providerId="LiveId" clId="{D645DDB1-A3E5-44A7-AF7E-FB5C1E2CE342}" dt="2022-09-14T16:55:26.733" v="4005" actId="20577"/>
        <pc:sldMkLst>
          <pc:docMk/>
          <pc:sldMk cId="3065833379" sldId="283"/>
        </pc:sldMkLst>
        <pc:spChg chg="mod">
          <ac:chgData name="Alberto Basalo" userId="85101d023215f9c1" providerId="LiveId" clId="{D645DDB1-A3E5-44A7-AF7E-FB5C1E2CE342}" dt="2022-01-31T16:40:58.546" v="1759" actId="6549"/>
          <ac:spMkLst>
            <pc:docMk/>
            <pc:sldMk cId="3065833379" sldId="283"/>
            <ac:spMk id="2" creationId="{46D7B2B9-6828-441D-A904-23A115A8500C}"/>
          </ac:spMkLst>
        </pc:spChg>
        <pc:spChg chg="mod">
          <ac:chgData name="Alberto Basalo" userId="85101d023215f9c1" providerId="LiveId" clId="{D645DDB1-A3E5-44A7-AF7E-FB5C1E2CE342}" dt="2022-09-14T16:55:26.733" v="4005" actId="20577"/>
          <ac:spMkLst>
            <pc:docMk/>
            <pc:sldMk cId="3065833379" sldId="283"/>
            <ac:spMk id="3" creationId="{89FDF8E9-A3D2-4DE2-8129-D7AC4E0EB5A2}"/>
          </ac:spMkLst>
        </pc:spChg>
      </pc:sldChg>
      <pc:sldChg chg="new del">
        <pc:chgData name="Alberto Basalo" userId="85101d023215f9c1" providerId="LiveId" clId="{D645DDB1-A3E5-44A7-AF7E-FB5C1E2CE342}" dt="2022-01-31T16:37:26.625" v="1699" actId="47"/>
        <pc:sldMkLst>
          <pc:docMk/>
          <pc:sldMk cId="1335864597" sldId="284"/>
        </pc:sldMkLst>
      </pc:sldChg>
      <pc:sldChg chg="modSp add mod">
        <pc:chgData name="Alberto Basalo" userId="85101d023215f9c1" providerId="LiveId" clId="{D645DDB1-A3E5-44A7-AF7E-FB5C1E2CE342}" dt="2022-09-14T16:53:51.876" v="3914" actId="20577"/>
        <pc:sldMkLst>
          <pc:docMk/>
          <pc:sldMk cId="2960183015" sldId="285"/>
        </pc:sldMkLst>
        <pc:spChg chg="mod">
          <ac:chgData name="Alberto Basalo" userId="85101d023215f9c1" providerId="LiveId" clId="{D645DDB1-A3E5-44A7-AF7E-FB5C1E2CE342}" dt="2022-01-31T16:43:37.863" v="1782"/>
          <ac:spMkLst>
            <pc:docMk/>
            <pc:sldMk cId="2960183015" sldId="285"/>
            <ac:spMk id="2" creationId="{46D7B2B9-6828-441D-A904-23A115A8500C}"/>
          </ac:spMkLst>
        </pc:spChg>
        <pc:spChg chg="mod">
          <ac:chgData name="Alberto Basalo" userId="85101d023215f9c1" providerId="LiveId" clId="{D645DDB1-A3E5-44A7-AF7E-FB5C1E2CE342}" dt="2022-09-14T16:53:51.876" v="3914" actId="20577"/>
          <ac:spMkLst>
            <pc:docMk/>
            <pc:sldMk cId="2960183015" sldId="285"/>
            <ac:spMk id="3" creationId="{89FDF8E9-A3D2-4DE2-8129-D7AC4E0EB5A2}"/>
          </ac:spMkLst>
        </pc:spChg>
      </pc:sldChg>
      <pc:sldChg chg="modSp add mod">
        <pc:chgData name="Alberto Basalo" userId="85101d023215f9c1" providerId="LiveId" clId="{D645DDB1-A3E5-44A7-AF7E-FB5C1E2CE342}" dt="2022-09-14T16:53:42.739" v="3911" actId="207"/>
        <pc:sldMkLst>
          <pc:docMk/>
          <pc:sldMk cId="946734460" sldId="286"/>
        </pc:sldMkLst>
        <pc:spChg chg="mod">
          <ac:chgData name="Alberto Basalo" userId="85101d023215f9c1" providerId="LiveId" clId="{D645DDB1-A3E5-44A7-AF7E-FB5C1E2CE342}" dt="2022-09-14T16:53:42.739" v="3911" actId="207"/>
          <ac:spMkLst>
            <pc:docMk/>
            <pc:sldMk cId="946734460" sldId="286"/>
            <ac:spMk id="3" creationId="{89FDF8E9-A3D2-4DE2-8129-D7AC4E0EB5A2}"/>
          </ac:spMkLst>
        </pc:spChg>
      </pc:sldChg>
      <pc:sldChg chg="modSp new mod">
        <pc:chgData name="Alberto Basalo" userId="85101d023215f9c1" providerId="LiveId" clId="{D645DDB1-A3E5-44A7-AF7E-FB5C1E2CE342}" dt="2022-02-03T12:25:08.406" v="3895" actId="27636"/>
        <pc:sldMkLst>
          <pc:docMk/>
          <pc:sldMk cId="389039040" sldId="287"/>
        </pc:sldMkLst>
        <pc:spChg chg="mod">
          <ac:chgData name="Alberto Basalo" userId="85101d023215f9c1" providerId="LiveId" clId="{D645DDB1-A3E5-44A7-AF7E-FB5C1E2CE342}" dt="2022-02-02T17:49:10.848" v="2112"/>
          <ac:spMkLst>
            <pc:docMk/>
            <pc:sldMk cId="389039040" sldId="287"/>
            <ac:spMk id="2" creationId="{A220D108-F852-4DCB-96D4-748768DD8168}"/>
          </ac:spMkLst>
        </pc:spChg>
        <pc:spChg chg="mod">
          <ac:chgData name="Alberto Basalo" userId="85101d023215f9c1" providerId="LiveId" clId="{D645DDB1-A3E5-44A7-AF7E-FB5C1E2CE342}" dt="2022-02-03T12:25:08.406" v="3895" actId="27636"/>
          <ac:spMkLst>
            <pc:docMk/>
            <pc:sldMk cId="389039040" sldId="287"/>
            <ac:spMk id="3" creationId="{DCE8D8D2-F48D-48AB-9EB0-284EAB95ED00}"/>
          </ac:spMkLst>
        </pc:spChg>
      </pc:sldChg>
      <pc:sldChg chg="modSp new mod">
        <pc:chgData name="Alberto Basalo" userId="85101d023215f9c1" providerId="LiveId" clId="{D645DDB1-A3E5-44A7-AF7E-FB5C1E2CE342}" dt="2022-02-03T12:11:11.957" v="3879" actId="403"/>
        <pc:sldMkLst>
          <pc:docMk/>
          <pc:sldMk cId="3466132239" sldId="288"/>
        </pc:sldMkLst>
        <pc:spChg chg="mod">
          <ac:chgData name="Alberto Basalo" userId="85101d023215f9c1" providerId="LiveId" clId="{D645DDB1-A3E5-44A7-AF7E-FB5C1E2CE342}" dt="2022-02-02T17:55:02.617" v="2177" actId="20577"/>
          <ac:spMkLst>
            <pc:docMk/>
            <pc:sldMk cId="3466132239" sldId="288"/>
            <ac:spMk id="2" creationId="{A9AB0E99-A439-48EE-99B8-657FA4C52CD5}"/>
          </ac:spMkLst>
        </pc:spChg>
        <pc:spChg chg="mod">
          <ac:chgData name="Alberto Basalo" userId="85101d023215f9c1" providerId="LiveId" clId="{D645DDB1-A3E5-44A7-AF7E-FB5C1E2CE342}" dt="2022-02-03T12:11:11.957" v="3879" actId="403"/>
          <ac:spMkLst>
            <pc:docMk/>
            <pc:sldMk cId="3466132239" sldId="288"/>
            <ac:spMk id="3" creationId="{98843974-D1FB-4D69-981F-372AFDE92133}"/>
          </ac:spMkLst>
        </pc:spChg>
      </pc:sldChg>
      <pc:sldChg chg="modSp new mod">
        <pc:chgData name="Alberto Basalo" userId="85101d023215f9c1" providerId="LiveId" clId="{D645DDB1-A3E5-44A7-AF7E-FB5C1E2CE342}" dt="2022-02-03T12:11:16.249" v="3881" actId="27636"/>
        <pc:sldMkLst>
          <pc:docMk/>
          <pc:sldMk cId="3637044774" sldId="289"/>
        </pc:sldMkLst>
        <pc:spChg chg="mod">
          <ac:chgData name="Alberto Basalo" userId="85101d023215f9c1" providerId="LiveId" clId="{D645DDB1-A3E5-44A7-AF7E-FB5C1E2CE342}" dt="2022-02-02T17:55:00.119" v="2176" actId="20577"/>
          <ac:spMkLst>
            <pc:docMk/>
            <pc:sldMk cId="3637044774" sldId="289"/>
            <ac:spMk id="2" creationId="{DE27D4D6-CE79-4F0B-B5D1-C54A6A3EA7E7}"/>
          </ac:spMkLst>
        </pc:spChg>
        <pc:spChg chg="mod">
          <ac:chgData name="Alberto Basalo" userId="85101d023215f9c1" providerId="LiveId" clId="{D645DDB1-A3E5-44A7-AF7E-FB5C1E2CE342}" dt="2022-02-03T12:11:16.249" v="3881" actId="27636"/>
          <ac:spMkLst>
            <pc:docMk/>
            <pc:sldMk cId="3637044774" sldId="289"/>
            <ac:spMk id="3" creationId="{87116C31-D778-459A-9BE2-E9F340C4D36F}"/>
          </ac:spMkLst>
        </pc:spChg>
      </pc:sldChg>
      <pc:sldChg chg="modSp new mod">
        <pc:chgData name="Alberto Basalo" userId="85101d023215f9c1" providerId="LiveId" clId="{D645DDB1-A3E5-44A7-AF7E-FB5C1E2CE342}" dt="2022-02-03T12:11:22.487" v="3882" actId="403"/>
        <pc:sldMkLst>
          <pc:docMk/>
          <pc:sldMk cId="1827234830" sldId="290"/>
        </pc:sldMkLst>
        <pc:spChg chg="mod">
          <ac:chgData name="Alberto Basalo" userId="85101d023215f9c1" providerId="LiveId" clId="{D645DDB1-A3E5-44A7-AF7E-FB5C1E2CE342}" dt="2022-02-02T17:55:11.388" v="2181" actId="20577"/>
          <ac:spMkLst>
            <pc:docMk/>
            <pc:sldMk cId="1827234830" sldId="290"/>
            <ac:spMk id="2" creationId="{6DB57E6E-8AE2-4A3E-9FEC-CEA509052E33}"/>
          </ac:spMkLst>
        </pc:spChg>
        <pc:spChg chg="mod">
          <ac:chgData name="Alberto Basalo" userId="85101d023215f9c1" providerId="LiveId" clId="{D645DDB1-A3E5-44A7-AF7E-FB5C1E2CE342}" dt="2022-02-03T12:11:22.487" v="3882" actId="403"/>
          <ac:spMkLst>
            <pc:docMk/>
            <pc:sldMk cId="1827234830" sldId="290"/>
            <ac:spMk id="3" creationId="{DF87E2EC-336A-4AA7-B014-C6FD669AD012}"/>
          </ac:spMkLst>
        </pc:spChg>
      </pc:sldChg>
      <pc:sldChg chg="modSp add mod">
        <pc:chgData name="Alberto Basalo" userId="85101d023215f9c1" providerId="LiveId" clId="{D645DDB1-A3E5-44A7-AF7E-FB5C1E2CE342}" dt="2022-02-03T12:26:11.905" v="3907" actId="20577"/>
        <pc:sldMkLst>
          <pc:docMk/>
          <pc:sldMk cId="347343691" sldId="291"/>
        </pc:sldMkLst>
        <pc:spChg chg="mod">
          <ac:chgData name="Alberto Basalo" userId="85101d023215f9c1" providerId="LiveId" clId="{D645DDB1-A3E5-44A7-AF7E-FB5C1E2CE342}" dt="2022-02-03T12:00:35.768" v="3307" actId="20577"/>
          <ac:spMkLst>
            <pc:docMk/>
            <pc:sldMk cId="347343691" sldId="291"/>
            <ac:spMk id="2" creationId="{6DB57E6E-8AE2-4A3E-9FEC-CEA509052E33}"/>
          </ac:spMkLst>
        </pc:spChg>
        <pc:spChg chg="mod">
          <ac:chgData name="Alberto Basalo" userId="85101d023215f9c1" providerId="LiveId" clId="{D645DDB1-A3E5-44A7-AF7E-FB5C1E2CE342}" dt="2022-02-03T12:26:11.905" v="3907" actId="20577"/>
          <ac:spMkLst>
            <pc:docMk/>
            <pc:sldMk cId="347343691" sldId="291"/>
            <ac:spMk id="3" creationId="{DF87E2EC-336A-4AA7-B014-C6FD669AD0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A1880-CEAF-4262-B4CE-7462E3D8A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3BA0CF-B269-4C8A-8E12-9B565EA0A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66DEEE-EB28-429D-8411-29473022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664538-5B81-4785-ADC3-AE871D83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Alberto Basalo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EC0FB-19CB-4A47-888B-B0029DC8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F11D7-C2C2-4FB8-97CD-A4F61B3B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2D6F97-F6D7-4E28-816E-AD82D5660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AB185D-FF47-4026-967E-0DE208B1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6BDACD-33E1-4AA2-98B4-2477AF0E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7BA076-3492-475B-829A-A0442A6F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1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E7EDA1-2300-4B1E-8D4E-6E8881F71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725391-E876-471F-A9EF-E2D61F158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DD753A-A859-4ECE-BF9D-B767FBF3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FA0142-B83D-40A5-B5F8-7E5BCE32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0079A-F6D6-4E0A-8D21-399C0A66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6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BBB91-F25C-4F9D-93A7-2A13AA5D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7C8CED-C05F-400D-83AF-B32169FDD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74B064-3337-4733-84D6-23D627ED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79CB4-DE15-426E-B05B-5F7DF7F9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07FAE3-90FF-4918-97F3-F09C1800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A2AA4-A0DC-4B05-A534-899ADE97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7D7BEB-770F-4D71-B003-DDAB85FD0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383DFA-B3F7-486D-B188-3C191EB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DC2A7-C7F4-4997-B058-09DDA13B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072A92-0072-494E-B3B4-98903380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2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3E881-7355-482F-8F10-E309C8CE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38AAD-646C-4CD5-8D47-6628B7180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2991B0-5A01-4C87-925A-1531C9990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3D37E5-C1E5-484B-BDC7-8CCDCA81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BC71FB-122D-479D-B0C6-8CE0D008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90068B-29E4-4652-B812-EE4E5735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13564-8480-4CC7-8DA9-0989DDE0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EEB100-35BB-485F-BF47-4BE6C199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39EB3D-1FA1-48AE-883E-69C6CC52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0B9E6D-7A24-4D88-A678-73BA02FDC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D571A9-9BBD-4540-8648-C8156AC15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1A048F-F0F4-4A68-AC82-22DA403D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8A2398-DA1D-434D-99F6-078D9F22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4E69AA-AD34-40A2-B090-5714E14C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8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A63F6-A0C0-4CA1-9101-71725686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904086-B862-45CC-A394-0F0DFF77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80F79-C1A8-4DF7-85A1-B63D93BE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CBA48E-83C4-4F1E-8C83-3FAD2CCB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BFA8B7-82B1-4FF0-A88F-25B8A827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430679-84A8-478E-A80C-02102598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0E5C16-663F-4188-9B5E-9D4AD630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50FB0-89CB-4F3E-844F-A9835158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E303D-6E46-41EB-B482-5DF195A2A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57B434-E183-430A-9154-E35564CE3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0E8B5A-A4FA-42B4-BCC9-8E80DF3C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263582-2CCE-480E-8D58-787E2BC3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C01CAC-743B-4B60-AA9D-AD49DFF8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5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0DBC5-B178-41D0-B8C0-056C95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C9C730-7B35-4F41-8C34-F5B6A6814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1565BF-AE7E-4CCD-BAC9-C967E6289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8B87AD-AE45-4BB5-A090-5DB9C1F6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8AA724-2AA1-4735-B653-C9D739A4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5C760B-8606-4752-ADB3-41A69633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FBA6F6-14BA-49E4-A4E6-8C5DEBB0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BD1B7F-26D0-4258-9BA6-C4C2E152E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EFAA4-947A-4445-A1DE-18317BF59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6F7B8-9979-41C5-A285-C4BBF048AB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D18F3-D70E-412E-B35C-7AE09689E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8FC30C-7C2D-4F96-BC24-26608DA03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7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30AB8-AB5A-4BE0-8167-1532E26F5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000" dirty="0"/>
              <a:t>Principios y patrones</a:t>
            </a:r>
            <a:endParaRPr lang="en-US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B719F2-538D-4977-A322-01E6CA701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4400" dirty="0"/>
              <a:t>Código limpio avanzado</a:t>
            </a:r>
          </a:p>
          <a:p>
            <a:r>
              <a:rPr lang="es-ES" dirty="0"/>
              <a:t>Alberto Basalo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D9BEA-AD0C-4816-80E7-C2B1E41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🎯 Single </a:t>
            </a:r>
            <a:r>
              <a:rPr lang="en-US" dirty="0"/>
              <a:t>responsibility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6E770-57B3-4E43-B0A3-09F346EA8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i="1" dirty="0"/>
              <a:t>🧙‍♂️ Nunca debe haber más de </a:t>
            </a:r>
            <a:r>
              <a:rPr lang="es-ES" b="1" i="1" dirty="0"/>
              <a:t>una razón </a:t>
            </a:r>
            <a:r>
              <a:rPr lang="es-ES" i="1" dirty="0"/>
              <a:t>para que una clase cambie.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😈 Clases grandes, muy tentador seguir añadiendo </a:t>
            </a:r>
            <a:r>
              <a:rPr lang="es-ES" b="1" dirty="0"/>
              <a:t>funcionalidad</a:t>
            </a:r>
          </a:p>
          <a:p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s-ES" dirty="0"/>
              <a:t>👼 Clases pequeñas, sencillas reutilizables y de alta </a:t>
            </a:r>
            <a:r>
              <a:rPr lang="es-ES" b="1" dirty="0"/>
              <a:t>cohesión</a:t>
            </a:r>
            <a:r>
              <a:rPr lang="es-ES" dirty="0"/>
              <a:t>.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5212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02CD2-704F-4D0D-901C-9A6FAA64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🔏</a:t>
            </a:r>
            <a:r>
              <a:rPr lang="en-US" dirty="0"/>
              <a:t> Open / Closed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FBE855-A4D0-4F69-9EA1-4952A942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es-ES" i="1" dirty="0"/>
              <a:t>🧙‍♂️</a:t>
            </a:r>
            <a:r>
              <a:rPr lang="es-ES" i="1" dirty="0">
                <a:solidFill>
                  <a:srgbClr val="000000"/>
                </a:solidFill>
                <a:effectLst/>
              </a:rPr>
              <a:t> Las entidades de software deben estar abiertas a la extensión, pero cerradas a la modificación.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😈 Las condiciones </a:t>
            </a:r>
            <a:r>
              <a:rPr lang="en-US" dirty="0"/>
              <a:t>if  switch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👼 Agregar (o eliminar) módulos (clases) mejor que manipular líneas.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9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313A0-6ED9-4D9B-A025-2D07CC2B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🦆</a:t>
            </a:r>
            <a:r>
              <a:rPr lang="en-US" dirty="0"/>
              <a:t> Liskov substitution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D3EC2E-D538-48A7-AA5A-5A957376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i="1" dirty="0"/>
              <a:t>🧙‍♂️ Si S es un subtipo de T, entonces los objetos de tipo T pueden reemplazarse con objetos de tipo S sin alterar ninguna de las propiedades deseables del programa. </a:t>
            </a:r>
            <a:r>
              <a:rPr lang="es-ES" dirty="0"/>
              <a:t>🤯 Debería poder sustituir una cosa por otra, si se declara que esas cosas se comportan de la misma manera.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😈 Herencia en lugar de composición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👼 Mejor la composición, envolviendo y usando otros… componentes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A98FC-E9E5-4801-AF75-079F5B2C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🐄</a:t>
            </a:r>
            <a:r>
              <a:rPr lang="en-US" dirty="0"/>
              <a:t> Interface segregation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C3017-26BD-4996-9F04-4A50C26D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i="1" dirty="0"/>
              <a:t>🧙‍♂️</a:t>
            </a:r>
            <a:r>
              <a:rPr lang="es-ES" b="0" i="1" dirty="0">
                <a:solidFill>
                  <a:srgbClr val="3C4146"/>
                </a:solidFill>
                <a:effectLst/>
                <a:latin typeface="Source Sans Pro" panose="020B0503030403020204" pitchFamily="34" charset="0"/>
              </a:rPr>
              <a:t> Muchas interfaces específicas son mejores que una interfaz de uso general.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😈 Pensar en términos de lo que soy, en lugar de lo que puedo hacer.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👼 Muestra a tus clientes sólo lo que necesitan. Ofrece capacidades.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0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1BBB9-5965-412D-BC64-94AD26EF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🙃 </a:t>
            </a:r>
            <a:r>
              <a:rPr lang="en-US" dirty="0"/>
              <a:t> Dependency Inversion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5CE3D6-69D0-4ECE-82BD-C4DABB3A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i="1" dirty="0"/>
              <a:t>🧙‍♂️ Depende de abstracciones, no de concreciones.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😈 El new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s-ES" dirty="0"/>
              <a:t>👼 Evita crear directamente tus dependencias.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61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3A353-78DC-44E9-8236-A06584CB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⛪ Mandamientos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F93CE-FE62-40A9-AC3B-CAB1A0716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🚫 </a:t>
            </a:r>
            <a:r>
              <a:rPr lang="es-ES" sz="3200" b="1" dirty="0"/>
              <a:t>No abrumes</a:t>
            </a:r>
            <a:r>
              <a:rPr lang="es-ES" dirty="0"/>
              <a:t>: toda abstracción tiene un coste.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🚫 </a:t>
            </a:r>
            <a:r>
              <a:rPr lang="es-ES" sz="3200" b="1" dirty="0"/>
              <a:t>No defraudes</a:t>
            </a:r>
            <a:r>
              <a:rPr lang="es-ES" dirty="0"/>
              <a:t>: cumple tus contratos.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🚫 </a:t>
            </a:r>
            <a:r>
              <a:rPr lang="es-ES" sz="3200" b="1" dirty="0"/>
              <a:t>No confundas</a:t>
            </a:r>
            <a:r>
              <a:rPr lang="es-ES" dirty="0"/>
              <a:t>: mantén los niveles de abstracción.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🚫 </a:t>
            </a:r>
            <a:r>
              <a:rPr lang="es-ES" sz="3200" b="1" dirty="0"/>
              <a:t>No líes</a:t>
            </a:r>
            <a:r>
              <a:rPr lang="es-ES" dirty="0"/>
              <a:t>: junta lo que cambian por la misma razón.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🚫 </a:t>
            </a:r>
            <a:r>
              <a:rPr lang="es-ES" sz="3200" b="1" dirty="0"/>
              <a:t>No expolies</a:t>
            </a:r>
            <a:r>
              <a:rPr lang="es-ES" dirty="0"/>
              <a:t>: usa lo imprescindible.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20D56-DDE2-49C7-A70C-AF71CC9C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🌵</a:t>
            </a:r>
            <a:r>
              <a:rPr lang="en-US" sz="6000" dirty="0"/>
              <a:t>Design patterns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D6381-DDB1-4662-B8FA-EA4FA74D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ES" sz="10000" b="1" dirty="0"/>
              <a:t>🌱Creacionales</a:t>
            </a:r>
            <a:r>
              <a:rPr lang="es-ES" sz="10000" dirty="0"/>
              <a:t> </a:t>
            </a:r>
          </a:p>
          <a:p>
            <a:pPr marL="0" indent="0">
              <a:buNone/>
            </a:pPr>
            <a:endParaRPr lang="es-ES" sz="5200" dirty="0"/>
          </a:p>
          <a:p>
            <a:pPr marL="457200" lvl="1" indent="0">
              <a:buNone/>
            </a:pPr>
            <a:r>
              <a:rPr lang="es-ES" sz="6000" dirty="0"/>
              <a:t>Cómo </a:t>
            </a:r>
            <a:r>
              <a:rPr lang="es-ES" sz="6000" b="1" dirty="0"/>
              <a:t>instanciar</a:t>
            </a:r>
            <a:r>
              <a:rPr lang="es-ES" sz="6000" dirty="0"/>
              <a:t> objetos.</a:t>
            </a:r>
          </a:p>
          <a:p>
            <a:pPr marL="457200" lvl="1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10000" b="1" dirty="0"/>
              <a:t>🌳 Estructurales</a:t>
            </a:r>
            <a:r>
              <a:rPr lang="es-ES" sz="10000" dirty="0"/>
              <a:t> </a:t>
            </a:r>
          </a:p>
          <a:p>
            <a:pPr marL="0" indent="0">
              <a:buNone/>
            </a:pPr>
            <a:endParaRPr lang="es-ES" sz="5200" dirty="0"/>
          </a:p>
          <a:p>
            <a:pPr marL="457200" lvl="1" indent="0">
              <a:buNone/>
            </a:pPr>
            <a:r>
              <a:rPr lang="es-ES" sz="6000" dirty="0"/>
              <a:t>Cómo </a:t>
            </a:r>
            <a:r>
              <a:rPr lang="es-ES" sz="6000" b="1" dirty="0"/>
              <a:t>relacionar</a:t>
            </a:r>
            <a:r>
              <a:rPr lang="es-ES" sz="6000" dirty="0"/>
              <a:t> objetos.</a:t>
            </a:r>
          </a:p>
          <a:p>
            <a:pPr marL="457200" lvl="1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10000" b="1" dirty="0"/>
              <a:t>🍏 De comportamiento</a:t>
            </a:r>
          </a:p>
          <a:p>
            <a:pPr marL="0" indent="0">
              <a:buNone/>
            </a:pPr>
            <a:endParaRPr lang="es-ES" sz="5200" b="1" dirty="0"/>
          </a:p>
          <a:p>
            <a:pPr marL="457200" lvl="1" indent="0">
              <a:buNone/>
            </a:pPr>
            <a:r>
              <a:rPr lang="es-ES" sz="6000" dirty="0"/>
              <a:t>Cómo </a:t>
            </a:r>
            <a:r>
              <a:rPr lang="es-ES" sz="6000" b="1" dirty="0"/>
              <a:t>comunicar </a:t>
            </a:r>
            <a:r>
              <a:rPr lang="es-ES" sz="6000" dirty="0"/>
              <a:t>objetos.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88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7B2B9-6828-441D-A904-23A115A8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🌱Creacionales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DF8E9-A3D2-4DE2-8129-D7AC4E0E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PROPORCIONAN MECANISMOS DE CREACIÓN DE OBJETOS</a:t>
            </a:r>
          </a:p>
          <a:p>
            <a:r>
              <a:rPr lang="en-US" b="1" dirty="0">
                <a:solidFill>
                  <a:schemeClr val="accent6"/>
                </a:solidFill>
              </a:rPr>
              <a:t>Builder: </a:t>
            </a:r>
            <a:r>
              <a:rPr lang="es-ES" sz="2000" dirty="0"/>
              <a:t>facilita o dirige la creación de objetos complejos.</a:t>
            </a:r>
          </a:p>
          <a:p>
            <a:r>
              <a:rPr lang="en-US" b="1" dirty="0">
                <a:solidFill>
                  <a:schemeClr val="accent6"/>
                </a:solidFill>
              </a:rPr>
              <a:t>Factory Method: </a:t>
            </a:r>
            <a:r>
              <a:rPr lang="es-ES" sz="2000" dirty="0"/>
              <a:t>crea instancias de distintas clases pero que cumplen una interfaz.</a:t>
            </a:r>
          </a:p>
          <a:p>
            <a:r>
              <a:rPr lang="en-US" b="1" dirty="0">
                <a:solidFill>
                  <a:schemeClr val="accent6"/>
                </a:solidFill>
              </a:rPr>
              <a:t>Prototype</a:t>
            </a:r>
            <a:r>
              <a:rPr lang="es-ES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crea una copia (clon) de un objeto existente aplicando mutaciones controladas.</a:t>
            </a:r>
          </a:p>
          <a:p>
            <a:r>
              <a:rPr lang="en-US" b="1" dirty="0">
                <a:solidFill>
                  <a:schemeClr val="accent6"/>
                </a:solidFill>
              </a:rPr>
              <a:t>Singleton: </a:t>
            </a:r>
            <a:r>
              <a:rPr lang="es-ES" sz="2000" dirty="0"/>
              <a:t>asegura una instancia única de una clase, evita usar variables globales.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83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7B2B9-6828-441D-A904-23A115A8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🌳 Estructurales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DF8E9-A3D2-4DE2-8129-D7AC4E0E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ENSAMBLAN OBJETOS Y CLASES EN ESTRUCTURAS MÁS GRANDES</a:t>
            </a:r>
            <a:endParaRPr lang="es-ES" sz="28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/>
                </a:solidFill>
              </a:rPr>
              <a:t>Adapter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desacopla código legacy o de terceros del desarrollo principal</a:t>
            </a:r>
            <a:endParaRPr lang="es-ES" sz="2800" dirty="0">
              <a:solidFill>
                <a:schemeClr val="accent6"/>
              </a:solidFill>
            </a:endParaRPr>
          </a:p>
          <a:p>
            <a:r>
              <a:rPr lang="es-ES" sz="2800" b="1" dirty="0">
                <a:solidFill>
                  <a:schemeClr val="accent6"/>
                </a:solidFill>
              </a:rPr>
              <a:t>Bridge: </a:t>
            </a:r>
            <a:r>
              <a:rPr lang="es-ES" sz="2000" dirty="0"/>
              <a:t>permite que subsistemas complejos evolucionen independientemente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Decorator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agrega funcionalidad a una clase sin modificarla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Façade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proporciona un acceso simple a un sistema de objetos complejo.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4673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7B2B9-6828-441D-A904-23A115A8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🍏 De comportamiento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DF8E9-A3D2-4DE2-8129-D7AC4E0E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COMUNICACIÓN Y ASIGNACIÓN DE RESPONSABILIDADES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Command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lleva la definición de acciones de métodos a clases incrementando su versatilidad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Observer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desacopla emisores y procesadores de eventos notificando cambios a suscriptores.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Strategy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 escoge el algoritmo según las circunstancias de ejecución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Template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asegura un algoritmo común permitiendo variaciones.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3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5EC7A-96CD-4841-A223-DB3C3CAD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Contenido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85A8F-EEBD-4F26-A12F-EC42A8D6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5400" b="0" dirty="0">
                <a:effectLst/>
              </a:rPr>
              <a:t>1️⃣</a:t>
            </a:r>
            <a:r>
              <a:rPr lang="en-US" sz="5400" b="0" dirty="0">
                <a:effectLst/>
              </a:rPr>
              <a:t> Principles of Software Design</a:t>
            </a:r>
          </a:p>
          <a:p>
            <a:pPr marL="0" indent="0">
              <a:buNone/>
            </a:pPr>
            <a:endParaRPr lang="en-US" sz="5400" b="0" dirty="0">
              <a:effectLst/>
            </a:endParaRPr>
          </a:p>
          <a:p>
            <a:pPr marL="0" indent="0">
              <a:buNone/>
            </a:pPr>
            <a:r>
              <a:rPr lang="es-ES" sz="5400" dirty="0"/>
              <a:t>2️⃣</a:t>
            </a:r>
            <a:r>
              <a:rPr lang="en-US" sz="5400" b="0" dirty="0">
                <a:effectLst/>
              </a:rPr>
              <a:t> SOLID Principles</a:t>
            </a:r>
          </a:p>
          <a:p>
            <a:pPr marL="0" indent="0">
              <a:buNone/>
            </a:pPr>
            <a:endParaRPr lang="en-US" sz="5400" b="0" dirty="0">
              <a:effectLst/>
            </a:endParaRPr>
          </a:p>
          <a:p>
            <a:pPr marL="0" indent="0">
              <a:buNone/>
            </a:pPr>
            <a:r>
              <a:rPr lang="es-ES" sz="5400" b="0" dirty="0">
                <a:effectLst/>
              </a:rPr>
              <a:t>3️⃣ </a:t>
            </a:r>
            <a:r>
              <a:rPr lang="en-US" sz="5400" b="0" dirty="0">
                <a:effectLst/>
              </a:rPr>
              <a:t>Design Patterns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026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B46F8-D93A-4B4E-A0A4-BE548C6D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📜</a:t>
            </a:r>
            <a:r>
              <a:rPr lang="en-US" sz="4400" b="0" dirty="0">
                <a:effectLst/>
              </a:rPr>
              <a:t> </a:t>
            </a:r>
            <a:r>
              <a:rPr lang="en-US" dirty="0"/>
              <a:t>YAGNI, KISS, DRY</a:t>
            </a:r>
          </a:p>
        </p:txBody>
      </p:sp>
      <p:pic>
        <p:nvPicPr>
          <p:cNvPr id="5" name="Marcador de contenido 4" descr="Escala de tiempo&#10;&#10;Descripción generada automáticamente">
            <a:extLst>
              <a:ext uri="{FF2B5EF4-FFF2-40B4-BE49-F238E27FC236}">
                <a16:creationId xmlns:a16="http://schemas.microsoft.com/office/drawing/2014/main" id="{C3553D0C-4CE5-4A7C-94B0-D065FCE48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89" y="1690688"/>
            <a:ext cx="8537221" cy="4802187"/>
          </a:xfrm>
        </p:spPr>
      </p:pic>
    </p:spTree>
    <p:extLst>
      <p:ext uri="{BB962C8B-B14F-4D97-AF65-F5344CB8AC3E}">
        <p14:creationId xmlns:p14="http://schemas.microsoft.com/office/powerpoint/2010/main" val="326467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20D56-DDE2-49C7-A70C-AF71CC9C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🚧</a:t>
            </a:r>
            <a:r>
              <a:rPr lang="en-US" dirty="0"/>
              <a:t> Obstacles for change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D6381-DDB1-4662-B8FA-EA4FA74D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/>
              <a:t>🧱 Rigidez</a:t>
            </a:r>
            <a:r>
              <a:rPr lang="es-ES" sz="3600" dirty="0"/>
              <a:t> </a:t>
            </a:r>
          </a:p>
          <a:p>
            <a:pPr marL="457200" lvl="1" indent="0">
              <a:buNone/>
            </a:pPr>
            <a:r>
              <a:rPr lang="es-ES" dirty="0"/>
              <a:t>Un cambio afecta a muchas partes. Al cambiar un objeto hay que cambiar otros muchos.</a:t>
            </a:r>
          </a:p>
          <a:p>
            <a:pPr marL="0" indent="0">
              <a:buNone/>
            </a:pPr>
            <a:r>
              <a:rPr lang="es-ES" sz="3600" b="1" dirty="0"/>
              <a:t>🥛 Fragilidad</a:t>
            </a:r>
            <a:r>
              <a:rPr lang="es-ES" sz="3600" dirty="0"/>
              <a:t> </a:t>
            </a:r>
          </a:p>
          <a:p>
            <a:pPr marL="457200" lvl="1" indent="0">
              <a:buNone/>
            </a:pPr>
            <a:r>
              <a:rPr lang="es-ES" dirty="0"/>
              <a:t>Los errores saltan en lugares inesperados. Los cambios en un objeto tienen efectos en otros muchos.</a:t>
            </a:r>
          </a:p>
          <a:p>
            <a:pPr marL="0" indent="0">
              <a:buNone/>
            </a:pPr>
            <a:r>
              <a:rPr lang="es-ES" sz="3600" b="1" dirty="0"/>
              <a:t>🗿 Inmovilidad</a:t>
            </a:r>
          </a:p>
          <a:p>
            <a:pPr marL="457200" lvl="1" indent="0">
              <a:buNone/>
            </a:pPr>
            <a:r>
              <a:rPr lang="es-ES" dirty="0"/>
              <a:t>No se puede reutilizar el código fuera de su entorno. Los cambios en un objeto dependen de otros muchos.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9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961DA-FFF5-43E1-9740-C17D028F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📊</a:t>
            </a:r>
            <a:r>
              <a:rPr lang="en-US" dirty="0"/>
              <a:t> Metrics, Preventers and Facilitators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26D3F8-0308-4886-81B6-D91FFABA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4400" dirty="0"/>
              <a:t>😈</a:t>
            </a:r>
            <a:r>
              <a:rPr lang="es-ES" sz="4800" dirty="0"/>
              <a:t> </a:t>
            </a:r>
            <a:r>
              <a:rPr lang="es-ES" sz="4400" dirty="0"/>
              <a:t>El </a:t>
            </a:r>
            <a:r>
              <a:rPr lang="es-ES" sz="4400" b="1" dirty="0"/>
              <a:t>acoplamiento</a:t>
            </a:r>
            <a:r>
              <a:rPr lang="es-ES" sz="4400" dirty="0"/>
              <a:t> </a:t>
            </a:r>
          </a:p>
          <a:p>
            <a:pPr marL="0" indent="0">
              <a:buNone/>
            </a:pPr>
            <a:endParaRPr lang="es-ES" sz="4400" dirty="0"/>
          </a:p>
          <a:p>
            <a:pPr lvl="1"/>
            <a:r>
              <a:rPr lang="es-ES" sz="4000" dirty="0"/>
              <a:t>es el principal enemigo del cambio</a:t>
            </a:r>
            <a:endParaRPr lang="es-ES" sz="3600" dirty="0"/>
          </a:p>
          <a:p>
            <a:endParaRPr lang="es-ES" sz="4000" dirty="0"/>
          </a:p>
          <a:p>
            <a:pPr lvl="1"/>
            <a:r>
              <a:rPr lang="es-ES" sz="4000" dirty="0"/>
              <a:t>Se puede </a:t>
            </a:r>
            <a:r>
              <a:rPr lang="es-ES" sz="4000" b="1" dirty="0"/>
              <a:t>medir</a:t>
            </a:r>
          </a:p>
          <a:p>
            <a:pPr lvl="1"/>
            <a:r>
              <a:rPr lang="es-ES" sz="4000" dirty="0"/>
              <a:t>Se puede </a:t>
            </a:r>
            <a:r>
              <a:rPr lang="es-ES" sz="4000" b="1" dirty="0"/>
              <a:t>evitar</a:t>
            </a:r>
          </a:p>
          <a:p>
            <a:pPr lvl="1"/>
            <a:r>
              <a:rPr lang="es-ES" sz="4000" dirty="0"/>
              <a:t>Se puede </a:t>
            </a:r>
            <a:r>
              <a:rPr lang="es-ES" sz="4000" b="1" dirty="0"/>
              <a:t>limpiar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0469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C36A0-44FE-4B98-AA0D-BC173731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📉 Reduce métricas de acoplamiento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A4800-61C7-44CE-8D6B-D96585FB8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35867" cy="48505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3200" b="1" dirty="0"/>
              <a:t>Eferente ➡️</a:t>
            </a:r>
            <a:endParaRPr lang="es-ES" b="1" dirty="0"/>
          </a:p>
          <a:p>
            <a:pPr marL="457200" lvl="1" indent="0">
              <a:buNone/>
            </a:pPr>
            <a:r>
              <a:rPr lang="es-ES" sz="2800" dirty="0"/>
              <a:t>¿Cuántas dependencias uso?</a:t>
            </a:r>
          </a:p>
          <a:p>
            <a:pPr marL="457200" lvl="1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3200" b="1" dirty="0"/>
              <a:t>➡️ Aferente</a:t>
            </a:r>
          </a:p>
          <a:p>
            <a:pPr marL="457200" lvl="1" indent="0">
              <a:buNone/>
            </a:pPr>
            <a:r>
              <a:rPr lang="es-ES" sz="2800" dirty="0"/>
              <a:t>¿Cuántos dependientes me usan?</a:t>
            </a:r>
          </a:p>
          <a:p>
            <a:pPr marL="457200" lvl="1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3200" b="1" dirty="0"/>
              <a:t>🎪 Exposición</a:t>
            </a:r>
          </a:p>
          <a:p>
            <a:pPr marL="457200" lvl="1" indent="0">
              <a:buNone/>
            </a:pPr>
            <a:r>
              <a:rPr lang="es-ES" sz="2800" dirty="0"/>
              <a:t>¿Cuántas funcionalidades usan?</a:t>
            </a:r>
          </a:p>
          <a:p>
            <a:pPr marL="457200" lvl="1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3200" b="1" dirty="0"/>
              <a:t>🐋 Tamaño</a:t>
            </a:r>
          </a:p>
          <a:p>
            <a:pPr marL="457200" lvl="1" indent="0">
              <a:buNone/>
            </a:pPr>
            <a:r>
              <a:rPr lang="es-ES" sz="2800" dirty="0"/>
              <a:t>¿Cuántas instrucciones tengo?</a:t>
            </a:r>
          </a:p>
        </p:txBody>
      </p:sp>
    </p:spTree>
    <p:extLst>
      <p:ext uri="{BB962C8B-B14F-4D97-AF65-F5344CB8AC3E}">
        <p14:creationId xmlns:p14="http://schemas.microsoft.com/office/powerpoint/2010/main" val="312462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96172-35AB-4146-8400-5091BA3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❌ </a:t>
            </a:r>
            <a:r>
              <a:rPr lang="en-US" dirty="0"/>
              <a:t>Change preventers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52CF472-7691-4050-87D4-5D9928D58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lvl="1"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Feature envy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Usa tus propiedades, (más que las de los demás)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Inappropriate Intimacy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Reduce el conocimiento necesario para usar dependencias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Primitive obsession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Usa estructuras o clases que aporten cohesión y reglas básicas invariantes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Divergent change</a:t>
            </a:r>
            <a:r>
              <a:rPr lang="es-ES" b="1" dirty="0">
                <a:solidFill>
                  <a:schemeClr val="accent2"/>
                </a:solidFill>
              </a:rPr>
              <a:t>.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Una clase que se cambia por diferentes razones.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Shotgun surgery.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Un cambio que requiere muchos cambios. Difícil encontrarlos, fácil olvidarse.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Cyclomatic complexity</a:t>
            </a:r>
            <a:r>
              <a:rPr lang="es-ES" b="1" dirty="0">
                <a:solidFill>
                  <a:schemeClr val="accent2"/>
                </a:solidFill>
              </a:rPr>
              <a:t>.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Número de rutas únicas por anidamiento, switches y condiciones complejas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5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C7B4DC8B-7C33-4CEF-B82A-4FD94E89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✅ Change Facilitators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188BA9-ADEF-4A88-8475-3347ECDF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6"/>
                </a:solidFill>
              </a:rPr>
              <a:t>Tell don`t Ask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6"/>
                </a:solidFill>
              </a:rPr>
              <a:t>Reduce el número de llamadas para una tarea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6"/>
                </a:solidFill>
              </a:rPr>
              <a:t>Law of Demeter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/>
                </a:solidFill>
              </a:rPr>
              <a:t>Don’t talk to strangers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6"/>
                </a:solidFill>
              </a:rPr>
              <a:t>Command-Query Separation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6"/>
                </a:solidFill>
              </a:rPr>
              <a:t>Cada método debe ser un comando o una consulta; pero no ambos.</a:t>
            </a:r>
            <a:endParaRPr lang="en-US" dirty="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6"/>
                </a:solidFill>
              </a:rPr>
              <a:t>P.O.L.A. Principle Of Least Astonishment.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6"/>
                </a:solidFill>
              </a:rPr>
              <a:t>Ni me sorprendas ni me hagas pensar.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6"/>
                </a:solidFill>
              </a:rPr>
              <a:t>H.P. Hollywood principle.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6"/>
                </a:solidFill>
              </a:rPr>
              <a:t>No nos llames, ya te llamaremos.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6"/>
                </a:solidFill>
              </a:rPr>
              <a:t>CoC Convention over configuration.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6"/>
                </a:solidFill>
              </a:rPr>
              <a:t>Establecer convenios que minimicen decisiones.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6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95308-3312-46C0-BB7C-3D4EFBE0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💎</a:t>
            </a:r>
            <a:r>
              <a:rPr lang="en-US" dirty="0"/>
              <a:t>S.O.L.I.D. principles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1528AC4-7678-4A47-A812-A591CDFCE906}"/>
              </a:ext>
            </a:extLst>
          </p:cNvPr>
          <p:cNvSpPr/>
          <p:nvPr/>
        </p:nvSpPr>
        <p:spPr>
          <a:xfrm>
            <a:off x="2236424" y="1228381"/>
            <a:ext cx="7943162" cy="411479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Top">
              <a:avLst/>
            </a:prstTxWarp>
            <a:spAutoFit/>
          </a:bodyPr>
          <a:lstStyle/>
          <a:p>
            <a:pPr algn="ctr"/>
            <a:r>
              <a:rPr lang="es-E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S.O.L.I.D.</a:t>
            </a:r>
          </a:p>
        </p:txBody>
      </p:sp>
    </p:spTree>
    <p:extLst>
      <p:ext uri="{BB962C8B-B14F-4D97-AF65-F5344CB8AC3E}">
        <p14:creationId xmlns:p14="http://schemas.microsoft.com/office/powerpoint/2010/main" val="1513462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2533</TotalTime>
  <Words>804</Words>
  <Application>Microsoft Office PowerPoint</Application>
  <PresentationFormat>Panorámica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Source Sans Pro</vt:lpstr>
      <vt:lpstr>Wingdings</vt:lpstr>
      <vt:lpstr>Tema de Office</vt:lpstr>
      <vt:lpstr>Principios y patrones</vt:lpstr>
      <vt:lpstr>Contenido</vt:lpstr>
      <vt:lpstr>📜 YAGNI, KISS, DRY</vt:lpstr>
      <vt:lpstr>🚧 Obstacles for change</vt:lpstr>
      <vt:lpstr>📊 Metrics, Preventers and Facilitators</vt:lpstr>
      <vt:lpstr>📉 Reduce métricas de acoplamiento</vt:lpstr>
      <vt:lpstr>❌ Change preventers</vt:lpstr>
      <vt:lpstr>✅ Change Facilitators</vt:lpstr>
      <vt:lpstr>💎S.O.L.I.D. principles</vt:lpstr>
      <vt:lpstr>🎯 Single responsibility</vt:lpstr>
      <vt:lpstr>🔏 Open / Closed</vt:lpstr>
      <vt:lpstr>🦆 Liskov substitution</vt:lpstr>
      <vt:lpstr>🐄 Interface segregation</vt:lpstr>
      <vt:lpstr>🙃  Dependency Inversion</vt:lpstr>
      <vt:lpstr>⛪ Mandamientos</vt:lpstr>
      <vt:lpstr>🌵Design patterns</vt:lpstr>
      <vt:lpstr>🌱Creacionales </vt:lpstr>
      <vt:lpstr>🌳 Estructurales </vt:lpstr>
      <vt:lpstr>🍏 De comportamiento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Avanzado</dc:title>
  <dc:creator>Alberto Basalo</dc:creator>
  <cp:lastModifiedBy>Alberto Basalo</cp:lastModifiedBy>
  <cp:revision>4</cp:revision>
  <dcterms:created xsi:type="dcterms:W3CDTF">2022-01-25T07:55:05Z</dcterms:created>
  <dcterms:modified xsi:type="dcterms:W3CDTF">2022-09-19T07:01:01Z</dcterms:modified>
</cp:coreProperties>
</file>