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46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2:57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280 100 12172,'0'-2'95,"1"-1"0,0 0 0,-1 1 0,0-1 0,1 0 0,-1 0 0,0 0 0,-1 1 0,1-1 1,0 0-1,-1 0 0,1 1 0,-1-1 0,0 0 0,0 1 0,-2-4 0,0-3 125,3 7-174,-1 1 0,1-1 0,0 1-1,0-1 1,1 1 0,-1-1 0,0 0 0,0 1 0,1-1 0,-1 1 0,1-1 0,0 1-1,-1-1 1,1 1 0,0 0 0,0-1 0,0 1 0,0 0 0,0 0 0,0-1 0,0 1-1,0 0 1,0 0 0,0 0 0,1 0 0,-1 0 0,0 1 0,1-1 0,-1 0 0,1 1-1,-1-1 1,1 1 0,-1-1 0,1 1 0,-1 0 0,1-1 0,0 1 0,-1 0 0,1 0-1,-1 0 1,1 1 0,-1-1 0,1 0 0,0 0 0,-1 1 0,3 0 0,2 2-36,0-1 0,0 2 0,0-1 0,0 1 0,0-1 0,-1 2 0,0-1 0,8 8 0,-6-5 33,-6-5-5,1-1 0,-1 1 0,0 0 0,0-1 0,0 1 0,0 0 0,0 0 0,0 0 0,0 0 0,-1 0 0,1 0-1,-1 0 1,1 0 0,-1 0 0,0 0 0,0 0 0,0 1 0,0-1 0,0 0 0,0 0 0,-1 0 0,1 0 0,-1 2 0,-1 3 172,2 0-154,-2 1 1,1-1-1,-1 0 0,0 0 0,0 0 1,-1-1-1,0 1 0,0 0 0,-1-1 0,0 0 1,0 0-1,0 0 0,-1 0 0,-9 8 1,-57 55 156,68-66-188,0 0 0,0 0 1,0-1-1,0 1 0,0-1 0,-1 0 0,1 0 1,-1 0-1,1-1 0,-1 1 0,0-1 0,1 0 0,-1 0 1,0 0-1,0 0 0,0-1 0,0 1 0,0-1 0,0 0 1,-5-1-1,2 1-20,-30-10 48,-36-20-79,68 29 22,1-1 1,0 0-1,-1 0 0,1 0 1,0-1-1,0 1 1,1-1-1,-1 0 1,0 0-1,1-1 1,0 1-1,0-1 0,0 1 1,0-1-1,1 0 1,-1 0-1,1 0 1,0 0-1,0-1 1,0 1-1,1 0 0,0-1 1,-1 1-1,2-1 1,-1 0-1,0 1 1,1-1-1,0 0 0,1-6 1,-1 9 0,1-1 0,-1 1 1,1-1-1,0 1 0,0 0 0,0 0 0,0 0 1,0-1-1,1 1 0,-1 0 0,1 0 1,-1 1-1,1-1 0,0 0 0,0 0 0,-1 1 1,1-1-1,4-1 0,9-9-8,5-4-5,0 1 1,2 1-1,0 0 1,34-14-1,-46 23 8,-6 3-7,0 0 0,1 0 0,-1 0-1,0 1 1,1 0 0,-1 0-1,7-1 1,11 7-135,-12-1 91,-7-3 52,0 0-1,-1 0 1,1 0-1,-1 0 0,0 1 1,1-1-1,-1 1 1,0-1-1,0 1 1,0 0-1,0 0 0,0 0 1,0 0-1,-1 0 1,1 0-1,-1 0 0,2 4 1,1-1-6,-4-4 16,1 0 0,-1 0 0,1 0 0,-1 0 0,0 0 0,1 0 0,-1 0 0,0 0 0,1 0 0,-1 1 0,0-1 0,0 0 0,0 0 0,0 0 0,0 0 0,0 0 0,-1 0 0,1 0 0,0 0 0,0 0 0,-1 0 0,1 0 0,-1 0 0,1 0 0,-2 2 0,-20 21 110,12-14-64,-8 9-27,0-1 0,-38 29 0,35-30-18,18-14 5,0 0-1,-1 0 1,1 0 0,-1-1 0,0 0 0,0 1 0,0-1 0,0 0 0,0-1 0,0 1 0,-1-1 0,1 0 0,0 0 0,-8 1 0,3-2-15,8 0 2,-1 0 0,1 0-1,0-1 1,-1 1 0,1-1 0,0 1 0,-1-1 0,1 0 0,0 0 0,0 1 0,-1-1 0,1 0 0,0 0 0,0 0-1,0 0 1,0 0 0,0 0 0,0 0 0,1-1 0,-2-1 0,0 1-19,1 0 0,-1-1 0,1 1 0,0-1 0,0 1 0,-1-1 1,2 0-1,-1 1 0,-1-5 0,3 2 23,-1 0 0,0 0 0,1 1 0,0-1 1,0 0-1,1 0 0,-1 1 0,1-1 0,0 1 1,0 0-1,0-1 0,1 1 0,0 0 0,-1 0 0,5-4 1,9-14-106,-15 21-193,-1 0 175,0 1 0,1 0 1,-1-1-1,0 1 0,0 0 1,1 0-1,-1 0 0,0-1 1,0 1-1,1 0 1,-1 0-1,0 0 0,1 0 1,-1-1-1,0 1 0,1 0 1,-1 0-1,0 0 0,1 0 1,-1 0-1,0 0 1,1 0-1,-1 0 0,0 0 1,1 0-1,-1 0 0,0 0 1,1 0-1,-1 0 0,0 0 1,1 1-1,-1-1 1,0 0-1,1 0 0,30 6-1911,-11-3-2904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3:12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9801,'2'0'25,"0"0"0,0 0-1,-1 1 1,1-1 0,0 1-1,0 0 1,0-1 0,-1 1-1,1 0 1,0 0 0,-1 0-1,1 0 1,-1 0 0,1 1-1,-1-1 1,0 0 0,1 1 0,-1-1-1,0 1 1,2 2 0,8 8 161,41 45 342,-44-47-377,-1-1 0,0 2 0,-1-1 0,0 1 0,6 14 0,-6-13-112,0 1 0,1-1 1,16 23-1,-5-11-17,1 0 20,41 43 1,-59-65-38,0-1 1,0 0 0,0-1 0,0 1-1,0 0 1,0 0 0,0 0 0,0 0 0,0-1-1,1 1 1,-1-1 0,0 1 0,0-1 0,1 1-1,1-1 1,-3 0-1,1 0 1,0 0-1,-1 0 0,1 0 1,-1 0-1,1 0 1,-1-1-1,1 1 0,0 0 1,-1-1-1,1 1 0,-1 0 1,0-1-1,1 1 0,-1 0 1,1-1-1,-1 1 0,1-1 1,-1 1-1,0-1 0,1 1 1,-1-1-1,1 0 0,0-3 17,1-1 0,-1 1-1,0-1 1,0 0-1,0 1 1,0-6 0,0 6-31,6-89-68,-6 59 179,2-1 0,11-48 0,4 21 181,-14 49 85,-8 13 6,13 11-582,35 45 324,-3 2-1,37 66 1,-24-27-95,-51-91-8,0 0 0,1 0 0,0-1 0,0 1 0,8 7 0,-11-11-24,1-1 0,0 0 0,0 1 0,0-1 0,0 0 0,0 0 0,0 0 1,1-1-1,2 2 0,5 1-27,-8-3 39,0 1 0,0-1 0,0 1 0,0-1 0,0 0 0,0 1 0,0-1 1,0 0-1,0 0 0,0-1 0,0 1 0,0 0 0,0-1 0,0 1 0,0-1 0,0 0 0,0 0 0,0 1 0,0-1 1,-1 0-1,1-1 0,0 1 0,-1 0 0,1 0 0,1-3 0,4-3 59,-1-1 0,0 0 1,-1 0-1,7-13 0,1-2-133,30-41-28,46-59-17,-46 75-1,-15 32 32,-12 8 74,-9 4 18,0 1 0,0-1 0,0 1 0,0 1 1,1-1-1,-1 1 0,1 1 0,11-2 0,-17 3 1,1 0 0,-1 1 0,1-1 0,-1 1 0,0-1 0,0 1 0,1 0 1,-1 0-1,0 0 0,0 0 0,0 0 0,0 1 0,0-1 0,0 1 0,0-1 1,0 1-1,-1 0 0,1-1 0,-1 1 0,1 0 0,-1 0 0,1 0 0,-1 0 0,0 1 1,0-1-1,0 0 0,-1 0 0,1 1 0,0-1 0,0 4 0,31 169 654,-24-119-658,-8-54-4,1 0 0,-1 0 1,1 1-1,-1-1 0,1 0 0,0 0 0,0 0 0,0 0 0,0 0 0,0 0 1,0 0-1,1 0 0,-1 0 0,1 0 0,2 1 0,-3-2-150,1 0 1,0 0-1,0 0 0,0 0 0,0-1 1,0 1-1,0-1 0,0 1 0,0-1 0,4 0 1,2 1-1454,20 2-2191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5:22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4388,'57'21'7736,"73"15"-6709,-64-19-314,75 18-521,-103-27 46,1-2-1,72 1 1,-42-3-108,43 4-87,80 3 27,-104-3-29,-45 4-41,-15-2 1,-21-8 0,-2 0 14,1 0 1,0 0-1,0 0 1,-1 0-1,0 1 1,1 0-1,-1 1 1,0-1-1,0 1 1,-1 0 0,6 5-1,19 34 289,-28-42-285,-1 1-1,1-1 0,-1 1 0,1-1 1,-1 1-1,1-1 0,-1 1 1,0-1-1,0 1 0,0-1 0,0 1 1,0-1-1,0 1 0,0-1 1,-1 1-1,1-1 0,0 1 0,-1-1 1,1 1-1,-1-1 0,0 1 0,1-1 1,-1 0-1,0 1 0,0-1 1,0 0-1,0 0 0,0 0 0,0 0 1,0 0-1,0 0 0,-1 0 1,1 0-1,0 0 0,-3 1 0,-1 3 29,-114 96 38,102-87-273,0-2-1,-1 0 0,-29 14 0,4-3-801,-13 9-2528,-2 0-3326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5:23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608 350 1730,'-18'-5'8653,"-7"-7"-6809,-6-1-2214,28 13 512,1-1 1,0 1 0,-1-1 0,1 0 0,0 0 0,-1 1 0,1-2 0,0 1 0,0 0-1,0 0 1,0-1 0,0 1 0,-2-3 0,-24-17 275,12 11-323,2 2 37,-1-2-1,2 0 1,-1 0-1,-17-19 1,15 13 3,0 2 0,-24-17 0,20 15-23,2 3-46,0 1-1,0 0 0,-1 1 0,-1 1 0,-35-13 0,31 14-18,-82-29 23,138 67-775,86 63 932,-81-64-187,143 91 219,-113-79-207,67 55 0,58 61 92,-179-146-113,-2 0 1,1 1-1,-1 0 1,-1 0-1,10 14 0,-7-7 80,3 4-32,-2 2 0,0 0 1,-1 1-1,-1 0 0,-2 1 1,9 30-1,-13-34 22,-6-21 33,-7 4 325,-46 2-315,21-2-120,0 0-12,0-1-1,-33-1 1,38-2-38,19 0-16,1 0-1,-1-1 1,1 0 0,-1-1 0,1 1 0,-1-1 0,1-1-1,-14-4 1,21 6-35,-1 0 0,0-1 0,1 1 1,-1-1-1,1 1 0,-1-1 0,1 1 0,-1-1 0,1 1 0,0-1 0,-1 1 0,1-1 0,0 0 0,-1 1 1,1-1-1,0 0 0,0 1 0,0-1 0,-1 0 0,1 1 0,0-1 0,0 0 0,0 1 0,0-1 0,0 0 1,0 1-1,0-1 0,0 0 0,1 0 0,-1 1 0,0-1 0,1 0 0,1-4-394,0 0 0,0 0 0,0 0-1,1 1 1,6-9 0,40-46-2807,-21 34-2920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5:24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9 13036,'-62'-8'1986,"52"8"-1601,0 0-33,5 0 256,0 0 161,-6 5-481,1-5-223,0 0-130,15 0-287,0 0-2210,0 3 1184,0 2 97,26 40-1794,-21-31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5:24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8296,'5'13'1281,"21"32"-448,-16-42 32,-5 2-129,-5-2-95,5-3-64,0 3-353,1-9-224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5:25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5 143 11082,'-5'-4'1680,"6"6"-1257,9 19-395,-7-13 91,0 0 0,0-1 1,0 0-1,1 0 1,6 10-1,40 46 173,-46-59-281,107 125 534,-97-115-175,-10-10-335,0 0 0,0 0 0,0 0-1,0 1 1,-1-1 0,1 1-1,-1 0 1,-1 0 0,1 0 0,3 8-1,-4-2 217,-1-16 212,-12-39-387,-12-32-503,21 67 303,0 0 0,1 0 0,0 0 0,1 0 0,0 0 0,0 0 0,1-1-1,0 1 1,1 0 0,0 0 0,0 0 0,1 1 0,0-1 0,1 1 0,6-12-1,1 0 137,1 1 0,1 1 1,25-28-1,-33 40-39,-4 4 27,1 1-1,-1-1 1,1 1 0,-1-1 0,1 1 0,-1 0-1,1-1 1,0 1 0,0 0 0,-1 0-1,1 0 1,0 0 0,0 0 0,4 0 0,11 5 43,-14-2-3,27 17 222,40 30 101,-64-44-313,-1-1 0,0 0 1,1 1-1,-2 0 1,1 0-1,-1 1 0,1-1 1,-2 1-1,1 0 1,4 9-1,11 19 63,-14-27-101,11 17 22,16 33 0,6 19 19,-29-54-21,-7-16 149,1-10 97,-2 1-267,-1 0 0,0 0 0,0-1-1,0 1 1,0 0 0,-1 0 0,1 0-1,-1 0 1,0 0 0,1 0 0,-1 0 0,-2-4-1,-6-25-320,7 9 26,0 12 240,1-1 1,0 1-1,1-1 1,0 1 0,4-23-1,4 6 38,-6 21-10,0 1 0,-1 0 0,1-1 0,-1 1 1,0-8-1,-1 15-4,1 0 1,-1 0 0,1 0 0,-1 0 0,1-1-1,-1 1 1,1 0 0,0 0 0,-1 0-1,1-1 1,0 1 0,-1 0 0,1-1-1,0 1 1,0 0 0,0-1 0,1 1 0,7 7-4,106 78 205,-104-78-176,0-1 0,0 0 1,1-1-1,0 0 0,23 7 0,-15-6-1,-17-5 12,1-1 0,-1 0 0,1 1-1,-1-1 1,1 0 0,0-1 0,0 1-1,-1-1 1,1 1 0,0-1 0,0 0-1,-1 0 1,1-1 0,0 1-1,0-1 1,-1 0 0,5-2 0,3 0 39,-6 2-36,-2-1-1,1 1 0,0-1 1,0 0-1,0 0 0,-1 0 1,6-5-1,53-44 45,-58 47-78,0-1 0,0 1-1,-1-1 1,1 0 0,-1 0 0,0 0-1,0 0 1,-1 0 0,1-1 0,-1 1-1,0-1 1,-1 0 0,1 0 0,-1 1 0,0-1-1,-1 0 1,0 0 0,0 0 0,0 0-1,0 0 1,-2-7 0,1 7 1,1 2 4,-1 1 0,1-1-1,-1 1 1,0-1-1,0 1 1,-1 0-1,1 0 1,-1-1-1,1 1 1,-1 0-1,0 1 1,-3-5 0,-55-60-98,58 65 94,0-1 0,0 1 0,0 0 0,0-1 0,-1 1 0,1 0 0,0 1 0,-1-1 0,0 0 0,0 1 0,1-1 0,-1 1 0,0 0 0,0 0 0,0 0 0,0 1 0,0-1 0,-6 0 0,-12-2-210,18 3 221,0 0 1,-1-1-1,1 1 0,-1 1 0,1-1 0,-1 0 1,1 1-1,0 0 0,-1 0 0,1 0 0,0 0 1,-1 0-1,1 0 0,0 1 0,0 0 1,0 0-1,-3 3 0,5-5 9,-1 1 0,1 0-1,0 0 1,1 0 0,-1 0 0,0 0 0,0 0 0,0 0-1,1 0 1,-1 1 0,0-1 0,1 0 0,-1 0-1,1 1 1,-1-1 0,1 0 0,0 1 0,0-1 0,-1 0-1,1 1 1,0-1 0,0 2 0,8 29 300,-3-17-152,4 12-58,2 0 1,0 0-1,2-1 0,25 38 0,-35-59-93,0 0 0,0-1 1,0 1-1,0-1 0,1 1 0,0-1 0,0 0 0,0 0 0,0-1 1,1 1-1,-1-1 0,1 0 0,0 0 0,8 3 0,1 1-71,-9-4 26,-1-1 0,1 0 0,0 0 0,0-1 0,0 1 0,0-1 1,0 0-1,0 0 0,0-1 0,0 0 0,10 0 0,-5 0-82,-10 0 66,1 0 0,-1 0 1,1 0-1,0 1 0,-1-1 0,1 0 0,0 0 1,0 0-1,-1 0 0,1 0 0,0 0 1,-1-1-1,1 1 0,0 0 0,-1 0 0,1 0 1,-1-1-1,1 1 0,0 0 0,-1-1 1,1 1-1,-1 0 0,1-1 0,-1 1 1,1-1-1,-1 1 0,1-1 0,-1 1 0,1-1 1,-1 1-1,1-2 0,0 0-614,4-10-2745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5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4708,'0'0'215,"0"0"-1,1 1 1,-1-1-1,0 0 1,1 1-1,-1-1 1,0 0-1,0 1 1,1-1-1,-1 0 1,0 1-1,0-1 1,0 1-1,0-1 1,1 0-1,-1 1 1,0-1-1,0 1 1,0-1-1,0 1 1,0-1-1,0 0 1,0 1-1,0-1 1,0 1-1,0-1 1,-1 1-1,1-1-211,0 9 288,0-1 0,0 1 0,1-1 0,0 1-1,1-1 1,0 0 0,0 1 0,1-1 0,0 0 0,7 15 0,44 57 1503,61 109-700,13 16-789,-80-121-129,-46-79-166,0 0 0,1-1 0,0 1 0,0-1 0,0 0 0,0 0 1,1 0-1,0 0 0,4 3 0,65 77 177,-111-104-968,10 6 425,-45-26 217,-71-44 112,101 54 31,43 30-3,-1-1 0,1 1 0,-1-1-1,1 0 1,-1 1 0,1-1 0,-1 0-1,1 1 1,-1-1 0,1 0 0,0 0-1,-1 1 1,1-1 0,0 0 0,0 0-1,-1 0 1,1 0 0,-1-6 3,0 5-2,0-1 1,0 0-1,1 1 0,-1-1 1,1 0-1,0 0 1,-1 1-1,1-1 0,1 0 1,-1 1-1,0-1 1,0 0-1,1 0 1,0 1-1,0-1 0,-1 1 1,1-1-1,1 0 1,-1 1-1,0 0 0,1-1 1,-1 1-1,1 0 1,-1 0-1,1 0 0,0 0 1,0 0-1,0 0 1,0 0-1,4-1 0,1-3-2,20-18-9,2 2 1,35-22-1,44-17-5255,-61 37 1682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5:26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0 262 6598,'14'7'1065,"-1"-2"-1,1 1 1,18 4-1,-19-7-865,0-1 0,1 0-1,-1-1 1,0 0-1,0-1 1,21-2-1,-28 1-9,-1 0 0,1 0 0,-1 0 0,1-1 0,-1 0 0,0 0 0,1 0-1,-1-1 1,0 0 0,-1 0 0,1 0 0,7-7 0,63-49-2,-71 55-225,1 0 1,-1 0 0,0 0-1,0 0 1,-1 0 0,1-1-1,-1 0 1,0 1-1,0-1 1,-1-1 0,1 1-1,-1 0 1,0 0 0,-1-1-1,1 1 1,-1-1-1,0 0 1,-1 1 0,1-1-1,-1 0 1,0 1 0,-1-10-1,0 13 17,1 0 1,0 0-1,0 0 0,-1 1 0,1-1 1,-1 0-1,1 0 0,-1 0 0,0 1 0,0-1 1,0 0-1,0 0 0,0 1 0,0-1 0,0 1 1,-1-1-1,1 1 0,-2-1 0,-7-7-95,0 2 0,-1 0 0,-13-7 0,22 13 141,0-1-1,0 1 1,0 0 0,0 0 0,0 0 0,-1 1-1,1-1 1,0 1 0,0-1 0,-1 1-1,1 0 1,0-1 0,-1 1 0,1 1 0,0-1-1,-1 0 1,1 0 0,0 1 0,0-1 0,-1 1-1,1 0 1,0 0 0,0 0 0,0 0-1,0 0 1,0 0 0,0 0 0,0 1 0,-3 2-1,2-1-95,-20 24 109,-15 36 37,36-58-37,-1-1 1,1 1 0,0 0-1,0-1 1,0 1-1,0 0 1,1 0 0,0 1-1,0-1 1,0 0 0,1 0-1,0 0 1,0 0 0,1 6-1,-1 12 253,0-17-239,1 1 1,0 0-1,-1 0 1,2 0-1,2 9 1,29 72 75,-32-85-159,0 0 1,0 0-1,1 0 1,-1 0-1,1 0 1,-1-1-1,1 1 1,0 0-1,0-1 0,1 0 1,-1 1-1,0-1 1,1 0-1,-1 0 1,1 0-1,0-1 1,0 1-1,-1-1 1,1 1-1,0-1 1,0 0-1,0 0 1,1 0-1,-1 0 1,0-1-1,0 0 0,0 1 1,6-1-1,5 1-439,-10-1 327,-1 1 0,0-1 1,1 0-1,-1-1 0,0 1 1,0-1-1,1 1 0,-1-1 1,0 0-1,4-2 0,59-28-2830,-62 29 2374,-1 0 1,0 0-1,0 0 1,0-1-1,0 1 0,0-1 1,3-4-1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5:27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22 115 8488,'0'0'18,"0"0"0,0-1 0,1 1-1,-1 0 1,0 0 0,0 0 0,0 0 0,0 0-1,0 0 1,1 0 0,-1 0 0,0 0 0,0 0 0,0 0-1,0 0 1,1 0 0,-1 0 0,0 1 0,0-1 0,0 0-1,0 0 1,0 0 0,1 0 0,-1 0 0,0 0-1,0 0 1,0 0 0,0 0 0,0 1 0,0-1 0,1 0-1,-1 0 1,0 0 0,0 0 0,0 0 0,0 0 0,0 1-1,0-1 1,0 0 0,0 0 0,0 0 0,0 0-1,0 1 1,0-1 0,0 0 0,0 0 0,0 0 0,0 0-1,0 1 1,0-1 0,0 0 0,0 0 0,0 0 0,0 0-1,0 0 1,0 1 0,0-1 0,0 0 0,0 0-1,0 0 1,-1 0 0,3 11 279,0 0 0,0 0 0,1 0 0,0 0 0,1-1 0,0 1 0,9 14 0,59 97 754,-26-33-1003,-41-79-33,0 8 82,-5-16-64,-7-3 201,-18-16-591,18 12 280,-10-8-67,1 0 0,1 0 0,0-2 1,1 0-1,-19-25 0,28 29 95,-1 1 0,1-1 1,1 0-1,0 0 0,1 0 0,0 0 0,0-1 0,1 0 0,0-11 0,1-1 78,1 0-1,4-29 0,-2 41-51,-2 9-65,0-1 0,0 0 0,0 1 0,1-1 0,0 1 0,0-1 0,0 1 0,0-1 0,0 1 0,1 0 0,-1 0 0,1-1 0,0 1 0,0 0 0,0 0 0,0 1 0,1-1 0,-1 0 0,1 1 0,0-1 0,-1 1 0,1 0 0,0 0-1,1 0 1,-1 1 0,6-3 0,-1 0-1117,13-5-3765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5:28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61 193 2338,'-51'-5'8472,"41"3"-6021,11 2-2438,-1-1 0,1 1 0,-1-1 0,1 1 0,-1 0 0,1-1 0,-1 1 0,1-1 0,0 1 0,-1 0 1,1-1-1,0 1 0,-1 0 0,1 0 0,0 0 0,-1 0 0,1-1 0,0 1 0,-1 0 0,1 0 0,0 0 0,0 0 1,-1 0-1,1 1 0,1-1 0,10 1 63,199-15 287,-72 4-278,-138 10-82,1 0 0,-1 0-1,0 0 1,1 0-1,-1 0 1,1 0 0,-1 0-1,0 0 1,1-1 0,-1 1-1,0-1 1,1 1-1,-1-1 1,0 0 0,0 1-1,0-1 1,1 0-1,-1 0 1,0 0 0,0 0-1,0 1 1,0-2 0,0 1-1,-1 0 1,1 0-1,0 0 1,0 0 0,0-2-1,2-2 45,0 0-41,-1 0 1,1 0-1,-1 0 0,0-1 1,0 1-1,0 0 0,-1-1 0,0 1 1,0-1-1,-1 0 0,1 1 1,-1-1-1,0 0 0,-1 1 0,1-1 1,-4-10-1,4 15-6,0-1 0,-1 1-1,1-1 1,-1 1 0,1-1 0,-1 1 0,0 0 0,1-1 0,-1 1-1,0 0 1,0 0 0,0-1 0,0 1 0,0 0 0,0 0 0,-1 0-1,1 0 1,0 1 0,0-1 0,-1 0 0,1 0 0,0 1 0,-1-1-1,1 1 1,-1-1 0,-1 0 0,-2 1-12,0-1-1,-1 1 1,1-1-1,0 2 1,0-1 0,-9 2-1,8-1 22,0-1 0,0 2-1,0-1 1,1 1 0,-1 0 0,0 0 0,1 1-1,-1-1 1,1 1 0,0 0 0,0 1-1,0-1 1,-8 9 0,9-7-5,-4 5 10,0 0 0,1 1 0,0-1 1,1 2-1,0-1 0,1 1 0,0 0 0,1 0 1,0 0-1,-3 22 0,-2 77 146,9-107-145,-1-1-1,1 1 1,0 0-1,1 0 1,-1-1 0,1 1-1,-1 0 1,1-1-1,0 1 1,0-1-1,1 1 1,-1-1 0,1 1-1,0-1 1,0 0-1,0 0 1,0 0-1,0 0 1,1 0-1,-1 0 1,1-1 0,0 1-1,0-1 1,0 0-1,0 0 1,0 0-1,5 2 1,4 4 143,-6-4-122,-1 0-9,1-1-1,-1 1 1,1-1 0,0 0 0,0-1 0,1 0 0,-1 0-1,0 0 1,1 0 0,-1-1 0,11 1 0,77 2 10,-62-7-11,-23-5-1,-4 2-6,145-154 7,-129 132-221,-18 18-98,-1-1 61,-2 10 185,1 0 0,-1-1 0,0 1 0,0-1 1,0 1-1,0-1 0,-1 1 0,1 0 1,0-1-1,-1 1 0,1 0 0,-1-1 1,1 1-1,-1 0 0,1-1 0,-1 1 0,0 0 1,-1-2-1,1 1-55,0 1 1,0-1-1,0 1 0,0-1 1,0 0-1,0 1 0,1-1 1,-1 0-1,1 1 0,-1-1 1,1-3-1,1 4-176,4 2 275,0-1-1,0 0 1,0 1-1,0 0 1,-1 0-1,1 1 1,0 0-1,0-1 1,-1 1-1,5 3 1,4 1 41,-10-5 7,0 0 1,0 1-1,0-1 0,0 1 0,0-1 0,0 1 0,0 0 1,-1 0-1,4 3 0,11 9 197,-10-9-205,0 0-1,-1 0 1,1 1-1,7 9 1,-5-6-28,-8-9-7,-1 1-1,0-1 1,1 0-1,-1 1 1,1-1-1,-1 0 1,1 0-1,-1 1 1,1-1-1,-1 0 1,1 0-1,-1 0 1,1 0-1,-1 0 0,1 0 1,-1 1-1,1-1 1,-1 0-1,1 0 1,-1-1-1,1 1 1,-1 0-1,1 0 1,-1 0-1,1 0 1,-1 0-1,1-1 0,-1 1 1,1 0-1,-1 0 1,0-1-1,1 1 1,0-1-1,21-20 39,-16 15-33,39-45 99,-41 46-213,0 0 0,0-1 0,-1 1 0,1-1 0,4-12 0,4-5-585,0 6 613,1 1 1,1 1 0,0 0 0,0 1-1,21-15 1,-35 28 98,1 1 0,-1 0 1,1 0-1,-1-1 0,1 1 0,-1 0 1,1 0-1,-1 0 0,1 0 0,-1-1 1,1 1-1,-1 0 0,1 0 0,-1 0 0,1 0 1,-1 0-1,1 0 0,0 0 0,-1 1 1,1-1-1,-1 0 0,1 0 0,-1 0 1,1 0-1,-1 1 0,1-1 0,-1 0 1,1 0-1,-1 1 0,0-1 0,1 0 1,-1 1-1,1 0 0,8 17 1238,-5-9-876,21 30-107,21 44 1,-10-15-166,-7-29-1439,-13-20-1287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5:29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456 70 13293,'-16'-8'547,"-1"0"-202,0 1 0,-1 1 0,-32-9 0,-53-5 7,89 17-129,-16 0 767,29 4-961,0 0 1,0 0 0,0 0 0,0 0 0,0 0-1,0 0 1,0 0 0,0 0 0,0 0 0,0 0-1,1 0 1,-1 0 0,1 1 0,-2 1 0,-5 10-163,-74 128 469,16-3 166,60-123-501,0 0 0,1 0 0,1 0 0,0 1 0,1-1 0,1 1 0,1-1 1,0 1-1,3 26 0,-3-40-6,1-1 0,-1 0 0,0 1 0,0-1 0,1 1 1,-1-1-1,1 1 0,-1-1 0,1 0 0,0 1 0,0-1 0,-1 0 1,1 0-1,0 0 0,0 0 0,0 1 0,0-1 0,0 0 0,1-1 1,-1 1-1,0 0 0,0 0 0,1 0 0,-1-1 0,0 1 0,1-1 1,-1 1-1,0-1 0,1 1 0,-1-1 0,1 0 0,-1 0 0,1 0 1,-1 0-1,1 0 0,-1 0 0,1 0 0,1-1 0,4 1-40,13 3-168,-12-1 50,1-1-1,0-1 0,0 1 0,0-1 0,0-1 1,-1 0-1,1 0 0,0-1 0,0 0 0,-1 0 1,11-5-1,107-38-2303,-118 41 1811,0 1-1,0-1 0,0 0 1,-1-1-1,8-5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3:12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14 7911,'-42'-7'1752,"31"5"-1510,-1 0 1,1 1 0,-1 0-1,0 1 1,0 0-1,0 0 1,1 2-1,-22 4 1,-61 22 403,88-26-580,-1 0 0,1 1 0,0-1 0,1 1 0,-1 1 0,0-1 0,1 1 0,0 0 0,0 1 0,0-1 0,0 1 0,1 0 0,-6 7 0,-5 6 104,10-12-112,0 1 0,0 0 0,1 0 0,0 0-1,-5 12 1,-31 88 92,38-103-138,1 1 1,-1 0 0,1-1 0,0 1 0,0 0 0,0 0-1,1-1 1,0 1 0,0 0 0,0 0 0,0 0 0,1 0-1,0-1 1,0 1 0,2 5 0,2 7 22,-2-1-54,-2-9 17,0 0 0,1-1 0,0 1 0,0 0 0,0-1 0,1 1 0,0-1 0,0 0 0,0 0 0,1 0 1,0 0-1,0-1 0,1 1 0,7 6 0,59 46-68,-69-56 66,0 0-1,0-1 0,0 1 0,-1-1 0,1 0 1,1 1-1,-1-1 0,0 0 0,0 0 0,0-1 1,0 1-1,1 0 0,-1-1 0,0 1 0,1-1 1,-1 0-1,0 0 0,1 0 0,-1 0 0,1 0 1,-1 0-1,0-1 0,1 1 0,-1-1 0,0 1 1,0-1-1,1 0 0,-1 0 0,4-3 0,3 0 37,8-5-26,-1-1 0,0-1 0,0 0 0,-1-1-1,0-1 1,-1 0 0,-1-1 0,23-30 0,-33 40-5,1-1-8,-1 1 0,1-1 0,-1 0 1,1 0-1,-2 0 0,1-1 0,0 1 1,-1-1-1,3-11 0,0 1-5,2-9 16,-1 0 1,5-40-1,-8 44-1,13-89-14,-8 52 283,-6 68-184,0-1 0,1 1 0,0-1-1,0 1 1,1-1 0,1 0 0,8 14 0,0 2-75,-12-24-12,5 12-7,1-1-1,1 0 1,0 0-1,0-1 1,18 18-1,58 60-399,-48-57-1163,-15-18-1805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5:29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6 8424,'-19'-3'3511,"15"2"-3332,0 1 0,0-1 0,0 1-1,0 0 1,0 0 0,0 0-1,0 0 1,1 1 0,-1-1 0,0 1-1,0 0 1,-4 2 0,-70 28 18,67-25-102,0 0 0,0 0 0,1 1-1,0 0 1,0 1 0,1 0 0,-1 1-1,2 0 1,0 0 0,0 1 0,-11 16-1,15-19-87,1 1-1,-1-1 1,1 1-1,0-1 1,1 1-1,0 0 1,0 0-1,1 0 0,-1 0 1,2 1-1,-1-1 1,1 0-1,2 11 1,-2-10-1,0-7-6,1 1 0,-1 0 0,0-1 0,1 1 0,0 0 1,-1-1-1,1 1 0,0-1 0,0 1 0,0-1 0,1 1 1,-1-1-1,1 0 0,-1 1 0,1-1 0,0 0 1,0 0-1,0 0 0,0-1 0,0 1 0,0 0 0,0-1 1,1 1-1,-1-1 0,0 0 0,5 2 0,3 2 1,-8-3-3,1-1 1,0 1-1,0 0 0,0-1 0,0 0 0,0 1 1,0-1-1,0 0 0,0-1 0,1 1 0,-1-1 1,0 1-1,0-1 0,1 0 0,-1 0 0,0 0 1,5-2-1,-4 2-36,0-1 0,0 1 0,0-1 1,-1-1-1,1 1 0,0 0 0,-1-1 1,1 0-1,-1 0 0,1 0 0,-1 0 0,0 0 1,0-1-1,0 1 0,0-1 0,0 0 1,0 0-1,-1 0 0,0 0 0,0-1 0,1 1 1,-2-1-1,1 1 0,0-1 0,1-6 1,-1-3-317,0 0 0,-1 0 0,0-13 0,-1-10 280,1-79 138,-3 110 184,-1-2-100,14 4-58,-4 3-43,0 1 1,-1 0-1,1 0 0,-1 1 0,1 0 1,-1 0-1,1 1 0,-1 0 1,0 0-1,0 0 0,-1 0 0,1 1 1,7 7-1,15 14 21,-1 2 0,-1 2 0,36 48 0,-59-72-220,1 1 0,-1-1 0,1 0 0,-2 1 0,5 8-1,-7-13-36,0 0 0,1 0 0,-1 0 0,0 0 0,1 0 0,-1 0 0,1 0 0,0-1 0,-1 1-1,1 0 1,-1 0 0,1-1 0,0 1 0,0 0 0,0-1 0,-1 1 0,1-1 0,2 2 0,11 4-3767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5:30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0 11499,'0'1'68,"0"6"150,0 0 1,1 1 0,0-1 0,0 0-1,1 0 1,0 0 0,0 0-1,5 11 1,-5-14-162,35 100 599,-33-92-405,0 0 1,0 0-1,-1 0 0,-1 0 1,0 0-1,-1 1 1,0-1-1,-1 1 0,0-1 1,-4 25-1,-1 12 75,5-45-308,-3 30 125,-10 49 0,-41 129 103,29-144-115,7-43-55,6-10-54,-1 2-187,-1 0-1,0-1 1,-33 27 0,44-40 67,0-1 1,0 0 0,0-1 0,0 1 0,-1 0 0,1-1 0,0 0 0,-1 0 0,0 0 0,1 0-1,-1 0 1,1-1 0,-1 1 0,0-1 0,-5-1 0,-6 0-435,0-1 1,1 0-1,-1-1 0,-26-9 1,39 11 370,0 0 0,0 0 0,-1 0 1,1 0-1,0 0 0,0 0 1,0-1-1,0 1 0,1-1 0,-1 1 1,0-1-1,1 0 0,-1 1 1,1-1-1,-1 0 0,1 0 0,0 0 1,-2-4-1,-12-28-3752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5:30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13997,'-26'11'0,"11"-6"-576,5 3-97,-1 3-224,-9 7-1313,14 1-3683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5:30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11179,'-6'19'1169,"-19"35"-726,22-46-338,-1-1 1,1 1 0,1 0-1,0 0 1,0 0 0,0 0-1,1 0 1,0 0-1,0 1 1,1-1 0,0 0-1,1 0 1,1 11 0,10 64-37,-10-76-38,0 0 1,0-1-1,0 1 1,1-1 0,0 0-1,0 0 1,0 0-1,1 0 1,0 0-1,0-1 1,1 0-1,-1 0 1,1 0-1,0 0 1,11 7-1,-9-7-17,-1 0 15,0-1 1,1 0 0,-1 0-1,1 0 1,0-1-1,0 0 1,0-1 0,1 1-1,-1-1 1,9 1-1,-14-3-18,-1 0-1,1 0 0,0 0 0,0 0 0,-1 0 0,1 0 0,0 0 0,-1 0 1,1-1-1,0 1 0,0-1 0,-1 1 0,1-1 0,-1 1 0,1-1 1,-1 0-1,1 0 0,-1 0 0,1 0 0,-1 0 0,0 0 0,1 0 1,0-3-1,2 0-73,0-1 1,-1 0-1,0-1 0,4-10 1,-6 14 9,-1 2 38,4-8-168,-2 1 1,1 0-1,-1-1 1,0 0-1,0 1 1,-1-1-1,0 0 1,0 0-1,-1 0 1,0 0-1,-2-10 1,-9-103-485,11 115 654,-1 0 1,0 1 0,-1-1-1,1 0 1,-1 1 0,-4-10 0,5 14 50,0-1 1,0 1 0,0-1 0,-1 1 0,1 0 0,0 0 0,-1 0 0,1 0-1,0 0 1,-1 0 0,1 0 0,-4-1 0,-10-6 946,13 6-873,0 1 1,0-1 0,0 1 0,0 0 0,-1 0 0,1 0 0,0 0 0,0 1 0,-1-1 0,1 1 0,-1-1 0,-3 1 0,73 54 1808,-4-1-1440,57 50-236,-111-95-209,0 0-1,1-1 1,0 0-1,0 0 0,19 8 1,3 2-24,45 30-2537,-30-18-2792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5:32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340 696 5701,'-1'-1'122,"0"0"-1,0 0 0,1 0 0,-1 0 1,0 0-1,1 0 0,-1-1 0,1 1 1,-1 0-1,1 0 0,-1-1 0,1 1 1,0 0-1,0 0 0,0-1 0,-1 1 1,1 0-1,1-1 0,-1 1 0,0 0 1,0 0-1,0-1 0,1 1 0,-1 0 1,0 0-1,1-1 0,-1 1 0,1 0 1,0 0-1,-1 0 0,1 0 0,0 0 1,0 0-1,0 0 0,0 0 0,1-1 1,-1 1 143,0-1 0,0 1 0,0-1 0,0 0 0,0 0 0,0 1-1,0-1 1,-1 0 0,1 0 0,0 0 0,0-2 0,-1-6 361,1 0-1,0 0 0,1 0 0,0 0 1,7-18-1,-2 7-692,-1 0 1,-1-1 0,2-23-1,5-86 62,-11 127 3,-1-1 0,0 1 1,0-1-1,0 0 0,-1 1 0,1-1 1,-1 0-1,0 1 0,0 0 0,-1-1 1,0 1-1,1 0 0,-1-1 0,-1 1 1,-2-4-1,-2-3-34,-3-6-39,-1 2 0,-1 0 1,0 0-1,-20-18 0,23 25 46,1 1 1,-1 0-1,0 0 0,-16-8 0,-86-43-51,99 52 4,0 1-1,0 0 1,-23-5 0,31 10 46,0-1 1,0 1 0,1 0 0,-1 0-1,0 0 1,0 0 0,0 1 0,0-1-1,-7 3 1,10-3 32,1 1 0,-1-1 0,0 0 0,0 1 0,0-1 0,1 0 0,-1 1 0,0-1 0,0 1 0,1-1 0,-1 1 0,0-1 0,1 1 0,-1 0 0,1-1 0,-1 1 0,1 0 0,-1 0 0,1-1 0,-1 1 0,1 0 0,0 0 0,-1 0 0,1-1 0,0 1 0,0 0 0,0 0 0,-1 0 0,1 0 0,0 0 0,0-1 0,0 1 0,1 0 0,-1 0 0,0 1 0,15 34 212,-10-26-239,78 152 119,-37-76-14,78 151 282,-47-105-192,61 84-64,-51-92 176,-31-35-91,-17-24-154,38 87 0,-58-110-23,10 21 32,-23-36-32,-4-13-13,-2-5 3,0 0 0,0 0 0,-1 0 0,0 0 0,0 0 0,-1 0 0,-1-1 0,1 1 0,-1 0 0,-1-1 0,1 0 0,-1 0 0,-1 0 0,0 0 0,0-1 0,-8 10 0,10-14-3,0-1-1,0 0 1,0 1 0,0-1-1,0 0 1,-1-1 0,1 1-1,-1 0 1,1-1 0,-1 0-1,0 0 1,0 0 0,1 0-1,-1-1 1,0 1-1,0-1 1,0 0 0,1 0-1,-1-1 1,-7 0 0,-9 0 1,-3 1-12,-3 0-43,-50-5 0,-59-16-28,125 19 42,0 0-1,0 0 1,0-1-1,-17-7 1,7 2 11,12 3-34,0 1-1,0-1 1,0 0-1,1 0 1,0-1-1,0 0 1,1 0-1,-1-1 1,1 0-1,-9-13 1,12 15 17,1 3-91,1 0 1,-1-1-1,1 1 0,-1-1 1,1 0-1,0 1 1,0-1-1,0 0 0,0 0 1,0 0-1,1 0 1,0 0-1,-1 0 0,1 0 1,0 0-1,0 0 1,1 0-1,-1 0 0,0 1 1,1-1-1,0 0 1,1-4-1,1-6-1040,6-19-1366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5:33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0 8296,'-2'0'164,"1"0"-1,-1 0 1,0 1 0,0-1-1,0 0 1,0 1 0,0 0 0,1-1-1,-1 1 1,0 0 0,0 0-1,1 0 1,-1 0 0,1 0 0,-1 0-1,1 0 1,-2 2 0,-1 0-151,-37 32 397,37-32-234,1 1 0,1-1 0,-1 1 0,0-1 0,1 1 0,0 0 0,0 0 0,0 0 0,0 1 0,1-1 0,-1 0 0,0 8 1,1-8-15,0 6 48,1 0 0,0 0 0,0 1 0,1-1 0,0 0 0,1 0-1,4 16 1,36 130 399,-32-123-325,1-1 0,24 47 1,0-3 36,45 125-150,-5-18-144,-39-107-12,-8-44 6,-4-6-20,-15-15-13,-3-4-89,0 0-1,0 0 1,1-1 0,0 0 0,0 0 0,13 7 0,37 18-1362,-35-22-1313,-12-9-1815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5:34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17 10922,'-85'-15'459,"82"14"-418,-1 1-1,1 0 0,-1 0 0,1 0 0,-1 0 0,1 1 0,-1-1 0,1 1 1,0 0-1,-1 0 0,1 0 0,0 0 0,-1 1 0,1-1 0,0 1 1,0 0-1,0 0 0,0 0 0,1 0 0,-1 1 0,1-1 0,-5 6 0,-2 1 313,-4 3-137,0 0-1,1 1 1,1 1-1,-10 14 0,3-3 107,11-18-133,1 1 0,0-1 0,1 1 0,-1 1-1,2-1 1,-1 1 0,1 0 0,0 0 0,1 0 0,0 1 0,1-1 0,-3 16 0,5-21-156,0 0 0,0 0 0,0 0 0,0 1 0,1-1 0,-1 0 0,1 0 0,0 0 0,0 0 0,3 6 0,6 13 39,21 37 0,-29-56-61,0-1 1,1 1 0,-1-1-1,1 0 1,-1 0 0,1 0 0,0 0-1,0 0 1,0 0 0,1-1-1,-1 0 1,0 0 0,1 0-1,0 0 1,-1 0 0,1-1-1,0 1 1,0-1 0,0 0-1,4 0 1,13 5 4,-3-1 5,0 0-1,1-1 0,0-1 0,32 1 0,-37-3-14,-10 0-2,0-1 0,0 0 0,0 0 0,0 0 0,0 0 0,0-1 1,0 0-1,-1 1 0,1-1 0,0-1 0,0 1 0,-1 0 0,1-1 0,-1 0 0,1 0 0,3-3 0,-4 2-13,-1 1 1,0-1-1,0 0 0,0 0 0,0 0 1,0 0-1,0-1 0,-1 1 0,0-1 0,0 1 1,0 0-1,0-1 0,0 0 0,-1 1 1,1-1-1,-1-3 0,1-20-55,-4-36 0,2 57 44,0-1 1,0 1-1,0-1 1,-1 1-1,0-1 1,0 1-1,-1 0 1,0 0-1,0 0 1,0 1-1,0-1 1,-1 0-1,0 1 1,-1 0-1,-7-7 1,-7-11 0,14 17 18,-4-4 2,0-1 1,0 2 0,-1-1-1,0 1 1,-1 1 0,-22-14 0,-69-37-77,70 46-20,22 15 17,5 1 48,0-1-4,0 0 0,1 0 0,-1 0-1,0 1 1,1 0 0,0-1 0,-1 2 0,1-1 0,0 1 0,1-1 0,-5 6-1,6-7 23,-62 61-634,61-60 377,0 1 0,0-1 0,0 1 0,0-1 0,0 1 0,-3 7 0,6-9-54,-1-1 0,1 1 0,0-1 0,0 1 1,0-1-1,0 1 0,0-1 0,0 0 0,0 1 0,1-1 1,-1 1-1,0-1 0,2 2 0,-2-2 112,4 9-2218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5:35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6438,'-1'0'139,"1"0"0,0 0 0,-1 1 0,1-1 0,0 0 0,0 1 0,-1-1 0,1 0 1,0 1-1,0-1 0,0 0 0,-1 1 0,1-1 0,0 1 0,0-1 0,0 0 0,0 1 0,0-1 0,0 1 0,0-1 0,0 0 0,0 1 0,0-1 0,0 1 0,0-1 0,0 0 0,0 1 0,0-1 0,0 1 0,0-1 1,0 0-1,1 1 0,-1 0 0,6 22-714,-3-15 906,17 53-219,31 78 321,-44-119-198,-1 0 1,0 0-1,-2 0 0,3 29 1,-2-8 199,16 110 441,6-7-519,-27-141-305,0 1 0,1-1 0,-1 0-1,1 1 1,0-1 0,0 0 0,0 0-1,1 0 1,-1 0 0,1 0 0,3 5 0,-5-8-40,1-1 0,-1 0 0,0 0 0,0 0-1,0 0 1,0 0 0,0 0 0,0 0 0,0 0 0,-1 0 0,1 0 0,0 0 0,0 0 0,-1 0 0,1 1 0,-1-1 0,1 0 0,0 0 0,-1 0 0,0 0 0,1 1 0,-2-2 0,-14-22-493,0 0-1,-13-31 1,25 48 450,1-1 0,-1 0 1,2 0-1,-1 0 0,1 0 0,0 0 0,0 0 1,1-1-1,0 1 0,1 0 0,0-1 1,0 1-1,1-1 0,2-12 0,22-30 47,-24 50-13,0 0-1,-1-1 1,1 1-1,0 0 0,0 0 1,0 0-1,0 0 1,0 0-1,0 0 1,0 0-1,0 1 0,0-1 1,1 0-1,-1 1 1,0-1-1,0 0 1,1 1-1,-1 0 0,0-1 1,1 1-1,-1 0 1,3-1-1,33 9 68,-21-3-62,11 1 6,-12-3 9,0 1 0,-1 0 0,26 12 0,-31-13 77,-1 1 0,0 0-1,0 0 1,0 0-1,0 1 1,-1 0-1,0 1 1,0-1-1,0 1 1,-1 1-1,0-1 1,0 1-1,8 14 1,-8-10 7,0 1-1,-1 0 1,4 18 0,-8-28-85,-1-1 0,0 1 0,0 0 0,0 0 0,0 0-1,0 0 1,0 0 0,-1-1 0,1 1 0,-1 0 0,1 0 0,-1 0 0,1-1 0,-1 1 0,0 0 0,0-1 0,0 1 0,0-1 0,0 1 0,0-1 0,-3 3-1,-1 2 79,-2 4-62,-1-1 0,0 0 0,-18 15 1,9-9-27,10-8 1,-1 0 0,0-1 0,0 0 0,-13 7-1,-72 33 4,64-34-32,23-13-12,1-2-13,3 3-152,-1 0 1,1-1-1,-1 0 0,1 0 1,0 1-1,-1-1 1,1-1-1,0 1 0,0 0 1,0 0-1,0-1 0,0 1 1,0-1-1,0 0 1,0 0-1,1 1 0,-1-1 1,-1-3-1,-13-30-3336,15 34 3436,1 1-196,0-1-1,-1 1 1,1-1-1,0 1 0,0-1 1,0 0-1,-1 1 1,1-1-1,0 0 0,0 1 1,0-1-1,0 1 0,0-1 1,0 0-1,0 1 1,0-1-1,1 0 0,-1 1 1,0-1-1,0 1 1,0-1-1,1 0 0,-1 0 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5:35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9577,'21'51'2402,"-21"-22"-1761,0 8-545,0-8 224,-5 6 673,-1 31 32,-4-2-352,-47 127-353,47-162-128,-6-5 65,6-3-257,0-2 64,-11 15-64,-5-10 0,-20 3-128,30-30-1602,-4-7-1505,4-9-1281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5:36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8968,'-5'0'0,"-1"0"-256,6 3-64,-10-1 320,26 14 0,-6-10-352,-5 7-1314,11-8-2946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3:13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494 250 7559,'-41'-69'5803,"-17"-7"-6178,46 61 894,6 8-425,0 0 0,0 0 0,0 1 0,-1 0 0,0 0 0,0 0 0,-1 1 0,1 0-1,-1 0 1,0 1 0,-1 0 0,1 1 0,-1 0 0,1 0 0,-19-3 0,21 5-49,-4-1 16,0 0 0,0 1 0,0 1 0,-17 0 0,-84 10 19,108-10-78,0 0 0,0 1 1,0 0-1,-1-1 1,1 1-1,0 0 1,0 1-1,0-1 0,0 0 1,0 1-1,1 0 1,-4 2-1,5-3-3,0 1 0,0-1 1,0 1-1,0-1 0,0 1 0,0-1 0,1 1 0,-1 0 0,0-1 0,1 1 1,0 0-1,-1 3 0,-2 6-3,1-5 11,-3 27 26,6-26-32,0 0 0,1 1 1,0-1-1,0 0 0,5 12 1,50 97 8,-54-110-6,0-1 0,0 1-1,0-1 1,1 0-1,0 0 1,0 0 0,0-1-1,0 0 1,1 1-1,0-1 1,0-1 0,0 1-1,0-1 1,1 0-1,-1 0 1,8 2 0,7 4 36,273 138 253,-236-120-248,-49-24-18,-1 1 0,0-1-1,0 1 1,13 10 0,-17-11-13,3 1 69,0 1 1,0 0-1,-1 1 1,1-1 0,5 9-1,-10-13-69,-1 0 0,1 0 0,-1 0 0,1 0 0,-1 0 0,1 0 0,-1 0 0,0 0 0,1 0 0,-1 0 0,0 0 0,0 0 0,0 0 0,0 0 0,0 0 0,0 0 0,0 0 0,0 0 0,0 0 0,0 0 0,0 0 0,-1 0 0,1 0 0,0 0 0,-1 0 0,1 0 0,-1 0 0,1 0 0,-1 0 0,0 0 0,1 0 0,-1-1 0,-1 2-1,-7 9 25,-1-1 0,0 0 0,0 0 0,-1-1 0,-1 0-1,1-1 1,-1-1 0,-1 1 0,0-2 0,0 0-1,-13 4 1,-147 39-4415,94-34-866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5:36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1 199 8040,'3'7'116,"1"-1"0,0 0 0,0 0 0,0-1 1,1 1-1,0-1 0,0 0 0,0 0 1,1 0-1,-1-1 0,1 0 0,12 7 0,-15-10-15,1 1 0,-1-1 1,1 0-1,-1 1 0,1-1 0,0-1 0,-1 1 0,1-1 0,0 1 0,0-1 0,-1 0 0,1 0 0,0-1 0,0 1 0,-1-1 0,1 0 0,0 0 0,-1 0 0,1 0 0,5-4 0,10-1 148,-6 2-178,3 0-35,0-2 0,1 0 0,-2-1 0,30-17 0,74-50-26,-115 71 1,-1 0-1,1 1 0,-1-1 1,0 0-1,1-1 1,3-5-1,-6 8-6,0-1-1,-1 1 1,1 0 0,-1 0 0,1-1-1,-1 1 1,1 0 0,-1-1-1,0 1 1,1 0 0,-1-1 0,0 1-1,0-1 1,0-1 0,-1 1 0,1 0 0,-1 0 1,0 0-1,0 0 0,0 0 0,0 0 1,0 0-1,0 0 0,-1 1 1,1-1-1,-1 0 0,1 1 0,-1-1 1,-1 0-1,-1-1 1,1 0-5,0 1 1,0-1-1,0 1 1,-1 0 0,1 0-1,-1 1 1,0-1-1,-6-1 1,-83-26 63,86 27-2,0-1 0,0 2-1,1-1 1,-1 0 0,0 1 0,0 1-1,-1-1 1,1 1 0,0 0-1,0 1 1,0-1 0,0 1 0,-12 4-1,5-1 15,8-3-64,0 1 0,0 0 0,0 0 0,1 1 1,-1-1-1,-8 7 0,-7 6 15,-34 30-1,53-44-6,0 1 0,1-1 0,-1 1 0,0 0-1,1-1 1,-1 1 0,1 0 0,0 0-1,0 0 1,0 0 0,0 0 0,0 0 0,0 0-1,0 0 1,0 1 0,1-1 0,-1 0-1,1 0 1,0 1 0,0-1 0,0 4-1,0 5 128,-2-2-58,0 1-1,1 0 1,0 0-1,0 0 0,2 0 1,-1 0-1,1 0 1,0 0-1,1 0 1,0-1-1,1 1 0,0 0 1,1-1-1,0 0 1,8 15-1,49 87 152,-57-103-220,0-1 0,1 0-1,1 0 1,-1 0 0,1 0-1,13 11 1,-13-15-10,-1 0 1,0 0-1,1 0 0,-1 0 0,1-1 1,6 2-1,2 0 26,-10-2-30,1-1 0,-1 0 0,1 0 0,0-1 0,-1 1 0,1-1 0,5 0 0,60-7-118,-67 7-76,1-1-1,-1 0 1,1 0 0,-1 0 0,1 0 0,-1-1 0,0 1-1,1-1 1,-1 0 0,0 0 0,0 0 0,0-1 0,-1 1-1,1 0 1,-1-1 0,1 0 0,3-5 0,4-5-1758,11-8-3190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5:37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13164,'4'2'96,"1"1"0,0-1-1,-1 1 1,1 0-1,-1 0 1,0 1 0,0-1-1,0 1 1,6 7-1,11 10 183,124 108 1312,34 42-965,-115-103-277,-41-31-39,-14-20-213,54 126 92,-45-99-179,45 127 27,-45-121-45,-5-22-28,-13-28 26,0 0 0,0 0 0,0 1-1,0-1 1,0 0 0,0 0 0,0 1 0,1-1 0,-1 0-1,0 0 1,0 0 0,0 1 0,0-1 0,1 0 0,-1 0-1,0 0 1,0 0 0,0 1 0,1-1 0,-1 0 0,0 0-1,0 0 1,1 0 0,-1 0 0,0 0 0,0 0 0,1 0 0,-1 0-1,0 0 1,0 0 0,1 0 0,-1 0 0,0 0 0,1 0-1,-1 0 1,0 0 0,1-1-54,-1-1-1,0 1 1,1-1-1,-1 1 1,0-1-1,0 1 1,0-1-1,0 1 1,-1-1-1,1 1 1,0-1 0,-1 1-1,1-1 1,-1 1-1,1-1 1,-1 1-1,-1-3 1,-17-32-329,-2 1 0,-2 1 1,-50-59-1,51 70 394,-35-47 0,56 69-3,0-1 1,0 1-1,0-1 1,0 1-1,0-1 1,1 1-1,-1-1 1,0 1-1,1-1 1,-1 0 0,1 1-1,0-1 1,-1 0-1,1 1 1,0-1-1,0 0 1,0 0-1,0 1 1,1-1-1,-1 0 1,1-2-1,0 2-6,1-1 0,0 0 1,0 1-1,0-1 0,0 1 0,0 0 0,0 0 0,4-4 1,5-4-24,-6 5 18,4-4-4,-1 1 1,1 0-1,1 1 0,-1 0 0,1 0 0,20-8 1,87-44-240,-107 54 142,-1 1 0,1 0 0,0 0-1,0 1 1,17-3 0,-4 1-74,5-1 174,-1 1 1,55-2-1,-78 6 11,-2 1 23,0 0 0,0 0 0,-1 1 1,1-1-1,0 0 0,-1 1 1,1-1-1,-1 1 0,1-1 1,0 1-1,-1 0 0,1 0 1,-1 0-1,0 0 0,1 0 1,-1 0-1,0 0 0,0 0 1,1 0-1,-1 0 0,0 1 1,0-1-1,0 1 0,0-1 1,-1 1-1,1-1 0,0 1 1,-1-1-1,1 1 0,-1 0 1,1-1-1,-1 1 0,0 0 0,0-1 1,0 1-1,1 0 0,-2 2 1,3 4 89,19 68 303,-11-43-116,10 68 0,-17-87-171,2 0 1,0 0-1,1 0 0,0 0 1,1-1-1,0 0 1,16 20-1,-19-28-111,1 1 0,-1-1 0,1 0 0,-1-1 0,1 1 0,1-1 0,5 4 0,74 42 88,-83-48-91,0-1 0,1 0 0,-1 0 0,0 0 1,1 0-1,0 0 0,-1 0 0,1 0 0,-1-1 0,1 1 1,0-1-1,0 0 0,-1 0 0,1 0 0,0 0 0,-1 0 0,1-1 1,0 1-1,-1-1 0,1 0 0,0 0 0,-1 0 0,1 0 1,-1 0-1,0 0 0,1-1 0,3-2 0,5-3 29,-7 5-34,0-1 0,0 0 0,0 0 0,0 0 0,-1-1 0,1 1 0,-1-1 0,5-7-1,7-10-35,-2-1 0,13-26 0,-25 45 10,0 0 0,1 1-1,-1-1 1,0 0 0,0 0 0,-1 0 0,1 0 0,-1 0 0,1 0 0,-1 0 0,0 0 0,0 0 0,-1 0-1,1 0 1,0 0 0,-1 0 0,0 0 0,0 0 0,0 0 0,0 0 0,0 0 0,-1 0 0,1 1 0,-1-1 0,1 1-1,-1-1 1,-3-2 0,-2-6-154,-5-6 38,7 7 127,-2 1 1,1-1-1,-1 2 1,0-1-1,-1 1 1,0 0-1,0 0 1,-1 1-1,0 0 1,-10-5-1,-89-52 36,103 61-45,1 0-1,-1 0 0,0 1 1,0 0-1,0 0 1,-1 0-1,1 1 0,0-1 1,-1 1-1,1 1 1,-1-1-1,1 1 0,-1 0 1,1 0-1,-7 1 1,-14 1-272,14-2 54,2 0-220,-1 0 0,1 0 0,-1 1 0,1 1 0,0 0 1,-15 5-1,-69 29-3372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5:37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11979,'21'8'289,"15"13"191,11 3 129,35 13-1,16 16 417,197 141-224,-264-146-225,-6 5-511,-14 5 127,-11 3 192,5 64-352,-36 13-32,-181 314-32,150-381-1505,-5-7-2948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5:38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4837,'-5'0'0,"0"3"-321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5:38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22 249 3876,'-21'0'13052,"22"0"-12903,0-1-124,0 1 0,0-1-1,0 0 1,0 1-1,0-1 1,0 0-1,0 1 1,-1-1 0,1 0-1,0 0 1,0 0-1,-1 0 1,1 0-1,0 0 1,-1 0 0,1 0-1,-1 0 1,1 0-1,-1-2 1,1 1 129,31-36-73,-11 12-80,-1-2 1,23-42 0,-40 63-32,1 1 0,-1-1 0,1 1 0,0 0 0,0 0 0,1 1 1,0-1-1,0 1 0,8-7 0,-13 16 22,1 0 0,0-1 1,-1 1-1,1-1 0,1 1 0,-1-1 1,0 0-1,1 0 0,-1 1 0,4 3 0,1 5 19,1 5 34,2-1 1,0 0-1,1 0 1,1-1-1,19 22 0,0-7 212,35 45-1,0 7-192,-60-76-51,-1-1 1,0 1-1,0 0 1,-1 0-1,0 1 1,0-1-1,0 1 1,-1 0-1,0-1 1,1 10-1,8 20-76,-2-12-107,-10-24-407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5:42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47 218 6118,'-10'-7'443,"8"5"-312,0 1 0,0 0 0,0-1-1,1 1 1,-1 0 0,0 0 0,-1 0-1,1 0 1,0 0 0,0 1 0,0-1-1,0 0 1,-3 1 0,-1 0 4647,13 4-4347,-9-7-339,27 3 63,4 0-24,43-4-1,-15-1 255,121-16-97,38-10-224,-96 14-33,246-23 93,-59 17-156,-143 13 21,325-5 75,-477 15-64,42 0 48,101-14-1,-137 12-46,19-5-9,-26 4 123,1 1 1,0 0-1,13 0 1,-72 2-4210,22 0 367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5:43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15 3748,'-18'-3'7364,"25"-4"-5588,-5 6-1754,0 0-1,1 1 0,-1-1 0,0 0 1,1 1-1,-1 0 0,0-1 0,1 1 1,-1 0-1,0 0 0,1 0 0,-1 1 1,4 0-1,40 12 817,-9 0-578,-11-3 146,53 12 1,-31-11-152,116 18-72,10-8-141,7-3 94,3 2-90,-41 2-46,-133-21-4,0 0 0,-1 1 0,1 0 0,0 0 0,-1 1 1,0 1-1,0-1 0,10 7 0,6 3 18,10 4 34,-27-13 5,-19-1 289,5 4-258,-2 0 0,1-1 0,-1 1 1,0-2-1,0 1 0,-13 6 1,6-2-109,-70 41 40,67-40 7,-1-2 0,-1 0 0,-27 8 0,-27 11 13,0 8-68,72-34 4,-1-1 0,1 1 0,0-1 0,-1 0 1,0 0-1,1 0 0,-1 0 0,0 0 0,1-1 1,-4 1-1,-3 2-3830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5:46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327 413 10986,'-14'-5'1357,"14"5"-1318,-1 0 1,1 0-1,-1 0 1,0 0-1,1 0 1,-1 0-1,1-1 1,-1 1-1,0 0 1,1 0-1,-1 0 1,1-1-1,-1 1 1,1 0-1,-1 0 1,1-1-1,-1 1 1,1-1-1,-1 1 1,1 0-1,-1-1 1,1 1-1,0-1 0,-1 0 1,0-2 53,0 1 0,0 0 1,0-1-1,0 1 0,1-1 1,-1 0-1,1 1 0,0-1 0,0 1 1,0-1-1,0 1 0,0-1 0,0 0 1,1 1-1,-1-1 0,1 1 0,1-3 1,0-4 69,0 0 1,-1 0-1,1-16 1,-2 20-152,0-4 18,1 0 0,-2 0-1,1 0 1,-1 0 0,-1 1-1,1-1 1,-1 0 0,-1 0-1,0 1 1,0 0 0,-1-1 0,0 1-1,0 0 1,-1 1 0,1-1-1,-2 1 1,1 0 0,-11-10-1,-55-48-2,64 59-12,0 1-1,1-1 1,-2 1-1,1 1 1,0-1-1,-1 1 1,0 0-1,0 1 1,-13-4-1,-3-1 71,20 7-81,1-1 1,-1 1-1,1 0 1,-1 1 0,1-1-1,-1 1 1,0 0 0,1-1-1,-1 2 1,1-1 0,-1 0-1,0 1 1,1-1-1,-4 2 1,6 0 6,1 1 0,-1-1 0,1 0 0,0 1 0,0-1 0,0 0 0,0 0 0,0 1 0,1-1 0,0 4 0,0-2-9,-1-1-2,1 8 7,1 0-1,0 0 1,0-1 0,1 1-1,1-1 1,0 1 0,7 13-1,13 15 61,25 55-1,-47-90-65,79 162 116,18 54 161,-25-55-209,-14-36-21,-44-85-18,-17-25-17,0-5 14,1-10-19,0-1 0,0 0 0,0 0 0,-1 0 0,1 1 0,-1-1 1,0 0-1,0 0 0,0 0 0,0 0 0,0 0 0,-1 0 0,1-1 1,-4 6-1,4-7-5,-1 1 0,0-1 0,0 1 1,1-1-1,-1 0 0,0 0 0,0 0 1,0 0-1,0 0 0,0-1 0,0 1 0,0 0 1,-1-1-1,1 0 0,0 1 0,0-1 1,-3 0-1,-9-2 17,-1 0 1,1 0 0,0-2-1,0 0 1,-26-11 0,-49-21-5,82 33-67,0 0 0,0-1 0,0 1-1,0-2 1,1 1 0,-1-1 0,1 0 0,0 0 0,1-1 0,-1 0 0,1 0 0,0 0 0,-6-10-1,10 12-31,-1 1-1,1-1 1,-1 1-1,1-1 1,0 0-1,0 1 1,1-1-1,-1 0 1,1 0-1,0 0 1,0 1-1,0-1 1,0 0-1,1 0 1,-1 0-1,1 1 1,0-1-1,3-5 1,-2 1-199,-1 4-290,0-1 0,1 0 0,-1 1 0,1 0 0,0-1 0,1 1 0,-1 0 0,1 0 0,0 0 0,0 0 0,3-3 0,-3 5-289,11-12-4717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5:46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76 9161,'-1'-1'69,"1"-1"0,-1 1 1,0 0-1,1 0 1,-1 0-1,1-1 1,-1 1-1,1 0 0,0-1 1,-1 1-1,1 0 1,0-1-1,0 1 0,0 0 1,0-1-1,0 1 1,0 0-1,0-1 0,1 1 1,-1 0-1,0-1 1,1 1-1,-1 0 1,1 0-1,0-1 0,-1 1 1,1 0-1,0 0 1,-1 0-1,1 0 0,0 0 1,0 0-1,1-1 1,29-26 213,-31 27-241,1 1-23,-1-1-1,1 1 1,-1 0 0,1-1 0,-1 1-1,1 0 1,-1 0 0,1-1 0,-1 1 0,1 0-1,-1 0 1,1 0 0,-1 0 0,1 0-1,-1 0 1,1 0 0,0 0 0,-1 0-1,1 0 1,-1 0 0,1 0 0,-1 0 0,1 0-1,-1 0 1,1 1 0,-1-1 0,1 0-1,-1 0 1,1 1 0,-1-1 0,1 0-1,-1 1 1,1-1 0,-1 0 0,0 1-1,1-1 1,-1 1 0,0-1 0,1 1 0,13 29 1061,-8-15-931,-2-5-24,0 0-1,-1 0 1,0 0-1,-1 0 1,0 1 0,0-1-1,-1 0 1,-1 15-1,-6 53 396,5-49-280,-2 0-1,-7 29 1,9-30 129,1-28-369,0 1 0,0-1 0,0 0 0,0 1 0,0-1 0,0 1 0,0-1 0,0 1 0,1-1 0,-1 0 0,0 1 0,0-1 0,0 1 0,0-1 0,1 0 0,-1 1 0,0-1 0,0 1 0,1-1 0,-1 0 0,0 1-1,1-1 1,-1 0 0,0 0 0,1 1 0,-1-1 0,0 0 0,1 0 0,-1 0 0,1 1 0,-1-1 0,1 0 0,-1 0 0,0 0 0,1 0 0,-1 0 0,1 0 0,-1 0 0,1 0 0,-1 0 0,0 0 0,1 0 0,-1 0 0,1 0 0,-1 0 0,1 0 0,-1 0 0,0-1 0,1 1 0,19-9-1340,-12 6 360,-1-1 0,1 0 0,-1-1 0,12-9 0,54-41-3697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5:47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6 12876,'-11'-6'1313,"6"6"-2017,5 6 287,5 2-1152,16 37-1986,-5-43-2531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3:37.49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185 149 7399,'0'0'1089,"-1"-1"-256,0 0-129,-1-1 257,-2 0 321,-1 1-354,0 1 65,0 0-416,1 1-65,1-1-351,1 2-161,1 2 0,1 3 160,2 3-64,-1 3 0,2 7-96,0 8 32,2 35 256,-1 14-224,-3 3 257,-3-3-321,-3-6 128,-2 1-160,-3 3 32,-7 17 0,-1-5 32,3-17 32,2-19-64,4-18 0,3-12-192,3-8 63,0-7 129,1-6-160,-1-6 128,-1-6-160,0-6 192,-3-9 0,-2-29-256,-1-14-64,2-3-225,0 4 161,3 7 352,3 1-96,2-2 128,11-18 0,5-1 0,1 11-65,1 13 1,-1 12-64,2 6 32,20-12 0,6 2 64,-1 8-32,-7 10-1025,-7 10 480,-4 9 385,-5 5 160,2 8-32,-2 5 96,-5 4 320,-2 3-63,-2 2-225,0 4 160,4 4-128,14 16 0,5 5 96,-2-2-160,-6-4 160,-9-4 32,-7-4 33,-16 10 383,-12-1-448,-5-5-64,-4-9 33,0-6-65,-5-5-32,-6-5-32,-19-5 0,-3-3-64,6-2 64,10-2 0,13 1-64,9 0-257,7 0-736,7 0-192,4 1 224,5-1 1025,2 2-32,1-1-320,3 1-962,11 1-1664,3 1-3012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5:47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0 9385,'-10'11'1922,"-6"-3"-1474,-4 10 65,4-7 448,1-3 96,15-6-545,-5-4-512,5-1-737,-5-2-800,-1 0-161,-19-30-1601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5:47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0 10570,'-8'1'200,"-1"0"1,1 1-1,0 0 1,0 0-1,1 1 1,-1 0-1,0 0 1,-9 6-1,15-7-116,-1-1-1,1 1 0,0 0 1,0 0-1,0 0 0,0 0 1,0 0-1,0 1 0,1-1 1,-1 0-1,1 1 1,-1-1-1,1 1 0,0 0 1,0-1-1,0 1 0,1 0 1,-1 0-1,1-1 0,-1 1 1,1 0-1,0 0 0,0 4 1,-2 13 531,-17 135 18,16-117-550,1-19 43,1 0 0,1 0 1,1 0-1,1 0 0,0-1 1,2 1-1,7 26 1,0 0-76,-7-28-50,1 0 1,1 1-1,0-2 1,1 1-1,1-1 1,1 0-1,14 21 1,-13-22-3,-9-12-1,1 0 0,0-1 0,0 1 0,0 0 0,1 0 0,-1-1 0,1 0 0,-1 1 0,1-1 0,0 0 1,3 2-1,-4-3 5,0-1 0,0 1 0,-1-1 0,1 0 1,0 1-1,0-1 0,0 0 0,0 0 0,0 0 1,-1 0-1,4-1 0,5 0 35,16 2-20,-18 0-67,0-1 0,0 0-1,0 0 1,0-1 0,0 0 0,0-1 0,-1 1-1,1-2 1,-1 1 0,13-6 0,83-43-950,-69 27-442,-28 7-836,-5 9 1004,5-11-3377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5:48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21 163 9993,'-10'0'1218,"4"-3"-706,1-2-416,10 5 128,-5-6 385,62-17-577,-46 7-32,-1 8-96,1-3-224,-6 0-737,21-7-449,-10 5-640,5-35 352,-32 48-1409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5:48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1 136 8840,'0'-5'801,"5"2"-737,5 1 32,16-9-96,5-5 64,145-48-32,-140 51-64,5 3-192,-5 4-1313,0 1-1602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5:49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5061,'-2'1'183,"1"0"-1,0 0 1,0 0 0,-1 1 0,1-1-1,0 1 1,0-1 0,0 1 0,1-1-1,-1 1 1,0-1 0,0 1 0,1 0 0,-1-1-1,1 1 1,0 0 0,-1 0 0,1-1-1,0 1 1,0 0 0,0 0 0,0-1-1,0 1 1,1 0 0,-1 0 0,1-1 0,-1 1-1,1 0 1,-1-1 0,1 1 0,1 2-1,2 3-132,0 0-1,1 0 0,-1 0 1,10 10-1,-10-12 353,2 2 39,1 0-1,-1 0 1,16 11 0,-17-14-314,0 0 0,0 1 0,0 0 0,0 0 0,3 5 0,7 12 5,-1 0 0,18 38 0,-25-47-80,2 15 290,-9-28-336,0 0 0,1 0-1,-1 0 1,0 0 0,0-1-1,0 1 1,0 0-1,0 0 1,0 0 0,0 0-1,0 0 1,0 0-1,1 0 1,-1 0 0,0 0-1,0 0 1,0 0 0,0 0-1,0 0 1,0 0-1,0 0 1,1 0 0,-1 0-1,0 0 1,0 0 0,0 0-1,0 0 1,0 0-1,0 0 1,0 0 0,1 0-1,-1 0 1,0 0-1,0 0 1,0 0 0,0 0-1,0 0 1,0 0 0,0 0-1,0 0 1,0 0-1,1 1 1,-1-1 0,0 0-1,0 0 1,0 0-1,0 0 1,0 0 0,0 0-1,0 0 1,0 0 0,0 1-1,0-1 1,0 0-1,1-2-2,0 1-1,-1-1 1,0 0 0,1 0-1,-1 1 1,0-1-1,1 0 1,-1 0-1,0 0 1,0 1-1,-1-1 1,1 0-1,0 0 1,-1 0 0,1 1-1,-1-1 1,1 0-1,-2-2 1,-4-19-415,2-5-639,2 17 756,1 0 1,0 0 0,0 1-1,1-1 1,1 0-1,2-18 1,15-67 123,-17 93 170,-1 1-1,1-1 0,-1 1 0,1-1 1,0 1-1,0 0 0,0-1 0,0 1 1,1 0-1,-1 0 0,0 0 0,3-3 1,-3 4 3,-1 1 1,1 0-1,-1 0 1,1-1 0,0 1-1,-1 0 1,1 0 0,-1-1-1,1 1 1,0 0-1,-1 0 1,1 0 0,0 0-1,-1 0 1,1 0-1,-1 0 1,1 0 0,0 0-1,-1 0 1,1 0 0,-1 1-1,1-1 1,0 0-1,-1 0 1,1 1 0,-1-1-1,1 0 1,-1 1-1,2 0 1,2 3 83,0 0 1,1 1-1,-2-1 1,1 1-1,0 0 1,4 9-1,-3-6 241,11 17-119,-9-14-188,1 0 1,0 0-1,1-1 0,10 10 0,1 1 7,43 39 69,-62-59-91,0 0 0,0 0-1,0 0 1,0 0 0,0 0-1,0 0 1,0 0 0,0 0-1,0-1 1,1 1 0,-1 0 0,0-1-1,0 1 1,1-1 0,-1 1-1,0-1 1,1 0 0,-1 0-1,0 0 1,1 1 0,-1-1-1,0 0 1,1-1 0,-1 1 0,1 0-1,-1 0 1,0 0 0,1-1-1,-1 1 1,0-1 0,0 1-1,1-1 1,1-1 0,1-2-100,-1-1 1,1 1 0,-1-1-1,0 0 1,0 0 0,0 0-1,2-7 1,1-1-475,11-21-255,14-45-1,-30 74 835,0 1 0,0-1 0,0 1 0,0-1-1,-1 0 1,0-5 0,3-7 323,-2 17-314,0 0-1,0-1 1,0 1-1,0 0 1,0 0 0,0-1-1,0 1 1,0 0-1,0 0 1,0 0 0,0 0-1,0 0 1,0 1-1,0-1 1,0 0 0,0 0-1,0 1 1,0-1-1,1 1 1,15 5 389,-1 1-1,-1 0 1,1 1-1,17 12 1,-6-4-428,-6-3 52,-3-2 11,0-1-1,32 12 1,-45-19-59,-1 0-1,1 0 1,-1 0-1,1 1 1,-1 0-1,0-1 1,0 1-1,-1 1 1,1-1-1,2 5 1,-6-8-8,0-1 0,0 0-1,0 0 1,0 0 0,0 1 0,1-1 0,-1 0 0,0 0 0,0 0 0,0 0 0,0 1 0,0-1 0,0 0 0,0 0 0,0 0 0,-1 1 0,1-1 0,0 0 0,0 0 0,0 0 0,0 1 0,0-1 0,0 0 0,0 0 0,0 0 0,0 0 0,-1 1 0,1-1 0,0 0 0,0 0 0,0 0 0,0 0 0,0 0 0,-1 0 0,1 1 0,0-1 0,0 0 0,0 0 0,0 0 0,-1 0 0,1 0 0,0 0 0,0 0 0,0 0 0,-1 0 0,1 0 0,0 0 0,0 0-1,0 0 1,-1 0 0,-4 0-3603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5:49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8 6182,'-17'-8'3744,"17"8"-3712,0 0 1,0 0-1,0 0 1,0 0-1,0 1 1,0-1 0,0 0-1,0 0 1,0 0-1,0 0 1,0 0-1,0 0 1,0 0-1,0 0 1,0 0 0,0 0-1,0 0 1,0 0-1,0 0 1,0 0-1,0 0 1,0 0-1,0 1 1,0-1 0,0 0-1,0 0 1,0 0-1,0 0 1,0 0-1,0 0 1,0 0-1,-1 0 1,1 0-1,0 0 1,0 0 0,0 0-1,0 0 1,0 0-1,0 0 1,0 0-1,0 0 1,0 0-1,0 0 1,0 0 0,0 0-1,0 0 1,24 20-176,-5-4 655,14 12 1,-9-7-241,0 1 0,25 33 0,58 72 160,-98-117-324,0 0-1,-1 1 1,0 0-1,-1 0 1,0 0-1,7 17 1,-1 1-49,-1 0-6,12 43 0,-24-72-58,0 0-1,0-1 1,0 1-1,0 0 1,0 0-1,0 0 0,0 0 1,0-1-1,0 1 1,0 0-1,0 0 1,1 0-1,-1 0 0,0 0 1,0-1-1,0 1 1,0 0-1,0 0 0,0 0 1,0 0-1,0 0 1,1 0-1,-1 0 1,0-1-1,0 1 0,0 0 1,0 0-1,0 0 1,1 0-1,-1 0 1,0 0-1,0 0 0,0 0 1,0 0-1,0 0 1,1 0-1,-1 0 1,0 0-1,0 0 0,0 0 1,0 0-1,1 0 1,-1 0-1,0 0 1,0 0-1,0 0 0,0 0 1,1 0-1,-1 0 1,0 1-1,0-1 1,0 0-1,0 0 0,0 0 1,0 0-1,1 0 1,-1 0-1,0 0 1,0 1-1,0-1 0,0 0 1,0 0-1,0 0 1,0 0-1,0 0 1,0 1-1,13-27-943,-5 10 515,35-65-522,-36 72 912,-1 1 0,2 0 0,-1 0 0,1 1 0,0 0 0,0 0 0,1 1-1,0 0 1,0 0 0,0 1 0,1 0 0,17-6 0,-14 6 46,-8 3 22,-1 1 0,1 0 0,-1 0 0,1 0 0,-1 0 0,1 1 0,0 0-1,-1 0 1,1 0 0,0 0 0,-1 1 0,1 0 0,0 0 0,-1 0 0,1 0 0,6 4 0,-7-3 23,-2-2 40,0 1 1,-1-1-1,1 1 0,0 0 1,0 0-1,0 0 0,-1 0 1,1 0-1,-1 1 0,1-1 1,-1 0-1,1 1 0,-1-1 1,0 1-1,0-1 0,1 1 1,-1 0-1,0-1 0,1 3 1,-1 1 24,-1 0 0,1-1 0,0 1 0,-1 0 0,0-1 0,0 1 0,-2 7 0,-9 55 251,8-58-264,0-1 0,0 1 0,-1-1 0,-1 0 0,1 0 0,-1-1 0,-1 1 0,1-1 0,-1 0 0,0-1 0,-10 9 0,-5 7-33,8-8-38,0-1 1,0-1-1,-19 14 0,24-20-18,-2 2-144,9-16-2422,1 6 2271,0 1-1,0-1 1,0 0 0,1 0-1,-1 1 1,0-1 0,1 0 0,-1 1-1,1-1 1,-1 0 0,1 1-1,0-1 1,0 1 0,-1-1 0,1 1-1,0-1 1,1 1 0,-1 0 0,0-1-1,0 1 1,0 0 0,3-2-1,61-61-4598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5:50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171 856 9897,'-8'6'431,"0"1"1,0 0-1,0 0 0,1 0 0,0 1 0,0 0 0,1 1 0,-7 12 0,9-15-232,-3 4-144,0 1 1,2 0-1,-1 0 1,1 0-1,1 0 0,0 1 1,-4 19-1,2-7-18,5-22-30,0 0 0,1 0 0,-1 0 0,1 0 0,-1 0 0,1 0 0,0 0 0,0 1 0,0-1 0,0 0 0,0 0 0,1 3 0,-1-5-5,0 1 0,0-1 1,1 0-1,-1 0 0,0 1 0,1-1 0,-1 0 0,0 0 0,0 0 1,1 1-1,-1-1 0,0 0 0,1 0 0,-1 0 0,0 0 0,1 0 0,-1 1 1,1-1-1,-1 0 0,0 0 0,1 0 0,-1 0 0,0 0 0,1 0 1,-1 0-1,0-1 0,1 1 0,-1 0 0,0 0 0,1 0 0,-1 0 0,0 0 1,1 0-1,-1-1 0,1 1 0,24-20-356,38-81-2348,-21 40 3434,-42 62-690,-1-1 1,1 1 0,0-1 0,-1 1-1,1-1 1,0 1 0,-1 0 0,1-1 0,0 1-1,0-1 1,0 1 0,-1-1 0,1 1-1,0 0 1,0-1 0,0 1 0,0 0-1,0-1 1,0 1 0,0-1 0,0 1 0,0 0-1,1-1 1,-1 1 0,0-1 0,0 1-1,0 0 1,1-1 0,-1 1 0,0-1-1,1 1 1,-1-1 0,0 1 0,1-1 0,-1 1-1,2 0 1,16 13 116,-15-12-27,12 6-37,1 0-1,0-1 1,0-1-1,1 0 1,0-1-1,24 3 0,-20-3-61,-19-4-25,0-1 0,1 1 0,-1 0 0,0-1-1,1 0 1,-1 1 0,0-1 0,1 0 0,-1 0-1,1 0 1,-1-1 0,0 1 0,1 0 0,-1-1-1,0 0 1,1 1 0,-1-1 0,3-2 0,-1 0 6,-1-1 0,1 0 0,-1 0 0,0 0 0,0 0 1,0-1-1,3-7 0,32-63-19,-35 70-14,-1 0 0,0-1 1,0 0-1,-1 0 0,0 1 0,0-1 1,0 0-1,-1 0 0,1 0 1,-1 0-1,-1 0 0,1 0 0,-1 0 1,-2-6-1,0-5-138,-2-14-378,-15-43-1,19 68 459,-8-20-352,-1 0 0,-21-40 1,-89-149-854,106 191 718,-1 1-1,-35-40 0,24 31 113,1-1 515,1-1 583,-3 0 1,0 1-1,-33-29 0,59 62-629,1-1 1,-1 1-1,1 0 0,-1-1 1,1 1-1,-1-1 0,1 1 1,-1 0-1,0 0 0,1-1 1,-1 1-1,1 0 0,-1 0 0,0-1 1,1 1-1,-1 0 0,0 0 1,1 0-1,-1 0 0,0 0 1,1 0-1,-2 0 0,-3 11 195,7 15 315,18 44 688,28 28-823,47 71-50,-5-33 649,-34-57-626,-45-61-333,25 39 19,36 75-1,18 57-18,-71-151-19,-17-32-15,0-1 1,1 0 0,0 1-1,0-1 1,6 8 0,-6-9-9,1 0-98,0-1 1,0 1-1,0-1 1,0 0-1,0 0 1,0-1 0,1 1-1,0-1 1,-1 0-1,1 0 1,0-1-1,0 1 1,0-1-1,0 0 1,8 1-1,1-1-281,0-1 1,0 0-1,15-2 0,-28 2 354,2 0-195,0-1 0,0 1 0,1-1 0,-1 0 0,0 1 0,0-1 0,0-1 0,0 1 0,0 0 0,4-4 0,19-15-3726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5:50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0 11339,'-8'3'182,"1"0"0,0 0 0,0 0 0,0 1 0,0 0 0,1 1 0,0-1 0,0 1 0,0 0 0,0 1 0,1-1 0,0 1 0,-6 9 0,-1 1-7,2 1 1,-16 33 0,23-45-120,1 0 0,0 0 1,0 0-1,0 0 0,1 0 0,0 0 1,0 0-1,0 1 0,0-1 1,1 0-1,0 1 0,0-1 1,1 6-1,1 15 282,-3-22-332,1 0-1,0 0 1,0 0-1,1 0 1,-1 0 0,1 0-1,0 0 1,0 0-1,0 0 1,0 0-1,1 0 1,0-1 0,0 1-1,0 0 1,0-1-1,0 0 1,1 1-1,-1-1 1,1 0 0,0 0-1,5 4 1,-7-7-2,-1 1 1,1-1-1,0 0 0,0 1 1,0-1-1,-1 0 1,1 0-1,0 0 0,0 1 1,0-1-1,0 0 1,0 0-1,-1 0 1,1 0-1,0 0 0,0-1 1,0 1-1,0 0 1,0 0-1,-1 0 0,1-1 1,0 1-1,0 0 1,0-1-1,-1 1 0,1-1 1,0 1-1,-1-1 1,2 0-1,16-20-169,-14 15 38,21-33-402,14-42 59,-37 77 457,0 0-1,0 0 0,0-1 0,0 1 0,-1 0 0,0 0 0,0-1 0,0 1 1,0-1-1,-1 1 0,0-1 0,0 1 0,-1-8 0,0-12 0,1-25 52,28 76 143,-11-11-189,0 1 0,-2 0 0,15 21 0,-26-34-274,-1 0-1,1 0 1,0 0-1,0-1 1,1 1-1,-1-1 1,0 0-1,1 0 1,0-1 0,0 1-1,0-1 1,0 0-1,0-1 1,0 1-1,0-1 1,1 0-1,-1 0 1,0 0-1,1-1 1,-1 0 0,7-1-1,6-2-1329,-11-6-1554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5:51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0 327 7047,'1'1'157,"-1"1"0,1-1 0,0 0 1,0 1-1,-1-1 0,1 0 1,0 0-1,0 0 0,0 0 0,0 0 1,0 0-1,1 0 0,-1 0 0,0 0 1,0 0-1,1-1 0,-1 1 0,0 0 1,1-1-1,-1 1 0,0-1 1,3 1-1,17 8 336,-13-4-443,16 7 286,-1 0-1,52 15 1,-74-26-283,36 7 47,-27-9 576,-20-8 1223,-3-2-1816,0-1 0,0 0 0,1-1 0,1 0 0,0 0 0,1-2 0,1 1 0,-9-17 1,17 28-60,-1 1 1,1-1 0,-1 0-1,1 0 1,0 0 0,0 0 0,1 0-1,-1 0 1,1 0 0,-1-1 0,1 1-1,0 0 1,0 0 0,1 0-1,-1 0 1,0-1 0,1 1 0,0 0-1,0 0 1,0 0 0,0 0 0,0 0-1,1 1 1,1-4 0,4-9-8,-3 3-10,-2 6-10,1-1-1,-1 1 1,1 0 0,1 0-1,-1 1 1,1-1-1,0 1 1,0-1 0,6-4-1,58-59-71,-65 66-66,-1 0-1,1-1 0,0 1 1,1 0-1,-1 1 0,1-1 0,-1 0 1,1 1-1,0 0 0,0 0 1,5-2-1,-5 3-192,21-6-2965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5:53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258 581 9097,'-6'-4'1623,"5"3"-1562,0 1 0,1 0 0,-1-1 0,0 1 1,1-1-1,-1 1 0,0-1 0,1 1 0,-1-1 0,1 1 1,-1-1-1,1 1 0,-1-1 0,1 0 0,-1 0 0,1 1 0,0-1 1,-1 0-1,1 1 0,0-1 0,0 0 0,-1 0 0,1 0 0,0 1 1,0-1-1,0 0 0,0 0 0,0 0 0,0 1 0,0-1 1,0 0-1,0 0 0,1 0 0,-1 1 0,0-1 0,0 0 0,1 0 1,-1 1-1,0-1 0,1 0 0,-1 1 0,1-1 0,-1 0 0,1 1 1,0-2-1,0 1-37,4-8 95,-1 0 0,1 0-1,-2-1 1,1 1 0,3-20-1,-1-2 671,-4 25-735,0 0 0,-1 0 1,0 0-1,-1 0 0,1 0 0,-1 0 0,0 0 1,0 0-1,-1 0 0,0 0 0,0 0 0,0 1 1,-1-1-1,-4-11 0,-49-114 282,50 120-312,-1 1-1,-1 0 0,0 0 1,0 1-1,-1 0 1,-13-12-1,2 2-5,-43-44 9,58 58 0,0 1 0,0 0 1,-1 0-1,1 1 1,-1-1-1,0 1 0,0 0 1,-1 1-1,1-1 1,-10-2-1,3 1-35,12 4 3,1 0 1,-1 0-1,0 0 0,0 0 1,0 1-1,0-1 0,0 0 0,1 0 1,-1 0-1,0 0 0,0 1 1,0-1-1,0 0 0,0 0 0,0 0 1,0 0-1,0 1 0,0-1 1,0 0-1,0 0 0,0 0 0,0 1 1,0-1-1,0 0 0,0 0 1,0 0-1,0 1 0,0-1 0,0 0 1,0 0-1,0 0 0,0 1 1,0-1-1,-1 0 0,1 0 0,0 0 1,0 0-1,0 0 0,0 1 1,0-1-1,0 0 0,-1 0 0,1 0 1,0 0-1,0 0 0,0 0 1,0 0-1,-1 1 0,1-1 0,0 0 1,0 0-1,0 0 0,-1 0 1,1 0-1,0 0 0,0 0 0,0 0 1,-1 0-1,1 0 0,0 0 1,0 0-1,0 0 0,-1 0 0,1 0 1,0 0-1,0-1 0,0 1 1,12 25 205,-4-11-141,18 48 15,30 80 11,4 50 58,-40-118-91,34 84 0,59 116-42,-97-234-20,39 71 0,-47-97 11,6 9 18,21 37 7,-3 0 0,35 91 1,-20-8-18,-45-138-10,-1 0 0,1 1 0,-1-1 0,-1 1 0,1 0 0,-1-1 0,0 10 0,0-13 0,-1-1 0,1 0 0,-1 1 0,1-1 0,-1 0 1,1 1-1,-1-1 0,0 0 0,0 0 0,0 0 0,0 0 0,1 0 0,-1 0 0,-3 2 0,-4 6 5,-7 12 15,11-15-18,0 1-1,-1-1 1,0-1 0,0 1-1,0-1 1,-1 0-1,0 0 1,0 0-1,0-1 1,0 0 0,-1 0-1,1-1 1,-14 6-1,-114 41 63,128-47-63,-1-1-1,1 1 0,-1-2 0,1 1 0,-1-1 1,0 0-1,0 0 0,0-1 0,1 1 1,-1-2-1,0 1 0,-12-3 0,1 0-19,-3-2-4,-1-1-1,1-1 0,1 0 1,-1-2-1,1 0 0,-33-22 1,51 30 3,-1 0 0,1-1-1,-1 1 1,1-1 0,0 1 0,0-1 0,0 0 0,0 0 0,0 0 0,0 0 0,0 0-1,1 0 1,-1 0 0,1-1 0,0 1 0,-1 0 0,1-1 0,0 0 0,0 1 0,1-1-1,-1 1 1,1-1 0,-1 0 0,1 1 0,0-1 0,0 0 0,0 0 0,0 1-1,0-1 1,1 0 0,0-3 0,1-7-286,-1-8 82,-1 7 15,1 0 1,1 0 0,6-24 0,22-69-737,-28 96 339,2 1 0,-1 0 1,1 0-1,6-10 0,-7 13-172,12-17-3412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3:37.98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110 0 7527,'-1'0'64,"-2"4"-32,1 3 160,0 4 929,1 4 193,3 4-161,0 6-673,1 7-256,-1 27 225,-1 5-385,-2-6 64,-1-11-64,-1-12 0,-1-10 192,-2-7-95,-7-9-161,-2-8-64,-2-9 64,3-5 0,1-5 0,3-6-289,2-26-63,3-8-353,6 1-416,4 8-224,3 9-577,6 5-1281,0 8-1089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5:54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109 155 11371,'-94'-61'1137,"93"60"-1036,-1 0-1,1 0 1,0 0 0,0 0 0,0 0 0,0-1 0,0 1-1,1 0 1,-1 0 0,0-1 0,1 1 0,-1 0-1,0-1 1,1 1 0,-1 0 0,1-1 0,0 1-1,0-1 1,-1 1 0,1-4 0,6-31 488,-2 10 239,-4 25-679,8 2-127,7 3-3,-1 0 0,1-1 0,0-1 0,25 0 0,23 4 24,64 26 38,-106-26-76,-18-6 26,-1 1 0,1 0-1,0 0 1,-1 0 0,1 0 0,-1 0 0,1 0 0,-1 0-1,0 1 1,1 0 0,-1-1 0,0 1 0,0 0-1,0 0 1,0 0 0,0 0 0,-1 0 0,1 1 0,-1-1-1,1 0 1,-1 1 0,0-1 0,0 1 0,0-1 0,0 1-1,0 0 1,-1-1 0,1 1 0,-1 0 0,0 0 0,0-1-1,0 5 1,1 6-28,0-5 29,0 0 0,-1 0 0,0 0 0,-1 1 0,-2 11 0,-23 107 53,-3-51 54,21-52-124,7-22-12,-1 0 0,1 0 0,0 1 1,0-1-1,1 1 0,-1-1 0,0 1 0,1-1 1,0 1-1,-1-1 0,1 1 0,0 0 0,0-1 1,0 1-1,1-1 0,0 4 0,0-5-7,-1-1 0,1 1 0,0-1 0,0 1-1,-1-1 1,1 1 0,0-1 0,0 0 0,0 1-1,0-1 1,0 0 0,0 0 0,0 1 0,0-1-1,-1 0 1,1 0 0,0 0 0,0 0 0,0 0-1,0-1 1,0 1 0,0 0 0,0 0 0,1-1 0,22-6-860,-24 7 845,36-19-1332,30-30-1494,-34 23-1522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5:55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0 10250,'-11'5'141,"0"0"1,1 1 0,0 0-1,0 1 1,0 0 0,1 1 0,0 0-1,0 0 1,1 1 0,0 0-1,1 0 1,0 1 0,-8 13-1,13-20-69,-1 1 67,0 0 1,0 1-1,1-1 0,0 1 0,-1 0 1,2 0-1,-1-1 0,0 1 0,1 1 1,0-1-1,0 0 0,1 0 0,0 0 1,-1 0-1,2 1 0,-1-1 1,0 0-1,3 9 0,-1-2 114,9 58 308,4-2 1,34 101-1,-36-128-382,68 196 861,-61-183-890,-5-12-127,68 174 40,15 12-53,-53-132-15,-36-79-22,1-1-253,0 0-1,15 16 1,-10-12-165,-9-13 197,-1 0 1,1 0-1,1-1 1,-1 1-1,1-1 1,0-1-1,0 0 0,13 7 1,-16-9 78,10 3-1351,-9-9-172,-2 0 313,10-7-3863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5:56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539 768 9257,'-26'-42'1671,"25"40"-1606,0 0 1,1-1 0,-1 1-1,0 0 1,1 0 0,0-1-1,-1 1 1,1 0 0,0 0-1,0-1 1,1 1 0,-1 0-1,0-1 1,1 1 0,-1 0-1,1 0 1,1-4 0,2-11 775,4-94 141,-7 86-870,0 16-48,-1 0 0,-1-1 0,1 1 0,-1-1 0,-1 1 0,0 0 0,0 0 0,-7-17 0,1 2 92,7 21-152,-4-13 23,-1 1 0,0 0 0,-1 1 0,-1-1-1,-18-24 1,-57-79 16,79 112-42,-1 0 1,1 1-1,-1-1 0,0 1 1,0 1-1,-1-1 0,0 1 1,0-1-1,0 2 0,0-1 1,0 1-1,-1 0 0,-8-3 1,-14-6 38,-5-6-21,11 6 8,0 0 1,-50-15-1,-2 5-48,62 20-240,10 7 159,18 21 148,-3-8-12,41 65 174,-40-62-129,2-2 1,0 0-1,30 30 0,0-3 20,-35-34-78,141 164 92,26 42 36,-90-104 133,-74-95-179,33 45 216,-14-19-262,45 81-1,-22-14-3,-53-109-44,0 0-1,-1 0 1,0 0-1,1 0 1,-1 0-1,0 1 1,-1-1-1,1 0 0,0 0 1,-1 5-1,0-8-1,-1 1-1,1-1 1,-1 1-1,1-1 1,-1 1-1,1-1 1,-1 0-1,0 1 1,1-1-1,-1 0 1,0 1-1,1-1 1,-1 0-1,0 0 0,1 0 1,-1 1-1,0-1 1,1 0-1,-1 0 1,0 0-1,1 0 1,-1 0-1,0 0 1,0-1-1,1 1 1,-2 0-1,-12 0 9,13 0-14,-111 0 11,100-1-31,1 0-1,-1 0 1,1-1-1,-1-1 1,1 0-1,0-1 1,0 0 0,0 0-1,-13-8 1,-13-21-424,36 32 336,0 0 1,1 0-1,-1 0 1,0-1-1,0 1 1,0 0-1,1 0 1,-1 0-1,1 0 0,-1-1 1,1 1-1,-1 0 1,1-1-1,0 1 1,-1 0-1,1-1 1,0 1-1,0 0 1,0-1-1,0 1 1,0-1-1,1 1 1,-1 0-1,0-1 1,0 1-1,1 0 1,-1 0-1,1-1 0,0 1 1,-1 0-1,1 0 1,0 0-1,0-2 1,2-1-639,6-9-2261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5:56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7976,'-5'0'3939,"5"5"-3618,0 9-193,36 57-96,-26-55 320,6 3 96,-1 5-127,6-3 127,4 24 257,53 101-449,-73-127-192,0-3 0,0-3-64,-5-2 0,11 7-704,-6-7-1378,10-9-2659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5:5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 11563,'-21'10'833,"6"9"-417,-42 111 193,57-90 256,11-3 63,-1 8-575,0 3 159,6 53-31,9 0-289,53 193 0,-68-265-128,6-5-64,-1 0 0,1-11-160,20 22-32,52 13-833,-73-48-993,1-8-1666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5:57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0 11371,'-5'0'81,"-1"0"0,1 1 1,0 0-1,-1-1 0,1 2 0,0-1 1,-1 1-1,1-1 0,0 1 1,0 1-1,-8 4 0,0 0-10,7-4 40,1 0 1,0 1-1,0 0 1,0-1-1,0 2 0,1-1 1,-1 0-1,1 1 0,0 0 1,1 0-1,-6 8 0,1 2 348,1 0 1,-8 24-1,15-38-456,-3 8 92,0 1-1,1-1 0,0 1 1,0-1-1,1 19 0,4 111 392,-3-133-459,0-1-1,1 0 1,-1 0-1,1 1 1,0-1 0,1 0-1,-1 0 1,1 0-1,0 0 1,0 0 0,1-1-1,3 7 1,2 2 33,2 2-30,1 1-1,1-2 1,0 0 0,17 16 0,-21-22-30,1-1 0,0 0 0,0-1 0,1 0 0,0 0 0,0-1 0,0 0 0,1-1 0,-1 0 0,1-1 0,13 3 0,-8-2 0,-13-3-18,0 0-1,1 0 1,-1 0-1,1 0 1,-1-1-1,1 1 1,-1-1 0,1 0-1,0 0 1,-1 0-1,1-1 1,-1 1-1,1-1 1,-1 0-1,1 0 1,-1 0-1,0 0 1,1-1 0,-1 1-1,4-4 1,4 0-65,-5 1-4,1-1-1,-1 0 0,0 0 0,0 0 0,-1 0 0,0-1 0,0 0 0,0 0 0,0 0 1,-1-1-1,0 0 0,3-7 0,-5 9-44,0-1 0,0 0 0,0 0 0,-1 0 1,0 1-1,0-1 0,0 0 0,-1 0 0,0 0 0,0-1 0,-1 1 0,0 0 0,0 1 1,-2-10-1,-1-7 39,2 14 112,1 0-1,-2 0 1,1 0 0,-1 0 0,0 1 0,-1-1 0,1 1 0,-1 0-1,-1 0 1,0 0 0,0 1 0,0 0 0,0 0 0,-10-8 0,14 13-83,0 0 1,-1 1-1,1-1 1,-1 0-1,1 1 1,-1-1-1,1 1 1,-1 0-1,1-1 1,-1 1-1,1 0 1,-1 0 0,0 0-1,1 0 1,-1 0-1,1 0 1,-1 1-1,1-1 1,-1 0-1,1 1 1,-1 0-1,1-1 1,-1 1-1,1 0 1,-1-1-1,1 1 1,0 0 0,0 0-1,-2 2 1,-4 1-1706,-4 1-980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5:58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31 10730,'-45'-31'998,"49"34"-663,0 0-1,0 0 0,0 0 0,-1 0 0,1 1 0,-1 0 0,5 7 1,13 13 120,62 76 426,-74-89-743,-1 0 0,-1 0 0,1 0 1,-2 1-1,1 0 0,-2 1 1,0-1-1,0 1 0,-1 0 0,3 17 1,1 4 107,-3-16-204,5 22 18,-1 0 1,2 43 0,6 95-19,-7-84-20,-6-75-65,45-81-1025,-9 20 850,36-27-124,-72 65 304,-1 1 0,1-1 0,0 1 0,0 0 0,0 0 0,1 0 0,-1 1 0,0 0 0,1-1 0,0 2 0,8-4-1,3 1 5,-5 2 27,1 1-1,-1 0 1,0 1 0,0 1 0,0-1-1,0 2 1,19 4 0,-28-6 6,0 0 17,0 0-1,0 1 1,-1-1-1,1 1 1,0 0-1,0-1 1,0 1-1,0 0 1,-1 0-1,1 0 1,0 0-1,-1 1 1,1-1-1,-1 0 1,1 1-1,-1-1 1,1 1-1,-1-1 1,0 1-1,0 0 1,0-1-1,0 1 1,0 0-1,0 0 1,-1 0-1,1-1 1,0 3-1,-1 1 31,1-1 0,-1 0 0,-1 0 0,1 0-1,0 1 1,-1-1 0,0 0 0,0 0 0,0 0 0,0 0 0,-1 0 0,-2 4-1,-5 11 42,4-7-8,-1 0 0,-1 0-1,0 0 1,-13 16 0,16-24-61,-1 0 1,1 0-1,0 0 1,-1-1 0,0 1-1,0-1 1,0 0-1,0-1 1,0 1-1,-1-1 1,-6 2-1,-50 9-37,56-12 29,-31 2-639,35-3 346,1 0 0,-1 0 0,1-1 0,-1 1 0,1 0 0,0-1 0,-1 0 0,1 1 0,-1-1 0,1 0 0,0 1 0,0-1 0,-2-2 0,-8-9-3966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5:58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1 9417,'11'15'2402,"9"9"-1217,-4 0-864,15 21 191,0 6 129,0 113 320,-42-140-417,-4 0-320,-1-5 65,-4 2-257,-16 14 64,-6-9-96,-92 32 0,113-58-96,1-5-833,-6-3-1089,11-5-352,-27-14-1442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5:59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12204,'0'0'880,"0"0"-591,5 1-277,1 0 0,-1 1 1,1 0-1,-1 0 1,1 1-1,-1-1 0,9 7 1,13 6-192,-5-5-210,0 0 0,1-1 0,29 6 0,40 13-3543,-52-12 3960,-1 1 0,-1 3 0,62 41 0,-94-57 505,-1 0-1,0 0 1,0 0 0,0 1 0,0 0 0,4 6-1,20 18 746,17 0-819,-44-28-373,1 0-1,0 0 1,0 0-1,-1-1 1,1 1-1,0-1 1,0 1-1,0-1 1,0 0-1,0 0 1,0 0-1,0-1 1,0 1-1,-1-1 1,1 1-1,0-1 1,0 0-1,0 0 1,-1 0-1,1 0 1,-1-1-1,1 1 1,2-3-1,1 1 4,22-19 167,17-29-186,-43 49-64,0 0 1,0 0-1,0-1 1,-1 1-1,1-1 1,-1 1-1,0-1 1,0 1-1,0-1 1,0 0 0,0 1-1,-1-1 1,1 0-1,-1 0 1,1 0-1,-1 0 1,0 1-1,0-1 1,-1 0-1,1 0 1,0 0-1,-1 1 1,0-1-1,0 0 1,0 0 0,0 1-1,0-1 1,0 1-1,-1-1 1,1 1-1,-3-3 1,0-1 50,-1 1 0,0 0 1,-1 0-1,1 1 0,-1-1 0,0 1 1,-10-6-1,15 10-44,1 0 1,-1-1-1,1 1 0,-1 0 1,1 0-1,-1-1 1,1 1-1,-1 0 0,0 0 1,1 0-1,-1-1 1,1 1-1,-1 0 0,1 0 1,-1 0-1,0 0 0,1 0 1,-1 0-1,1 0 1,-1 1-1,1-1 0,-1 0 1,0 0-1,1 0 0,-1 0 1,1 1-1,-1-1 1,1 0-1,-1 1 0,1-1 1,-1 0-1,1 1 1,-1-1-1,1 1 0,0-1 1,-1 0-1,1 1 0,0-1 1,-1 1-1,1-1 1,0 1-1,0-1 0,-1 1 1,1 0-1,0-1 0,0 1 1,0-1-1,-1 2 1,0 3 67,-18 29-57,-19 53 0,34-77-12,1 0-1,0 0 1,1 0 0,0 0 0,1 1 0,0-1-1,1 1 1,0-1 0,1 1 0,0-1 0,4 20 0,-1 0 1,-2-23-11,-1 0 0,1 0 0,0 0 0,0 0 0,1 0 0,0 0 0,0-1 0,0 1 0,1-1 1,0 0-1,0 0 0,1 0 0,0-1 0,8 8 0,-6-5-1,-6-7-7,-1 0 0,1 0 0,0-1 1,0 1-1,-1 0 0,1 0 0,0 0 1,0-1-1,0 1 0,0-1 0,0 1 1,0 0-1,0-1 0,0 0 0,0 1 1,0-1-1,0 1 0,0-1 0,0 0 1,0 0-1,0 0 0,0 0 0,1 0 1,-1 0-1,0 0 0,0 0 0,0 0 1,0 0-1,0-1 0,0 1 0,0 0 1,0-1-1,0 1 0,0-1 0,0 1 1,0-1-1,0 0 0,1 0 0,6-3-250,-1 2-223,1 0 0,-1-1 0,0 0 0,0-1 0,7-4 0,3-4-1701,29-28 1,77-82-5066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6:00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12588,'-1'3'99,"0"0"1,1-1-1,-1 1 0,1 0 0,-1 0 1,1 0-1,0 0 0,0 0 1,1 0-1,-1 0 0,0 0 0,1-1 1,1 6-1,16 36 347,-10-31-250,0-1 1,1 0-1,17 19 0,95 100 413,-76-85-461,-18-19-97,-1 1 0,-2 1 0,0 1 0,-2 1-1,20 39 1,54 112-649,-109-208-7354,-13-27 5399,16 34 3531,-1 0 1,-24-31 0,-21-18 2704,56 67-3610,-1 1 1,1-1-1,-1 1 0,1-1 0,-1 1 0,1-1 1,0 0-1,-1 1 0,1-1 0,0 1 1,0-1-1,-1 0 0,1 1 0,0-1 1,0 0-1,0 1 0,0-1 0,0 0 0,0 1 1,0-1-1,0 0 0,0 1 0,0-1 1,0 0-1,13-13 280,-7 9-343,5-6 3,1 1-1,0 1 1,1 0-1,0 1 1,21-10-1,7 0-6,-14 7-24,0 0 0,32-7 0,40-4 7,-96 21 27,0 0 0,0 0 0,1 0 0,-1 1 0,0 0 0,0-1 0,0 1 0,0 0-1,0 1 1,1-1 0,-1 1 0,0-1 0,0 1 0,0 0 0,0 0 0,0 0 0,0 0 0,-1 1 0,1-1 0,0 1-1,2 2 1,-2-1 54,-1-1 0,0 1 0,-1 0-1,1 0 1,0 0 0,-1 0-1,0 0 1,0 1 0,0-1 0,0 0-1,1 5 1,0 1-50,12 62 1033,-12-52-944,2 0 0,0 0 0,11 30 0,34 67-50,-30-84-32,-6-25 12,-6-4-14,-1-1-5,1 0 1,-1 0-1,0 0 0,1-1 1,-1 0-1,1 0 1,8-1-1,-3 1 9,-9-1-23,0 0 1,1 0-1,-1 0 1,0-1 0,1 1-1,-1-1 1,0 0-1,0 0 1,1 0-1,-1 0 1,0 0 0,3-3-1,16-7 53,39-28 0,-59 37-64,1 0 1,-1 0 0,1 0-1,-1 0 1,0 0 0,0-1-1,0 1 1,0-1 0,0 1-1,-1-1 1,1 0 0,-1 0-1,1 0 1,-1 1 0,0-1-1,0-1 1,-1 1 0,2-5-1,-3 2-51,1 0 1,-1 0-1,0 1 0,0-1 0,0 0 0,-1 1 0,-3-7 0,0-2-114,1 2 119,3 5 46,-1 1 1,0 0 0,-1 0-1,0 1 1,0-1-1,0 0 1,0 1 0,-1 0-1,0 0 1,0 0-1,0 0 1,-1 1 0,1-1-1,-11-6 1,-17-12 23,-43-22-1,71 42-15,0 1-1,-1-1 1,1 1-1,-1 0 1,1 0-1,-1 1 1,0 0-1,0 0 1,1 0-1,-1 0 1,0 0-1,0 1 1,0 0-1,-9 1 1,-3 0-9,-7 0-552,0 1 0,0 1 1,0 1-1,1 1 0,-41 14 0,39-11-349,-10 4-4122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3:21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8 13581,'-3'0'26,"0"0"0,0 0 0,0 0 0,0 1 0,1-1 0,-1 1 0,0-1 0,0 1 0,1 0 0,-1 0 0,0 0 0,1 1 0,-5 2 0,4-1-29,1 0-1,-1 0 1,0 0-1,1 1 1,-1-1-1,1 1 1,0-1-1,0 1 0,1 0 1,-1 0-1,1 0 1,0 0-1,-2 8 1,-27 206 633,30-190-515,2 0 0,0-1 1,2 1-1,0-1 0,2 0 1,16 45-1,-17-58-105,9 23 64,-14-37-69,1 1 0,-1-1 0,1 1-1,-1-1 1,0 1 0,1-1 0,-1 1 0,1-1 0,-1 0-1,1 1 1,-1-1 0,1 1 0,-1-1 0,1 0-1,0 0 1,-1 1 0,1-1 0,-1 0 0,2 0-1,0 1-4,-7-11-104,0 1 0,0 0 0,-11-14 0,10 14 37,-3-2 56,0-1 0,1 0 0,0-1 0,1 0 0,1 0 1,0 0-1,1-1 0,0 0 0,1 0 0,-4-27 0,2-7-29,0-50 0,6 93 31,0-1 1,0 0-1,0 1 1,1-1-1,0 1 0,0-1 1,1 1-1,0-1 1,4-8-1,-4 10 8,0 1 0,0 0-1,1 0 1,0 0 0,-1 0 0,1 1 0,0-1-1,5-2 1,2-3 2,14-10-27,-1 1 1,2 2-1,0 0 0,46-18 1,-65 30-246,-1 1 0,1-1 1,0 1-1,-1 0 0,1 1 1,0 0-1,0 0 0,0 0 1,0 1-1,0-1 0,0 1 1,9 2-1,1-1-1095,10 1-2269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6:00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11467,'26'24'1025,"77"124"-288,-72-110 320,-5 4 224,-5 3-384,5-2-129,15 44-447,62 187-97,-93-234 0,1 2-224,-6 1 96,0-4-96,5 38 0,-4-10-64,-1 39-609,-5-101-768,-11 1-1698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6:00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8232,'113'100'5648,"-34"-33"-4260,33 49-337,86 119-298,-180-213-525,28 49-1,-42-64-151,0 1 0,-1-1 0,-1 1 0,4 12 0,3 13 130,-2-15-86,30 101 289,-36-114-401,32 154 197,-2 137-130,-30-272-67,0 0 0,-4 32 1,1-49-5,1 0 1,-1-1 0,0 1-1,-6 13 1,-2 7 6,-46 120-986,44-118 103,-23 41-4002,-13 7-4735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6:01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99 11179,'4'-6'1395,"11"2"-1376,-2 1 254,250-36 1654,-138 25-1591,62-9 16,-146 18-148,80 1 0,-73 4-147,116 4-41,-117-2 3,1 1-2,59-5 0,27 1-124,-31 4-213,-97-2-87,1-1 0,-1 0-1,0 0 1,0 0 0,1-1-1,10-3 1,1 0-2966,2 3-1058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6:01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8424,'27'-1'1464,"-9"-1"-1100,0 1 1,22 2-1,128 9 522,-125-7-29,68 12-1,-82-9-567,14 4-1,-1 2 1,0 2-1,-1 2 0,70 38 0,-102-50-128,-1 1-1,1 0 0,-1 0 0,-1 1 0,1 0 1,9 10-1,-14-12-47,0 0 0,0 0 0,-1 1 1,1-1-1,-1 1 0,0-1 0,2 7 1,0 0-17,-4-10-78,1 1 0,-1-1-1,1 1 1,-1-1 0,0 1-1,1 0 1,-1-1 0,0 1-1,0-1 1,0 1 0,0 0 0,-1-1-1,1 1 1,0-1 0,-1 1-1,1-1 1,-1 1 0,0 1-1,-28 45 122,27-44-149,-1-1 0,-1 1 0,1-1 0,0 0 0,-1 1 0,0-2 1,0 1-1,1 0 0,-2-1 0,1 0 0,0 0 0,0 0 0,-8 2 0,-3 2-443,-82 29-5009,67-25 3920,-161 53-6802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6:03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402 498 10314,'-3'-1'207,"1"1"0,0-1 0,0 0 0,0 0 0,-1 0 0,1 0 0,0 0 0,0 0 0,1-1 0,-1 1 0,0-1 0,0 1 0,1-1 0,-3-2 0,-14-33 1528,-2-8-1354,-60-92 740,40 66-907,31 53-172,-2 0 1,-22-32-1,22 38-39,-1 1 0,0 0 0,0 1 0,-1 0 0,0 0 0,-1 2 0,0 0 0,-26-11 0,27 16-75,9 8 97,11 14 70,-5-14-122,21 34 49,45 49-12,-44-59 39,2-1 0,57 48 0,20 17 29,55 64 2,-82-75 52,-42-28 124,-17-24-142,-7-14-44,-5-9-51,-1-1 0,0 1 0,0 0 0,0 0 0,-1 1 0,0-1 0,-1 0 0,0 1 0,0 0 0,0 0 1,0 9-1,-2-2 19,-1 1 1,-1-1 0,-3 17-1,4-30-33,0 0 0,1 0 0,-1 0 0,0-1-1,0 1 1,0 0 0,0-1 0,0 1 0,-1-1-1,1 1 1,0-1 0,-1 1 0,1-1 0,-1 0-1,1 0 1,-1 0 0,0 0 0,1 0 0,-1 0-1,0 0 1,0 0 0,0-1 0,1 1 0,-1-1-1,0 1 1,0-1 0,0 0 0,0 0 0,0 0-1,0 0 1,0 0 0,0 0 0,0 0 0,-2-1-1,-4 1-11,-1 0-45,-1 0 1,1 0 0,0-1 0,0 0 0,0 0 0,0-1 0,0 0 0,-11-5 0,-2 0-151,16 6 14,1-1 1,-1 1-1,1-1 1,0 0 0,-9-5-1,13 6-142,0 0 1,0-1-1,0 1 0,0 0 0,0 0 0,0-1 0,0 1 0,0 0 0,0-1 0,1 1 0,-1-1 0,1 1 0,-1-1 1,1 1-1,0-1 0,-1 1 0,1-3 0,-1-18-7849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6:03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17 132 10122,'-1'-1'123,"0"1"0,1 0 0,-1 0 0,0-1-1,0 1 1,0-1 0,1 1 0,-1-1 0,0 1 0,0-1 0,1 1 0,-1-1 0,0 1 0,1-1 0,-1 0 0,1 0 0,-1 1 0,1-1 0,-1 0 0,1 0 0,-1 1 0,1-1 0,0 0 0,0 0 0,-1 0 0,1-1 0,0 0-118,0 0 1,0 0-1,1 0 0,-1 0 1,0 0-1,1 0 0,0 0 1,-1 1-1,1-1 0,0 0 1,0 0-1,0 1 0,0-1 1,0 0-1,0 1 0,1-1 1,1-1-1,6-6 106,-1 0-1,1 1 1,0 0-1,1 1 1,0 0-1,0 1 1,1 0-1,-1 0 1,13-4-1,-20 9-100,0 0 0,0 1 0,1-1 1,-1 1-1,0 0 0,1 0 0,-1 0 0,0 0 0,0 0 0,1 1 0,-1-1 0,0 1 0,0 0 0,1 0 1,-1 0-1,4 3 0,-2-2 21,-3-1 22,0 1 0,0-1 0,-1 1-1,1 0 1,0-1 0,-1 1 0,0 0 0,1 0 0,-1 0 0,0 0-1,0 0 1,0 0 0,0 0 0,0 0 0,-1 0 0,1 1 0,-1-1-1,1 0 1,-1 0 0,0 1 0,0-1 0,0 3 0,1 0 39,-1 2-66,1-1 0,-1 1-1,-1-1 1,1 1 0,-1-1 0,0 1 0,0-1-1,-1 1 1,0-1 0,0 0 0,-3 7 0,-41 97 6,43-103-23,-1 1 1,0-1-1,0 0 1,-1-1 0,1 1-1,-2-1 1,1 0-1,-1 0 1,-6 5-1,-7 7-40,32-29-24,0 1-1,1 0 1,1 1 0,-1 0 0,1 1 0,1 1 0,-1 1-1,20-6 1,25 7 18,-58 5 43,1 0 0,-1 1 0,1-1 0,-1 0 0,1 1 1,-1-1-1,1 1 0,-1 0 0,0 0 0,1 0 0,-1 0 0,0 1 1,0-1-1,0 0 0,0 1 0,0-1 0,0 1 0,2 2 0,0 1 62,-1 0-1,0 0 0,-1 0 0,1 0 1,-1 0-1,3 11 0,7 40 77,-12-55-136,1 1 0,-1 0 1,0-1-1,0 1 0,0-1 0,0 1 0,0 0 0,-1-1 0,1 1 0,0-1 0,-1 1 1,1-1-1,-1 1 0,0-1 0,1 1 0,-1-1 0,0 0 0,0 1 0,0-1 1,0 0-1,0 0 0,0 1 0,0-1 0,0 0 0,0 0 0,-1 0 0,1-1 1,0 1-1,-1 0 0,-2 1 0,-8 6 50,-21 19-14,-1-2 1,-54 30-1,47-35-194,19-18-1467,8-2-1031,-5 0-2033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6:05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204 281 8488,'-31'-1'5664,"28"1"-5602,-1 0-1,0 0 0,0 0 0,1 1 0,-1-1 1,0 1-1,1 0 0,-1 0 0,0 1 0,1-1 0,0 1 1,-1 0-1,1 0 0,-5 3 0,7-3 4,0 0 1,0 0-1,1 0 0,-1 0 0,1 0 1,-1 0-1,1 1 0,0-1 0,0 0 0,0 0 1,0 0-1,0 0 0,0 0 0,1 0 0,-1 1 1,1-1-1,-1 0 0,1 0 0,0 0 0,1 3 1,3 11 321,2 45 251,0 92-1,-7-143-579,0 0-1,-1-1 0,0 1 0,0 0 0,-1-1 0,0 1 0,-7 16 0,1-1-22,7-23-29,1-1 0,0 0 0,0 1 0,-1-1 1,1 1-1,-1-1 0,0 0 0,1 0 1,-1 1-1,0-1 0,1 0 0,-1 0 0,0 0 1,0 0-1,-1 1 0,1-1-3,1-1 1,-1 0-1,1 0 1,-1 0-1,1 0 0,0 0 1,-1 0-1,1 0 0,-1 0 1,1-1-1,-1 1 1,1 0-1,0 0 0,-1 0 1,1 0-1,-1 0 1,1-1-1,0 1 0,-1 0 1,1 0-1,0-1 0,-1 1 1,1 0-1,0-1 1,-1 1-1,1 0 0,0-1 1,0 1-1,-1 0 0,1-1 1,-4-7-13,0 1 0,1 0 0,-1-1 1,-1-9-1,-14-49-141,-11-83-448,28 137 397,0 1-1,0-1 1,1 1 0,1-1-1,-1 0 1,2 0-1,0 1 1,0-1-1,1 1 1,1-1-1,4-13 1,3-9-238,-6 15 253,1 0 61,0-1-1,2 1 0,14-31 1,39-64 114,-59 112 14,0 1 0,-1-1 0,1 1 0,0-1 0,0 1 0,0 0 0,1-1 0,-1 1 0,0 0 0,0 0 0,1 0 0,-1 0 0,2-1 0,-2 2 0,-1 0-1,0-1 1,1 1-1,-1 0 1,1 0-1,-1 0 1,1 0-1,-1 0 1,1 0-1,-1 0 1,1 0-1,-1 0 1,0 1-1,1-1 1,-1 0-1,1 0 1,-1 0-1,1 0 1,-1 1-1,0-1 1,1 0-1,-1 0 1,1 1-1,-1-1 1,0 0-1,1 1 1,-1-1-1,1 1 1,0 1 118,0 0 0,0 1 0,1-1 1,-1 0-1,-1 1 0,1-1 0,0 1 1,-1-1-1,1 1 0,-1-1 0,1 4 0,-1-4-57,0 1-34,0 1 0,-1-1 0,1 0 0,-1 0 0,1 0 0,-1 1 0,0-1 0,0 0 0,-1 0 0,1 0 0,0 0 0,-4 4 0,-5 13-50,-1 0 1,-1-1-1,-1 0 0,0-1 0,-1 0 0,-20 18 0,24-27-1395,1 2-1,0-1 0,1 1 0,-12 19 1,20-30 1313,0 0 1,0 0-1,0 0 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6:05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0 13036,'-1'0'54,"0"1"0,0-1 0,0 0 0,1 0-1,-1 0 1,0 1 0,0-1 0,1 0 0,-1 1 0,0-1-1,1 1 1,-1-1 0,0 1 0,1-1 0,-1 1-1,1-1 1,-1 1 0,0-1 0,1 1 0,0 0-1,-1-1 1,1 1 0,-1 0 0,1 0 0,0-1 0,-1 1-1,1 0 1,0 0 0,0 0 0,0-1 0,0 1-1,0 0 1,-1 0 0,2 1 0,1 34 470,17 25 605,-7-27-731,-3-6-248,1-1 0,19 36 1,-18-39-84,-9-19-60,1-1 0,-1 1 0,1-1 1,0 1-1,0-1 0,0 0 0,1 0 1,-1 0-1,1-1 0,0 1 0,6 4 1,-7-7-10,-1 0 1,0 0 0,1 0-1,-1 0 1,1 0 0,-1 0 0,1-1-1,-1 1 1,1-1 0,-1 1 0,1-1-1,0 0 1,4-1 0,-6 0-1,-1 1-1,1-1 1,0 0 0,-1 0-1,1 0 1,-1 1 0,1-1-1,-1 0 1,1 0 0,-1 0-1,0 0 1,1 0 0,-1 0-1,0 0 1,0 0 0,0 0 0,1 0-1,-1 0 1,0 0 0,-1 0-1,1 0 1,0-2 0,-2-29-332,2 29 262,-5-36-7,-3 0 0,0 0 1,-17-41-1,24 76 76,0 0 1,0 0-1,0 1 0,-1-1 1,0 0-1,0 1 1,0-1-1,0 1 0,-1-1 1,1 1-1,-1 0 1,0 0-1,0 0 0,0 1 1,0-1-1,0 1 1,0-1-1,-1 1 0,0 0 1,1 0-1,-1 1 1,-5-3-1,-6-1-39,7 2-61,0 0 1,-1 1-1,1 0 0,0 1 0,-1 0 0,-15 0 0,22 1-124,0 0-1,0 1 1,0-1 0,0 1 0,1-1 0,-1 1 0,0 0 0,0 0 0,0 0-1,1 0 1,-1 0 0,0 0 0,1 0 0,-1 0 0,1 1 0,-1-1-1,1 1 1,0-1 0,0 1 0,-1 0 0,1-1 0,0 1 0,1 0-1,-2 3 1,-2 0-1360,-6 15-2657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6:06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45 11435,'-1'1'138,"0"0"1,1 0 0,-1 1-1,0-1 1,1 0-1,-1 1 1,1-1 0,-1 0-1,1 1 1,-1-1-1,1 1 1,0-1-1,0 1 1,0-1 0,0 1-1,0 1 1,6 40 233,-4-34-299,0 4 52,1 0 0,0 0-1,0-1 1,1 0 0,1 1-1,0-1 1,1-1 0,14 22 0,-4-13-111,-14-17-15,1 1 1,-1-1-1,1 0 0,-1 1 1,1-1-1,0-1 1,0 1-1,1 0 0,-1-1 1,1 0-1,-1 1 1,1-1-1,0-1 0,4 3 1,-7-5-114,1-1 0,-1 1 0,0 0 0,0-1 0,0 1 0,1 0 0,-2-1 0,1 0 0,0 1 0,0-1 0,0 1 1,-1-1-1,1 0 0,-1 0 0,1-2 0,-1 3-1,37-102-1129,-38 102 1244,1 0-1,0 0 1,0 0-1,0 0 1,-1 0-1,1 0 0,0 0 1,-1 0-1,1 0 1,-1 0-1,1 0 1,-1 0-1,1 1 1,-1-1-1,0 0 1,1 0-1,-1 1 1,0-1-1,0 0 0,0 1 1,1-1-1,-1 1 1,0-1-1,0 1 1,0-1-1,0 1 1,-2-1-1,-4-1-13,19 6 0,180 49 607,-183-50-468,1 0-1,0-1 0,1 0 1,13 1-1,1-1 167,-19-1-235,-2-1-16,0 1-1,0-1 1,-1 0 0,1 0-1,0 0 1,0 0 0,0-1 0,-1 1-1,1-1 1,0 0 0,0-1-1,-1 1 1,1 0 0,3-3-1,4-2 82,0 0 0,20-15 0,-28 18-113,0 0-1,0 0 0,-1-1 1,1 1-1,-1-1 1,0 0-1,0 1 1,0-1-1,-1 0 0,1 0 1,-1 0-1,0 0 1,0 0-1,0-1 1,-1 1-1,1 0 0,-1-8 1,1-2 18,-1 7-11,0 0-1,-1 0 0,0 0 0,0 0 1,0 0-1,-1 0 0,0 1 0,0-1 0,-1 0 1,0 1-1,-4-6 0,7 11 24,-1 0 0,1 0-1,-1 0 1,0 0 0,1 0 0,-1 1-1,0-1 1,0 0 0,0 0-1,0 1 1,0-1 0,0 1 0,0-1-1,0 1 1,0-1 0,0 1-1,0 0 1,0-1 0,0 1 0,0 0-1,0 0 1,0 0 0,0 0 0,0 0-1,0 0 1,0 0 0,-1 0-1,-1 1 1,-22 8 347,23-7-380,0 0 0,0-1-1,0 1 1,0 0 0,0 0 0,1 0 0,-1 1-1,0-1 1,-1 5 0,-11 13 3,4-5-2,1 0 1,-13 28-1,21-38-7,1-1-1,-1 1 1,1 0 0,0 0 0,0 0 0,0-1 0,1 1-1,-1 0 1,1 0 0,0-1 0,1 1 0,-1 0 0,5 7 0,-5-10-14,0 0 0,0 0 0,0 0 0,1 0 0,-1 0 0,0 0 0,1-1 0,-1 1 0,1 0 0,0-1 0,0 1 0,0-1 0,-1 0 0,5 2 0,57 26-759,-62-28 615,1 0-1,0 0 1,0 0-1,0-1 1,0 1 0,0 0-1,0-1 1,0 1-1,1-1 1,-1 0-1,0 0 1,0 1-1,0-2 1,0 1-1,5-1 1,-1 0-749,10-3-2930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6:06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114 144 8776,'-1'1'107,"1"-1"-1,-1 1 0,1 0 0,0 0 1,-1-1-1,1 1 0,0 0 0,0 0 1,0-1-1,0 1 0,0 0 0,-1 0 1,1 0-1,0-1 0,1 1 1,-1 0-1,0 0 0,0 0 0,0-1 1,0 1-1,1 0 0,-1 0 0,0-1 1,1 1-1,0 1 0,17 30 323,-13-24-188,40 66 592,-42-68-687,1 0 0,-1 1 1,-1-1-1,1 0 0,-1 1 1,0 0-1,-1 0 0,1-1 0,-1 1 1,0 9-1,0 3 385,-2-18 396,-6-7-446,-14-23-437,-23-37-674,5-5 86,-22-51 293,42 75 120,19 46 34,-1 0 0,1 0 1,0-1-1,-1 1 1,1 0-1,-1 0 0,0 0 1,1 0-1,-1 0 0,0 0 1,1 0-1,-1 0 1,-2-1-1,-1-4-1921,3-10-1265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3:21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14125,'0'0'513,"0"2"-1730,10 1 1153,68-11 64,-63 8 160,6-3-128,-1 1 160,6-4-128,15-2-128,1 3-513,61-11-1953,-88 13-961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6:07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245 660 12620,'33'-207'2013,"-15"71"-2115,-16 128 15,-2 1 0,1 0 0,-1-1 0,0 1 0,0-1 0,-1 1 0,0 0 0,-2-8 0,0 1-123,-1-3 177,0 2 0,-1-1 0,-1 1 0,-11-22-1,16 36 35,-2-5 11,0 1-1,0-1 1,0 1 0,-1 0 0,0 0 0,0 0 0,-1 1 0,-5-6-1,-73-50 219,79 57-191,1 1-1,-1 0 1,0 0 0,1 0 0,-1 1-1,-7-3 1,10 4-33,0 0 1,0 0-1,1 0 0,-1 0 1,0 0-1,0 0 0,0 0 1,1 0-1,-1 0 0,0 0 1,0 0-1,1 1 0,-1-1 1,0 0-1,0 1 0,1-1 1,-1 0-1,0 1 0,1-1 1,-1 1-1,0-1 0,0 1 1,-1 3-4,0 0 1,1 0-1,-1 0 1,1 0-1,0 0 1,0 0-1,0 0 1,1 0-1,-1 0 1,1 7-1,0-10-4,-3 78 22,3-71 6,0 0-1,1 0 1,0 0 0,0-1-1,1 1 1,0 0-1,0-1 1,1 1 0,0-1-1,0 0 1,0 1-1,6 6 1,8 18 225,29 51 132,50 74-37,-90-149-279,-1 0 0,0 0 0,-1 1 0,1-1 0,-1 1 0,4 16 0,-4-8 28,26 109 501,-29-117-565,0 1 1,0-1-1,-1 0 0,0 0 0,-3 17 0,-19 83 138,21-106-160,1 0-1,-1 1 0,0-1 0,0 0 1,-1 1-1,1-1 0,-1 0 0,0 0 0,1 0 1,-1 0-1,-1-1 0,1 1 0,0 0 0,-1-1 1,1 1-1,-1-1 0,0 0 0,1 0 1,-1 0-1,0 0 0,0-1 0,-1 1 0,1-1 1,0 0-1,0 0 0,-6 1 0,-8 4 15,2 0-9,7-3-6,0 1-1,-1-1 0,0-1 1,0 0-1,0 0 1,-15 1-1,2-2-34,-38-3-1,58 2-28,0 0 1,0-1-1,0 1 1,0 0-1,0-1 1,0 0-1,0 1 0,0-1 1,1 0-1,-1 0 1,0 0-1,0 0 0,1 0 1,-1-1-1,0 1 1,1 0-1,-1-1 0,1 1 1,0-1-1,-1 1 1,1-1-1,0 0 0,0 0 1,-1-3-1,-4-24-3753,6 28 3645,0-4-307,-1 1 1,1-1-1,1 1 1,-1 0 0,1-1-1,-1 1 1,1-1-1,2-4 1,39-101-5611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6:07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0 10506,'-126'71'2004,"111"-61"-1798,8-6 13,1 0 0,-1 0 0,1 0 0,0 1 0,1 0 0,-1 0 0,1 0 0,0 1 0,-7 9 0,8-9 15,1-1-198,-1-1 0,1 1 1,1 0-1,-1 0 0,1 0 1,-1 1-1,2-1 1,-1 0-1,0 1 0,1-1 1,0 1-1,1 0 0,-1-1 1,1 1-1,0 7 1,12 56 53,-11-68-87,-1 1-1,0-1 1,0 1 0,1-1-1,-1 1 1,1-1-1,-1 1 1,1-1-1,0 0 1,-1 1-1,1-1 1,0 0-1,0 0 1,0 1 0,0-1-1,0 0 1,0 0-1,0 0 1,1 0-1,-1 0 1,0 0-1,2 0 1,-1 0-2,-1-1 0,1 0 1,-1 0-1,1 0 0,-1 0 0,0 0 0,1-1 0,-1 1 0,1 0 1,-1-1-1,0 1 0,1 0 0,-1-1 0,0 0 0,0 1 1,1-1-1,-1 0 0,0 0 0,0 0 0,0 0 0,0 1 1,1-3-1,4-3-155,-1 0 0,0-1 0,0 1 0,0-1 0,-1 0 1,0-1-1,-1 1 0,0-1 0,0 0 0,3-13 0,28-106-518,-34 126 703,0 1 1,0 0-1,0 0 0,1-1 1,-1 1-1,0 0 0,0 0 1,0-1-1,0 1 1,0 0-1,0 0 0,0-1 1,0 1-1,0 0 0,0 0 1,0-1-1,0 1 1,0 0-1,0-1 0,0 1 1,0 0-1,0 0 0,-1-1 1,1 1-1,0 0 0,0 0 1,0 0-1,0-1 1,0 1-1,-1 0 0,1 0 1,0 0-1,0-1 0,0 1 1,-1 0-1,1 0 1,0 0-1,0 0 0,-1-1 1,1 1-1,0 0 0,0 0 1,-1 0-1,1 0 1,0 0-1,0 0 0,-1 0 1,1 0-1,0 0 0,-1 0 1,1 0-1,0 0 1,0 0-1,-1 0 0,1 0 1,0 0-1,0 0 0,-1 0 1,1 1-1,-14 5 190,13-4-219,-1 0 0,1 1 0,-1-1-1,1 1 1,0-1 0,0 1 0,0 0 0,1-1-1,-1 1 1,0 0 0,1 0 0,0-1 0,0 5-1,-1-1 1,1-1-180,1 0-1,-1-1 1,1 1 0,0 0 0,0-1-1,0 1 1,0-1 0,1 1 0,0-1 0,0 1-1,0-1 1,5 7 0,11 12-2918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6:08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6630,'3'-2'89,"0"0"1,0 0-1,0 0 0,0 1 0,0-1 0,0 1 0,1-1 0,-1 1 0,0 0 0,1 1 1,-1-1-1,1 0 0,-1 1 0,1 0 0,-1 0 0,1 0 0,0 0 0,4 1 0,6 1 389,0 1-1,22 7 0,-32-9-463,-2 0 86,-1 0 0,0 0 0,0-1 0,1 1-1,-1 0 1,0 0 0,0 0 0,0 0 0,0 1 0,0-1-1,0 0 1,0 0 0,0 1 0,-1-1 0,1 0-1,0 1 1,-1-1 0,1 1 0,-1-1 0,0 1 0,1-1-1,-1 1 1,0-1 0,0 1 0,0-1 0,0 1 0,0-1-1,0 1 1,-1 2 0,1 3 123,1-1 0,0 1 0,0-1 0,1 1-1,0-1 1,0 0 0,5 10 0,3 8 131,27 44 1,-24-47-268,-3-6 53,1 0 0,1-1 0,1 0 0,0-1 0,0 0 0,1-1 1,1 0-1,25 14 0,-23-14-104,-15-10-21,0-1 0,0 1 0,0-1 0,0 1 0,0-1 0,0 0-1,0 0 1,1 0 0,-1 0 0,0 0 0,1-1 0,-1 1 0,1 0 0,-1-1 0,1 0 0,-1 0 0,1 0 0,-1 0 0,0 0 0,1 0 0,-1-1 0,1 1 0,-1-1 0,1 0 0,-1 1 0,4-3 0,-1-1-425,0-1 0,0 1 0,0-1 0,0-1 0,-1 1 0,0 0 0,6-12-1,-5 10-711,14-21-3351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6:09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77 5509,'-12'-1'5796,"5"-1"-4418,7-2-1760,9-1 776,137-51 385,-143 55-627,0-1-1,0 1 1,1 0 0,-1 0-1,0 0 1,0 0 0,1 1-1,-1-1 1,0 1 0,1 0-1,-1 0 1,0 0-1,7 2 1,-7-1 37,0 1 0,0 1-1,0-1 1,0 0 0,0 1 0,0-1-1,-1 1 1,1 0 0,-1 0 0,0 0-1,4 6 1,4 5-4,-5-7-113,0 0 0,0 0 0,-1 1 0,0-1 0,-1 1 0,1 0 0,-1 0 0,-1 0 0,0 1 0,3 15 0,0 0 230,0 0 0,11 25 0,2 6-268,18 51 19,-35-101-93,0-1 0,0 0 0,1 0 0,0 0 0,0 0 0,0 0 1,0 0-1,0 0 0,1-1 0,0 1 0,0-1 0,0 0 0,0 0 0,0 0 0,1 0 0,-1 0 0,1-1 0,-1 0 0,6 3 0,-3-2-175,-5-3 158,1 1 0,-1 0 1,1-1-1,-1 1 0,1-1 1,0 1-1,-1-1 0,1 0 1,0 0-1,0 0 0,-1 0 1,4 0-1,40-9-1256,-43 9 1158,-1 0 0,0-1 0,0 1 1,1-1-1,-1 0 0,0 1 0,0-1 0,0 0 1,0 0-1,1 1 0,-1-1 0,-1 0 0,1 0 0,0 0 1,1-2-1,9-12-4367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6:10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21 131 13293,'-17'-6'2882,"14"3"-2884,11-1 7,14-3-45,-6 5-534,-1-2 1,-1 0-1,1 0 1,0-1-1,-1-1 1,20-11-1,84-45-1572,-117 61 2165,0 0 0,0 1 0,0-1 0,1 0 0,-1 1 0,0-1 0,0 1 0,0 0 0,0-1 0,1 1 0,-1 0 0,0 0 0,0-1 0,1 1 0,-1 0 0,0 0 0,0 1 0,1-1 0,-1 0 0,0 0-1,0 0 1,0 1 0,1-1 0,-1 1 0,0-1 0,0 1 0,0-1 0,0 1 0,0 0 0,0 0 0,0-1 0,0 1 0,0 0 0,0 0 0,0 0 0,-1 0 0,2 2 0,1 2 255,-1 1 0,0 0 0,0 0 0,0 0 0,-1 0 1,2 7-1,-3-10-212,3 31 1812,-3-27-1739,0-1 1,0 0 0,1 1 0,0-1 0,0 0 0,1 1 0,0-1 0,0 0-1,1 0 1,5 11 0,31 46 206,-37-60-289,0 1 0,0-1 0,1 0-1,-1 0 1,1 0 0,0-1 0,-1 1 0,1-1 0,1 1 0,-1-1 0,0 0 0,0 0-1,6 2 1,7 4 50,-9-6-84,0 1 0,0-1-1,1-1 1,-1 0 0,0 0-1,1 0 1,-1-1 0,1 0-1,-1 0 1,0-1 0,1 0 0,-1 0-1,9-3 1,-12 2 5,-1 1 0,0-1 0,1 0 0,-1 0 0,0-1 0,0 1 0,0-1 0,0 1 0,-1-1 0,1 0 0,-1 0 0,1 0 0,-1 0 0,0-1 0,2-5 0,0 3 14,3-9-38,0 0 1,-1 0 0,-1-1 0,0 0 0,-1 0 0,-1 0 0,0 0-1,-2 0 1,1-23 0,-2 36 1,0 1 1,1 1 0,-1 0-1,0 0 1,0 0-1,0 0 1,0-1 0,0 1-1,0 0 1,0 0 0,0 0-1,0-1 1,-1 1-1,1 0 1,0 0 0,-1 0-1,1 0 1,-1 0-1,1-1 1,-1 1 0,0 0-1,1 0 1,-1 1 0,0-1-1,0 0 1,0 0-1,0 0 1,0 0 0,0 1-1,0-1 1,0 0 0,0 1-1,0-1 1,0 1-1,0-1 1,0 1 0,0 0-1,0-1 1,-1 1 0,1 0-1,0 0 1,0 0-1,0 0 1,-1 0 0,1 0-1,0 0 1,0 0-1,0 0 1,-1 1 0,1-1-1,0 0 1,-2 2 0,-1-2 26,-12 2 3,3-1-34,0 1 0,0 1 0,1 0 1,-1 0-1,1 1 0,0 1 0,0 0 1,-19 11-1,-118 66-543,90-44-1772,33-14-2711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6:14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818 597 10634,'-9'-15'992,"8"13"-859,0-1 1,0 1-1,-1 0 1,1 0-1,-1 0 1,1 0 0,-1 0-1,0 0 1,0 0-1,0 0 1,0 1-1,0-1 1,-4-2-1,-3-1 198,0 0 0,0-1-1,1 0 1,0-1 0,0 0-1,-9-11 1,-47-64 8,45 57-313,-50-70 38,62 86-52,-1-1 0,1 1-1,-1 1 1,-1-1 0,0 1-1,0 1 1,0 0 0,-16-9-1,-9-6 2,10 5-16,-88-55-16,-29-3 35,98 56 35,27 17-2,6 1-4,2 0-3,0-1 1,0 1 0,0 1-1,-1-1 1,1 1 0,0 1 0,0 0-1,-11 2 1,19-3-42,-1 1 1,1-1-1,-1 1 1,1-1-1,-1 1 0,1-1 1,0 1-1,-1-1 1,1 1-1,0-1 1,-1 1-1,1 0 0,0-1 1,0 1-1,-1-1 1,1 1-1,0 0 0,0-1 1,0 1-1,0 0 1,0-1-1,0 1 0,0 0 1,0-1-1,0 1 1,0 0-1,0-1 1,1 1-1,-1 0 0,0 0 1,9 23 31,-7-20-14,14 45 47,-5-17-24,2 0 1,1-2-1,24 41 0,98 168 43,-116-204 6,1-2 0,36 46 0,-46-66-75,93 103 149,99 95-74,-21-27-80,-126-123 22,-41-33-11,-9-13-19,-1-2 5,0 0 0,-1 1 0,4 21 0,-5-18 3,-1 0-1,-1 0 0,0 0 0,-2 1 1,0-1-1,-1 0 0,0 0 0,-2 0 1,-10 32-1,12-41-6,1-4-2,0-1-1,0 1 1,0-1-1,-1 1 1,1-1 0,-1 0-1,0 1 1,0-1-1,0 0 1,0 0-1,0-1 1,-1 1 0,-4 4-1,5-6 1,-1 0 0,1 0 0,-1 0 0,0 0 0,1 0 0,-1 0 0,0-1 1,0 1-1,0-1 0,-5 0 0,-8 2 6,11-2-6,-7 2 1,-1-1-1,0 0 1,1-1 0,-1-1 0,0 0 0,1 0 0,-1-2-1,-13-3 1,-139-34-3,157 39-4,0-1-1,0 0 1,0-1 0,0 0-1,1 0 1,0-1 0,-14-8-1,7 3-29,-5-3-283,1 0 1,-23-22-1,37 31 258,-4-4-138,1 0 1,0 0-1,0 0 1,1-1-1,0 0 1,1 0-1,-1-1 1,2 1-1,-1-1 1,-5-16-1,6 14-156,3 9 204,0 1-1,0 0 1,1-1-1,-1 0 1,1 1-1,-1-1 0,1 1 1,-1-1-1,1 1 1,0-1-1,0 0 0,0 1 1,0-1-1,0-2 1,0 3 17,1-8-3061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6:15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24 113 9737,'-3'-3'4127,"-15"-3"-3615,18 6-507,0 0 0,0 0 0,0 0 0,-1 0 0,1-1 0,0 1 0,0 0 0,0 0 0,0 0 0,0 0 0,0 0 0,0 0 0,-1 0 0,1 0 0,0 0 0,0 0 0,0-1 0,0 1 0,0 0 0,0 0 0,0 0-1,0 0 1,0 0 0,0 0 0,0-1 0,0 1 0,0 0 0,0 0 0,0 0 0,0 0 0,0 0 0,0 0 0,0-1 0,0 1 0,0 0 0,0 0 0,0 0 0,0 0 0,0 0 0,0-1 0,0 1 0,0 0 0,0 0 0,0 0 0,0 0 0,0 0 0,0 0 0,0 0 0,1-1 0,-1 1-1,0 0 1,0 0 0,0 0 0,0 0 0,0 0 0,0 0 0,0 0 0,1 0 0,-1 0 0,0 0 0,11-8 231,-9 6-161,32-16 16,-12 6-50,-2 1-5,1 1-1,0 1 1,0 1-1,28-7 1,-32 13 8,0 0 1,30 1-1,-43 2-15,0-1-1,0 1 0,0 0 1,0 0-1,-1 1 1,1-1-1,0 1 0,-1 0 1,1 0-1,-1 0 1,0 0-1,1 1 0,-1-1 1,0 1-1,-1 0 1,1 0-1,0 0 0,-1 0 1,0 0-1,3 5 1,-4-7-17,0 1 7,0-1 1,-1 0-1,1 1 0,0-1 1,-1 1-1,1-1 0,0 1 1,-1 0-1,0-1 0,1 1 1,-1-1-1,0 1 0,0 0 1,0-1-1,0 1 0,0 0 1,0-1-1,-1 1 0,1 0 1,-1-1-1,1 1 0,-1-1 1,1 1-1,-1-1 0,0 1 1,-1 1-1,-1 4 9,-76 155 198,43-91-228,36-71 1,-1 0 0,1 0 0,0 0 0,0 0 0,0 0 0,0 0 0,-1 1-1,1-1 1,0 0 0,0 0 0,0 0 0,0 1 0,-1-1 0,1 0 0,0 0 0,0 0 0,0 1 0,0-1 0,0 0 0,0 0 0,0 1 0,0-1 0,0 0 0,0 0-1,0 1 1,0-1 0,0 0 0,0 0 0,0 0 0,0 1 0,0-1 0,0 0 0,0 0 0,0 1 0,0-1 0,0 0 0,1 0 0,-1 0 0,0 1 0,0-1 0,0 0-1,0 0 1,1 0 0,-1 1 0,0-1 0,0 0 0,0 0 0,0 0 0,1 0 0,-1 0 0,0 0 0,0 1 0,1-1 0,-1 0 0,0 0 0,0 0 0,0 0 0,1 0-1,-1 0 1,19-6 44,-12 2-27,5 0-8,17-8 4,52-14 0,-56 27-39,-16 1 24,0 1-1,0 0 1,-1 0 0,1 1-1,-1 0 1,13 8 0,-18-10 15,0 0 0,0 1 0,0-1 0,-1 1 0,1 0 0,-1-1 0,1 1 0,-1 0 0,0 1 0,0-1 0,0 0 0,-1 0 0,1 1 0,-1-1 0,1 1 0,-1 0 0,-1-1 0,1 1 0,0 0 0,-1-1 0,0 1 0,0 0 0,0 0 0,-1 5 1,-14 55 120,14-61-121,0-1 0,0 1 1,0 0-1,-1-1 0,1 1 0,-1-1 0,0 1 1,1-1-1,-1 0 0,0 1 0,0-1 0,-1 0 1,1 0-1,0-1 0,-1 1 0,1 0 1,-6 2-1,-9 6-40,9-5-92,0 0-1,0 0 1,0-1 0,0-1-1,-1 1 1,1-1 0,-1-1-1,-11 3 1,14-4-73,-28 2-2332,13-7-939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6:15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12204,'-2'2'75,"1"-1"1,-1 1 0,1 0 0,-1 0 0,1 0 0,0 0 0,0 0-1,0 0 1,0 0 0,0 0 0,0 0 0,1 1 0,-1-1 0,1 0-1,-1 0 1,1 1 0,0 2 0,2 44 1099,-1-42-870,1 8 1,2 1-1,-1-1 1,11 27-1,57 144 496,23 87 854,-17-12-1329,-9-11-278,-41-168-18,-10-51-23,-4-11-18,7 17-19,3-2 0,42 54 0,35 27-456,-67-81-720,-20-27-915,-3-4 403,11 7-3748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6:15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38 15695,'-16'-8'0,"6"3"0,-11-6-577,6 6 577,4 2-256,27 0-3331,-1 1-1090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6:16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8936,'15'0'1922,"-10"2"-1794,6 6-32,-11-10-63,5-1-1,-5 0-32,10-2-1666,1 0-1601</inkml:trace>
  <inkml:trace contextRef="#ctx0" brushRef="#br0" timeOffset="1">264 3 5605,'10'-2'4036,"-4"2"-2915,-12 2 2082,1-2-3075,5 3-128,-10-6-2018,-11 3-2626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3:22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71 9193,'-16'3'1998,"13"-3"-1973,0 0 0,0 1 1,1-1-1,-1 1 0,0-1 0,1 1 0,-1 0 1,1 0-1,-1 0 0,1 0 0,-4 3 1,2-1 70,0 0 1,-1 0 0,1 0-1,1 0 1,-1 1 0,0 0-1,1 0 1,0 0 0,0 0-1,0 1 1,-3 6 0,3-5-13,1 0 0,1-1 0,-1 1 0,1 0 1,0 0-1,1 0 0,0 0 0,-1 0 0,2 0 0,-1 0 0,1 0 0,0 0 1,3 10-1,25 77 151,-28-88-212,1 0 1,0 0 0,0 0 0,0 0 0,1-1 0,0 1-1,-1-1 1,2 1 0,-1-1 0,0 0 0,1 0 0,0 0-1,0-1 1,0 0 0,0 1 0,1-1 0,-1-1 0,1 1-1,5 2 1,-3-2-36,-2-1 41,-1 0-1,1-1 1,0 0 0,0 0-1,0 0 1,0-1 0,0 1-1,-1-1 1,1 0 0,0-1-1,0 1 1,0-1 0,0 0-1,5-2 1,-9 3-21,2-1 16,1 0-1,-1-1 1,0 1 0,0-1 0,-1 0-1,1 1 1,0-1 0,-1-1 0,1 1 0,-1 0-1,1-1 1,-1 1 0,0-1 0,0 1-1,0-1 1,-1 0 0,4-6 0,2-2 39,-1 1-36,1 0-21,0-1 0,-1 1 0,0-1-1,-1 0 1,0-1 0,-1 1 0,0-1-1,-1 0 1,0 0 0,1-12 0,4-88 42,-7 108-76,-1 1 0,-1-1 0,1 1 1,0-1-1,-1 1 0,1-1 0,-1 1 0,0-1 1,-1 1-1,-1-5 0,2 6-39,0 1 0,-1-1-1,1 1 1,0-1 0,-1 1 0,0 0-1,1 0 1,-1-1 0,1 1 0,-4-1-1,-7-6-418,6 4 128,0 1 1,0-1 0,0 1-1,-1 0 1,1 1 0,-1-1-1,-11-1 1,13 2 71,-8 0-2383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6:16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7143,'0'-2'5285,"16"-4"-5093,9 14 0,135 125 225,-98-82 1568,6 4-735,9 12-33,0 4-352,73 73-545,0 15-32,253 340-160,-373-422-96,-9 0 0,-11 0-32,-10 6-32,6 71-96,-146 377-3876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9:17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1181 47 6630,'0'-1'101,"0"0"0,-1 1 0,1-1 0,-1 1-1,1-1 1,0 1 0,-1-1 0,1 0 0,-1 1 0,0 0-1,1-1 1,-1 1 0,1-1 0,-1 1 0,0 0-1,1-1 1,-1 1 0,0 0 0,1 0 0,-1-1 0,0 1-1,-1 0 1,-25-6 529,6 0-39,-9-14 2382,29 19-2695,-1 0-212,0 1 0,0-1 1,0 1-1,0-1 1,0 1-1,0 0 0,0 0 1,0 0-1,0 0 0,0 0 1,-1 0-1,-1 1 0,0-1 38,-19 1 48,-6-1 41,0 2 0,1 1 0,-47 11-1,-54 21-138,43-7 311,-112 52 0,152-59-289,-82 44 164,-63 52 123,127-73-174,63-42-182,-1-1-1,0 1 0,1 0 0,-1 0 0,1 0 0,0 0 0,-1 1 0,1-1 0,0 0 0,0 0 1,0 3-1,-1 1-2,-1 4 0,1 0 0,0 1 0,0-1 0,1 1 0,1-1 0,0 1 0,1 14 0,0-22-3,0 1 0,0 0 0,0 0 0,0-1 0,0 1 1,1-1-1,0 0 0,-1 1 0,1-1 0,0 0 0,1 0 0,-1 0 0,1 0 0,4 4 0,15 14 31,43 31 0,-58-47-33,1 1 0,-1-1 0,2-1 0,-1 1 0,0-1 0,1-1 0,0 0 0,0 0-1,0 0 1,0-1 0,15 1 0,3 1-50,18 3 46,-1-1-1,70-2 1,-104-4-148,-1 0 1,0 0-1,0-1 0,1 0 0,-1-1 1,0 0-1,0 0 0,0-1 0,-1 0 0,1-1 1,-1 0-1,1 0 0,9-8 0,0 1-276,41-29-804,47-44-48,-69 49-1372,-22 20-4250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9:17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27 659 11851,'0'0'16,"0"-1"0,0 0 0,1 0-1,-1 0 1,0 0 0,0 0 0,0 0-1,1 1 1,-1-1 0,0 0 0,1 0 0,-1 0-1,1 1 1,-1-1 0,1 0 0,-1 1 0,1-1-1,1-1 1,6-8-76,25-29-135,2 2-1,46-37 0,-66 61 202,88-85 47,1-11-21,-96 100-18,-1 0-1,0-1 1,9-15 0,-6-10 70,-5 12-26,-2 14-34,-2 4 7,0 0 0,1 1 0,-2-1 0,1 0 0,0 0 0,-1 0 0,0 0 0,0 0 0,-1 0 0,1 0 0,-3-8 0,-17-42 417,20 54-430,0 0-1,-1 0 1,1 0 0,-1 0 0,1 0-1,-1 0 1,1 0 0,-1 0-1,0 0 1,1 0 0,-1 0 0,0 0-1,0 0 1,0 1 0,0-1 0,0 0-1,0 1 1,0-1 0,0 0-1,0 1 1,0 0 0,0-1 0,0 1-1,0-1 1,0 1 0,0 0-1,0 0 1,0 0 0,-1 0 0,1 0-1,0 0 1,0 0 0,0 0 0,0 0-1,-1 0 1,1 1 0,0-1-1,0 0 1,0 1 0,0-1 0,0 1-1,0 0 1,0-1 0,0 1-1,0-1 1,0 1 0,0 0 0,1 0-1,-2 1 1,-40 51 201,-41 68 0,-29 65 259,61-100-332,10-21-4,31-52-113,2 0-1,0 1 1,1 0-1,0 1 1,1-1 0,-5 17-1,6-17-27,3-9-2,-1 0 0,1 0 0,1 0 0,-1 1 0,1-1 1,0 1-1,0-1 0,0 1 0,1-1 0,0 1 0,0-1 0,0 1 0,1-1 0,0 1 0,0-1 0,0 0 0,3 8 0,6 5-50,0 0-1,20 27 0,-28-42-30,1 0-1,-1 0 1,0 0-1,1-1 0,0 1 1,0 0-1,6 3 1,9-4-1169,-12-2 723,20-4-2275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9:17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10 10986,'-76'-9'422,"74"9"-409,-1 0 0,0 0 0,0 0 0,0 0 0,1 1-1,-1-1 1,0 1 0,0 0 0,1 0 0,-1 0 0,0 0 0,1 0 0,-1 0 0,1 1-1,-3 1 1,-2 2 5,-10 7-5,1 0-1,0 2 1,1-1-1,1 2 0,0 0 1,1 1-1,1 0 1,-13 22-1,18-27-1,3-6 5,1 0-1,0 0 1,0 0-1,1 0 1,-1 0-1,1 1 1,0-1 0,0 1-1,1-1 1,0 1-1,0 0 1,0 0-1,1 0 1,-1-1-1,1 1 1,1 0-1,-1 0 1,1 0 0,0-1-1,4 11 1,-4-9-23,0-4 9,0 0 0,0 0 0,0 0 0,1 0-1,-1-1 1,1 1 0,0 0 0,-1-1-1,1 0 1,0 1 0,4 2 0,43 37-45,-48-41 47,0 0 0,1 0-1,-1 0 1,0 0 0,1-1-1,-1 1 1,1 0 0,-1-1 0,1 1-1,-1-1 1,1 1 0,-1-1 0,1 0-1,-1 0 1,1 0 0,0 0 0,-1 0-1,1 0 1,-1 0 0,1-1 0,0 1-1,-1 0 1,1-1 0,-1 1-1,1-1 1,-1 0 0,0 1 0,1-1-1,-1 0 1,0 0 0,1 0 0,-1 0-1,0 0 1,0 0 0,0 0 0,0-1-1,0 1 1,1-2 0,6-4 74,8-8-63,-1-1 0,-1-1 0,0-1-1,-1 0 1,-1 0 0,18-36 0,-19 33-1,-2 6 21,-1 0 1,0 0 0,8-26-1,5-15 565,-4 96-152,-12-25-425,-1 0 0,-1 1-1,4 31 1,1 16-23,-7-60-93,-1 1 1,1-1-1,0 0 0,1 0 0,-1 0 1,0 0-1,1 0 0,0 0 1,0 0-1,0 0 0,0 0 0,0-1 1,0 1-1,1-1 0,-1 1 1,1-1-1,0 0 0,0 0 0,-1-1 1,1 1-1,0 0 0,1-1 1,-1 0-1,0 1 0,0-1 0,1-1 1,-1 1-1,0 0 0,4-1 1,8 0-593,-1 0-1,26-5 1,-37 4 385,0 0 1,0 1-1,-1-1 0,1 0 0,0 0 0,0-1 0,-1 1 0,1 0 0,-1-1 0,4-2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9:18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272 162 10858,'-125'-97'625,"116"89"-455,0 2 0,-1-1 1,1 1-1,-1 1 0,0 0 0,-14-5 1,-4-1 991,27 10-1141,0 0 0,0 1 0,-1-1 0,1 0 0,-1 1 0,1-1 0,0 1 0,-1-1 0,1 1 0,-1 0 0,1-1 0,-1 1 0,1 0 0,-1 0-1,1 0 1,-1 0 0,1 1 0,-1-1 0,1 0 0,-1 1 0,1-1 0,-2 1 0,2 0-19,1-1-1,0 1 1,-1-1-1,1 1 1,0 0-1,0-1 1,-1 1 0,1-1-1,0 1 1,0 0-1,0-1 1,0 1-1,0-1 1,0 1-1,0 0 1,0-1-1,0 1 1,0 0 0,0-1-1,1 1 1,-1 0-1,13 25 28,-2-10-31,1-1 0,1-1 0,0 0 0,0 0 0,2-2 0,20 15 0,-16-11 10,118 94-2,-93-75 3,-27-22 25,0 1 1,-2 0-1,1 1 1,16 21-1,-25-27-32,-2-4 12,-1-1 0,0 1 0,0 1-1,0-1 1,-1 0 0,1 1 0,-1 0 0,-1 0 0,1 0 0,-1 0 0,0 0 0,-1 0 0,1 1 0,-1-1-1,0 11 1,-1 3 26,-1 0 0,-2 0 0,-6 31 0,8-47-28,-1 0-1,1-1 1,0 1-1,-1 0 1,0 0-1,0-1 0,0 1 1,0-1-1,-1 1 1,1-1-1,-1 0 0,0 0 1,0 0-1,0-1 1,0 1-1,0-1 0,-1 1 1,1-1-1,-1 0 1,0 0-1,-5 1 0,-2 3 16,1-1 5,2 0-32,-1-1 0,1 0-1,-1 0 1,0-1-1,0 0 1,0 0-1,0-1 1,0-1-1,-1 1 1,1-1 0,-1-1-1,-9 0 1,-81-8-48,98 8 25,0 0 0,0 0 1,0 0-1,0 0 1,0-1-1,0 1 0,0-1 1,0 1-1,0-1 0,0 0 1,1 0-1,-1 1 1,0-1-1,0-1 0,1 1 1,-1 0-1,1 0 0,-1-1 1,1 1-1,-1 0 1,1-1-1,0 0 0,0 1 1,0-1-1,0 0 0,0 1 1,0-1-1,0 0 1,0-3-1,1 1-6,0 0 1,0 1-1,1-1 1,-1 0-1,1 0 1,0 0-1,0 1 1,1-1-1,-1 0 1,1 1-1,0-1 0,0 1 1,4-6-1,55-67 40,-51 65-13,1 1 0,0 0 0,0 1 0,1 0 0,0 1 0,14-7 0,14-9-11,-16 8-16,90-65-123,16-28 13,-122 103 107,-1 0 0,0 0 0,0-1 0,-1 0-1,0 0 1,8-13 0,-8 10 17,-3 6 19,-1 1 0,0-1 0,0 0 0,0 1 1,-1-1-1,1 0 0,-1 0 0,0 0 0,0 0 0,0 0 0,0 0 1,-1 0-1,0-1 0,0 1 0,0 0 0,0 0 0,-1 0 1,0 0-1,0 0 0,0 0 0,0 0 0,0 0 0,-1 0 0,0 0 1,1 0-1,-4-3 0,-40-41 113,44 46-64,-1 0 0,0 1 0,0-1 0,0 0 0,0 1-1,0 0 1,0-1 0,0 1 0,0 0 0,0 0-1,-5-2 1,6 4-34,0-1 0,0 1 0,0-1 0,0 1 0,0-1 0,0 1 1,0 0-1,0-1 0,0 1 0,1 0 0,-1 0 0,0 0 0,0-1 0,1 1 0,-1 0 0,0 0 0,1 0 0,-1 0 0,1 0 0,-1 0 0,1 0 0,0 0 0,-1 1 0,1-1 0,0 0 0,0 1 0,-5 16-2,0 1 0,2-1 0,0 1 0,0 27 1,3-26-14,0 6-7,0 1 0,2 0 0,2-1 0,6 30 0,-3-24-85,-3-10-240,1 0 1,1 0-1,17 38 0,-17-41-2768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9:22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779 51 8648,'-28'-15'1337,"21"10"-1021,0 1 0,1 0 0,-2 0 1,1 1-1,0 0 0,0 0 0,-1 1 0,0 0 0,1 0 0,-1 0 0,0 1 0,0 1 0,0-1 0,0 1 0,0 1 0,-14 1 1,-16 7-25,1 1 1,0 2-1,1 1 1,-45 24-1,69-30-209,-13 6 78,1 2 0,1 0-1,-34 29 1,-84 82 74,126-112-167,1 1 0,-15 18 0,26-28-55,0 0 1,0 1 0,0-1 0,1 1 0,-3 7-1,0 1 5,2-3-2,-1 0 0,2 1 0,0 0 0,-1 14 0,2-19-10,1 0-7,0 0 1,0 0-1,1 0 1,0 0-1,0 0 0,1 0 1,0 0-1,0-1 1,0 1-1,1 0 1,0-1-1,0 0 0,1 0 1,0 0-1,0 0 1,7 8-1,-5-7 0,-4-4-39,1 0-1,-1 0 1,1 0-1,-1-1 1,1 1-1,0-1 1,0 1-1,1-1 1,-1 0 0,0 0-1,1-1 1,-1 1-1,1-1 1,-1 1-1,1-1 1,0 0-1,-1-1 1,1 1-1,0-1 1,4 1-1,3 0-241,17 1-756,1-2 0,-1-1 1,1-1-1,0-2 0,34-8 0,-51 10 619,49-14-3750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9:23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529 570 10858,'-2'-1'41,"-1"-1"0,1 1 0,0-1 0,0 0 0,0 0 1,0 0-1,0 0 0,1 0 0,-1 0 0,1 0 0,-1-1 0,1 1 0,0 0 0,0-1 0,0 1 0,0-1 0,0 0 0,1 1 0,-1-4 0,0-5-39,1 0 0,1 0 0,0 0 0,0 0 0,5-17 0,28-97-2,-30 109 44,0-1 0,-1 0-1,-1 0 1,0 0 0,-1 0 0,-1 0-1,-1 0 1,0 0 0,-5-21 0,4 28 61,-1 0 0,0 1 0,0 0 0,-1 0 0,0 0 0,0 0 0,-1 1 0,-1 0 0,-10-14 0,11 16-34,5 4-35,-1 1-1,0 0 1,0 0 0,1 0-1,-1 0 1,0 0 0,0 0-1,0 1 1,0-1 0,0 0-1,-1 0 1,1 1 0,0-1-1,0 0 1,0 1 0,-1-1-1,1 1 1,0 0 0,0-1-1,-1 1 1,1 0 0,0 0-1,-1 0 1,1 0 0,0 0-1,-1 0 1,1 0 0,-2 1-1,0 0-41,0 1-1,0-1 1,0 1-1,0-1 0,0 1 1,0 0-1,-4 5 1,1-2 76,-1 1-58,0 0 1,1 0 0,0 0 0,-6 9 0,-63 81 3,58-74-15,0 1 1,2 0-1,1 1 1,-17 38 0,6-10 16,-36 85-7,-39 121 26,69-165 25,31-89-60,-1-1 1,1 1-1,-1-1 1,1 1-1,0-1 1,1 0 0,-1 1-1,0-1 1,2 6-1,0-2-3,-1-1-4,1-1 1,0 1 0,0-1-1,1 0 1,-1 1-1,1-1 1,0-1 0,1 1-1,-1 0 1,1-1-1,6 6 1,-7-6-2,9 12-4,-8-11-2,1 1 0,-1-1 1,1 1-1,0-1 0,1-1 0,5 6 0,-2-5-7,0-1 0,0 1 0,0-1 0,1-1 0,0 0 0,-1 0 0,15 2-1,180 16-161,-189-20 81,0-1 0,0 0 0,18-4 1,-28 3-88,-1 0 0,1-1 1,0 1-1,0-1 0,7-5 1,5-1-649,25-13-2059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9:23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 0 10122,'-1'0'20,"-5"1"152,-1 0 1,1 1-1,0 0 1,-1 0-1,-7 3 0,4 1-107,0 1 0,0 0-1,-17 17 1,-136 142 1382,138-136-1255,-23 37 0,46-65-188,0 0 1,0 1-1,1-1 0,-1 1 1,1-1-1,-1 1 0,1 0 1,0 0-1,0-1 0,0 1 1,1 0-1,-1 0 0,1 0 1,0 0-1,-1 0 0,1 0 1,0 0-1,1 0 1,-1 0-1,0 0 0,1 0 1,0-1-1,0 1 0,0 0 1,0 0-1,2 4 0,-3-7-12,1 1 1,-1-1-1,1 1 0,-1-1 0,0 1 0,1-1 0,-1 0 1,1 1-1,-1-1 0,1 0 0,-1 1 0,1-1 0,-1 0 1,1 1-1,-1-1 0,1 0 0,0 0 0,-1 0 0,1 1 0,-1-1 1,1 0-1,0 0 0,-1 0 0,1 0 0,-1 0 0,1 0 1,0 0-1,-1-1 0,1 1 0,-1 0 0,1 0 0,0-1 1,21-10-34,-15 7 79,26-13-37,-1-1 0,34-26 0,-41 26-10,-19 14 5,-1 0 0,1 0 0,-1 0 0,0 0 0,0-1 0,-1 0 0,1 0 0,-1 0-1,0 0 1,0-1 0,-1 0 0,0 0 0,0 0 0,0 0 0,2-6 0,3-9 21,-5 14-2,-1 0-1,0 0 0,0 0 0,0-1 1,-1 1-1,0-1 0,1-12 0,-2 10 22,3-7 201,1 13 75,15 28 197,-16-19-483,10 12 35,-4-4-19,-1 0 0,0 1 0,9 22 0,-12-27-29,1-1 0,0 0 0,0 0-1,0 0 1,1-1 0,0 0 0,0-1 0,1 1-1,11 6 1,46 32-77,-62-42-1,0-1-1,0-1 1,0 1 0,0 0-1,1-1 1,-1 0 0,5 2-1,9-6-1373,-10 1 438,8-3-1598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9:24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75 11883,'-31'-21'1073,"-55"-28"0,85 49-1066,0-1 0,1 1 0,-1-1 0,0 1 0,0-1 0,1 1 0,-1 0 0,0-1 0,0 1 0,1 0-1,-1 0 1,0-1 0,0 1 0,0 0 0,0 0 0,1 0 0,-1 0 0,0 0 0,0 0 0,0 1 0,0-1 0,1 0 0,-1 0-1,0 0 1,0 1 0,0-1 0,1 1 0,-1-1 0,0 0 0,1 1 0,-1-1 0,0 1 0,1-1 0,-1 1 0,0 0 0,1-1 0,-1 2-1,0 1 2,0-1 0,1 1 0,-1-1 0,1 1 0,0-1 1,0 1-1,0-1 0,0 5 0,1-1-23,6 49 15,13 68 5,-19-115 3,1-1 0,0 1 0,0 0-1,0-1 1,1 1 0,0-1 0,1 0 0,0 0 0,0 0 0,0 0-1,1-1 1,0 0 0,0 0 0,0 0 0,1-1 0,8 7 0,9 9-19,8 8 0,56 40 0,17 7 27,-77-51-7,-26-25-8,-1 1 1,1 0 0,-1-1 0,1 1 0,-1 0-1,1-1 1,-1 1 0,0 0 0,1 0 0,-1 0-1,0-1 1,0 1 0,0 0 0,1 0 0,-1 0-1,0 0 1,0-1 0,0 1 0,0 0-1,-1 1 1,-1 1-10,0 0 1,-1 0-1,1-1 0,0 1 0,-1-1 0,0 0 0,0 0 1,0 0-1,0 0 0,0 0 0,0-1 0,-4 2 0,0 1-32,-92 43-771,88-43 615,0-1 1,0 0-1,0 0 0,0-1 1,-1-1-1,1 0 1,-1 0-1,1-1 0,-1 0 1,1-1-1,-1-1 0,1 0 1,-20-6-1,30 8 196,0 0 0,0 0-1,0-1 1,0 1 0,0-1-1,0 1 1,0-1 0,0 1 0,0-1-1,1 1 1,-1-1 0,0 0-1,0 1 1,0-1 0,1 0-1,-1 0 1,1 1 0,-1-1-1,0 0 1,1 0 0,-1 0 0,1 0-1,0 0 1,-1 0 0,1 0-1,0 0 1,-1 0 0,1 0-1,0 0 1,0 0 0,0 0 0,0 0-1,0 0 1,0 0 0,0 0-1,1 0 1,-1-1 0,1 0-1,0-3 8,1-1 0,0 1-1,1 0 1,-1 0 0,5-6-1,-5 8 14,1-2 10,1 0-1,0 0 0,0 0 1,0 1-1,1-1 0,0 1 1,0 0-1,0 1 0,0-1 1,0 1-1,1 0 0,9-4 1,4-3-17,168-100 19,-42 16-26,-101 59-22,-31 17-53,-4 4-1,2-3 89,-2 0 0,1 0 0,-2-1 0,0 0 0,-2 0 0,0-1 0,-1 1 0,5-33 0,-10 50 23,1 0 0,-1 0 0,0 0 1,0 0-1,0-1 0,1 1 1,-1 0-1,0 0 0,-1 0 0,1 0 1,0 0-1,0 0 0,0 0 0,-1 0 1,1 0-1,0 0 0,-1 0 0,1 0 1,-1 0-1,1 0 0,-1 0 0,0 0 1,1 0-1,-1 1 0,0-1 1,0 0-1,1 0 0,-1 1 0,0-1 1,0 1-1,0-1 0,0 0 0,0 1 1,0 0-1,0-1 0,0 1 0,0 0 1,0-1-1,0 1 0,0 0 0,0 0 1,0 0-1,0 0 0,0 0 0,0 0 1,0 0-1,-1 0 0,0 1 1,-7-2 74,-1 1-104,1 1 0,0-1 0,0 1-1,0 1 1,1-1 0,-1 2 0,0-1-1,1 1 1,-1 1 0,1-1-1,0 1 1,-9 6 0,14-8-6,-1 0-1,1 0 1,0 1-1,0-1 1,0 1 0,0 0-1,0 0 1,1 0 0,-1 0-1,1 0 1,0 1 0,0-1-1,0 1 1,0-1-1,1 1 1,-2 6 0,1-1 34,0 1 0,1 0 0,0 0 0,1 16 1,0-13 13,1-4-24,-1 0 0,2 1 0,-1-1 1,1 1-1,1-1 0,3 10 1,46 112 26,-48-122-47,1 0-1,-1 0 0,1-1 0,1 0 1,8 11-1,-9-15-13,-1-1-1,0 1 1,1-1 0,-1 0-1,1 0 1,5 2 0,9 6-116,-17-10 91,6 3-162,0 1 1,0-2-1,0 1 0,15 3 0,89 17-2596,-61-19-2542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9:19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467 135 10826,'0'15'104,"0"1"1,-1 0-1,-1-1 0,-5 22 0,2-15-11,-25 95 1018,14-60-278,-8 63-1,-4 79-618,12-54 61,11-80-187,-6 112 264,11-177-339,0 0 0,0 0 0,-1 0 0,1 0 0,0 0-1,0 0 1,0 0 0,0 0 0,0-1 0,0 1 0,0 0 0,0 0 0,0 0 0,0 0 0,-1 0-1,1 0 1,0 1 0,0-1 0,0 0 0,0 0 0,0 0 0,0 0 0,0 0 0,0 0 0,0 0 0,0 0-1,0 0 1,-1 0 0,1 0 0,0 0 0,0 0 0,0 0 0,0 0 0,0 0 0,0 0 0,0 0-1,0 0 1,0 1 0,0-1 0,0 0 0,0 0 0,0 0 0,0 0 0,0 0 0,0 0 0,0 0 0,0 0-1,0 0 1,0 0 0,0 0 0,0 1 0,0-1 0,0 0 0,0 0 0,0 0 0,0 0 0,0 0-1,0 0 1,0 0 0,0 0 0,-5-10 263,-3-15-186,4 6-65,-6-17-22,-1 0 0,-1 1 0,-33-65 0,-74-135-221,80 164-45,25 46-47,-20-48 0,29 56 231,1 0-1,1 0 0,0 0 0,1-19 0,1 23 74,1-1-1,1 1 0,0 0 0,1 0 1,0 0-1,1 0 0,0 0 0,1 0 1,7-15-1,0 6 7,1-1 0,24-33 0,-29 47-2,-3 3 2,0 0 0,0 0 0,1 1 0,0-1 0,0 1 0,8-6 0,-10 10 0,0-1 0,0 1 0,0-1 1,0 1-1,0 0 0,0 0 0,6-1 0,7-2 4,140-36 11,-148 38-19,14-2-12,-1 1 0,1 1 0,23 1 0,134 8 0,-173-6 18,1-1 0,-1 1 1,1 0-1,-1 1 0,0 0 1,11 4-1,-16-6 2,0 1-1,0 0 1,0-1 0,0 1-1,0 0 1,0 0-1,-1 0 1,1 0 0,0 0-1,0 0 1,-1 0 0,1 0-1,-1 0 1,1 0 0,-1 0-1,1 0 1,-1 2 0,3 3 21,-2-3-17,0 1-1,0-1 1,-1 1 0,1-1 0,-1 1 0,0-1 0,0 1 0,0-1 0,0 1 0,-1-1-1,1 1 1,-3 6 0,-15 40 66,13-41-68,0 0 0,0-1 0,-1 0 0,0 0 0,-1 0-1,0 0 1,0-1 0,-8 6 0,-148 126 85,147-127-84,0 0 1,0-1-1,-1-1 0,-23 11 0,15-9 10,-248 119 63,242-115-208,29-11-2197,7-2-1740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3:22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5 107 10506,'0'0'44,"-1"0"-1,1 0 1,0 0-1,0 0 1,0 0 0,-1 1-1,1-1 1,0 0 0,0 0-1,0 0 1,-1 1 0,1-1-1,0 0 1,0 0-1,0 0 1,0 1 0,-1-1-1,1 0 1,0 0 0,0 1-1,0-1 1,0 0-1,0 0 1,0 1 0,0-1-1,0 0 1,0 1 0,0-1-1,0 0 1,0 0 0,0 1-1,0-1 1,0 0-1,0 0 1,0 1 0,0-1-1,1 0 1,-1 0 0,0 1-1,0-1 1,0 0 0,0 0-1,0 1 1,1-1-1,-1 0 1,0 0 0,0 0-1,0 0 1,1 1 0,11 19-326,-8-13 448,1 1-134,0 1 0,-1 0 1,0 0-1,-1 0 0,0 1 0,1 9 1,0-2 40,-2-11 23,-1 0 0,-1 1 0,1-1 0,-1 0 0,0 1 0,-1-1 0,1 0 0,-1 1 0,0-1 0,-1 0 0,1 0 0,-1 0 0,-5 9-1,2-1-56,1-2 64,7-21-24,5-32 54,-6 27-141,4-24-5,1 1 0,13-37-1,-15 64-19,1-1-1,0 1 0,1 0 0,0 0 0,0 1 0,1-1 1,0 2-1,1-1 0,-1 1 0,16-9 0,-23 15 27,2 0 3,0-1 1,0 1-1,0 0 0,0 0 0,0 0 0,0 0 0,0 0 0,1 1 0,-1 0 0,1-1 0,-1 1 1,1 0-1,4 0 0,5-1-32,-8 1 14,0 0 1,0 0-1,0 1 1,0 0 0,1 0-1,-1 0 1,0 1-1,0-1 1,0 1 0,0 1-1,0-1 1,-1 1-1,1-1 1,0 1-1,5 4 1,0 0-8,0 0 0,-1 0 0,16 16 0,-22-20 31,0 1 1,-1 0 0,1 0 0,0 0 0,-1 0 0,0 0 0,0 0 0,0 1 0,0-1 0,0 1 0,-1-1 0,0 1 0,1 0 0,-1-1 0,0 6 0,5 15-29,43 88-1680,-48-109 1613,14 18-1543,-4-18 203,-6-3 701,11 2-1772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9:19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11 9545,'-2'6'41,"0"0"1,1 1-1,0-1 1,1 1-1,0-1 0,0 1 1,0-1-1,0 1 0,1-1 1,0 0-1,1 1 1,-1-1-1,1 0 0,1 0 1,3 8-1,2 1 94,-1 1 0,0 0 1,-1 0-1,-1 1 0,5 24 0,9 59 95,-18-92-76,0 0 1,-1 0-1,0 0 1,0 0-1,-1 0 1,0 0-1,-4 15 1,-1 10 162,7-33-309,-1 0-1,0 1 1,0-1 0,0 0-1,0 1 1,0-1-1,0 0 1,0 0-1,0 1 1,0-1-1,0 0 1,0 1-1,0-1 1,0 0-1,0 0 1,0 1-1,0-1 1,0 0-1,0 1 1,0-1-1,0 0 1,0 0-1,-1 1 1,1-1-1,0 0 1,0 0 0,0 1-1,-1-1 1,1 0-1,0 0 1,0 0-1,0 1 1,-1-1-1,1 0 1,0 0-1,0 0 1,-1 0-1,1 0 1,0 1-1,-1-1 1,1 0-1,0 0 1,0 0-1,-1 0 1,1 0-1,0 0 1,-1 0-1,1 0 1,-1 0 0,-15-14 154,11 8-163,0 0 0,1-1 0,-1 0 0,-3-10 0,2 0 2,1-1 0,1-1-1,1 1 1,1-1 0,0 1-1,2-1 1,2-33 0,-2 49 2,0-1 1,0 0 0,0 1 0,1-1 0,0 0 0,-1 1 0,1-1 0,0 0-1,1 1 1,-1-1 0,1 1 0,0 0 0,-1 0 0,1 0 0,1-1-1,-1 2 1,0-1 0,1 0 0,3-2 0,3-5-7,-7 8 1,5-6-9,0 0 0,0 0 1,1 1-1,0 0 0,1 1 0,-1 0 0,1 0 0,0 0 0,1 1 0,-1 1 0,1 0 0,12-4 0,106-35-31,-119 40 19,-1 0 0,0 0 1,1 1-1,0 0 1,-1 1-1,1 0 1,15-1-1,5 2-37,-18 0 30,-4-1 13,0 1 0,0-1 0,0 2 0,-1-1 0,1 1 1,0 0-1,9 3 0,37 15 6,-53-19 12,0 0-1,1 0 1,-1 1-1,0-1 1,1 0-1,-1 0 1,0 1 0,1-1-1,-1 0 1,0 1-1,0-1 1,1 0-1,-1 1 1,0-1 0,0 0-1,0 1 1,1-1-1,-1 1 1,0-1-1,0 0 1,0 1-1,0-1 1,0 1 0,0-1-1,0 0 1,0 1-1,0-1 1,0 1-1,0-1 1,0 0-1,0 1 1,0-1 0,0 1-1,0-1 1,0 0-1,-1 1 1,1-1-1,0 1 1,-1-1 0,-10 17 55,6-12-17,-3 12 19,1 0 1,0 1-1,2 0 1,-8 36-1,10-42-19,2-6-20,0 0 1,0 0 0,1 0 0,0 1 0,0-1 0,0 0 0,1 0-1,0 1 1,0-1 0,0 0 0,1 0 0,0 0 0,0 0-1,0 0 1,4 5 0,2 6-1,-6-12-21,1 1 1,0-1-1,0 0 1,1 0 0,-1 0-1,1 0 1,0-1-1,0 1 1,1-1-1,-1 0 1,1-1-1,0 1 1,10 5-1,-3-1-4,-11-7-7,0 0 0,1 0 0,-1 0 0,0 0 0,0-1 1,0 1-1,1 0 0,-1 0 0,0-1 0,1 1 0,-1-1 0,0 0 0,1 1 0,-1-1 0,1 0 0,-1 0 0,0 0 0,1 1 0,-1-2 0,1 1 0,-1 0 0,1 0 1,2-1-1,-3 0 14,0 0 0,0-1 1,0 1-1,0 0 1,-1 0-1,1-1 1,0 1-1,-1-1 0,1 1 1,-1-1-1,1 1 1,-1-1-1,0 1 1,1-1-1,-1 1 1,0-1-1,0 1 0,0-1 1,0 1-1,-1-1 1,1 1-1,-1-2 1,-26-123-2,16 72 0,-19-80 170,29 132-132,0 0-1,0 0 1,0 1-1,0-1 1,0 0-1,-1 0 0,1 0 1,0 1-1,-1-1 1,1 1-1,-1-1 1,0 1-1,1-1 0,-1 1 1,0 0-1,0 0 1,0 0-1,0 0 0,0 0 1,0 1-1,0-1 1,0 0-1,0 1 1,0 0-1,-1-1 0,1 1 1,0 0-1,0 0 1,0 0-1,-4 1 1,-8-2-40,-9 1-18,0 1 1,0 0-1,0 2 1,1 1-1,-26 7 0,43-10-168,-1 0 0,1 1 0,0 0 0,-1 0-1,1 1 1,-5 3 0,8-5-176,0 1 0,0 0-1,0-1 1,0 1 0,1 0 0,-1 0 0,1 0-1,-1 0 1,-1 4 0,-3 13-2487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9:20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409 534 9321,'20'-68'1078,"-19"62"-907,0-1-1,0 1 1,-1 0-1,0-1 1,-1 1 0,0-1-1,0 1 1,0 0-1,0 0 1,-1-1-1,0 1 1,-4-8-1,-3-10 112,0-1-236,-1 0 1,0 1 0,-17-26-1,-44-78 24,35 68 44,15 21-9,28 57-313,-1-6 222,-1 1-1,-1 0 0,5 23 0,-7-25 6,4 20 12,1 1 0,1-1 1,14 30-1,59 152 33,-69-184-31,2 0 0,20 32 0,-10-19 7,16 52 78,-17-36-97,-6-19-17,0 1-2,-1 0 0,-2 2 1,-2 0-1,11 70 1,12 185 39,-33-276-38,-2 0-1,-2 30 1,2-48-4,-1 1 0,0-1 0,1 1 0,-2-1 0,1 1 1,0-1-1,-1 0 0,-2 5 0,-5 9 4,4-6 13,-1 0-1,-1 0 0,1 0 1,-2-1-1,1 0 0,-2-1 1,1 1-1,-1-2 0,0 1 1,-16 10-1,10-9 4,0-1-1,0-1 1,-1 0-1,-29 10 1,42-16-15,-1-1 0,0 0-1,0 0 1,0 0 0,0-1 0,0 1 0,0-1 0,1 0-1,-1 0 1,0-1 0,0 1 0,0-1 0,0 0 0,0 0-1,0 0 1,1 0 0,-1-1 0,0 1 0,1-1 0,-5-3-1,-9-3-4,-22-11-39,2-1 0,-59-43 0,87 57 29,0-1 0,0 0 0,1-1 0,0 0 0,1 0-1,0-1 1,0 0 0,-7-11 0,-6-17-52,1-1 0,-15-43-1,32 75 31,0 0-1,0 1 1,0-1 0,1 0-1,0 0 1,0 0-1,1 0 1,0-10-1,0 14 16,1-1-1,-1 1 0,1-1 0,0 1 1,0-1-1,0 1 0,1 0 0,-1 0 1,0-1-1,4-3 0,2-4-18,22-31-15,58-65 1,11 8 60,83-66-74,-93 92-132,-61 51 88,57-45-474,173-135-160,-249 195 729,1-1-1,-1 0 1,0 0-1,0 0 1,-1-1-1,0 0 1,6-10-1,-4 4 15,-2 4 137,-1-1 0,0 0 0,0 0 0,-1 0 0,5-19 0,-9 27-109,-1 0 1,0 0-1,0 1 1,0-1-1,0 0 1,0 0-1,-1 0 1,1 1-1,-1-1 0,0 0 1,1 1-1,-1-1 1,-1 0-1,1 1 1,0-1-1,-1 1 1,1 0-1,-1-1 1,0 1-1,1 0 1,-1 0-1,0 0 1,-1 0-1,1 1 0,0-1 1,0 0-1,-1 1 1,1 0-1,-4-2 1,2 1 31,2 1-35,0 0 1,-1 0 0,1 0-1,-1 0 1,0 1 0,1-1-1,-1 1 1,0 0-1,1 0 1,-1 0 0,1 0-1,-1 0 1,0 0 0,1 1-1,-1-1 1,0 1-1,1 0 1,-1 0 0,1 0-1,0 0 1,-1 0 0,1 1-1,0-1 1,-4 3-1,1-1-35,-6 4 20,0 0 0,1 1-1,0 1 1,1-1 0,-1 1-1,-14 20 1,-30 52 46,43-63-44,1-3 3,1 0 1,1 0-1,0 1 1,-7 20-1,13-25-9,0-1 0,0 1 0,1 0 0,1-1 0,0 1 0,0 0 0,3 13 0,16 82-7,-19-103-25,1 0 0,0-1 1,-1 1-1,1 0 0,0 0 0,0-1 0,1 1 0,-1-1 0,0 1 0,1-1 0,0 0 0,-1 1 0,1-1 0,0 0 1,0 0-1,0 0 0,0 0 0,1-1 0,-1 1 0,0-1 0,1 1 0,-1-1 0,1 0 0,0 0 0,-1 0 0,4 1 1,5 2-1012,18 6-2092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9:21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44 8584,'-105'-40'2269,"105"39"-2265,0 1 0,-1 0 0,1-1 0,-1 1 0,1 0 0,-1 0-1,1-1 1,-1 1 0,1 0 0,-1 0 0,1 0 0,-1 0 0,0-1 0,1 1 0,-1 0 0,1 0 0,-1 0 0,1 0 0,-1 0 0,1 0-1,-1 1 1,0-1 0,1 0 0,-1 0 0,1 0 0,-1 0 0,1 1 0,-1-1 0,1 0 0,-1 0 0,1 1 0,-1-1 0,1 0 0,0 1 0,-1-1-1,1 1 1,-1-1 0,1 1 0,0-1 0,-1 0 0,1 1 0,0 0 0,3 17-11,-3-15 16,17 33 23,31 42 16,-44-72-27,0 0 0,1 0 1,0-1-1,0 0 0,0 0 1,1 0-1,0-1 0,0 0 1,0 0-1,0 0 0,11 4 0,21 13 194,109 74 14,-143-92-196,1 0 0,-1 0 0,0 1 1,0-1-1,0 1 0,5 5 0,-9-7-11,1-1 0,0 0 0,-1 1 0,1-1 0,-1 0 0,1 1 1,-1-1-1,0 0 0,0 1 0,1-1 0,-1 1 0,0-1 0,0 2 0,0 9 371,0-11-378,1 2 23,-1 0 1,0 0-1,0 0 0,0 0 1,0 0-1,0 0 1,-1-1-1,1 1 1,-1 0-1,0 0 0,0 0 1,0 0-1,0-1 1,-1 1-1,1-1 0,-1 1 1,1-1-1,-1 1 1,0-1-1,0 0 0,-4 4 1,-63 64 244,59-62-255,-1 0 0,0-1 0,0 0-1,-1-1 1,0 0 0,0 0 0,-1-2 0,1 1 0,-1-2 0,-21 4 0,12-2-31,19-4-12,0 0 1,0-1-1,0 0 0,0 1 0,0-1 1,0 0-1,0-1 0,0 1 0,0 0 1,0-1-1,0 0 0,0 1 1,1-1-1,-1 0 0,0-1 0,0 1 1,1 0-1,-1-1 0,0 0 0,1 1 1,0-1-1,-1 0 0,1 0 0,-2-3 1,3 4-28,1 0 0,-1 0 1,1 0-1,-1 0 0,1 0 1,-1 0-1,1 1 0,0-1 1,0 0-1,-1 0 0,1 0 1,0 0-1,0 0 0,0 0 1,0 0-1,0 0 0,0 0 1,1 0-1,-1 0 0,0 0 1,0 0-1,1 0 0,-1 0 1,1 0-1,-1 0 0,1 0 1,-1 0-1,2-1 0,19-23-1092,-16 20 872,11-12-814,0 1 0,0 1 1,33-23-1,128-91-4166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9:21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96 5573,'47'-29'2701,"-46"29"-2645,-1-1 0,1 1 0,-1 0 0,1 0 0,-1 0 0,1 0-1,-1 0 1,1 0 0,-1 0 0,1 0 0,-1 0 0,1 0-1,-1 0 1,1 0 0,-1 0 0,1 0 0,-1 1 0,1-1-1,-1 0 1,0 0 0,1 1 0,-1-1 0,1 0 0,-1 0-1,0 1 1,1-1 0,-1 0 0,1 1 0,-1-1 0,0 1-1,0-1 1,1 0 0,-1 1 0,0-1 0,0 1 0,1-1 0,-1 1-1,0-1 1,0 1 0,0-1 0,0 1 0,0-1 0,0 1-1,0-1 1,0 1 0,0 0 0,2 26 722,-2-25-711,-8 40 558,-18 47-225,23-79-329,1 0 0,0-1 0,1 1 0,0 0-1,0 0 1,1 0 0,1 11 0,0-16-66,0 1 0,0-1 1,0 0-1,1 0 0,-1 0 0,1 0 1,1 0-1,-1-1 0,6 9 1,-8-13 5,0 1-1,1-1 1,-1 0 0,0 0 0,0 0 0,1 1 0,-1-1-1,0 0 1,1 0 0,-1 0 0,0 0 0,1 0 0,-1 0 0,0 0-1,1 0 1,-1 0 0,0 0 0,1 0 0,-1 0 0,0 0-1,1 0 1,-1 0 0,0 0 0,1 0 0,-1 0 0,0 0 0,1 0-1,-1 0 1,0-1 0,0 1 0,1 0 0,-1 0 0,0 0 0,0-1-1,1 1 1,-1 0 0,0 0 0,0-1 0,1 1 0,-1 0-1,0 0 1,0-1 0,0 1 0,0 0 0,1-1 0,11-19 472,-7 13-499,6-12 16,0-1 0,-1 0 0,-1 0 0,-1-1 0,-1 0 0,7-37 0,-12 49-5,-1 5-7,0 0 0,0 0 1,0 0-1,-1 0 0,0 0 1,0 0-1,0 0 0,0 0 1,-1 0-1,1 0 0,-1 0 0,0 0 1,0 0-1,-1 0 0,1 1 1,-1-1-1,0 0 0,-3-4 1,0 2 5,0 1 0,0-1 0,0 1 0,-1 0 1,0 1-1,-10-7 0,6 4 7,4 4-4,1 0-1,-1 0 1,1 0 0,-1 1-1,0-1 1,0 1 0,-8-1-1,-79-13-86,86 15-50,0 0 1,0 1-1,0 0 1,1 0-1,-1 0 1,-8 2 0,11-1-277,0 1 0,1-1 1,-1 1-1,0 0 0,0 0 0,-5 5 1,2-3-371,7-4 765,-1 1-39,0-1 0,1 0 0,-1 1 0,1-1 0,-1 0 0,1 1 0,-1-1 0,0 1 0,1-1 1,0 1-1,-1-1 0,1 1 0,-1-1 0,1 1 0,-1-1 0,1 1 0,0-1 0,0 1 0,-1 0 0,1-1 1,0 1-1,0 0 0,0-1 0,-1 1 0,1 0 0,0-1 0,0 1 0,0 0 0,0-1 0,1 2 0,1 4-215,2-1-1,-1 0 0,0 0 0,1 0 0,6 7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9:21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57 297 11147,'-1'4'92,"-1"0"0,1 0 0,0 0 0,0 0 0,1 1 1,-1-1-1,1 0 0,0 0 0,0 0 0,1 0 0,-1 1 1,1-1-1,0 0 0,2 7 0,3 17-31,1-4 149,-2 1 1,-1 0-1,1 32 0,-4-44-246,-1 9 504,0-22-448,0 0 0,0 0 0,0 1 0,0-1 0,-1 0 0,1 0 0,0 1 0,0-1 0,0 0 0,-1 0 0,1 1-1,0-1 1,0 0 0,0 0 0,-1 0 0,1 1 0,0-1 0,-1 0 0,1 0 0,0 0 0,0 0 0,-1 0 0,1 0 0,0 0 0,-1 0 0,1 1-1,0-1 1,-1 0 0,1 0 0,0 0 0,0-1 0,-1 1 0,1 0 0,0 0 0,-1 0 0,1 0 0,0 0 0,-1 0 0,1 0 0,0 0 0,0-1-1,-1 1 1,1 0 0,0 0 0,0 0 0,-1 0 0,1-1 0,0 1 0,0 0 0,0 0 0,-1-1 0,1 1 0,0 0 0,0 0 0,0-1 0,-7-6 1,0 0 1,1-1 0,0 0 0,0 0 0,0 0 0,1 0-1,1-1 1,0 0 0,0 0 0,-5-17 0,7 19-4,0 0 1,1-1 0,0 1-1,0-1 1,1 1 0,0-1 0,2-13-1,19-113 244,-20 127-252,1 1 0,-1-1 0,1 1 1,0 0-1,0 0 0,1 0 0,0 0 0,0 0 0,0 0 1,1 1-1,-1 0 0,1 0 0,1 0 0,-1 0 1,1 0-1,7-5 0,12-12-71,-24 22 61,8-8-5,0 1-1,1-1 1,18-10 0,78-43-257,-71 44-818,-22 15-1063,-7 2 1079,6 2-3831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9:24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651 53 11979,'-38'21'387,"-41"29"0,49-29-283,-52 49 1,-108 117 348,171-167-135,-1 0 0,-27 38-1,35-41-122,-21 29-69,-43 82-1,52-78-125,35-86-118,13-64 0,-20 80 87,0 5-14,-2 0 0,0 1 0,-1-27-1,2-3-125,37-163-283,-38 199 438,35-148-43,-35 149 69,-1 1-1,1-1 0,-1 0 1,0 0-1,-1 1 1,0-1-1,-1-12 0,1 18 6,0 0 0,0 0 1,0 0-1,0 0 0,0 0 0,0 0 0,0 0 0,0 0 0,0 0 0,0 0 0,1 0 0,-1 0 0,0 0 0,1 1 0,-1-1 0,1-1 0,-1 1-12,1 1-1,-1 0 0,0 0 1,0 0-1,0 0 1,0 0-1,0 0 0,1 0 1,-1 0-1,0 0 0,0 0 1,0 0-1,0 0 1,0 0-1,1 0 0,-1 0 1,0 0-1,0 0 1,0 0-1,0 0 0,1 0 1,-1 0-1,0 0 0,0 0 1,0 0-1,0 0 1,0 0-1,1 0 0,-1 0 1,0 0-1,0 1 0,0-1 1,0 0-1,0 0 1,0 0-1,1 0 0,-1 0 1,0 0-1,0 0 1,0 1-1,0-1 0,0 0 1,0 0-1,0 0 0,0 0 1,0 1-1,0-1 1,0 0-1,0 0 0,0 0 1,0 0-1,0 0 1,0 1-1,0-1 0,0 0 1,19 39 106,-13-25-67,1 1 0,11 16 0,79 110-26,54 62 117,-120-166-87,-3-4 54,42 67 0,-48-61-36,-22-39-53,0 1-1,0-1 1,0 0 0,0 0 0,0 0 0,0 0 0,0 0 0,0 1-1,0-1 1,0 0 0,1 0 0,-1 0 0,0 0 0,0 1 0,0-1-1,0 0 1,0 0 0,0 0 0,0 0 0,0 1 0,0-1 0,0 0-1,-1 0 1,1 0 0,0 0 0,0 1 0,0-1 0,0 0-1,0 0 1,0 0 0,0 0 0,0 0 0,0 0 0,0 1 0,-1-1-1,1 0 1,0 0 0,0 0 0,0 0 0,0 0 0,0 0 0,0 0-1,-1 0 1,1 1 0,0-1 0,0 0 0,0 0 0,0 0 0,-1 0-1,1 0 1,0 0 0,0 0 0,0 0 0,0 0 0,-1 0 0,1 0-1,0 0 1,0 0 0,0 0 0,-16-3 112,11 2-102,-289-37 155,262 35-141,1-2-1,-1-1 0,-31-10 1,50 12-45,2 1-57,1-1-1,0 0 0,0 0 0,0-2 0,0 1 0,-14-12 0,23 17 20,1 0 0,0-1 0,-1 1 0,1-1 0,0 0 0,-1 1 0,1-1 0,0 1 0,0-1 0,-1 1 0,1-1 0,0 0-1,0 1 1,0-1 0,0 1 0,0-1 0,0 0 0,0 1 0,0-1 0,0 1 0,0-1 0,0 0 0,0 1 0,1-1 0,-1 1 0,0-1 0,0 1-1,1-1 1,-1 0 0,0 1 0,1-1 0,-1 1 0,0-1 0,1 1 0,-1 0 0,1-1 0,-1 1 0,0-1 0,1 1 0,0 0 0,-1-1 0,1 1 0,-1 0-1,1 0 1,-1-1 0,1 1 0,-1 0 0,1 0 0,0 0 0,-1 0 0,2 0 0,0-1-282,18-8-2200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9:25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282 788 12236,'0'-13'71,"-1"0"0,0-1 0,0 1 0,-2 0 1,-3-14-1,3 17-65,1 0 0,0 0 0,1-1 0,0 1 0,0-1 0,1 1 0,2-13 0,2-21 242,-2 23-223,0 0 1,-1 0 0,-1 0 0,-1 0 0,-1 0 0,-1 0-1,-1 0 1,-10-33 0,-36-84 6,21 81-17,19 38 2,-1 0-21,0 1 0,-1 1-1,0 0 1,-29-28 0,41 45-1,-1-1-1,1 1 1,-1 0 0,1-1 0,0 1 0,-1 0-1,1 0 1,-1-1 0,1 1 0,-1 0 0,1 0-1,-1 0 1,1 0 0,-1 0 0,1 0 0,-1 0 0,1 0-1,-1 0 1,1 0 0,-1 0 0,1 0 0,-1 0-1,1 0 1,-1 0 0,1 0 0,-1 1 0,1-1-1,-1 0 1,1 0 0,-1 1 0,1-1 0,0 0-1,-1 1 1,1-1 0,-1 0 0,1 1 0,0-1-1,-1 0 1,1 1 0,0-1 0,0 1 0,-1-1-1,1 1 1,0-1 0,0 1 0,0-1 0,0 1-1,-1-1 1,1 1 0,0-1 0,0 1 0,0-1-1,0 1 1,0-1 0,0 1 0,0 0 2,-23 117 179,22-115-171,-13 109 92,1 116 95,13-93 108,3-113-262,10 40 0,-4-22-8,-4-18-16,-4-12-15,1 1 0,1-1-1,-1 0 1,2 0 0,-1 0 0,2 0 0,-1-1 0,1 1 0,0-1 0,1 0 0,0-1 0,12 14 0,5 0-8,1-1 0,36 25 0,-57-43-1,0-1 0,1 0 0,-1 0 0,0 0 0,1 0 0,0-1 0,-1 1 0,1-1 0,0 0 0,0 0 0,0 0 0,0 0 0,0-1 0,0 0 0,0 0 1,0 0-1,0 0 0,0 0 0,0-1 0,0 0 0,-1 0 0,1 0 0,0 0 0,0-1 0,-1 1 0,1-1 0,-1 0 0,6-3 0,10-5-128,-18 10 117,8-4-119,-1-1-1,1 0 0,-1 0 1,0 0-1,10-10 0,15-15-708,33-39 1,-62 65 455,0 0 0,-1 0 0,1 0 0,-1 0 0,0-1 1,0 1-1,-1-1 0,1 0 0,-1 0 0,0 0 0,-1 0 0,1 0 1,0-8-1,1-1-1207,1-1 2135,-1 0 1,0 0 0,-1 0 0,-1-1 0,0 1 0,-1-1 0,-1 1 0,-1-1 0,-3-17 0,-17-31 596,14 50 513,9 23-989,1-3-513,29 41 509,1-7-490,60 83 167,-79-106-305,0-1-1,0 0 0,2-1 0,0-1 0,1-1 0,0 0 0,1 0 0,31 16 1,-46-28 44,-1 0 1,1 1-1,0-1 1,0-1-1,-1 1 1,1 0-1,0 0 1,0-1-1,0 1 1,0-1-1,0 1 1,0-1-1,0 0 1,0 0 0,0 0-1,0 0 1,0 0-1,0 0 1,0-1-1,0 1 1,0-1-1,0 1 1,0-1-1,0 0 1,-1 0-1,1 0 1,0 0-1,0 0 1,-1 0-1,1 0 1,-1 0 0,1-1-1,-1 1 1,1-1-1,-1 1 1,0-1-1,0 1 1,0-1-1,0 0 1,0 0-1,0 1 1,1-5-1,2 0-276,19-48 235,18-57-27,-36 99-171,-2 0 1,1 1-1,-2-1 1,2-14 0,-4 19-161,0 0 0,0 0 0,-1 1 0,-3-13 0,3 15 195,1 2 10,0 1-1,-1 0 1,1-1 0,0 1-1,-1 0 1,0 0-1,1 0 1,-1-1-1,0 1 1,0 0 0,1 0-1,-1 0 1,0 0-1,0 0 1,0 0-1,0 0 1,0 0 0,-2 0-1,-42-18-4405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9:26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96 11755,'0'-1'61,"-1"1"1,1 0-1,0 0 0,-1-1 1,1 1-1,-1 0 0,1 0 0,0 0 1,-1 0-1,1 0 0,0 0 0,-1 0 1,1-1-1,-1 1 0,1 0 1,-1 0-1,1 1 0,0-1 0,-1 0 1,1 0-1,-1 0 0,1 0 1,0 0-1,-1 0 0,1 0 0,0 1 1,-1-1-1,1 0 0,0 0 1,-1 0-1,1 1 0,0-1 0,-1 0 1,1 1-1,0-1 0,-1 0 0,1 1 1,0-1-1,-4 22 332,4-14-429,1 0-1,0 0 0,0-1 1,4 13-1,58 159 416,-48-129-129,-14-44-238,0-1 1,1 0-1,0 0 0,0-1 1,0 1-1,3 5 0,-4-10-14,-1 1-1,0 0 1,1-1-1,-1 1 1,0-1 0,1 1-1,-1 0 1,1-1-1,-1 1 1,1-1-1,-1 0 1,1 1-1,0-1 1,-1 1-1,1-1 1,-1 0 0,1 1-1,0-1 1,-1 0-1,1 0 1,0 0-1,-1 0 1,1 1-1,0-1 1,0 0 0,-1 0-1,1 0 1,0 0-1,-1 0 1,1-1-1,0 1 1,-1 0-1,1 0 1,0 0-1,-1 0 1,1-1 0,0 1-1,-1 0 1,1-1-1,-1 1 1,1-1-1,0 1 1,-1 0-1,1-1 1,-1 1 0,1-1-1,-1 0 1,0 1-1,1-1 1,-1 1-1,1-2 1,24-37-32,-22 33 3,11-19-246,0 2-61,-1-1-1,-2-1 0,0 0 1,13-49-1,1-42 280,-21 80 452,-6 39 960,35 92-936,20 55-247,-14-53-159,-36-91-6,0 0 0,0 0 0,0 0 0,1 0 0,4 5 0,-7-9-11,1-1 1,-1 0 0,1 1-1,-1-1 1,1 0 0,0 0 0,-1 0-1,1 0 1,0-1 0,2 2-1,0-1-2,-3-1 8,-1 1 0,1-1 0,-1 0 0,1 0 0,-1 0 1,1 0-1,-1 0 0,0 0 0,1-1 0,-1 1 0,1 0 0,-1 0 1,1 0-1,-1 0 0,1 0 0,-1-1 0,0 1 0,1 0 0,-1 0 1,0-1-1,1 1 0,-1 0 0,0 0 0,1-1 0,-1 1 0,0 0 1,1-1-1,-1 1 0,0-1 0,0 1 0,1 0 0,-1-1 0,0 1 1,0-1-1,0 1 0,0-1 0,14-26-246,-2-1 1,13-41-1,24-61-1110,24-23 1121,-72 151 239,0 0-1,0 0 0,0 0 0,0 0 1,0 1-1,0-1 0,1 0 0,-1 1 1,1-1-1,-1 1 0,1-1 0,-1 1 1,1 0-1,0 0 0,0-1 0,0 1 1,0 1-1,-1-1 0,1 0 0,0 0 1,1 1-1,-1-1 0,0 1 0,0-1 1,0 1-1,0 0 0,0 0 0,4 0 0,-4 1 29,1 0-1,-1 0 0,0-1 1,0 1-1,0 0 0,0 1 1,0-1-1,0 0 0,0 1 0,0-1 1,0 1-1,-1-1 0,1 1 1,-1 0-1,1 0 0,-1-1 0,1 1 1,-1 0-1,0 1 0,0-1 1,0 0-1,0 0 0,-1 0 0,1 0 1,0 5-1,2 11 59,-2 0 0,0 1-1,-1-1 1,-1 1 0,0-1 0,-5 19-1,-23 87-143,25-108 89,-2 7-159,1 0 186,6-22-254,-1 0-1,1-1 1,0 1 0,-1 0 0,1-1-1,0 1 1,-1-1 0,1 1-1,0-1 1,-1 0 0,1 1-1,0-1 1,0 0 0,0 1-1,-1-1 1,1 0 0,0 0-1,0 0 1,1 1 0,29 4-6278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9:27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19 12460,'-1'0'40,"1"0"0,-1 0 0,1 0 0,0 0 0,-1 0 0,1 0 0,0 0 0,-1 0 0,1 0 0,0 0 0,-1 1-1,1-1 1,0 0 0,-1 0 0,1 0 0,0 0 0,-1 1 0,1-1 0,0 0 0,-1 0 0,1 0 0,0 1 0,0-1 0,-1 0 0,1 1 0,0-1 0,0 0 0,0 1 0,-1-1 0,1 0 0,0 1 0,0-1 0,0 0 0,0 1 0,0-1 0,0 0 0,0 1 0,0-1 0,0 0 0,0 1 0,0-1 0,0 0 0,0 1 0,0-1 0,0 1 0,13 29-118,27 35 132,-37-58-1,1 0 0,-1-1 0,0 1 0,-1 0 0,1 1 1,-1-1-1,-1 0 0,0 0 0,0 1 0,0-1 0,-1 1 0,0 10 0,0-3 143,-1 17 66,0 0 0,-10 53 1,6-54-158,-5 20 207,-2-30-57,10-19-198,0 0-48,0-10-7,2-1-50,0-1 0,1 1 0,0 0 0,1-1 0,0 1 0,0 0-1,1 0 1,0 0 0,0 0 0,6-8 0,185-315-3939,-174 300 3885,-20 31 103,0 0 0,1 0 1,-1 0-1,0 1 0,1-1 1,-1 0-1,1 0 1,-1 0-1,1 1 0,-1-1 1,1 0-1,0 0 0,-1 1 1,1-1-1,0 1 0,-1-1 1,1 0-1,0 1 0,0 0 1,0-1-1,0 1 1,-1-1-1,1 1 0,0 0 1,2-1-1,3 0 66,-5 1-38,1 0 0,-1 0 1,0 0-1,0 1 1,0-1-1,0 0 1,0 1-1,0-1 0,0 1 1,1-1-1,-1 1 1,-1-1-1,1 1 1,0 0-1,0 0 0,0-1 1,0 1-1,0 0 1,-1 0-1,1 0 1,0 0-1,-1 0 1,1 0-1,-1 0 0,1 0 1,-1 0-1,1 0 1,-1 0-1,0 1 1,1 0-1,12 44 952,-12-43-862,3 17 50,-1 1-1,0-1 1,-2 1-1,0 0 1,-1-1-1,-4 28 1,2-14-145,1-12-11,-1 0-1,-1 0 1,-11 42 0,13-61-51,1 0-1,0 0 1,-1 0 0,1 0 0,0-1 0,0 1 0,1 0 0,-1 0 0,1 0 0,-1 0 0,2 3 0,-2-6 5,1 1 0,-1 0-1,1 0 1,-1 0 0,1-1 0,-1 1 0,1 0-1,-1-1 1,1 1 0,-1 0 0,1-1 0,0 1 0,-1-1-1,1 1 1,0-1 0,0 1 0,0-1 0,-1 0 0,2 1-1,0-1-1,0 0 0,-1 0 1,1 0-1,0 0 0,-1 0 0,1 0 0,0 0 0,-1-1 0,1 1 0,-1-1 0,1 1 0,0-1 0,-1 0 0,3-1 0,15-9-632,0-1 0,-1-1-1,-1 0 1,0-1 0,24-27 0,18-27-2900,22-20 2666,-37 40 1306,-42 47-91,0-1 0,-1 0 0,1 1 0,0-1 0,-1 0 1,1 0-1,-1 0 0,0 0 0,0 0 0,0 0 0,0 0 0,0 0 0,1-3 0,-3 5-223,1 0-1,0 0 0,0 0 1,-1 0-1,1 0 1,0 0-1,-1 0 0,1 0 1,0 0-1,0 0 0,0 1 1,-1-1-1,1 0 1,0 0-1,0 0 0,-1 0 1,1 1-1,0-1 1,0 0-1,0 0 0,0 0 1,0 1-1,-1-1 0,1 0 1,0 0-1,0 1 1,0-1-1,0 0 0,0 0 1,0 1-1,0-1 1,0 0-1,0 1 0,0-1 1,0 0-1,0 0 0,0 1 1,0-1-1,3 23 675,-2-8-617,1 0 0,1-1 0,0 1-1,1-1 1,0 0 0,1 0-1,1-1 1,0 1 0,15 22-1,42 42-99,-60-75-44,0 0 0,-1 0-1,1 0 1,0-1-1,1 1 1,-1-1-1,0 0 1,6 3-1,13-3 43,-13-3-27,-5 1 16,1-1 0,-1 1 1,0-1-1,1 0 0,-1 0 1,0 0-1,0-1 0,0 0 1,0 0-1,0 0 0,0 0 1,-1 0-1,1-1 1,5-4-1,-2 0-2,1-1 0,-1 0 0,9-13 0,-13 16-12,0 1-12,0 1 0,-1-1 0,0 1 0,0-1 0,0 0 0,0 0-1,-1 0 1,0 0 0,1 0 0,-2-1 0,1 1 0,0 0 0,-1 0 0,0-9 0,-1 4 1,-1 0-1,0 1 1,-1-1-1,1 1 1,-6-11-1,4 11-3,-2-9 12,5 12-13,-1-1 0,0 1-1,0 0 1,-1-1 0,1 1-1,-1 1 1,0-1 0,-1 0 0,1 1-1,-1-1 1,0 1 0,0 0-1,0 0 1,-1 1 0,1-1 0,-1 1-1,0 0 1,0 0 0,-6-2-1,-22-10 0,0 2 0,-47-13-1,72 23-1,1 1-1,-1 1 1,0 0-1,1 0 0,-1 0 1,0 1-1,1 0 1,-1 0-1,0 1 1,1 0-1,-1 1 1,0-1-1,-9 5 1,-4 0 4,-118 35-1907,21-3-2375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9:28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1232 390 10378,'-2'-3'378,"0"0"1,0 0-1,0 0 0,0 0 1,-1 1-1,1-1 1,-1 1-1,0 0 1,-3-3-1,-43-21 887,44 24-1243,-1-1 146,-1 1-1,1 0 0,-1 1 1,0-1-1,0 1 1,0 1-1,1-1 0,-1 1 1,0 0-1,0 1 0,0 0 1,-12 3-1,-4-1 33,3 0-79,1 1 0,-31 11 0,-132 48 60,156-53-129,0 0-1,0 2 1,1 1-1,1 1 1,0 1-1,1 1 1,-23 21-1,-1 1-36,5-6 2,-16 13 33,-86 84 1,-55 82-35,159-158-17,33-34-3,7-13 0,1 0 0,0-1 0,0 1 0,0 0 0,1-1 1,-1 1-1,2-1 0,-1 1 0,0-1 0,1 0 0,0 0 0,0 0 1,1 0-1,-1-1 0,1 1 0,0-1 0,0 0 0,0 0 1,1 0-1,0-1 0,-1 0 0,1 0 0,0 0 0,7 3 0,16 7-15,1 0-1,33 9 1,-58-20 5,1-1 1,0 1-1,0-1 1,0 0 0,1-1-1,-1 1 1,0-1-1,0 0 1,0 0-1,1 0 1,-1-1 0,0 0-1,0 0 1,0 0-1,0-1 1,6-2-1,4-2-19,87-33-746,-70 27 632,162-74-438,28-28 30,-151 73 45,-46 19-18,-9 7 248,56-57-206,-50 49 486,13-15 0,56-79 0,48-87 0,-107 157-5,38-74 0,-49 82 15,67-160 54,-82 171 177,-6 28-232,0 0 0,0-1 0,0 1 0,0-1 0,0 1 0,0-1 0,0 1 0,-1-1 0,1 1 0,0-1 0,0 1 0,0 0 0,-1-1 0,1 1 0,0-1 0,0 1 0,-1 0 0,1-1 0,0 1 0,-1 0 0,1-1 0,-1 1 0,1 0 0,0 0 0,-1-1 0,-1 1 14,1 0 1,-1 0-1,0 0 1,1 0-1,-1 0 0,1 0 1,-1 0-1,1 0 1,-1 1-1,1-1 1,-1 1-1,-2 0 0,1 0-7,0 0-8,-21 8 40,-17 24-13,-61 67-14,95-94-15,0 1 0,1 0-1,-1 1 1,2 0 0,-1 0-1,1 0 1,0 0-1,-5 14 1,3-6-3,-2 5-3,2-1 0,-11 43 0,9-27 5,-2 5 20,3 1 0,-7 72 0,1 127-9,13-209-16,-1-8-16,3 43 1,0-60 9,0 2-80,1 1 0,0-1 0,1 0 0,0 1 0,0-1 0,1 0 0,0-1 0,1 1 0,0-1 0,0 0 0,1 0 0,0 0 1,0-1-1,1 0 0,0 0 0,0-1 0,0 1 0,1-2 0,0 1 0,13 6 0,-20-11 5,0 0 1,0-1-1,0 1 0,1 0 0,-1-1 1,0 1-1,0 0 0,1-1 0,-1 1 1,0-1-1,1 0 0,-1 0 1,0 1-1,1-1 0,-1 0 0,0 0 1,1 0-1,-1 0 0,0 0 0,1-1 1,-1 1-1,0 0 0,3-1 0,12-7-2065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3:23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443 35 3972,'-31'-13'7621,"-45"-5"-5927,66 17-1620,0 0 0,0 0 0,0 1 0,0 0 0,1 0-1,-1 1 1,0 0 0,-19 6 0,14-3-18,10-3-45,-1 0 0,1 1 0,-1 0-1,1 0 1,0 1 0,-1-1 0,1 1 0,1 0 0,-1 1 0,0-1 0,1 1-1,-1 0 1,1 0 0,0 0 0,-5 8 0,-6 6 50,3-6-54,4-5-7,2 0 0,-1 1 0,1 0-1,0 0 1,0 0 0,1 1-1,-6 13 1,-26 73-16,26-55 40,11-39-22,0 0 1,0 0-1,0-1 1,0 1-1,0 0 1,1 0-1,-1-1 0,0 1 1,0 0-1,1 0 1,-1-1-1,0 1 1,1 0-1,-1 0 0,1-1 1,-1 1-1,1-1 1,0 2-1,9 12 24,-9-12-26,0 0-1,0 0 1,0 0-1,0 0 1,1 0 0,-1-1-1,1 1 1,0 0-1,-1-1 1,1 1-1,2 1 1,48 25-5,-49-26 12,0-1 1,0 1-1,0-1 1,1 0-1,-1-1 1,0 1-1,1 0 1,-1-1-1,0 0 1,1 0-1,-1 0 1,0 0-1,1 0 1,-1-1-1,0 1 0,7-3 1,-1-1 33,-1 0-1,0 0 1,0-1 0,14-11 0,84-80-266,-96 85 138,-6 6 76,1 0 0,-1 0 0,1 0 0,1 1 0,-1-1 0,0 1 0,1 0 0,0 1 0,10-5 0,-15 8 7,0 0 1,0 0 0,0 0-1,0 1 1,0-1 0,0 0-1,0 1 1,0-1 0,0 0-1,0 1 1,0 0 0,0-1-1,0 1 1,0-1 0,0 1-1,-1 0 1,1 0-1,0-1 1,-1 1 0,1 0-1,0 0 1,-1 0 0,1 2-1,4 2 63,77 81 136,-72-76-176,5 3-93,1-1-1,0 0 1,0-1 0,1-1 0,1-1-1,-1 0 1,1-1 0,1-1 0,0-1-1,35 7 1,-53-13 13,0 0-1,-1 1 0,1-1 1,-1 0-1,1 0 1,0 0-1,-1 0 0,1 0 1,0 1-1,-1-1 0,1 0 1,0-1-1,-1 1 1,1 0-1,0 0 0,-1 0 1,1 0-1,-1 0 1,1-1-1,0 1 0,-1 0 1,1 0-1,0-1 0,1-8-2484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9:28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0 9961,'-9'2'105,"1"0"0,0 1 0,0-1 0,0 2 0,-14 6 0,-104 64 104,114-68-148,1 1 1,1 0 0,-1 1 0,1 0 0,1 1 0,-1 0 0,1 1 0,1-1-1,0 2 1,-7 10 0,-2 4 347,6-11-310,7-9-69,-1 0 1,2 0-1,-1 0 0,0 0 0,1 1 1,0-1-1,0 1 0,1 0 0,0 0 1,0 0-1,0 0 0,1 0 0,-2 11 1,3-3-13,1-1 1,0 0 0,6 21-1,-7-33-19,0 0 0,0 0 0,1 0 0,-1 0 0,1 1-1,-1-1 1,1 0 0,-1 0 0,1 0 0,0 0 0,0 0 0,-1 0-1,1 0 1,0-1 0,0 1 0,0 0 0,0 0 0,0-1-1,0 1 1,0 0 0,0-1 0,0 1 0,0-1 0,0 1-1,0-1 1,1 0 0,-1 1 0,0-1 0,0 0 0,0 0-1,1 0 1,-1 0 0,0 0 0,0 0 0,1 0 0,-1 0-1,0-1 1,0 1 0,0 0 0,2-1 0,0 0-5,9-1 29,-7 2-9,-1-1 0,1 0 0,-1 0-1,1 0 1,-1-1 0,0 1-1,0-1 1,1 0 0,-1 0-1,0 0 1,-1-1 0,1 1 0,0-1-1,-1 0 1,1 0 0,3-5-1,47-54 9,-50 57-20,-1 0 1,0 1-1,0-1 1,0-1-1,-1 1 0,1 0 1,-1 0-1,0-1 1,-1 0-1,0 1 1,2-11-1,5-22 6,31-45 8,-25 149 2002,-10-43-1995,1-3 6,-2 0 0,0 1 0,0 34 0,-3-55-29,-1 6-102,1 0-1,0-1 1,0 1 0,0 0 0,1 0-1,0-1 1,0 1 0,1-1-1,-1 1 1,1-1 0,0 1 0,1-1-1,-1 0 1,1 0 0,0 0-1,0 0 1,1-1 0,6 8 0,4 0-653,1-1 1,21 14-1,-34-24 552,-1 0 0,1 0 0,-1 0-1,1 0 1,0-1 0,0 1 0,-1 0 0,1-1-1,0 1 1,0-1 0,0 0 0,0 0 0,0 1-1,0-1 1,3-1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9:29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9 11243,'-26'-3'1481,"19"1"-1407,0 1-1,-1 0 0,1 0 0,-1 1 1,1 0-1,-1 0 0,1 1 1,0 0-1,-1 0 0,1 1 0,0 0 1,-12 5-1,11-3-67,0 1 0,0 0 1,0 0-1,1 1 0,-9 8 0,15-13-3,0 0-1,0 1 1,0-1-1,0 0 0,0 1 1,1-1-1,-1 1 1,1-1-1,-1 1 1,1-1-1,-1 1 1,1 0-1,0-1 0,0 1 1,-1-1-1,1 1 1,0 0-1,1-1 1,-1 1-1,0 0 0,0-1 1,1 1-1,-1-1 1,1 1-1,-1-1 1,1 1-1,0-1 1,1 2-1,0 3 13,4 9 29,0-1 1,15 22-1,-12-20-42,2-2-1,-1 1 0,17 14 1,104 104 19,-81-92-15,-26-29-6,-7-6-1,22 13 36,35 24 0,-67-38-35,-1 0 0,1 1 1,-1 0-1,-1 0 0,1 0 1,-1 1-1,0-1 0,-1 1 1,1 1-1,-1-1 1,-1 1-1,1-1 0,-1 1 1,3 14-1,-6-20 4,1 0-1,-1 0 1,0 0 0,0-1-1,0 1 1,0 0 0,0 0-1,-1 0 1,1 0 0,0 0-1,-1 0 1,1 0 0,-1 0-1,0 0 1,0 0 0,0-1-1,0 1 1,0 0 0,0-1-1,0 1 1,0-1 0,-1 1-1,1-1 1,-1 0 0,1 1-1,-1-1 1,1 0 0,-1 0-1,0 0 1,0 0 0,1 0 0,-5 1-1,-1 2-7,-16 11 16,10-6-12,-1-1 0,1-1 0,-1 0 0,-1 0-1,-18 5 1,-59 13-11,68-23-117,24-2 123,-1 0-1,1 0 1,0 0-1,-1 0 1,1 0-1,0 0 1,0 0-1,-1 0 1,1 0 0,0 0-1,0-1 1,-1 1-1,1 0 1,0 0-1,0 0 1,0 0-1,-1-1 1,1 1-1,0 0 1,0 0 0,0 0-1,-1-1 1,1 1-1,0 0 1,0 0-1,0-1 1,0 1-1,0 0 1,0 0-1,0-1 1,0 1-1,-1 0 1,1-1 0,10-16-309,-8 15 290,23-29-718,47-36-806,42-23-2056,-27 22 3007,-66 48 583,30-36 1,53-76 130,-99 125 11,0 1-1,0-2 1,-1 1 0,0 0-1,6-17 1,-9 22 4,-1 0 1,1-1 0,-1 1-1,0-1 1,0 1 0,0 0 0,-1-1-1,1 1 1,0 0 0,-1-1-1,0 1 1,0-3 0,-4-11 942,4 10-720,1 4-277,-1 0 0,1 0 0,-1-1 1,1 1-1,-1 0 0,0 0 0,0 0 0,0 0 1,0 0-1,0 0 0,0 0 0,-1 1 1,1-1-1,-1 0 0,1 1 0,-1-1 0,0 1 1,1-1-1,-1 1 0,0 0 0,0-1 0,0 1 1,-2 0-1,-46-20 312,48 21-371,0-1 0,0 0 0,0 1-1,0 0 1,1-1 0,-1 1 0,0 0 0,0 0 0,0 0 0,0 1 0,0-1 0,0 0 0,0 1 0,0-1 0,0 1 0,1-1 0,-1 1 0,0 0 0,0 0 0,1 0 0,-1 0 0,0 0 0,1 0 0,-1 1 0,1-1 0,0 0 0,-3 3 0,-2 2 31,2-2-10,-1 1-1,1 0 0,0 0 0,0 0 0,-6 11 0,-40 81 287,48-93-263,-1 1-1,1 0 1,0 1-1,0-1 1,0 0-1,1 0 1,0 1-1,0-1 1,0 1-1,1-1 1,0 1 0,0-1-1,0 1 1,0-1-1,1 1 1,0-1-1,3 11 1,3 12-4,-4-11-28,-2-6-24,1 1-1,1-1 1,0 0 0,1 0 0,0 0 0,0-1 0,10 17 0,55 76-290,-67-100 167,0 0 1,0 0 0,1 0 0,-1 0-1,1 0 1,0-1 0,-1 0 0,1 1 0,0-1-1,1 0 1,4 2 0,18 5-2939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9:30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751 21 13068,'-33'-6'311,"0"1"0,-40-1-1,42 4-206,25 1-7,0 1 1,0-1-1,0 1 1,0 0-1,-1 0 1,1 1-1,0 0 0,0 0 1,0 1-1,0-1 1,0 1-1,0 0 1,1 1-1,-12 5 0,0 2 236,1-2-192,-2 1-34,1 1 1,1 0-1,0 1 0,0 1 0,-20 19 0,-121 118 283,137-131-171,1 2-1,-25 33 0,31-36-72,5-7-116,-1 1 0,2 0 0,-1 1 0,2 0 0,-1 0 0,2 1 1,0 0-1,0 0 0,1 0 0,-3 17 0,5-5-19,1-1-1,3 41 1,-2-62-12,0 0 0,1 0 0,-1 1 0,1-1 0,0 0 0,0 0 0,0 0 0,0-1 0,0 1 0,3 5 1,-3-7-3,0 0 1,0 0 0,0-1 0,-1 1 0,1 0 0,0-1 0,0 1 0,0-1 0,0 1 0,0-1 0,0 1-1,1-1 1,-1 0 0,2 1 0,4 1-20,8 6-46,1-1 1,-1-1-1,1-1 0,0 0 1,0-1-1,1 0 1,-1-1-1,1-1 0,-1-1 1,1-1-1,23-1 0,153-12-1095,-180 12 672,0 0 1,0-1-1,0 0 1,0-1-1,-1-1 1,15-5-1,-9 2-1350,18-5-4276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9:30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20 104 11275,'-1'0'37,"1"-1"0,-1 1 1,0 0-1,1 0 1,-1 0-1,1 0 0,-1 0 1,0 0-1,1 0 1,-1 0-1,1 0 0,-1 0 1,1 0-1,-1 0 1,0 0-1,1 0 0,-1 1 1,1-1-1,-1 0 1,1 0-1,-1 1 0,1-1 1,-1 0-1,1 1 0,-1-1 1,1 0-1,-1 1 1,1-1-1,0 1 0,-1-1 1,1 1-1,-1-1 1,1 1-1,0-1 0,0 1 1,-1-1-1,1 1 1,0-1-1,0 1 0,0 0 1,0-1-1,0 1 1,-1-1-1,1 1 0,0 0 1,0-1-1,1 1 1,-1-1-1,0 1 0,0 1 1,7 31 162,-6-30-28,23 77 760,39 93-1,-62-172-899,-1 1 0,1 0 0,0 0-1,0 0 1,0-1 0,0 1 0,0-1 0,0 1-1,0-1 1,1 1 0,-1-1 0,0 1 0,1-1-1,-1 0 1,1 0 0,-1 0 0,1 0-1,0 0 1,0 0 0,-1 0 0,1-1 0,0 1-1,0 0 1,0-1 0,0 0 0,1 1 0,1-2 51,0 0 0,0 0 1,0 0-1,-1 0 1,1-1-1,0 1 1,-1-1-1,1 0 1,-1 0-1,0-1 1,0 1-1,5-5 0,56-53 115,-57 54-184,-1-1-1,0 0 1,0 0 0,-1-1 0,0 1-1,0-1 1,0 0 0,-1-1-1,-1 1 1,0-1 0,0 0 0,0 0-1,1-10 1,-1 2-21,-1 0 1,-1 0-1,0 0 0,-1 0 1,-1-1-1,-4-27 0,3 34 1,2 7-96,-1 0 1,1 0-1,-1 0 0,0 1 1,0-1-1,-1 0 0,1 1 1,-1-1-1,1 1 1,-1 0-1,0-1 0,0 1 1,-1 0-1,1 0 0,-1 0 1,-5-4-1,0-2-1240,7 9 1232,1 0 1,-1-1-1,1 1 0,0 0 1,-1-1-1,1 1 0,-1 0 1,1 0-1,-1 0 0,1-1 0,-1 1 1,1 0-1,-1 0 0,1 0 1,-1 0-1,1 0 0,-1 0 1,1 0-1,-1 0 0,1 0 0,-1 0 1,1 0-1,-1 0 0,1 0 1,-1 0-1,1 1 0,0-1 1,-1 0-1,1 0 0,-1 0 0,1 1 1,-1-1-1,1 0 0,0 1 1,-1-1-1,1 0 0,0 1 1,-1-1-1,1 1 0,0-1 0,-1 0 1,1 1-1,0 0 0,0-1 95,-3 8-4037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9:31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9865,'1'0'133,"0"-1"-1,0 1 1,0-1-1,0 0 0,0 1 1,0 0-1,0-1 1,0 1-1,0 0 0,0-1 1,0 1-1,0 0 1,0 0-1,0 0 1,0 0-1,0 0 0,0 0 1,1 0-1,7 21 386,-7-13-215,10 31 367,11 43-182,-1 26-66,-20-97-300,0-1-1,-1 0 1,0 1 0,0 0 0,-2 10-1,0-3 3,1-18-121,0-1 0,0 1 0,0 0 0,0 0 0,0 0 0,0 0 0,0 0 0,-1 0 0,1-1 0,0 1 0,0 0 0,0 0 0,0 0 0,0 0 0,0 0 0,0 0 0,-1 0 0,1 0 0,0 0 0,0-1 0,0 1 0,0 0 0,0 0 0,-1 0 0,1 0 0,0 0 0,0 0 0,0 0 0,0 0 0,-1 0 0,1 0 0,0 0 0,0 0 0,0 0 0,0 0 0,0 0 0,-1 1 0,1-1 0,0 0 0,0 0 0,0 0 0,0 0 0,0 0 0,-1 0 0,1 0 0,0 0 0,0 0 0,0 1 0,0-1 0,0 0 0,0 0 0,0 0 0,0 0 0,0 0 0,-1 0 0,1 1 0,0-1 0,0 0 0,0 0 0,0 0 0,0 0 0,0 0 0,0 1 0,-16-23 263,10 12-182,1 0 1,-1 0-1,-4-14 1,9 18-84,0 0 1,1 1 0,-1-1 0,1 0-1,0 0 1,0 1 0,1-1 0,2-10 0,26-97 35,-27 106-54,1 0 1,0 0-1,0 0 1,0 1-1,8-13 1,-8 16-8,-1 1 1,1-1 0,0 0-1,0 1 1,1-1-1,4-2 1,3-2-168,17-13-746,-14 10 301,1 0-1,0 1 0,0 0 1,1 2-1,27-11 1,120-37-3080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9:31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513 91 12588,'-29'-19'799,"20"12"-710,-1 1-1,0 0 1,-1 0 0,0 1 0,1 1 0,-2 0-1,1 0 1,0 1 0,-13-2 0,-104-13 258,122 17-306,-1 0 0,0 0 0,0 1 0,0 0 1,0 0-1,0 0 0,0 1 0,0 0 0,0 1 0,1 0 0,-1 0 1,1 0-1,-1 1 0,1 0 0,0 0 0,0 0 0,0 1 1,0 0-1,-9 8 0,3-3 6,7-5-43,1 0 0,-1 1 0,1-1 1,0 1-1,0 0 0,0 0 0,1 0 0,-4 7 0,-4 7-2,2 0 0,-13 37 0,22-53-4,-1-1 1,1 0 0,-1 1 0,1-1 0,0 0-1,-1 1 1,1-1 0,1 0 0,-1 1 0,0-1-1,0 0 1,1 1 0,0-1 0,-1 0-1,1 0 1,0 1 0,0-1 0,0 0 0,0 0-1,0 0 1,1 0 0,1 2 0,1 0-2,0-1 0,0 1 0,0-1 0,1 0 0,-1 0 0,9 3 0,-6-2 14,44 22 18,1-2 0,2-2-1,71 18 1,-74-24-10,7 2 19,-52-16-29,1 0 1,0 0 0,0 1-1,-1 0 1,7 4 0,-6-1 23,1 0 0,-1 0 0,0 1 0,0 0 1,0 1-1,7 11 0,-10-14-41,-3-3 11,1 0-1,-1 1 1,1-1 0,-1 1-1,0-1 1,0 1 0,0 0-1,0-1 1,0 1 0,-1 0-1,1 0 1,-1 0 0,0 4-1,0 5 14,0 0 0,-1-1 1,-4 21-1,4-31-10,1 1 1,-1-1-1,1 1 1,-1-1-1,1 1 1,-1-1-1,0 1 1,1-1-1,-1 0 1,0 1-1,0-1 1,0 0-1,0 0 1,0 0-1,-1 0 1,1 0-1,0 0 1,0 0-1,-1 0 1,1 0-1,-1 0 1,1-1-1,0 1 1,-1-1-1,-2 1 1,-4 2 21,-20 11 12,14-7-18,1 0 0,-1-1 0,0-1 0,-27 7 0,41-12-46,0 0 1,0 0-1,0 0 0,-1 0 1,1 0-1,0 0 1,0-1-1,-1 1 1,1 0-1,0 0 1,0 0-1,-1 0 1,1 0-1,0 0 1,0-1-1,0 1 1,0 0-1,-1 0 1,1 0-1,0-1 1,0 1-1,0 0 1,0 0-1,0 0 1,-1-1-1,1 1 1,0 0-1,0 0 1,0-1-1,0 1 1,0 0-1,0 0 1,0-1-1,0 1 1,0 0-1,0 0 1,0-1-1,0 1 1,0 0-1,0 0 1,0-1-1,0 1 1,1 0-1,-1 0 1,0 0-1,0-1 1,0 1-1,0 0 1,6-14-1746,5-2 1112,0 1-1,23-26 0,-16 21 192,17-17-1509,-5 11-1517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9:31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357 140 8424,'2'-3'442,"1"-1"0,-1 0 0,1 1 0,0 0 0,0 0 0,4-4 0,-6 7-428,-1 0 0,0-1 0,0 1 0,1 0 0,-1 0 1,0 0-1,0 0 0,1 0 0,-1-1 0,0 1 0,0 0 0,1 0 0,-1 0 0,0 0 0,0 0 0,1 0 0,-1 0 0,0 0 1,1 0-1,-1 0 0,0 0 0,0 0 0,1 0 0,-1 0 0,0 1 0,0-1 0,1 0 0,-1 0 0,0 0 0,0 0 0,1 0 1,-1 1-1,0-1 0,1 0 0,2 19 1209,-2 188 421,-1-204-1626,0 0 1,0 0-1,0 0 0,0 0 1,1 0-1,-1 0 0,1 0 1,0 0-1,0 0 0,0 0 1,0 0-1,0 0 0,0 0 1,1-1-1,0 1 1,-1-1-1,1 1 0,0-1 1,0 0-1,1 0 0,-1 1 1,0-2-1,1 1 0,-1 0 1,1 0-1,-1-1 0,1 1 1,0-1-1,0 0 0,0 0 1,-1 0-1,1 0 0,0 0 1,6 0-1,4 2 7,-9-2-18,1 0 1,0 0-1,0 0 0,0-1 0,0 0 0,-1 0 0,1 0 0,7-2 0,84-15 111,-92 16-104,1 0-1,-1-1 1,1 1 0,-1-1 0,0 0-1,0 0 1,0 0 0,0-1 0,0 0-1,0 1 1,-1-1 0,1-1 0,-1 1-1,0 0 1,0-1 0,0 0 0,-1 1-1,1-1 1,-1 0 0,0 0 0,0-1-1,3-7 1,0 1-15,-1 2 3,0 1 8,0 0 0,-1-1 0,0 1 0,0-1 0,-1 0 0,0 1 0,0-1 0,-1 0 0,0 0 0,-1 0 1,-1-12-1,-2-14 182,-12-59 0,15 91-115,-1-1-1,0 1 1,0-1 0,0 1-1,-1 0 1,1-1 0,-1 1-1,0 0 1,0 0 0,0 0-1,-3-4 1,3 6-27,1 0-1,-1 0 1,0 0-1,0 0 1,1 0-1,-1 0 1,0 1-1,0-1 1,0 1-1,0-1 1,-3 0-1,-4-1 65,-4-1 9,0 1 0,0 0 0,0 1 0,-13 0 0,11 1-81,12-1-35,-23 1 19,0 0 0,-40 7 0,-179 37-15,225-41-93,0 1 0,0 1 1,0 1-1,-30 14 0,27-9-593,-24 10-2565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0:52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135 486 7911,'-69'3'6716,"21"-26"-3406,46 22-2798,3 1-479,0 0 0,1-1 0,-1 1-1,0 0 1,0-1 0,0 1-1,1-1 1,-1 0 0,0 1-1,0-1 1,0 0 0,0 0 0,0 0-1,0 1 1,-1-1 0,1 0-1,0 0 1,1-2 0,14-21-70,-14 20 104,9-13 56,1 1 1,23-23 0,14-16 7,31-42-131,-73 89 7,0-1 1,0 0 0,-1 0 0,-1-1 0,8-16 0,1-3 19,32-66-37,-46 95 2,0 0 0,0-1 0,-1 1 1,1 0-1,0 0 0,0 0 0,0-1 1,-1 1-1,1 0 0,0 0 0,0 0 1,-1 0-1,1-1 0,0 1 1,0 0-1,-1 0 0,1 0 0,0 0 1,-1 0-1,1 0 0,0 0 0,0 0 1,-1 0-1,1 0 0,0 0 0,-1 0 1,1 0-1,0 0 0,0 0 0,-1 0 1,1 0-1,0 0 0,0 1 0,-1-1 1,1 0-1,0 0 0,0 0 0,-1 0 1,1 1-1,-2 0-7,1-1 1,0 1-1,0 0 1,0 0-1,-1 0 0,1 0 1,0 0-1,0 0 0,0 0 1,0 0-1,1 1 1,-1-1-1,0 0 0,0 0 1,1 1-1,-1-1 1,1 0-1,-1 3 0,-66 194 368,33-109-343,-27 78 1,2 6 48,-8 21 0,60-174-715,7-19 545,0-1-1,0 1 1,0-1-1,0 1 1,0-1 0,0 0-1,0 1 1,0-1-1,0 1 1,0-1 0,0 0-1,-1 1 1,1-1-1,0 1 1,0-1 0,0 0-1,-1 1 1,1-1-1,0 0 1,0 1 0,-1-1-1,1 0 1,0 1-1,-1-1 1,1 0 0,-1 0-1,1 1 1,0-1-1,-1 0 1,1 0 0,0 0-1,-1 0 1,1 1-1,-1-1 1,1 0 0,-1 0-1,0 0 10,-13 0-3026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0:53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11 10794,'0'-1'31,"-1"0"0,1 1 1,-1-1-1,1 0 0,-1 1 0,1-1 0,-1 0 0,0 1 0,1-1 0,-1 1 0,0-1 1,1 1-1,-1 0 0,0-1 0,0 1 0,0 0 0,1-1 0,-1 1 0,0 0 0,0 0 1,0 0-1,0 0 0,0 0 0,1 0 0,-1 0 0,0 0 0,0 0 0,0 0 0,0 0 1,0 0-1,1 1 0,-1-1 0,0 0 0,0 1 0,1-1 0,-1 1 0,0-1 0,0 1 1,1-1-1,-1 1 0,0-1 0,1 1 0,-1-1 0,1 1 0,-1 0 0,1-1 0,-1 1 1,1 0-1,-1 0 0,1 0 0,0-1 0,-1 1 0,1 0 0,0 0 0,0 0 0,0-1 1,-1 2-1,-35 164 2574,3-11-1997,28-135-348,2 1 0,-3 28-1,2-12 73,-14 113-204,-1-62-96,18-84-311,0 1 0,-1-1 0,1 1 0,-1-1 0,0 1 0,-3 6 0,4-10 76,0-1 0,0 1 0,1 0 0,-1 0-1,0-1 1,0 1 0,0-1 0,0 1 0,0-1 0,0 1-1,0-1 1,0 1 0,0-1 0,0 0 0,0 1-1,0-1 1,0 0 0,0 0 0,0 0 0,-2 0 0,-37-3-5760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0:54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21 151 13036,'-16'-63'1217,"11"63"-1184,15-3-33,11 0 32,5 1 32,36-4 416,20-2-352,290-15 0,-294 15-128,-1 2 64,6 1-160,-6 0 96,78-6-704,-16 6-802,197 2-800,-310 11-1570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3:05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48 11050,'0'-8'737,"-11"0"-192,1 0-513,15 11 0,0-1 192,6 1 32,4 5-224,73 13 128,-67-21-160,-1 0 64,6-2 0,0 2-64,26-6-64,139-23 32,-150 16-1633,0 2-1730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3:23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24 15471,'-57'-5'0,"11"0"-96,-26-3 31,77 5-607,-5 0-417,10 6-1281,1-3 736,19 5-1633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0:54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847 35 8392,'-20'-6'1272,"-4"-1"-853,0 1 1,-1 0 0,1 2 0,-1 1-1,-48 0 1,-115 4-345,118 3 35,42 3 66,13-2-99,-4 0-37,1 2 0,0 0 0,0 1 0,0 0 0,1 2 0,0 0 0,-16 14 0,-97 79 8,124-98-34,0 0 0,1 1 0,0 0 0,0-1 1,-5 9-1,9-12-9,0-1 1,1 1 0,-1 0 0,0-1 0,1 1-1,0 0 1,-1-1 0,1 1 0,0 0 0,0-1-1,0 5 1,0 3 11,0 5-10,0 0 0,1 0-1,1-1 1,3 16 0,-3-17-9,-1-8-1,0-1 0,0 1 0,0 0 0,0 0 0,1-1-1,-1 1 1,1 0 0,0-1 0,0 0 0,1 1 0,2 3 0,11 10-43,30 26 1,-43-41 33,-1-1 0,0 1 0,0 0-1,1-1 1,-1 1 0,1-1 0,-1 0 0,1 0 0,4 2 0,11-6 20,-10 0 25,1 2 38,1 0-30,0-1 1,0 0-1,0-1 1,0 0-1,-1 0 1,1-1-1,-1 0 1,0-1-1,15-10 1,81-52 54,-101 65-92,-1 0 0,1 0 0,-1-1 0,1 1 0,-1-1 0,0 0 0,0 0 0,0 0 0,0 0 0,-1-1 0,0 1 0,1-1 0,-1 1 0,0-1 0,-1 0 0,1 0 0,1-4 0,6-15 57,8-11 202,-11 19-56,-6 15-203,0 0 0,0 0 0,0 0-1,0 0 1,0 0 0,0 0 0,0 0 0,0 0 0,0 0 0,0 0 0,1-1 0,-1 1-1,0 0 1,0 0 0,0 0 0,0 0 0,0 0 0,0 0 0,0 0 0,0 0-1,0 0 1,0-1 0,0 1 0,0 0 0,0 0 0,0 0 0,0 0 0,0 0 0,0 0-1,0 0 1,0 0 0,0-1 0,0 1 0,0 0 0,0 0 0,0 0 0,0 0 0,0 0-1,0 0 1,-1 0 0,1 0 0,0 0 0,0-1 0,0 1 0,0 0 0,0 0-1,0 0 1,0 0 0,0 0 0,0 0 0,0 0 0,0 0 0,-1 0 0,1 0 0,0 0-1,0 0 1,0 0 0,0 0 0,0 0 0,0 0 0,0 0 0,0 0 0,-1 0 0,1 0-1,0 0 1,0 1 4,0 0-1,1 0 1,-1 0-1,0 1 0,1-1 1,-1 0-1,1 0 1,-1 0-1,1 0 0,-1 0 1,1 0-1,0 0 1,-1 0-1,1-1 1,0 1-1,0 0 0,1 1 1,34 27 163,56 35-49,-74-53-115,0 0 0,1-2-1,0 0 1,1-1-1,35 10 1,-23-9-132,-8-1-152,1-2 1,0 0-1,0-2 0,44 2 1,-49-5 41,13-2-623,-23-6-395,-3 1-378,12-2-3611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0:55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1 149 9417,'0'-20'261,"0"1"1,1 0-1,0-1 1,6-23-1,-4 31-121,-3-2 111,-2 12-142,-2 11 833,16 44 1060,-1-11-1775,0-4 4,7 44 0,-16-69-104,42 204 1491,-11-97-1484,21 71-43,-46-165-42,17 44 0,-10-31-30,-15-37-28,11 27 67,-11-28-53,0 0 0,1 0-1,-1 0 1,0 0 0,1 0 0,-1 0 0,1 0 0,-1 0 0,1 0-1,-1-1 1,1 1 0,0 0 0,0 0 0,-1 0 0,1-1 0,0 1-1,0 0 1,0-1 0,0 1 0,0-1 0,0 1 0,0-1 0,1 1 0,-2-3-3,1 0 0,-1-1 1,0 1-1,-1 0 1,1 0-1,0-1 1,-1 1-1,1 0 0,-1 0 1,-1-5-1,-2-7-34,1-17-20,1 0-1,2 0 1,1-1-1,7-47 1,-6 68 26,-2 6 4,1 0-1,0 0 1,0 0-1,0 0 1,1 0-1,-1 1 1,4-7 0,13-5-236,-9 9 118,1-1 14,1-2 90,1 0 1,0 0-1,0 1 1,1 1-1,0 0 0,0 1 1,1 0-1,0 1 1,1 1-1,16-4 1,94-20-30,-87 24-7,-26 8-38,-4 0-6,-1-1 100,0 0 1,0 1 0,0-1 0,-1 1 0,1 1 0,-1-1 0,0 1 0,0 0-1,0 1 1,0-1 0,-1 1 0,0 0 0,0 1 0,0-1 0,0 1 0,-1 0-1,5 9 1,7 11 167,20 48 1,-35-70-117,0-1 0,0 0 0,0 1 0,0-1 0,0 1 1,-1-1-1,0 1 0,0-1 0,0 1 0,0-1 1,0 1-1,-1 0 0,1-1 0,-1 0 0,0 1 0,0-1 1,0 1-1,-1-1 0,1 0 0,-1 0 0,0 0 1,0 0-1,0 0 0,0 0 0,0 0 0,-3 2 0,1 0 77,-15 17-7,-1-2 1,-1 0-1,0-1 1,-1-1-1,-1-1 1,-46 25-1,54-34-61,9-3 6,-1-1 1,-1 1-1,1-2 1,-1 1-1,1-1 1,-1 0 0,0 0-1,0-1 1,0-1-1,-1 1 1,-7 0-1,-4 0-13,0 0-34,9 0-6,-1 0-1,0-1 1,0-1-1,0 0 1,0 0-1,0-1 1,0-1-1,0 0 0,-13-4 1,-73-27-212,92 31 51,1 0-1,0 0 1,0 0-1,0-1 1,0 0-1,1 0 1,-1 0-1,1-1 1,-7-6 0,9 8-169,0-1 1,1 0 0,-1 0-1,1 0 1,0 0 0,0 0-1,0 0 1,0 0 0,0 0-1,1 0 1,-1-5 0,0-11-2045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0:56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0 964 4580,'5'1'5444,"-1"2"-4056,15 5-1632,-12-6 521,0-1 0,1 0 0,-1 0 0,0 0 0,1-1 0,-1 0 0,0 0 0,1-1 0,13-3 1,49-17 260,77-33 1,-110 38-442,-23 12-66,0-2 1,0 0-1,-1 0 1,0-1-1,0-1 1,0 0 0,21-19-1,-10 6-37,-10 10 25,2-2 9,0-1 1,-1 0-1,20-25 1,32-50-18,-62 84-9,-1-1 0,-1 1 0,1-1 0,-1 0 0,0-1 0,0 1 0,-1 0 0,0-1 0,0 1 0,0-1 0,-1 0 0,1-8 0,2-14-2,-3 22 2,1-4 0,0 0-1,-1-1 1,0 1-1,-1 0 0,0-1 1,-1 1-1,0 0 1,-1 0-1,-4-13 0,-28-120 42,32 135-41,0 0 1,-1 0-1,0 0 0,0 1 1,-1-1-1,0 1 0,0 0 1,-1 0-1,-10-12 0,-5-6-36,-47-59 29,67 84 23,-1 0-1,0 0 1,0 1 0,1-1 0,-1 0-1,0 0 1,0 1 0,0-1-1,0 0 1,0 1 0,0-1 0,0 1-1,0-1 1,0 1 0,-2-1-1,-4 4 254,6-2-344,-3 2 72,0 1 0,0-1 1,0 1-1,1 0 1,-1 0-1,1 1 0,0-1 1,-5 9-1,-56 83 1,52-78 35,1 0-1,1 0 1,1 1 0,1 0-1,0 1 1,-6 26-1,0 1 34,2-11-18,-40 152 60,8 39 2,39-197-96,0 0 0,1 36 0,4-54-6,2 0 0,0 1 0,0-1 0,5 14 0,3 10 10,-4-16-20,0 0 1,2 0-1,1-1 1,0 0-1,1-1 1,1 0-1,1 0 1,0-1-1,22 22 1,-20-22-1,-7-10-5,-1 1 0,1-1 1,13 10-1,5-5-36,-11-8 21,13 5-10,2-1-1,39 5 1,-52-10 57,0-2-1,1 0 1,16-2 0,104-8 5,-94 1-30,-30-1-22,-4 1-26,15-7-159,-1-2 0,0-1 0,-1 0 0,23-27 0,46-49 71,-88 91 132,1 0-1,-1-1 0,0 1 0,0-1 1,0 0-1,0 0 0,0 0 1,3-8-1,-3 3 11,0 1-3,-1-1-1,0 0 1,0 0-1,-1 0 1,0 0-1,0 0 0,-1 0 1,-1 0-1,1 0 1,-4-14-1,3 15 1,0 2 26,0-1 1,-1 0 0,0 1-1,0-1 1,0 1 0,-1 0-1,0-1 1,0 1 0,-1 1-1,0-1 1,0 0 0,0 1-1,0 0 1,-6-5 0,10 10-28,-1-1 0,1 1 0,-1-1-1,1 1 1,-1 0 0,1-1 0,-1 1 0,1 0 0,-1-1 0,1 1 0,-1 0 0,1 0 0,-1-1 0,1 1 0,-1 0 0,0 0-1,1 0 1,-1 0 0,1 0 0,-1 0 0,0 0 0,1 0 0,-1 0 0,1 0 0,-1 0 0,0 0 0,1 1 0,-1-1-1,0 0 1,-18 17 113,6-4-90,-91 99 43,87-88-56,2 0 1,0 1-1,2 0 1,1 1-1,1 1 1,-9 33-1,18-57-16,2-1-1,-1 0 1,0 1-1,0-1 0,1 1 1,0-1-1,-1 1 1,1 0-1,0-1 1,0 1-1,0-1 1,1 1-1,-1-1 0,0 1 1,1-1-1,0 1 1,0-1-1,-1 1 1,2-1-1,-1 0 1,0 1-1,0-1 1,1 0-1,-1 0 0,1 0 1,-1 0-1,1 0 1,0 0-1,0-1 1,0 1-1,0-1 1,0 1-1,0-1 0,3 2 1,5 4 11,3 1-14,0 1 0,0-2 0,1 0 0,0 0 0,28 8 0,56 8-23,-87-21 27,-5 0-21,0-1-1,1 1 1,-1-1-1,1 0 0,-1-1 1,1 0-1,-1 0 0,1 0 1,-1-1-1,1 0 1,10-3-1,0-1-255,54-14-2974,-28 4 583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0:56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0 141 8840,'6'8'2749,"-4"-6"-2698,0 0 1,0 0 0,-1 0-1,1 0 1,0 1-1,-1-1 1,0 0-1,0 1 1,0-1-1,0 1 1,0-1-1,0 1 1,0-1 0,-1 1-1,1 0 1,-1 5-1,-1 143 1764,-2-27-1404,2-113-300,1 1 0,1 0-1,3 22 1,13 3-20,-13-30-123,-3-5 38,0 0-1,0-1 1,0 1-1,0-1 1,1 1-1,-1-1 1,0 0-1,1 1 1,-1-1 0,1 0-1,0 0 1,2 2-1,3-5 224,-8-13 175,-5-3-395,2-1 0,0 0-1,1 1 1,1-1 0,1-32 0,2-64-206,-2 112 183,1-1 0,0 0 1,1 1-1,-1-1 1,1 0-1,-1 1 0,1-1 1,0 1-1,1-1 1,-1 1-1,1-1 1,-1 1-1,1 0 0,0 0 1,0-1-1,0 1 1,0 1-1,1-1 0,0 0 1,-1 1-1,7-5 1,5-5-78,8-9-17,1 0 1,1 2-1,1 1 1,1 1-1,45-22 1,-44 25-12,-15 7-33,0 0 0,1 1-1,0 0 1,0 1 0,15-4-1,-3 2-80,4-2 181,0 1 1,0 2 0,1 1 0,34-1-1,-46 9-279,-14 5 206,-5-4 136,-1-1 0,1 0 1,-1 0-1,1 0 0,-1-1 0,0 1 0,-3 3 1,2-2 7,-15 20-5,0-2 215,2 1-1,0 1 0,1 0 0,1 2 0,-13 32 0,-4 44-132,29-99-88,1 0 1,0 0-1,1 0 0,-1 0 0,0 1 0,1-1 1,0 0-1,0 0 0,0 1 0,0-1 1,0 0-1,1 1 0,-1-1 0,1 0 0,0 0 1,0 0-1,0 1 0,0-1 0,1 0 0,-1-1 1,1 1-1,0 0 0,0 0 0,0-1 0,0 1 1,0-1-1,1 1 0,-1-1 0,4 3 1,3 3 113,-5-5-105,0 0 1,0 1-1,0-1 1,1-1-1,-1 1 1,10 3-1,65 24 37,-75-28-27,0-1-1,0 0 1,0 0 0,0-1 0,1 0 0,-1 1 0,0-1 0,0 0-1,0-1 1,1 1 0,-1-1 0,0 0 0,0 0 0,0 0 0,0-1-1,0 1 1,0-1 0,0 0 0,-1 0 0,1 0 0,-1-1 0,1 1-1,4-6 1,-6 7-31,4-5 22,-1 1 0,0 0 0,0-1 0,-1 0-1,7-12 1,50-85 46,-52 87-58,-1 0 0,-1-1 0,8-26 0,-5 13 45,-8 20 15,0 0 0,0 0 0,-1-1 0,0 1 0,0 0 0,-1-1 0,-1 1 0,0 0 0,0-1 1,-1 1-1,-1 0 0,1 0 0,-2 0 0,1 0 0,-7-10 0,9 17-47,0 1 0,0 0-1,0-1 1,0 1 0,-1 0 0,1 0-1,-1 0 1,0 0 0,0 0 0,0 0 0,0 1-1,0-1 1,0 0 0,0 1 0,0 0 0,0-1-1,-1 1 1,1 0 0,-1 0 0,1 0 0,-1 1-1,1-1 1,-1 1 0,1-1 0,-1 1 0,1 0-1,-1 0 1,0 0 0,1 0 0,-1 0 0,-4 2-1,0-2-107,-28 4-1443,-10 8-1868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0:57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27 13805,'-10'-5'865,"-6"0"-801,-5-3-96,6 0 32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1:27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496 22 5253,'-5'-5'598,"4"4"-454,0 0 1,0-1-1,0 1 1,0 0-1,0 0 1,0 0-1,0 0 0,0 0 1,-1 0-1,1 0 1,0 0-1,-1 1 1,1-1-1,-1 0 1,-3 0 736,11 1 197,2-1 214,-11 1-801,-10 3 397,16 2-562,-1-3-312,3 11 158,-1 0-1,0 1 0,0 0 0,-1-1 1,-1 1-1,-1 0 0,1 18 0,-8 100 541,4-100-616,-3 0 0,0-1 0,-11 35 0,7-37-37,8-23-14,0 0 0,0-1 0,-1 1 0,0 0 0,0-1 0,0 1 0,-1-1 0,0 0 0,0 0 0,0 0 0,-1 0 0,1-1 0,-1 1 0,-9 7 0,-8 7 81,10-6-85,1-1-16,-1-1-1,-1 0 0,-21 15 1,9-7 9,9-7-8,0-1 0,-1-1 1,-26 14-1,-51 14 70,25-11-86,38-19 48,30-8-62,-1-1 1,1 1 0,0 0-1,0 0 1,-1 0 0,1 0-1,0 0 1,0-1 0,0 1-1,-1 0 1,1 0-1,0 0 1,0 0 0,0-1-1,-1 1 1,1 0 0,0 0-1,0-1 1,0 1 0,0 0-1,0 0 1,0-1-1,0 1 1,0 0 0,0 0-1,-1-1 1,1 1 0,0 0-1,0 0 1,0-1 0,0 1-1,1 0 1,-1 0 0,0-1-1,0 1 1,0 0-1,0 0 1,0-1 0,0 1-1,0 0 1,0 0 0,0-1-1,1 1 1,-1 0 0,0 0-1,0 0 1,0-1-1,1 1 1,-1 0 0,0 0-1,0 0 1,68-96-333,-42 63-150,-25 33 466,0-1-1,-1 1 1,1-1-1,0 1 1,0 0 0,-1-1-1,1 1 1,0 0 0,0 0-1,0-1 1,0 1 0,0 0-1,-1 0 1,1 0-1,0 0 1,0 0 0,0 0-1,0 0 1,0 1 0,-1-1-1,1 0 1,0 0-1,0 1 1,0-1 0,-1 0-1,1 1 1,0-1 0,0 1-1,-1-1 1,1 1 0,0 0-1,24 21-45,-23-20 53,18 31 13,16 44 32,-31-63 24,0 1 1,-1 0 0,0 0 0,-1 0 0,-1 0 0,1 29 0,2 11 89,3-11-87,24 202 364,-31-242-414,1 20 110,-2 0 1,-4 46-1,-8 41 4,-10-10 90,9 0-90,13-99-123,0 0 1,0 0-1,0 0 1,0 0-1,1-1 1,-1 1-1,1 0 1,0 0-1,-1 0 1,1 0-1,0-1 1,0 1-1,1 1 1,4 13-40,-17-22-2219,6 3-993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1:43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959 17 7527,'26'-16'4255,"-31"17"-3912,2 0-155,0 0 0,0 1 0,0-1-1,1 1 1,-1-1 0,0 1 0,1 0 0,-3 2 0,1 1-78,0 1-1,0-1 1,1 1 0,0 0 0,0 0-1,0 0 1,-2 12 0,2-9 30,1 0 0,-2-1 0,1 1 0,-1-1 1,-7 11-1,-48 88 1512,21-32-1447,-50 91 62,68-126 11,-2-1 0,-50 68 1,50-78-201,-140 163 77,-2-16-139,149-160-10,-1 0 1,-1-1-1,0-1 0,-19 12 0,1 0 16,16-11-19,6-5-14,0 0 0,1 1 0,0 0 0,1 1 0,0 0 0,-11 17 0,22-29 1,0 1 0,0-1 1,0 0-1,0 0 0,0 0 1,0 1-1,0-1 0,0 0 1,0 0-1,0 0 0,0 1 1,0-1-1,0 0 0,0 0 1,0 0-1,0 1 0,0-1 1,0 0-1,1 0 1,-1 0-1,0 0 0,0 1 1,0-1-1,0 0 0,0 0 1,1 0-1,-1 0 0,0 0 1,0 1-1,0-1 0,0 0 1,1 0-1,-1 0 0,0 0 1,0 0-1,0 0 0,1 0 1,-1 0-1,0 0 0,0 0 1,0 0-1,1 0 0,-1 0 1,0 0-1,0 0 0,0 0 1,1 0-1,-1 0 0,0 0 1,0 0-1,0 0 0,1 0 1,-1 0-1,0 0 0,0 0 1,0-1-1,0 1 0,1 0 1,-1 0-1,0 0 1,22-6-689,15-11-418,-36 17 965,0-1-1,0 1 1,0-1-1,0 0 1,0 1-1,0-1 1,0 0-1,0 0 1,0 0-1,0 0 0,-1 1 1,1-1-1,0 0 1,-1-1-1,1 1 1,0 0-1,-1 0 1,1-2-1,2-3-1698,7-3-2629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1:45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466 135 8808,'-12'9'399,"0"0"0,1 1 0,1 1 1,-1 0-1,2 0 0,-1 1 0,-11 20 0,-35 60 33,53-87-340,0 0 1,0 1-1,1 0 0,0-1 0,0 1 0,0 0 1,0 8-1,-3 4 248,-5 14 272,4-12-352,-2 0-1,0-1 1,-18 32-1,-62 95-29,71-118-3,-17 38 0,14-25-94,-43 91-32,54-123-52,10-15 84,28-23 75,-18 19-219,-1 0 1,0-1-1,0 0 0,-1 0 1,10-19-1,-3 4-309,-4 6 89,-1 0-1,10-27 1,-11 23 95,8-20-544,18-67 1,-25 79 208,1 1 1,1 1 0,22-37-1,40-55 432,-73 119 17,23-40-117,-20 21-94,-4 6 210,2-1-22,0-5 29,-3 22 17,0 0-1,0 0 1,0 0 0,0-1-1,0 1 1,1 0-1,-1 0 1,0 0 0,0-1-1,0 1 1,0 0 0,0 0-1,0 0 1,0-1 0,0 1-1,0 0 1,0 0-1,0 0 1,-1-1 0,1 1-1,0 0 1,0 0 0,0 0-1,0 0 1,0-1 0,0 1-1,0 0 1,0 0-1,0 0 1,-1 0 0,1-1-1,0 1 1,0 0 0,0 0-1,0 0 1,-1 0-1,1 0 1,0 0 0,0 0-1,0 0 1,0-1 0,-1 1-1,1 0 1,0 0 0,23-10-120,-20 4 177,-20 3 237,3 0 486,8 0-312,10 2-261,-6 4 186,11-1 103,21 3-123,-28-5-330,0 1-1,1 0 1,-1 0 0,0 0 0,0 0-1,0 0 1,0 0 0,0 0 0,0 1-1,0-1 1,0 1 0,0 0 0,1 1-1,11 9 39,-10-8-81,21 18 164,35 40 0,0-1-96,-4-8-47,-34-29-20,-9-10 9,0 0 1,1-1-1,29 20 1,-36-28-16,1-1 0,-1 0 0,0-1 0,13 4 0,-12-4-3,-6-2 6,1-1 0,-1 1-1,0-1 1,1 1 0,-1-1-1,0 0 1,1 0 0,-1 0-1,0-1 1,0 1 0,1 0 0,-1-1-1,0 0 1,1 1 0,-1-1-1,0 0 1,0 0 0,0 0-1,0 0 1,0-1 0,2-1 0,4-1 24,0-2 6,1 0 1,-1-1 0,0 1 0,-1-2-1,0 1 1,0-1 0,0 0-1,-1 0 1,0-1 0,-1 1 0,0-1-1,6-17 1,0 1-42,-2-1 0,8-40 0,-16 61 19,2-6-20,-1 0-1,0 1 1,0-20-1,-1 8 26,1 0-28,-2 0 0,-1 1 0,-1-1 0,-9-40 0,31 174-459,-18-98 518,0 1 0,-2 0 1,0 15-1,1 24 88,22 81-80,-15-93-38,-7-34-17,1 1 0,0 0 0,0 0 0,1-1-1,-1 1 1,8 12 0,-1-2-85,-6-12 12,-1-3-36,0 0-1,-1 0 0,2 0 1,-1-1-1,0 1 0,1 0 0,0-1 1,0 0-1,0 0 0,0 1 1,6 3-1,45 25-1365,-52-31 1325,0 0-1,1 0 0,-1 0 0,0 0 0,0-1 0,0 1 1,1-1-1,-1 1 0,0-1 0,0 0 0,4 0 1,14-2-2654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1:45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30 10154,'-60'-28'1227,"59"27"-1220,0 1 0,0 0 0,0 0 0,0-1 0,0 1 0,0 0 0,-1 0 0,1 0 0,0 1 0,0-1 0,0 0-1,0 0 1,0 1 0,0-1 0,0 0 0,0 1 0,0-1 0,0 1 0,0-1 0,0 1 0,0 0 0,0-1 0,0 1 0,0 0-1,0 0 1,1 0 0,-1-1 0,0 1 0,0 2 0,-4 1 26,-16 16 5,1 1 1,1 0 0,-18 27 0,20-26-24,10-14 58,1 0-1,0 1 0,0-1 0,1 1 0,-8 17 0,12-22-65,0 0 0,0 0 0,1 0 0,-1 0 0,1 0 0,0 0 0,0 0-1,0 0 1,2 7 0,-1-11 0,-1 1 0,1-1-1,0 0 1,0 1-1,-1-1 1,1 0 0,0 0-1,0 1 1,0-1 0,-1 0-1,1 0 1,0 0-1,0 0 1,0 0 0,-1 0-1,1 0 1,0-1 0,0 1-1,0 0 1,-1 0-1,1-1 1,0 1 0,0 0-1,-1-1 1,1 1 0,0 0-1,0-2 1,24-9 186,5-12-214,26-31-54,-52 50 37,-1 1 1,0-1-1,0 0 0,-1 0 0,1 0 0,-1 0 1,0 0-1,0 0 0,0-1 0,1-6 0,8-16-37,-10 25 80,12-22 39,-13 23-46,1 1-1,-1 0 1,0-1 0,1 1 0,-1 0 0,0-1 0,0 1 0,0 0 0,1-1 0,-1 1 0,0-1 0,0 1 0,0 0 0,0-1 0,0 1 0,0-1 0,0 1 0,0 0 0,0-1 0,0 1 0,0-1 0,0 1 0,0-1 0,0 1 0,0 0 0,0-1 0,0 1 0,0-1-1,-1 1 1,1 0 0,0-1 0,0 1 0,-1 0 0,1-1 0,0 1 0,0 0 0,-1-1 0,1 1 0,0 0 0,-1 0 0,1-1 0,0 1 0,-1 0 0,1 0 0,0-1 0,-1 1 0,1 0 0,-1 0 0,0 0 0,1 0 12,-1 0 1,1 1-1,0-1 1,-1 0-1,1 1 1,-1-1-1,1 0 1,0 1-1,-1-1 1,1 1-1,0-1 1,-1 1 0,1-1-1,0 1 1,0-1-1,-1 1 1,1-1-1,0 1 1,0-1-1,0 1 1,0-1-1,0 1 1,0-1-1,0 1 1,0-1-1,0 1 1,0 0-1,0 0 1,1 22 303,0-17-308,0 1 1,1 0-1,0 0 0,0 0 1,0-1-1,1 1 0,4 7 1,-3-6-1,0 1 0,0 0 0,4 15 0,-7-21-267,0 0 1,1 0 0,0 0 0,-1 0-1,1-1 1,0 1 0,1 0 0,-1-1-1,0 0 1,1 1 0,-1-1 0,1 0 0,0 0-1,-1-1 1,1 1 0,0 0 0,0-1-1,0 0 1,0 0 0,1 0 0,-1 0-1,0 0 1,4 0 0,-2-1-4171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1:46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6 10602,'-77'-5'545,"71"13"-449,1 5-128,-5 0 64,5 3-32,0 16 0,-1 5-96,6 85-865,0-101-1153,6 1-2114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3:23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277 116 10250,'-1'1'59,"0"0"1,0 0 0,0 0-1,0 0 1,1 0 0,-1 1-1,1-1 1,-1 0-1,1 0 1,-1 1 0,1-1-1,0 0 1,-1 1 0,1-1-1,0 0 1,0 2-1,4 30-21,5 12 240,-8-43-211,0 1 1,0 0-1,0 0 1,0 0-1,1-1 1,-1 1-1,1-1 1,-1 1-1,1-1 1,0 1-1,0-1 1,0 0-1,1 0 1,2 2-1,7 7 85,-4-2-85,0 0 1,1-1 0,15 12-1,19 17 15,-42-37-67,0 0 0,0 0 0,0 1 0,0-1 0,0 0 0,0 0 1,0 0-1,0 0 0,0-1 0,0 1 0,0 0 0,0 0 0,0 0 0,0-1 0,0 1 0,0-1 0,0 1 0,-1-1 0,1 1 1,0-1-1,0 1 0,0-1 0,0 0 0,-1 1 0,1-1 0,0 0 0,-1 0 0,1 1 0,-1-1 0,1 0 0,-1 0 0,1 0 0,0-2 1,0-2-8,0 0 0,0-1 1,0 1-1,0 0 1,-1-1-1,0 1 1,0 0-1,-1-1 1,0 1-1,0 0 1,0-1-1,0 1 1,-1 0-1,-3-8 1,0 3-5,-1-1 1,0 1-1,-1 0 1,0 1-1,0-1 1,-10-8-1,-8-5 15,0 1-1,-1 1 0,-32-18 0,55 37-9,-9-6 20,-1 0 0,1 1 0,-2 1-1,1 0 1,-1 1 0,0 0 0,0 1 0,0 0 0,0 2 0,-1-1 0,-29 0 0,43 3-29,0 0 1,0 0-1,-1 0 1,1 1-1,0-1 1,0 0-1,-1 0 1,1 1-1,0-1 1,0 1-1,0-1 1,-1 1-1,1-1 1,0 1-1,0 0 1,0-1-1,0 1 1,0 0-1,0 0 1,0 0-1,1 0 1,-1 0-1,0 0 1,0 0 0,1 0-1,-1 0 1,0 0-1,1 0 1,-1 1-1,1-1 1,0 0-1,-1 0 1,1 1-1,0-1 1,0 0-1,0 0 1,0 3-1,-1 3-73,-5 10-332,4-10 65,0 0-1,0 0 1,0 0 0,1 0 0,0 0 0,0 8 0,5 69-3093,-4-81 3038,0-1 0,0 0 0,0 0 0,1 0 0,-1 0 0,1 0 0,0 1 0,-1-1 0,1 0 0,0 0 0,0-1 0,2 4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1:46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1 7687,'-10'5'443,"0"1"-1,0 1 1,1-1-1,0 1 0,-10 10 1,-26 22-236,9-9-148,-74 67 79,93-79-31,1 0 0,-16 22-1,31-39-106,0 0 0,1 0 0,-1 0 0,0 0-1,1-1 1,-1 1 0,1 0 0,0 0 0,-1 0-1,1 0 1,0 0 0,-1 0 0,1 0 0,0 0-1,0 0 1,0 0 0,0 0 0,0 1 0,0-1-1,0 2 1,1-3 2,-1 1 1,1-1-1,-1 1 0,1-1 0,-1 1 1,1-1-1,-1 1 0,1-1 0,0 0 0,-1 1 1,1-1-1,-1 0 0,1 1 0,0-1 0,0 0 1,-1 0-1,1 0 0,0 1 0,-1-1 1,1 0-1,0 0 0,1 0 0,2 0 37,0-1 0,0 1 0,1-1 1,-1 0-1,0 0 0,0 0 0,0 0 0,0-1 0,6-2 0,126-87-32,-124 83-3,6-6 28,-6 6-38,-11 19 183,-1-11-161,2 27 566,0-1 0,11 48-1,-11-65-571,1 6 1,0 1 0,0-1 0,-2 1-1,0 25 1,-6 87-27,4-122-73,1-1-1,0 1 1,-1-1-1,0 1 1,-1-1-1,1 1 0,-1-1 1,0 0-1,0 0 1,-1 0-1,-5 9 1,0-2-721,-11 20-1929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1:46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26 276 3395,'-10'-8'6438,"5"0"-5797,-6-8-353,11 3-32,52-35-31,-37 35-193,11 3 160,0-1-352,5-2 160,26-14-673,129-63-448,-166 71-1954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1:47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 5894,'-3'6'579,"0"-1"0,1 0 1,-1 1-1,1-1 1,0 1-1,-1 6 0,0 5-482,1 0 0,-1 28 0,3-23 201,-4 50-239,4-71-11,0 0 0,-1 0-1,1 0 1,0 0 0,0 0 0,0 0 0,0 0 0,0 0 0,0 0 0,0 0 0,0 0 0,0 0 0,0 0-1,0 0 1,1 0 0,-1 0 0,0-1 0,1 1 0,-1 0 0,1 0 0,-1 0 0,1 0 0,-1 0 0,1-1 0,0 2-1,0-2 60,0-1 0,0 1-1,0-1 1,0 1 0,0-1-1,-1 0 1,1 1 0,0-1-1,0 0 1,-1 1 0,1-1-1,0 0 1,-1 0 0,1 0-1,0-1 1,2-3-74,0 0 1,0 0 0,-1 0 0,1 0-1,-2 0 1,1 0 0,0-1-1,-1 1 1,0-1 0,0 1-1,-1-1 1,1-8 0,-2 1-129,1 0 0,1 1-1,0-1 1,0 0 0,2 1 0,-1-1 0,2 1 0,-1-1 0,9-16 0,-7 21-1736,0 3-1463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1:4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130 301 4516,'0'2'5093,"-5"28"-4164,-1-20-96,1 1 96,0-3-257,5 0 129,-5 10-385,5 1-352,10 31 97,-5-44-161,1-4 32,-6 1-128,5 0 32,0 2-577,16-2-352,-21-9-384,5 1-353</inkml:trace>
  <inkml:trace contextRef="#ctx0" brushRef="#br0" timeOffset="1">57 33 9929,'-10'-8'993,"-11"-3"-640,1-2-225,15 15-2402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1:47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 7783,'0'0'71,"0"-1"-1,0 1 0,0 0 1,-1 0-1,1 0 0,0-1 1,0 1-1,0 0 0,0 0 0,0 0 1,-1 0-1,1-1 0,0 1 1,0 0-1,0 0 0,-1 0 1,1 0-1,0 0 0,0 0 1,-1 0-1,1 0 0,0 0 0,0 0 1,0 0-1,-1-1 0,1 1 1,0 1-1,0-1 0,-1 0 1,1 0-1,0 0 0,0 0 1,-1 0-1,1 0 0,0 0 0,0 0 1,0 0-1,-1 0 0,1 0 1,0 1-1,0-1 0,0 0 1,-1 0-1,1 0 0,0 0 1,0 0-1,0 1 0,0-1 0,0 0 1,-1 0-1,1 0 0,0 1 1,0-1-1,0 0 0,0 0 1,0 1-1,0-1 0,0 0 1,6 21 779,2 9 216,-1 14-676,-3-15-302,2 56 0,-6-84-91,0-1 0,0 0 0,0 0 0,-1 1 0,1-1 1,0 0-1,1 1 0,-1-1 0,0 0 0,0 0 0,0 1 1,0-1-1,0 0 0,0 0 0,0 1 0,0-1 0,0 0 1,0 0-1,1 0 0,-1 1 0,0-1 0,0 0 0,0 0 1,0 0-1,1 1 0,-1-1 0,0 0 0,0 0 0,0 0 1,1 0-1,-1 1 0,0-1 0,0 0 0,1 0 0,-1 0 1,0 0-1,0 0 0,1 0 0,-1 0 0,0 0 0,1 0 1,-1 0-1,0 0 0,0 0 0,1 0 0,-1 0 0,0 0 1,0 0-1,1 0 0,-1 0 0,0 0 0,0-1 0,1 1 1,-1 0-1,0 0 0,0 0 0,0 0 0,1 0 0,-1-1 1,0 1-1,0 0 0,0 0 0,1 0 0,-1-1 0,0 1 1,0 0-1,0-1 0,15-14-189,-6 3-65,1 1 0,0 1 0,0-1 0,1 2 0,21-16-1,-5 5 161,33-25-40,-58 43 108,0 1 0,0-1 0,1 1 0,-1-1 0,0 1 0,1 0 0,-1 0 0,0 0 0,1 0 0,0 1 0,-1-1 1,1 1-1,2-1 0,-4 1 30,0 0 1,0 0-1,0 0 0,0 0 1,0 1-1,0-1 1,-1 0-1,1 0 1,0 1-1,0-1 1,0 1-1,0-1 1,-1 0-1,1 1 0,0 0 1,0-1-1,-1 1 1,1-1-1,0 1 1,-1 0-1,1-1 1,-1 1-1,1 0 0,-1 0 1,1 0-1,-1-1 1,0 1-1,1 0 1,-1 0-1,0 0 1,1 0-1,-1 0 0,0 0 1,0-1-1,0 1 1,0 0-1,0 0 1,0 0-1,0 1 1,1 12 32,1-1 1,0 0-1,6 18 1,-7-27-29,0-2-78,-1-1 0,1 1 1,-1 0-1,1-1 0,0 1 1,0 0-1,0-1 0,0 1 1,0-1-1,0 1 0,0-1 1,0 0-1,1 1 1,-1-1-1,0 0 0,1 0 1,-1 0-1,1 0 0,2 1 1,2 1-813,12 7-1257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1:48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0 8520,'-6'14'2221,"3"-10"-2192,-3 6 58,0 1 1,1-1-1,0 1 0,1 1 1,0-1-1,-4 22 0,3-9 14,-2 25-25,7-48-81,1-1 1,-1 1-1,0 0 1,0-1-1,1 1 1,-1-1-1,1 1 1,-1-1-1,0 1 1,1-1-1,-1 1 1,1-1-1,-1 1 1,1-1-1,0 0 1,-1 1-1,1-1 1,-1 0-1,1 1 1,0-1-1,-1 0 1,1 0-1,0 1 1,-1-1-1,1 0 1,0 0-1,-1 0 1,1 0-1,0 0 1,-1 0 0,1 0-1,0 0 1,1-1-1,25-5 13,-24 5-13,-1 0 0,1 0-1,-1 0 1,1 0 0,-1 0-1,0-1 1,0 1 0,0-1-1,0 1 1,0-1 0,0 0-1,0 0 1,0 0 0,-1 0-1,1 0 1,-1 0 0,0 0-1,1-1 1,-1 1 0,0-1-1,0 1 1,-1 0 0,1-1-1,0-4 1,0-30-560,-2-24 714,7 62 53,-1 1 0,1 1 1,-1-1-1,0 1 0,0 0 1,6 4-1,-8-5-54,72 36 698,-16-12-1036,37 21-1491,-62-32-3860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1:35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115 157 7399,'-2'0'156,"0"0"0,0-1 0,1 1 0,-1-1-1,0 1 1,0-1 0,1 0 0,-1 0 0,0 0 0,1 0 0,-3-2 0,2 2 119,1 0 0,-1-1-1,0 1 1,1 0 0,-1 1 0,0-1 0,0 0 0,0 0 0,1 1 0,-1-1 0,0 1 0,-2-1 0,3 1-234,0 0 0,0 0 0,1 0 0,-1 0 0,0 0 0,0 0 1,1 0-1,-1 0 0,0 0 0,0 0 0,1-1 0,-1 1 0,0 0 0,1-1 0,-1 1 0,0 0 0,1-1 0,-1 1 0,1-1 0,-1 1 0,1-1 0,-1 1 0,1-1 0,-1 1 0,1-1 0,-1 0 1,1 1-1,0-1 0,-1 0 0,1 1 0,0-1 0,0 0 0,-1 1 0,1-1 0,0 0 0,0 0 0,0 1 0,0-1 0,0 0 0,0 1 0,0-1 0,0 0 0,0 0 0,0 1 0,0-1 0,1 0 1,-1 0-1,0 1 0,0-1 0,1 0 0,-1 1 0,1-1 0,-1 1 0,0-1 0,1 0 0,-1 1 0,2-2 0,12-8 0,1-1-1,0 2 1,1 0-1,0 0 1,1 2 0,0 0-1,0 1 1,0 0-1,26-4 1,38-7-47,-75 15-4,1 1-1,-1 0 0,0 0 0,1 1 1,-1 0-1,1 0 0,-1 1 1,0-1-1,1 1 0,-1 1 0,0-1 1,0 1-1,0 0 0,0 1 0,0-1 1,0 1-1,-1 0 0,1 1 0,-1-1 1,0 1-1,6 5 0,-7-5 29,-2-3-13,-1 0 1,1 0 0,-1 1 0,1-1-1,-1 0 1,0 1 0,1-1 0,-1 1-1,0 0 1,0-1 0,0 1 0,-1 0-1,1 0 1,0 0 0,0-1 0,-1 1-1,0 0 1,1 0 0,-1 0-1,0 0 1,0 0 0,0 0 0,0 0-1,0 0 1,0 0 0,-1 2 0,0 0 4,-1 1 0,0-1 0,0 1 0,-1-1 0,1 0 0,-1 0 0,0 0 1,0 0-1,-6 6 0,-42 36 49,46-42-49,-1 0 1,0 0-1,0-1 1,-1 0-1,1 0 1,-1 0-1,0-1 1,1 0-1,-13 2 1,-17 6 17,23-5-27,10-3 1,-1 0 0,1 0 0,-1-1 0,0 0 0,1 0 0,-1 0 0,0 0 0,0-1 0,-6 1 0,10-2-10,0-1-1,0 1 0,0-1 1,0 1-1,0-1 1,0 1-1,0 0 0,0-1 1,1 1-1,-1-1 0,0 1 1,1 0-1,-1-1 0,1 1 1,0 0-1,-1-1 1,1 1-1,0 0 0,0 0 1,0 0-1,0 0 0,0 0 1,0 0-1,0 0 0,0 0 1,0 0-1,0 0 1,1 1-1,-1-1 0,0 0 1,1 1-1,-1-1 0,2 0 1,8-2-1,-1 0-1,0 0 1,1 1 0,0 1 0,0 0-1,-1 0 1,1 1 0,0 0 0,0 1 0,11 2-1,47 14-102,-66-16 111,0 0-1,0 0 1,0 0-1,0 0 1,0 0-1,0 1 1,-1-1-1,1 1 1,0 0 0,-1 0-1,0 0 1,1 0-1,-1 0 1,0 0-1,0 1 1,2 2-1,7 8 17,-5-5-11,0-1 0,-1 1 1,1 0-1,-2 1 0,1-1 1,-1 1-1,0 0 0,-1 0 1,0 0-1,2 12 1,-5-17 5,0-1 0,0 0 0,0 1 0,-1-1 0,1 0 1,-1 1-1,0-1 0,0 0 0,0 0 0,0 1 0,0-1 1,-1 0-1,0 0 0,1 0 0,-1-1 0,0 1 0,0 0 1,-1-1-1,1 1 0,0-1 0,-1 0 0,0 0 0,1 0 0,-7 3 1,2 1-9,-37 19 46,17-12-19,5-2 1,-1-1-1,-30 9 0,24-11 12,-1 0 0,-31 3 0,-20-1-36,76-9-7,0-1-1,1 0 0,-1 0 0,0 0 0,0 0 1,1-1-1,-1 0 0,0 0 0,1 0 0,-1 0 0,1-1 1,0 0-1,-5-2 0,-10-5-59,12 7-37,2 1 31,1 0 1,-1-1-1,1 1 1,-1-1-1,1 0 1,0-1-1,0 1 1,0-1-1,-6-5 1,8 3-4455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1:35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40 13773,'-16'-5'0,"1"-5"-64,-6-1-737,-25 3-32,46 5 353,-5 1-513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1:37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57 149 11435,'1'-1'17,"-1"0"-1,0 0 1,1 0 0,-1 0-1,1 1 1,0-1 0,-1 0-1,1 0 1,-1 0 0,1 1-1,0-1 1,0 0 0,0 1-1,-1-1 1,1 1 0,0-1-1,0 1 1,0-1 0,0 1 0,0 0-1,0-1 1,0 1 0,0 0-1,0 0 1,0-1 0,0 1-1,0 0 1,2 0 0,46-2 280,-27 1-75,76-9 18,-74 6-165,-11 2-27,0-1-1,0 0 0,0-1 0,0 0 0,-1-1 0,0-1 0,0 0 1,0 0-1,0-1 0,-1-1 0,15-12 0,-26 20-44,1-1 0,-1 1 1,1-1-1,-1 1 0,1-1 0,-1 1 0,1-1 0,-1 0 0,0 1 0,1-1 0,-1 1 1,0-1-1,1 0 0,-1 1 0,0-1 0,0 0 0,0 1 0,0-1 0,1 0 0,-1 1 0,0-1 1,0 0-1,0 0 0,-1 1 0,1-1 0,0 0 0,0 1 0,0-1 0,0 0 0,-1 1 0,1-1 1,0 0-1,0 1 0,-1-1 0,1 1 0,-1-1 0,1 1 0,-1-1 0,0 0 0,0-1 9,-1 1 0,0-1-1,0 1 1,0-1-1,0 1 1,0 0 0,0 0-1,0 0 1,-4-1-1,4 1-12,0 1-1,0-1 1,0 1-1,0 0 1,-1-1-1,1 1 1,0 0-1,0 0 1,0 1-1,0-1 1,0 0-1,0 1 1,-3 0-1,3 0 1,1 0 0,-1 1 0,1-1 1,-1 0-1,1 1 0,0-1 0,0 0 0,-1 1 0,1 0 0,0-1 0,0 1 0,1-1 1,-1 1-1,0 0 0,0 0 0,1 0 0,-1-1 0,1 1 0,0 0 0,0 0 0,-1 0 1,1 0-1,1 3 0,-2 8-5,1 0 0,0-1 0,1 1 0,0 0 1,1 0-1,1-1 0,0 1 0,0-1 0,1 0 1,6 12-1,45 80 59,6 11-42,-55-103-11,0-1 0,-1 1 0,0-1 0,-1 2 0,0-1 0,3 17 0,0 6 0,-3-20-1,0-3 3,-1 1 1,-1 0-1,0 0 1,-1 0-1,0 0 0,-2 19 1,-10 84 61,10-110-61,0-1 0,0 0 0,0 0-1,0 0 1,-1 1 0,0-1 0,-5 9 0,5-12 2,1 0 0,-1 0 0,0 0 0,0-1 0,0 1 0,0 0 0,0-1 0,0 1 1,-4 1-1,-10 6 33,8-3-35,0-1 1,-1 1-1,0-2 0,0 1 1,0-1-1,0-1 0,-1 1 1,-19 3-1,10-3-1,8-1 6,0-1 1,0 0-1,0-1 1,-1 0-1,1-1 1,0 0-1,-19-3 1,-9-1-2,30 4 2,-13-2-18,0 0 0,0-1 0,-26-7 0,-38-18-44,84 28 28,1 0 0,0-1 0,0 1 1,0 0-1,0-1 0,0 1 0,0-1 0,0 1 1,0-1-1,0 1 0,0-1 0,0 0 0,0 1 1,0-1-1,1 0 0,-1 0 0,0 0 1,0 0-1,1 0 0,-1 0 0,1 0 0,-1 0 1,1 0-1,-1 0 0,1 0 0,0 0 0,-1 0 1,1 0-1,0 0 0,0 0 0,0 0 1,0-1-1,0 1 0,0 0 0,0 0 0,0 0 1,0 0-1,0 0 0,1 0 0,-1 0 1,1-2-1,1-1-113,1 0 0,-1 0 1,1 1-1,0-1 1,0 1-1,7-7 0,-7 8 194,39-30-221,89-38-181,-98 53 115,171-89-1552,-179 92 861,46-35-1,-4 3 1231,34-10-79,-100 55-196,0 0 0,1 0 0,-1 1 0,0-1 0,1 1 0,-1-1 0,1 1 0,-1-1 0,1 1 1,-1 0-1,1-1 0,-1 1 0,1 0 0,-1 0 0,1 0 0,-1 1 0,1-1 0,-1 0 0,1 0 0,-1 1 0,0-1 0,1 1 0,-1-1 0,1 1 0,-1 0 0,0-1 0,0 1 0,1 0 0,-1 0 0,0 0 0,0 0 0,0 0 0,0 0 0,1 2 0,2 4 82,0-1-1,0 1 0,-1 1 1,0-1-1,3 13 1,2 4 375,0-2-371,-1-1 1,6 39-1,11 49-66,-23-105-36,0 0-1,0 0 1,0 0-1,0 1 1,1-2 0,-1 1-1,1 0 1,0 0-1,0 0 1,1-1 0,-1 0-1,1 1 1,0-1-1,-1 0 1,1 0 0,1 0-1,-1 0 1,0-1-1,1 0 1,-1 1 0,1-1-1,0 0 1,0-1-1,0 1 1,5 1-1,6 3 12,-12-5-11,1 1-1,0-1 1,0 0 0,0 0-1,0 0 1,1-1-1,-1 0 1,7 1 0,65-8 154,-71 6-154,-1 0 1,1-1 0,-1 1 0,0-1 0,1 0 0,-1 0 0,0-1 0,0 1 0,-1-1-1,1 0 1,0 0 0,-1 0 0,0 0 0,1 0 0,-1-1 0,-1 0 0,1 0 0,0 1 0,-1-2-1,0 1 1,0 0 0,0 0 0,2-8 0,-2 6-15,0 3-5,-1 0 0,0-1 0,-1 1 0,1 0 0,0 0 0,-1-1 1,0 1-1,1 0 0,-1-1 0,-1 1 0,1 0 0,0-1 0,-2-4 0,-5-17-11,-14-35 0,20 55-88,-1 0 0,0 1 0,0 0 0,0-1 0,0 1 0,-1 0 1,1 0-1,-1 0 0,0 1 0,0-1 0,-1 1 0,1-1 1,-1 1-1,0 0 0,1 0 0,-1 1 0,-1-1 0,1 1 0,0 0 1,-6-2-1,0-1-461,-49-19-1857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1:37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479 49 5253,'-7'-8'2697,"4"5"-2566,1 1 0,-1-1 1,0 1-1,1-1 0,-1 1 0,0 0 1,0 0-1,-1 0 0,1 0 0,0 0 1,-1 1-1,1 0 0,-1-1 0,-6 0 1,-49-7-4,55 9-95,-1 0 0,0 0 1,0 0-1,1 0 0,-1 1 0,0 0 0,1 0 1,-1 0-1,0 1 0,1-1 0,0 1 1,-1 0-1,1 0 0,0 1 0,-8 5 1,-5 3-6,-43 28 31,-54 45 0,102-75-45,1 0 1,0 1-1,-13 15 1,20-20-9,1 0 1,0 0-1,1 0 1,-1 0 0,1 1-1,-2 8 1,3-9-4,-1 0 1,1-3-1,0-1 0,0 1 0,1-1 0,-1 1 0,0 0 0,1-1 0,0 1 0,-1 0 0,1-1 0,0 1 0,0 0-1,0 0 1,0-1 0,0 1 0,0 0 0,1 0 0,-1-1 0,1 1 0,-1 0 0,1-1 0,-1 1 0,1 0 0,0-1 0,0 1 0,0-1 0,0 1 0,0-1 0,2 2 0,2 1 8,1 0 0,-1 0-1,1 0 1,0-1 0,8 3-1,-11-5 19,1 0 0,-1-1 0,0 0 0,0 1 0,1-1 0,-1 0 0,0 0 0,1-1 0,-1 1 0,0-1 0,1 0 0,-1 1 0,0-1 0,0-1 0,0 1 0,0 0 0,0-1 0,0 0 0,3-1 0,8-5-27,17-9 34,-2-2-1,0-1 1,45-40 0,-72 58-35,42-41-44,-39 37 23,-1 2-1,1-1 0,1 0 0,-1 1 1,0 0-1,1 1 0,0-1 1,10-4-1,52-24-6,-64 30 18,1 0 0,-1 1-1,1-1 1,0 1-1,-1 0 1,1 0 0,0 1-1,0-1 1,0 1 0,0 0-1,0 1 1,0-1 0,-1 1-1,1 0 1,0 0 0,0 0-1,6 3 1,4 1-47,34 15 35,39 27 26,-80-43 15,-1 1 1,0-1-1,0 1 1,0 1-1,-1-1 0,0 1 1,0 0-1,0 1 1,0-1-1,-1 1 0,0 0 1,-1 1-1,0-1 1,0 1-1,0 0 1,2 9-1,-5-13-11,1 0 0,-1 0 0,-1 0 0,1 0 0,0 0 0,-1 0 0,0 0 0,0 1 0,0-1 0,-1 0 0,1 0 0,-2 6 0,-4 10 86,0 1-1,-17 38 0,20-54-36,0 1 1,0-1-1,0 0 0,-1 0 0,0 0 0,0 0 0,-1-1 0,1 0 0,-1 0 1,0 0-1,0 0 0,0-1 0,-1 0 0,-10 5 0,1 0 175,-44 22 121,0-2 0,-87 26 0,143-53-343,-5 2 23,0 0 0,0 0 1,-1-1-1,1 0 0,-1 0 0,1-1 0,-14 0 0,7-1 51,5 1-82,-1 0 0,1-1 1,-1 0-1,1-1 0,-1 0 0,1-1 0,-1 0 1,1-1-1,0 0 0,0-1 0,0 0 0,0 0 1,1-1-1,-11-7 0,0-3-72,-33-32-1,51 45-14,0 0 0,0 0 0,1 0-1,-1-1 1,1 1 0,-1-1 0,1 1 0,0-1-1,0 1 1,0-1 0,0 0 0,0 0 0,1 1-1,0-1 1,-1 0 0,1 0 0,0 0-1,0 0 1,0 0 0,1 1 0,-1-1 0,1 0-1,-1 0 1,1 1 0,0-1 0,0 0 0,0 1-1,1-1 1,-1 1 0,3-4 0,-2 0-274,1 0 80,0-1-30,0 1 1,1 0 0,-1 0-1,1 0 1,0 1 0,1-1-1,-1 1 1,1 0 0,0 0-1,0 1 1,9-7 0,103-70-3708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3:24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12236,'-2'-1'751,"0"14"-760,3-3 81,0 0 0,0 0 0,0 0 0,1 0 0,1 0 0,0 0 0,0-1 0,1 1 0,8 14 0,39 60-18,-4-4 20,-46-77-81,1 0 0,0 1 0,0-1 0,1 0 0,-1 0 0,1 0-1,-1-1 1,5 4 0,-6-5 9,-1-1 0,0 0 0,1 1 0,-1-1 0,1 0 0,-1 0 0,1 0 0,-1 0 0,1 1 0,-1-1 0,1 0 1,-1 0-1,1 0 0,-1 0 0,1 0 0,-1 0 0,1 0 0,-1 0 0,1 0 0,-1 0 0,1-1 0,-1 1 0,1 0 0,-1 0 0,1 0 0,-1-1 0,1 1 0,-1 0 0,1 0 0,-1-1 0,0 1 0,1-1 0,2-3 25,-1 0-1,0 0 0,0-1 1,0 1-1,-1 0 0,0-1 0,0 1 1,1-7-1,2-4 1,5-7-26,-7 16-4,0 1 0,0-1 1,1 1-1,0 0 0,0 0 1,0 0-1,1 0 0,-1 1 0,9-9 1,40-35-4,-45 42 10,0 0-1,0 1 1,1 0-1,0 0 1,0 0-1,0 1 1,1 0-1,-1 1 0,1 0 1,11-2-1,1-1-3,-6 1-8,0 1 0,1 1 1,-1 0-1,1 1 0,0 1 1,18 0-1,-28 1 3,-4 0 12,-1 0-1,1 0 1,0 0-1,-1 0 1,1 0 0,0 0-1,0 1 1,-1-1 0,1 0-1,0 1 1,-1-1-1,1 1 1,-1 0 0,1 0-1,-1-1 1,1 1 0,-1 0-1,1 0 1,-1 0-1,0 1 1,0-1 0,1 0-1,-1 0 1,0 1 0,0-1-1,0 0 1,0 1-1,-1-1 1,1 1 0,0 0-1,-1-1 1,1 1 0,-1-1-1,1 1 1,-1 0-1,0 0 1,1 2 0,1 7 29,6 35 39,-7 50-22,-4-56 6,2-38-82,1 0 1,-1 0-1,1 0 1,0 0-1,0 1 0,-1-1 1,1 0-1,1 0 0,-1 0 1,0 1-1,1-1 0,-1 0 1,1 0-1,-1 0 1,1 0-1,0 0 0,0 0 1,0 0-1,0 0 0,0 0 1,1 0-1,-1 0 0,1-1 1,2 3-1,-3-3-7,0 0-1,0 0 0,0-1 1,0 1-1,0 0 0,1-1 1,-1 1-1,0-1 1,1 1-1,-1-1 0,0 0 1,0 1-1,1-1 0,-1 0 1,1 0-1,-1 0 1,0 0-1,3-1 0,10 1-203,0-1 0,23-5 0,-28 4-531,0 0 0,0-1 0,-1 0 0,9-4 0,9-8-2854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1:38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4 10090,'-12'-2'65,"0"1"1,0 0 0,0 1 0,0 1 0,0 0 0,0 0 0,0 1-1,-21 7 1,18-5-50,10-3-12,1 0 0,-1 0 0,1 0-1,-1 1 1,1-1 0,0 1 0,-1 0 0,1 1-1,0-1 1,1 1 0,-1 0 0,0 0 0,1 0-1,-1 0 1,1 1 0,0-1 0,0 1-1,1 0 1,-1 0 0,1 0 0,-4 7 0,1-2 8,3-5-3,-1 1-1,1 0 0,0 0 1,1 0-1,-1 0 1,0 6-1,-1 2 4,0 1 9,1 1 0,0-1 0,0 30 0,3-41-10,-1 0 0,0 0 0,1 0 0,0 0 0,-1 0-1,1 0 1,0 0 0,1 0 0,-1 0 0,0 0 0,1-1 0,0 1 0,0 0 0,-1-1 0,1 0-1,1 1 1,-1-1 0,0 0 0,1 0 0,-1 0 0,1 0 0,-1-1 0,6 4 0,-7-5-2,0 0 1,-1 0 0,1 0 0,-1 0-1,1 0 1,-1 0 0,1 0 0,-1-1 0,1 1-1,-1 0 1,1 0 0,-1 0 0,1-1-1,-1 1 1,1 0 0,-1 0 0,1-1 0,-1 1-1,1 0 1,-1-1 0,0 1 0,1-1-1,-1 1 1,0-1 0,1 1 0,-1 0-1,0-1 1,1 1 0,-1-1 0,0 0 0,6-20 90,-5 14-114,4-14-77,1 0 1,17-37-1,-3 12-26,-15 36 92,-1 0 0,1 1 0,12-17 0,-15 23 25,1 0-1,0 0 1,0 0 0,-1 0 0,2 0 0,-1 1 0,0-1 0,0 1 0,1 0-1,0 0 1,5-3 0,13 35 216,-18-24-160,1 2-40,1-1 0,0 0-1,0 0 1,0 0-1,1-1 1,12 9 0,-2-1 8,5 4-304,-1-2-1,2 0 1,0-2 0,39 19 0,-46-25-11,8 3-1482,-14-7-960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1:39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265 489 9257,'-19'-6'372,"0"0"0,-33-6-1,49 12-346,1 0 0,-1 1 0,0-1 0,1 0 0,-1 1 0,1-1 0,-1 1 0,1 0 0,0 0 0,-1 0 0,1 0 0,0 0 0,0 1 0,-1-1 0,1 1-1,0-1 1,0 1 0,-2 3 0,-5 3 67,-8 7-31,0 2-1,1 0 1,1 1-1,1 1 1,-13 22-1,25-39-48,1 0-1,0 0 0,-1 1 0,1-1 0,0 0 1,0 1-1,0-1 0,0 1 0,1-1 0,-1 1 1,1-1-1,-1 1 0,1-1 0,0 5 0,0-6-3,1 0-1,-1 1 0,1-1 1,-1-1-1,0 1 0,1 0 1,0 0-1,-1 0 0,1 0 1,-1 0-1,1 0 0,0-1 1,0 1-1,0 0 0,-1 0 1,1-1-1,0 1 0,0-1 1,0 1-1,0-1 0,0 1 1,1-1-1,3 2 14,-1-1 1,1 0-1,0-1 0,-1 1 1,1-1-1,0 0 0,8-1 1,-10 0 29,0 0 0,0 0 0,-1 0 0,1-1 0,0 1 0,0 0 0,-1-1 0,1 0 0,-1 0 0,0 0 0,1 0 0,-1 0 0,0 0 0,0 0 0,2-5 0,4-1-29,1-3-17,1 0 0,-2 0 0,1-1 0,-2 0 0,0 0 0,8-18 0,-5 8-3,-6 16-6,-1-1 1,0 1-1,0-1 1,-1 0-1,1 0 1,-2 0-1,1 0 1,-1 0-1,0 0 1,0 0-1,-1-8 1,1-10 18,0-1-1,7-69 26,10-39-35,-11 71 5,1 12 71,-7 45-40,5-17 64,-6 23-105,0 0 0,0 0 0,0 0 0,0-1-1,0 1 1,1 0 0,-1 0 0,0 0 0,0-1 0,0 1 0,0 0 0,0 0-1,0-1 1,0 1 0,0 0 0,0 0 0,0-1 0,0 1 0,0 0 0,0 0-1,0-1 1,0 1 0,0 0 0,0 0 0,0-1 0,0 1 0,0 0 0,0 0-1,0 0 1,-1-1 0,1 1 0,0 0 0,0 0 0,0 0 0,0-1 0,-1 1 0,1 0-1,0 0 1,0 0 0,0 0 0,-1 0 0,1-1 0,0 1 0,0 0 0,0 0-1,-1 0 1,1 0 0,0 0 0,0 0 0,-1 0 0,1 0 0,0 0 0,0 0-1,-1 0 1,1 0 0,0 0 0,0 0 0,-1 0 0,1 0 0,0 0 0,-1 2 21,1 0 1,-1 0 0,1 0-1,0-1 1,-1 1 0,1 0-1,0 0 1,0 0 0,0 0 0,1 0-1,-1 0 1,0 0 0,1-1-1,0 1 1,-1 0 0,1 0 0,0 0-1,1 1 1,3 16 105,26 165-26,-27-157 53,-2 0-1,-1 1 1,-1-1-1,-4 32 1,2-35-110,1 0 0,1 0 1,4 43-1,15 28-7,-18-93-34,-1 0 0,0 0 0,1 0-1,-1 0 1,1-1 0,0 1 0,0 0-1,0 0 1,0-1 0,0 1 0,0 0-1,0-1 1,1 1 0,-1-1 0,0 1 0,1-1-1,-1 0 1,1 1 0,0-1 0,-1 0-1,1 0 1,0 0 0,0-1 0,-1 1-1,1 0 1,0-1 0,0 1 0,0-1-1,0 1 1,0-1 0,0 0 0,0 0-1,0 0 1,0 0 0,3-1 0,1 1 15,24-6 185,-18 2-219,-1-1 0,1-1 0,-1 1 0,0-2 0,0 1 0,-1-2 0,10-8 0,81-70-513,-108 98 587,0 1-1,1-1 1,0 1-1,-7 27 1,7-24-36,-6 12 37,10-25-56,1 1 0,-1-1 0,1 1 1,0-1-1,0 1 0,0-1 0,0 1 0,1 0 0,-1 5 1,1-9-5,0 0 1,0 1 0,1-1-1,-1 0 1,0 1 0,0-1-1,0 0 1,0 1 0,0-1 0,0 0-1,0 0 1,1 1 0,-1-1-1,0 0 1,0 0 0,0 0-1,1 1 1,-1-1 0,0 0 0,0 0-1,1 0 1,-1 1 0,0-1-1,0 0 1,1 0 0,-1 0-1,0 0 1,1 0 0,-1 0 0,0 0-1,1 0 1,-1 1 0,0-1-1,0 0 1,1-1 0,1 2 14,0-1 0,-1 0 1,1 0-1,0 0 0,0 0 1,0 0-1,-1 0 0,1 0 0,0-1 1,0 1-1,-1 0 0,1-1 1,0 0-1,-1 1 0,1-1 1,-1 0-1,1 0 0,-1 0 0,1 0 1,-1 0-1,1 0 0,-1-1 1,2-1-1,0-2 16,1 1 1,-1-1-1,-1 0 1,1 0-1,-1-1 1,0 1-1,0 0 0,0-1 1,-1 1-1,1-7 1,6-69-53,-8 78 15,0 0-1,0 1 0,0-1 0,-1 0 0,1 1 0,-1-1 1,0 0-1,0 1 0,0-1 0,0 1 0,0-1 1,0 1-1,-1 0 0,1-1 0,-1 1 0,1 0 0,-1 0 1,0 0-1,0 0 0,0 0 0,0 1 0,0-1 0,-1 1 1,1-1-1,-3-1 0,-8-5-2,9 5 22,1 0 0,-1 0 0,0 1 0,0 0 0,0-1 0,-1 1 1,1 1-1,0-1 0,-1 1 0,1-1 0,-1 1 0,1 1 0,-1-1 0,0 1 0,1-1 0,-1 1 0,-7 1 1,5 1-22,0 0 0,0 0 1,0 0-1,0 1 0,1 0 1,-1 0-1,1 1 1,-1 0-1,1 0 0,-10 9 1,15-12-8,0 0 0,1-1 0,-1 1 0,0 0 0,0-1 0,1 1 0,-1 0 0,0 0 0,1 0 0,-1 0 0,1 0 0,-1 0 0,1 0 0,-1 0 0,1 0 0,0 0 0,-1 1 0,1-2 3,1 1-1,-1 0 0,0-1 1,0 1-1,0-1 1,0 1-1,1-1 0,-1 1 1,0-1-1,0 0 0,1 1 1,-1-1-1,0 1 1,1-1-1,-1 1 0,1-1 1,-1 0-1,0 1 0,1-1 1,-1 0-1,1 1 1,-1-1-1,2 0 0,1 2-49,0-1-1,0 0 1,0-1-1,1 1 1,-1-1-1,0 1 1,1-1-1,-1 0 1,5 0 0,112-22-408,-118 21 450,79-25-1601,-27 19 1571,64-2 0,-106 9 36,0 0 0,-1 0-1,1 1 1,0 1 0,0 0 0,-1 1-1,1 0 1,10 5 0,-8-4 3,-6 0 6,0-1 1,0 1 0,-1 0-1,8 5 1,54 40-59,-66-47 86,-1 0 1,1 0-1,-1 0 0,0 0 1,1 0-1,-1 0 0,0 1 1,0-1-1,-1 1 0,1-1 1,-1 1-1,1 0 0,-1 0 1,0 0-1,0 0 1,0 0-1,0 0 0,1 6 1,-2-5 118,1 1-83,-1 0-1,0 0 1,0-1 0,-1 1 0,0 0 0,0-1 0,0 1 0,0-1-1,0 1 1,-1-1 0,-3 8 0,4-10-10,0-1 15,0 0 1,0-1 0,1 1 0,-1 0-1,0 0 1,0 0 0,0 0 0,0-1-1,0 1 1,0 0 0,0-1-1,0 1 1,0-1 0,-1 0 0,1 1-1,0-1 1,0 0 0,0 1-1,-1-1 1,1 0 0,0 0 0,0 0-1,0 0 1,-1 0 0,1 0 0,0-1-1,-2 1 1,-27-9 490,27 8-536,1-1-1,0 1 1,0-1-1,0 1 1,0-1 0,0 0-1,0 0 1,0 1 0,-2-5-1,-1 0 9,-3-3-4,0 0-1,1 0 1,0-1-1,0 0 0,1 0 1,1-1-1,-6-14 1,9 14-25,0-1 0,1 0 1,1-17-1,0 25-2,0-1-16,1 0-1,0 0 1,0 0 0,0 0 0,1 0 0,-1 0 0,1 0 0,0 1 0,1-1 0,-1 1 0,1 0 0,0 0 0,0 0-1,0 0 1,1 0 0,4-3 0,0-2-74,-7 6-121,1 1-1,0 0 1,-1 0-1,1 0 1,0 0 0,0 0-1,1 0 1,-1 0-1,0 1 1,1-1 0,-1 1-1,0 0 1,1-1-1,0 1 1,-1 0 0,1 1-1,0-1 1,-1 0 0,6 0-1,-4 1-527,16-3-4701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2:12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692 42 8840,'-37'-31'1767,"21"23"420,16 8-2171,0 0 0,0 0-1,0 0 1,0 0 0,0 0 0,0 0-1,0 0 1,0 0 0,0-1-1,0 1 1,0 0 0,0 0-1,0 0 1,0 0 0,0 0 0,0 0-1,0 0 1,0 0 0,0 0-1,0 0 1,0-1 0,0 1-1,0 0 1,0 0 0,0 0 0,0 0-1,0 0 1,0 0 0,0 0-1,0 0 1,0 0 0,0 0-1,0 0 1,0 0 0,-1 0 0,1-1-1,0 1 1,0 0 0,0 0-1,0 0 1,0 0 0,0 0-1,0 0 1,0 0 0,0 0-1,0 0 1,0 0 0,-1 0 0,1 0-1,0 0 1,0 0 0,0 0-1,0 0 1,0 0 0,0 0-1,0 0 1,0 0 0,0 0 0,0 0-1,-1 0 1,1 0 0,-16 15 1329,2 5-763,1-2-371,-1-1 1,-1 0-1,0-1 0,-25 19 1,-76 58 296,83-67-536,-90 63 359,41-34-224,-56 40-91,122-80-63,16-15 41,0 1 1,0-1-1,0 0 0,0 1 0,0-1 0,0 0 0,0 1 0,0-1 0,0 0 0,0 1 1,0-1-1,0 0 0,1 1 0,-1-1 0,0 0 0,0 0 0,0 1 0,0-1 1,1 0-1,-1 0 0,0 1 0,0-1 0,0 0 0,1 0 0,-1 0 0,0 1 0,0-1 1,1 0-1,-1 0 0,0 0 0,1 0 0,-1 0 0,0 1 0,1-1 0,-1 0 0,0 0 1,10 2-66,-1-1 0,0 0 0,16 0 0,-15 0 112,67 0-41,-69-1 30,0 0 0,1 0 0,-1-1 1,0-1-1,0 1 0,16-7 0,8-1 37,-22 7-67,21-5 16,40-2 0,102-9 21,-138 14-101,59-14 0,-91 17 39,1-1 0,0 0 1,0 0-1,0 0 0,-1 0 1,0 0-1,1-1 0,-1 0 0,0 1 1,0-1-1,0-1 0,0 1 1,-1 0-1,1-1 0,-1 1 0,0-1 1,0 1-1,0-1 0,-1 0 1,1 0-1,-1 0 0,0 0 0,0 0 1,0 0-1,-1-1 0,1 1 1,-1-5-1,1 1 28,1-5-116,3-22 97,-5 35 13,0-1 1,0 1-1,0-1 0,0 1 0,0-1 0,0 0 0,0 1 0,0-1 0,0 1 0,0-1 0,0 1 0,0-1 0,0 0 0,0 1 0,-1-1 0,1 1 1,0-1-1,0 1 0,-1-1 0,1 1 0,0-1 0,-1 1 0,1-1 0,-1 1 0,1 0 0,0-1 0,-1 1 0,1 0 0,-1-1 0,1 1 0,-1 0 1,1-1-1,-1 1 0,1 0 0,-1 0 0,1 0 0,-2-1 0,1 7-189,-23 55 635,3-20-2,-16 30-129,-27 30-104,55-87-91,1 1-1,-13 27 1,9-16-46,10-20-66,-3 3 1,1 0 1,0 1 0,1 0-1,-4 14 1,-2 25 36,7-34-1020,-7-22-6908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2:12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17 12972,'-41'0'1570,"36"0"-1538,10 0-32,0-3-513,6 0 257,35 3-513,-36-8-992,-4 6-1603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2:13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11 133 12556,'-2'-1'186,"2"0"-132,-1 0 1,0 1-1,1-1 1,-1 1-1,1-1 1,-1 0-1,0 1 0,1-1 1,-1 0-1,1 0 1,0 1-1,-1-1 1,1 0-1,0 0 1,-1 0-1,1-1 1,0 1-18,1-1 1,0 1-1,-1 0 1,1 0 0,0 0-1,0 0 1,-1 0-1,1 0 1,0 0-1,0 0 1,0 0 0,0 1-1,0-1 1,0 0-1,1 0 1,-1 1-1,0-1 1,2 0 0,153-68 525,-86 40-267,-66 28 494,-5 1-833,6 3-117,1 2 164,-1 0 0,1 1 1,-1 0-1,0 0 0,0 1 0,-1-1 0,5 10 0,24 56 118,-13-26-122,16 26 9,25 67 25,-54-120-28,-2 1 0,0-1 1,-1 1-1,-1-1 0,2 36 0,-5-53 0,0 0-1,0 0 1,0 1 0,-1-1-1,1 0 1,0 0 0,-1 0-1,0 1 1,1-1-1,-1 0 1,0 0 0,0 0-1,0 0 1,0 0-1,0-1 1,-1 1 0,1 0-1,-1 0 1,1-1 0,-1 1-1,1-1 1,-1 1-1,0-1 1,0 0 0,0 0-1,-3 2 1,-9 7 29,4-1-2,4-4-29,-1 1 0,1-2-1,-1 1 1,0-1-1,0 1 1,-14 4 0,-72 28-10,75-32 11,-1 1 0,1-2 0,-1-1 0,-21 2 0,27-4 2,9 0-11,1-1-1,-1 0 0,0 0 1,1-1-1,-1 1 0,0-1 1,-5-1-1,34-14-983,169-99-2076,-71 47 2415,-90 51 594,71-36 44,-87 44 30,0-1 0,19-15 0,-3 2-7,62-34 511,-87 54-2,-8 8 285,-1 9-366,0 18-9,0 3 26,4 58 1,-2-89-457,0 0 0,0-1 0,1 1 0,-1 0 1,1 0-1,0-1 0,0 1 0,3 4 0,36 47-11,-40-53 6,1-1 1,-1 1 0,1-1-1,-1 1 1,1-1 0,-1 1-1,1-1 1,0 0-1,0 0 1,0 0 0,0 0-1,0 0 1,0 0 0,0 0-1,0-1 1,0 1 0,0-1-1,0 1 1,0-1 0,0 0-1,1 0 1,-1 0-1,0 0 1,4-1 0,4 0 12,-3 0 2,0 0 0,0 0 0,-1-1 0,1 0 0,0-1 0,-1 1 0,0-1 0,0-1 0,0 1 0,0-1 0,0 0 0,-1 0 0,1-1 0,7-7 0,-5 4-5,-1 3-8,0-1 1,0 0-1,0-1 1,-1 0 0,0 0-1,0 0 1,-1-1-1,0 0 1,0 0-1,7-17 1,25-47-1382,-30 53-2396,-2 11 864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2:14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50 203 7335,'7'4'263,"1"0"1,-1-1-1,1 0 1,14 3-1,-6-2-32,-10-2 105,0-1 0,1 1 1,-1-1-1,0 0 0,1 0 0,-1-1 0,12 0 0,-4-3-85,-2 0-1,25-8 1,-24 6-174,74-26 153,-78 27-198,0 0 1,-1 0-1,0 0 1,0-1 0,0 0-1,0-1 1,-1 0-1,0 0 1,0 0 0,0-1-1,9-13 1,-10 12-24,-4 6-3,-1-1-1,1 1 1,-1-1 0,0 1 0,0-1-1,0 0 1,0 0 0,0 0-1,-1 1 1,1-1 0,-1 0-1,0 0 1,0 0 0,0 0 0,0 0-1,0 0 1,-1 0 0,1 0-1,-1 0 1,0 1 0,0-1 0,0 0-1,-3-5 1,4 7 1,-1-1 1,0 0 0,0 1-1,0 0 1,0-1 0,0 1-1,-1 0 1,1-1 0,0 1-1,0 0 1,-1 0 0,1 0-1,-1 0 1,1 0 0,-1 1-1,1-1 1,-1 0 0,0 1 0,1-1-1,-1 1 1,0-1 0,1 1-1,-1 0 1,0 0 0,0 0-1,1 0 1,-5 0 0,0 0 46,0-1-36,-2 1 4,0 0 0,0 0 0,0 0 0,-1 1-1,-12 4 1,-82 19 208,97-23-159,0 1 0,-1 0 1,1 0-1,0 1 0,1 0 1,-1 0-1,0 0 0,1 1 1,0 0-1,0 0 0,-8 8 1,-1 1 123,-14 9 36,20-16-203,-1 1 0,1 1-1,0-1 1,0 1 0,1 0 0,0 1-1,0 0 1,-8 16 0,-19 52-7,33-75-22,1-1 0,-1 1 0,0-1 0,1 1 0,-1-1 0,1 1 0,0 0 0,-1-1 0,1 1 0,0 0 0,0-1 0,0 1 0,0 0 0,0-1 0,1 1 0,-1-1 0,0 1-1,1 0 1,-1-1 0,1 1 0,0-1 0,-1 1 0,1-1 0,0 1 0,0-1 0,0 1 0,0-1 0,0 0 0,0 0 0,0 0 0,1 1 0,-1-1 0,0 0 0,1 0 0,-1-1 0,0 1 0,1 0 0,3 1 0,4 4-50,8 3-240,1 0 0,-1-1 0,1 0 0,1-2 0,-1 0 0,1-1 0,34 4 0,-45-7 174,0-1-308,1 1-1,-1-2 1,0 1 0,17-1-1,-6-1-1349,15 1-3601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2:15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334 173 10250,'0'-3'96,"0"1"-1,0 0 1,0-1 0,0 1 0,0 0 0,0-1 0,-1 1 0,1 0 0,-1 0 0,0-1 0,1 1-1,-1 0 1,0 0 0,0 0 0,-1 0 0,1 0 0,0 0 0,-1 0 0,1 0 0,-1 1-1,1-1 1,-1 0 0,0 1 0,-2-2 0,2 1 5,0 1-37,1 0 1,-1 0-1,1 1 1,-1-1-1,1 0 1,-1 1-1,1-1 0,-1 1 1,0 0-1,1-1 1,-1 1-1,0 0 1,1 0-1,-1 0 0,0 0 1,1 1-1,-1-1 1,0 0-1,1 1 0,-1-1 1,1 1-1,-1-1 1,0 1-1,1 0 1,-1 0-1,1-1 0,-2 3 1,-5 1 128,-35 19 106,-103 82 112,136-96-405,1-1 0,0 1 1,0 1-1,-10 14 1,18-22-11,0-1 1,0 0-1,0 1 1,1 0-1,-1-1 1,0 1-1,1 0 1,-1-1 0,1 1-1,-1 0 1,1-1-1,0 1 1,0 0-1,0 0 1,0-1-1,0 1 1,0 0-1,0 0 1,1-1 0,-1 1-1,1 0 1,-1-1-1,1 1 1,0 0-1,-1-1 1,1 1-1,0-1 1,0 1-1,0-1 1,0 1 0,0-1-1,1 0 1,1 2-1,-2-2 8,1 0 0,-1 0-1,0 0 1,1 0 0,-1 0-1,1-1 1,-1 1 0,1 0-1,0-1 1,-1 0 0,1 1 0,-1-1-1,1 0 1,0 0 0,-1 0-1,1 0 1,0 0 0,-1 0-1,1 0 1,0 0 0,-1-1-1,1 1 1,-1-1 0,1 1-1,2-2 1,4 0 55,50-11-142,62-22 1,61-22-346,-80 22-217,-82 27 573,1 2 0,0 0-1,30-4 1,46-4 35,-92 14 48,-1-1-1,1 0 1,-1 1 0,1 0-1,0 0 1,-1 0 0,1 0-1,0 1 1,-1-1 0,1 1-1,-1 0 1,1 0 0,-1 0-1,1 1 1,-1-1 0,5 4-1,6 2 273,-5-3-210,-5-2-30,1 0-1,-1 0 0,0 1 1,1-1-1,-1 1 1,0 0-1,0 0 0,-1 0 1,1 1-1,5 7 0,1 1 81,0 1 0,11 20 0,-20-31-100,-1 0 0,1 0 0,-1 0 0,0 0 0,1 1 0,-1-1 0,0 0 0,0 0 0,-1 0 0,1 0 0,0 0 0,0 0 0,-1 0 0,0 0 0,1 0 0,-1 0 0,0 0 0,0-1 0,0 1 0,0 0 0,0 0 0,0-1 0,-1 1 0,1-1 0,0 1 0,-1-1 0,1 1 0,-3 1 0,0 0 4,-5 7 11,-2-1 0,1 1 0,-1-2 0,-1 0 0,1 0 0,-1-1 0,-1 0 0,-21 8-1,-96 40 33,66-33 89,25-19 157,27-3-247,11 0-70,-1 0-1,0 0 0,1 0 1,-1 0-1,0 0 0,1 0 1,-1 0-1,1-1 1,-1 1-1,1-1 0,-1 1 1,1-1-1,-1 0 0,1 1 1,-1-1-1,1 0 0,0 0 1,-1 0-1,1 0 0,0 0 1,0 0-1,0 0 0,0-1 1,-2-1-1,3 1-21,-1 0 0,1 0 0,0 1 0,0-1-1,0 0 1,0 0 0,0 1 0,1-1 0,-1 0 0,1 0 0,-1 1 0,1-1 0,-1 0-1,1 1 1,0-1 0,0 1 0,0-1 0,0 1 0,0-1 0,0 1 0,0 0-1,0-1 1,0 1 0,3-2 0,11-11-259,2 0 0,0 1-1,20-11 1,-19 12 50,79-45-590,91-42 37,-39 21 240,-138 71 564,-5 3-8,0 0 0,1 1 0,-1-1 0,1 1 0,0 1 0,0-1 0,9-2 0,-19 38 1703,0 89-1415,3-119-281,0 1 0,0-1 0,1 0-1,0 0 1,0 0 0,-1 0 0,2 0 0,-1 0 0,0 0 0,1 0 0,-1-1 0,1 1-1,0 0 1,0-1 0,0 0 0,0 1 0,0-1 0,1 0 0,3 3 0,-1-2 13,-1 0 0,1 0 1,0 0-1,0-1 1,0 1-1,1-1 1,-1-1-1,8 3 0,-11-4 16,1 0-1,-1 0 1,1-1 0,-1 1-1,1-1 1,-1 1-1,0-1 1,1 0-1,-1 0 1,0 0-1,1 0 1,-1 0-1,0 0 1,0-1-1,0 1 1,0-1-1,0 1 1,2-4-1,4-1-38,3-2 13,-1 1-9,0 0 0,0 0 0,-1-1-1,-1-1 1,1 1 0,-1-1-1,-1-1 1,1 1 0,7-16 0,41-76 4,-55 100 0,0-1 1,0 1 0,0-1-1,0 0 1,-1 1-1,1-1 1,-1 0 0,1 1-1,-1-1 1,1 0-1,-1 0 1,0 0 0,0 1-1,0-1 1,0 0-1,0 0 1,-1 1 0,1-1-1,0 0 1,-1 0 0,1 1-1,-1-1 1,0 0-1,1 1 1,-1-1 0,0 1-1,0-1 1,0 1-1,0-1 1,0 1 0,0 0-1,-1-1 1,1 1-1,0 0 1,-1 0 0,1 0-1,-1 0 1,-2-1-1,-1-2 191,0 0-172,-1 0 0,1 1 0,0 0 0,-1 0 0,0 0 0,1 0 0,-1 1-1,0 0 1,0 0 0,-8 0 0,-94-21-51,101 22-120,0 0 0,0-1-1,0 2 1,0-1-1,0 1 1,0 1 0,0-1-1,0 1 1,0 0 0,0 0-1,-11 5 1,5-2-897,-22 6-2613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2:50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8712,'18'20'2303,"-14"-17"-2054,0 1-102,-1 0-1,1 0 1,-1 0 0,0 0-1,0 0 1,-1 0 0,1 1-1,-1 0 1,0-1 0,0 1-1,0 0 1,-1 0 0,0 0-1,0 0 1,0 0 0,-1 0 0,1 0-1,-1 0 1,0 0 0,-2 8-1,1 9 51,1-10-63,-1 0 1,0 0-1,-1 0 1,-1 0-1,-6 19 1,-11 23 686,14-41-803,1-1 1,0 1-1,1 0 1,1 1-1,0-1 1,-2 25-1,4-35-432,0 0 0,0-1 0,0 1 0,0-1 0,0 1 1,0-1-1,0 1 0,-1-1 0,1 0 0,-1 0 0,0 0 0,-3 4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2:51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12812,'0'3'833,"5"0"-769,46 2 0,-25-5-64,0 3 32,10-3-32,5 2 64,37 4-96,5 2 32,206 23-96,-243-31-160,-5 3-481,1-3-832,-11 0-353,41 3-1441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2:51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596 0 8232,'-10'1'354,"-1"-1"0,1 2 1,0-1-1,0 2 0,1-1 0,-1 1 1,-14 6-1,13-5-135,-15 5 77,-88 36 1181,79-29-833,-5 2-218,1 1 0,-42 28 0,-28 26-128,82-51-179,23-11-52,4-3-34,-4 1-11,2-5-24,0 1 0,0 0 0,1-1 0,0 1 0,0 0 0,0-1-1,0 1 1,1 0 0,-1 0 0,1 0 0,0 0 0,2 8 0,15 26-73,-16-38 85,-1 1 0,1-1-1,0 0 1,-1 0 0,1 0 0,0 0-1,0-1 1,0 1 0,0 0 0,0 0-1,0 0 1,0-1 0,0 1 0,0 0-1,0-1 1,0 1 0,0-1-1,1 0 1,-1 1 0,0-1 0,0 0-1,1 0 1,-1 1 0,0-1 0,0 0-1,1 0 1,0-1 0,3 0 11,0 0 0,0 0 1,0-1-1,-1 0 0,1 0 1,8-5-1,-7 4-5,51-32-197,-51 30 115,0 1 1,0-1 0,0-1 0,0 1-1,-1-1 1,0 0 0,0 0 0,4-7-1,53-99 66,-61 111 0,-1 1 1,0 0-1,1 0 0,-1-1 0,0 1 0,1 0 0,-1-1 1,0 1-1,0-1 0,1 1 0,-1 0 0,0-1 0,0 1 0,0-1 1,0 1-1,1 0 0,-1-1 0,0 1 0,0-1 0,0 1 1,0-1-1,0 1 0,0-1 0,0 1 0,0 0 0,0-1 0,-1 1 1,1-1-1,0 1 0,0-1 0,0 1 0,0 0 0,-1-1 1,1 1-1,0-1 0,0 1 0,-1 0 0,1-1 0,-1 1 0,1 0-12,4 0-30,0 12-33,0-2 126,1-1 0,0 1 0,1-1 0,0 0 0,0 0 0,1-1 0,0 0 0,1 0 0,0 0 0,14 10 0,39 25-40,-56-39-186,0-1 0,0 0 0,0 0 0,1 0 0,-1-1 0,0 0 0,1 0 0,0 0 0,0 0 0,-1-1 1,1 0-1,0-1 0,0 1 0,0-1 0,0 0 0,0 0 0,0-1 0,0 0 0,-1 0 0,1 0 0,0-1 0,-1 0 1,1 0-1,-1 0 0,1-1 0,-1 0 0,0 0 0,0 0 0,6-6 0,9-10-2873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3:24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246 625 7879,'-27'-47'2910,"26"46"-2835,0 0 0,0 1 0,1-1 0,-1 1 0,0 0 0,0-1-1,0 1 1,0 0 0,0-1 0,0 1 0,0 0 0,0 0 0,0 0 0,0 0 0,0 0 0,0 0 0,0 0 0,0 0 0,0 1 0,0-1 0,0 0 0,0 1 0,0-1-1,0 0 1,0 1 0,0-1 0,0 1 0,0 0 0,1-1 0,-1 1 0,0-1 0,0 1 0,1 0 0,-1 0 0,0 0 0,0 0 0,-2 2 8,-10 7-54,0 1 1,1 0 0,0 1-1,-9 13 1,1-3-7,9-11 26,1 1 0,0 0 0,1 0 1,1 1-1,0 0 0,0 1 0,1-1 1,-8 27-1,14-38-50,0 1 1,0-1-1,1 1 0,-1 0 1,1-1-1,0 1 1,0 0-1,0-1 0,0 1 1,0 0-1,0-1 1,1 1-1,0 3 0,0-5 0,-1 0 0,1 1 0,0-1-1,0 0 1,-1 0 0,1 0 0,0 0-1,0 0 1,0 0 0,0 0 0,0 0-1,1 0 1,-1 0 0,0 0 0,0-1-1,1 1 1,-1 0 0,0-1 0,2 1-1,4 0 14,-1 0 0,1-1-1,-1 1 1,1-2 0,0 1 0,-1-1-1,1 0 1,-1 0 0,0 0-1,1-1 1,10-5 0,9-3-95,-1-2 0,0 0 0,37-26 1,99-78-1045,-161 116 1126,0 0-1,0 0 1,0 0 0,0 0-1,0-1 1,0 1 0,1 0-1,-1 0 1,0 0-1,0 0 1,0 0 0,0 0-1,0 0 1,1 0 0,-1 0-1,0 0 1,0 0 0,0 0-1,0 0 1,0 0-1,1 0 1,-1 0 0,0 0-1,0 0 1,0 0 0,0 0-1,0 0 1,0 0-1,1 0 1,-1 1 0,0-1-1,0 0 1,0 0 0,0 0-1,0 0 1,0 0-1,0 0 1,0 0 0,1 0-1,-1 1 1,0-1 0,0 0-1,0 0 1,0 0-1,0 0 1,0 0 0,0 0-1,0 1 1,0-1 0,0 0-1,0 0 1,0 0-1,0 0 1,0 0 0,0 1-1,0-1 1,0 0 0,0 0-1,0 0 1,0 0 0,0 0-1,0 0 1,0 1-1,0-1 1,0 0 0,0 0-1,0 0 1,0 0 0,-1 0-1,11 33 146,20 22-42,-27-51-100,-1 0 0,0 0 0,1-1-1,0 0 1,0 1 0,0-1 0,0 0 0,1-1 0,-1 1 0,1 0 0,-1-1 0,6 2 0,0 0-4,1-1 0,0 0 0,20 3 0,-16-4 22,78 10 130,-90-12-136,1 1 1,0-1 0,-1 0 0,1 0-1,0 0 1,0 0 0,-1 0 0,1-1-1,0 1 1,0-1 0,-1 0 0,1 1 0,0-1-1,-1 0 1,1-1 0,-1 1 0,3-2-1,2-2 9,3-1 3,0 0 1,0-1 0,-1 0 0,0-1-1,-1 0 1,10-11 0,-12 13-34,-1-1 0,0 0 1,0 0-1,0-1 0,-1 1 1,0-1-1,3-11 0,45-135-94,-47 139 80,-1 0 1,-1-1-1,0 1 1,1-19-1,-2 10-52,1 2-91,-1 0 0,0 0 0,-2 0 0,-1-1-1,0 1 1,-2 0 0,0 0 0,-2 0 0,0 1 0,-9-23 0,-40-78 207,53 118 21,-2 0-1,1 0 1,0 0-1,-1 1 1,0-1-1,-4-4 1,6 8-32,1-1 1,-1 0-1,0 1 1,0-1-1,1 1 0,-1-1 1,0 1-1,0 0 1,0-1-1,0 1 0,1 0 1,-1-1-1,0 1 1,0 0-1,0 0 1,0 0-1,0 0 0,0 0 1,0 0-1,-1 0 1,-2 2 25,1 0 1,-1 0-1,1 1 0,-1-1 1,1 1-1,0 0 1,0 0-1,0 0 1,1 0-1,-5 6 1,5-6-93,-15 17 92,0 0 21,1 0 0,1 1 0,-18 33 0,20-24 118,0 1 1,2-1-1,1 2 1,2-1-1,-6 46 1,12-65-170,1 1 1,0-1 0,1 1 0,0-1-1,1 1 1,1-1 0,4 20-1,48 153 255,-50-174-248,0 0 0,1 0 0,11 19 0,-14-28-30,-1 0 0,1 0-1,0 0 1,-1 0 0,1-1-1,0 1 1,0-1 0,0 1-1,1-1 1,1 2 0,10 5 22,115 74-1121,-67-47-2253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2:52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95 164 11403,'-1'0'57,"1"-1"1,-1 1-1,0 0 1,0-1 0,1 1-1,-1 0 1,0-1-1,1 1 1,-1 0-1,0 0 1,0 0-1,0 0 1,1 0-1,-1 0 1,0 0-1,0 0 1,1 0 0,-1 0-1,-1 0 1,1 1 2,0 0 1,0 0-1,0 0 1,1 1-1,-1-1 1,0 0-1,0 0 1,1 0-1,-1 1 1,1-1-1,-1 0 1,1 1-1,0-1 1,-1 0 0,1 1-1,0-1 1,0 0-1,0 3 1,-40 254 3003,28-122-2776,8-86-234,-5-5 26,6-25-91,3-20 7,0 0 0,0 1 0,0-1 0,0 1 0,1-1-1,-1 1 1,0-1 0,0 0 0,0 1 0,1-1 0,-1 1 0,0-1 0,1 0 0,-1 1 0,0-1-1,1 0 1,-1 0 0,0 1 0,1-1 0,-1 0 0,0 0 0,1 1 0,-1-1 0,1 0 0,-1 0-1,1 0 1,-1 0 0,0 0 0,2 1 0,16-20 287,27-14-813,74-43 0,-115 74 517,0-1-16,1 0-1,-1 1 1,0-1 0,1 1-1,-1 0 1,1 1-1,0-1 1,0 1 0,0 0-1,-1 0 1,1 0 0,0 0-1,0 1 1,6 0-1,0 1 17,12 5-56,14 13-49,-36-19 119,0 1-1,0-1 1,-1 1 0,1 0-1,0-1 1,-1 1-1,1-1 1,-1 1-1,1 0 1,-1 0-1,1-1 1,-1 1-1,1 0 1,-1 0-1,0 0 1,1-1-1,-1 1 1,0 0-1,0 0 1,0 0-1,1 0 1,-1 0-1,0-1 1,0 1-1,0 0 1,-1 0-1,1 0 1,0 0-1,0 0 1,-1 0-1,-12 23 251,10-19-155,-5 7-39,1-1-1,-2-1 0,1 1 0,-2-1 0,1 0 1,-17 11-1,6-4 10,-3 4 49,-30 20 1,47-37-121,-1 0 0,0 0 0,0 0 0,-1-1 1,1 0-1,-1-1 0,-7 3 0,15-6-13,0 1 1,1 0 0,-1 0-1,0 0 1,0 0 0,0 0-1,0-1 1,0 1-1,0 0 1,0 0 0,0 0-1,0 0 1,0-1 0,1 1-1,-1 0 1,0 0 0,0 0-1,0-1 1,0 1-1,0 0 1,0 0 0,0 0-1,0-1 1,-1 1 0,1 0-1,0 0 1,0 0-1,0 0 1,0-1 0,0 1-1,0 0 1,0 0 0,0 0-1,0 0 1,-1-1 0,1 1-1,0 0 1,0 0-1,0 0 1,0 0 0,0 0-1,-1 0 1,1-1 0,0 1-1,0 0 1,0 0-1,0 0 1,-1 0 0,1 0-1,0 0 1,0 0 0,0 0-1,-1 0 1,1 0 0,0 0-1,0 0 1,0 0-1,0 0 1,-1 0 0,1 0-1,0 0 1,0 0 0,0 0-1,-1 1 1,21-24-728,2 4 700,32-22 0,50-38 151,-11-2-90,-84 73-9,0 0 0,0-1 0,-2 1 0,1-2-1,-1 1 1,0-1 0,-1 0 0,9-18 0,0-3-5,-6 16-1,-4 7-7,-1 0 1,0 0 0,0 0-1,0-1 1,-1 1-1,-1-1 1,0 0 0,0 0-1,0 0 1,-1 0-1,0-16 1,-3-19-38,-9-50 1,9 81 35,-1 0 1,0 1 0,-1-1 0,0 1 0,-1 0 0,0 0-1,-1 1 1,0-1 0,-11-13 0,9 13 36,7 10-18,0 1 0,0-1 0,1 1 0,-2-1 1,1 1-1,0 0 0,0-1 0,0 1 0,0 0 1,-1 0-1,1 0 0,-1 0 0,1 0 0,0 0 1,-1 1-1,0-1 0,1 0 0,-1 1 0,1-1 1,-1 1-1,0 0 0,1-1 0,-1 1 0,0 0 1,0 0-1,1 0 0,-1 0 0,0 0 0,1 1 1,-1-1-1,0 0 0,1 1 0,-1-1 0,1 1 1,-1 0-1,0-1 0,1 1 0,-1 0 0,1 0 1,0 0-1,-3 2 0,-7 6 21,1 1 0,1 0 0,0 0 0,0 1 0,-10 17 0,-48 78 63,63-99-48,0 0 0,0 0 0,1 1 1,0-1-1,1 1 0,-3 11 0,5-14 31,0 0-1,0 0 0,0 1 0,0-1 1,1 0-1,1 6 0,0 1 72,1 9-11,-1-4-97,1 0 0,1 0 0,0-1 0,1 1 0,1-1 0,1 0 0,12 23 0,50 81-31,-61-108-8,1 1 1,0-1-1,0 0 0,1 0 0,1-1 1,-1-1-1,2 0 0,22 16 0,-9-9 0,-9-5-9,1-1 0,0 0 0,0-2-1,1 0 1,26 9 0,-13-5-21,14 2-35,-22-19-5,-7-1-82,-8 4 88,-1-1 0,0-1 0,0 1 0,0-1 0,0 0 0,-1-1 0,1 0 0,-1 0 0,0 0 0,0 0 0,7-8 0,-1 1-82,-8 7 104,0 1 1,-1-1-1,0-1 0,0 1 1,0 0-1,-1-1 0,1 0 0,-1 1 1,0-1-1,-1 0 0,1 0 1,-1 0-1,0 0 0,0-1 1,0 1-1,-1 0 0,0 0 1,0 0-1,0-1 0,-1 1 1,-1-8-1,1 4 25,0 2 12,0 0-1,0 0 0,-1 1 1,0-1-1,0 0 1,-1 1-1,0 0 0,0-1 1,0 1-1,-1 1 1,-4-7-1,5 8-3,2 3 1,0 0 0,0-1 0,-1 1 0,1 0 0,0-1 0,-1 1 1,1 0-1,-1 0 0,1 0 0,-1 1 0,0-1 0,1 0 0,-1 0 0,0 1 1,0-1-1,1 1 0,-1 0 0,0-1 0,0 1 0,0 0 0,1 0 0,-1 0 0,0 0 1,0 1-1,-2-1 0,-5 1 41,-6 0-15,1 1 1,-1 0-1,1 2 0,0-1 1,0 2-1,-16 6 1,29-10-6,-1-1 1,0 1 0,0-1 0,1 1-1,-1 0 1,0-1 0,1 1 0,-1 0-1,1 0 1,-1 0 0,1 0 0,-1 1 0,1-1-1,0 0 1,0 1 0,-1-1 0,1 1-1,0-1 1,0 1 0,1-1 0,-1 1 0,0 0-1,0-1 1,1 1 0,-1 0 0,1 0-1,-1-1 1,1 1 0,0 3 0,-3 10 227,3-11-223,-1-1 1,1 1-1,-1 0 0,1-1 1,0 1-1,1 0 0,-1-1 1,1 6-1,18 66 129,-18-72-142,0 0 0,1 0 0,-1 0 1,0 0-1,1 0 0,0 0 0,-1-1 1,1 1-1,0-1 0,0 1 0,1-1 1,-1 0-1,0 0 0,1 0 0,0 0 1,-1 0-1,1 0 0,0-1 0,0 1 1,5 1-1,9 5-11,-3 0-8,1-2-1,0 1 1,0-2-1,0 0 1,26 4-1,-39-8-129,0-1 1,0 0-1,0 0 0,0 0 1,-1 0-1,1-1 0,0 1 1,0 0-1,0-1 0,0 1 1,-1-1-1,1 0 0,0 0 1,0 1-1,-1-1 0,1 0 1,-1-1-1,1 1 0,-1 0 1,1 0-1,-1-1 0,0 1 0,1 0 1,-1-1-1,1-1 0,4-4-1785,13-13-2959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2:53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8424,'-2'1'165,"0"0"-1,0-1 1,0 1 0,0 0 0,0 1-1,0-1 1,0 0 0,0 0 0,0 1-1,1-1 1,-1 1 0,0-1 0,1 1-1,-1 0 1,1 0 0,0 0 0,0 0-1,0 0 1,0 0 0,0 0 0,0 0-1,0 0 1,0 4 0,-1 1-67,1 1 1,0-1-1,1 1 0,0 12 1,0-13 174,1 15 121,1 0 0,1 0 1,1 0-1,1-1 0,11 30 0,-6-17-164,-9-34-220,-1 1 0,0-1 0,1 0 0,-1 1 0,0-1 0,0 0 1,1 1-1,-1-1 0,0 1 0,0-1 0,0 1 0,0-1 1,0 1-1,0-1 0,0 0 0,0 1 0,0-1 0,0 1 0,0-1 1,0 1-1,0-1 0,0 1 0,0-1 0,0 1 0,0-1 1,0 0-1,-1 1 0,1-1 0,0 1 0,0-1 0,-1 0 0,1 1 1,0-1-1,0 0 0,-1 1 0,1-1 0,0 0 0,-1 1 1,-10-8 874,8 2-894,1 0 0,-1 0 0,1 0 1,-1-1-1,1 1 0,1-1 0,-1 1 0,1-1 1,0 1-1,0-1 0,1 0 0,0 1 0,0-1 1,0 0-1,1 0 0,-1 1 0,1-1 0,3-8 1,2-3-62,0 1 0,1 0 0,0 0 0,1 1 0,11-16 0,-15 27 48,0 0 0,0 0-1,1 1 1,-1-1 0,1 1 0,0 0 0,0 0 0,0 0 0,0 1 0,0 0 0,1 0 0,-1 0 0,1 1 0,-1-1 0,9 0 0,9-3 22,-1 0 0,0 1 0,26-1 0,-46 5-7,1-1 1,0 1-1,0 0 0,-1 0 0,1 0 0,0 1 1,0-1-1,-1 0 0,1 1 0,0 0 0,-1 0 1,1 0-1,-1 0 0,1 0 0,-1 0 1,1 1-1,-1-1 0,0 1 0,0 0 0,0-1 1,3 4-1,19 34 65,-22-35 9,-1-1 0,0 1 0,0-1 0,0 1 0,0-1 0,-1 1 0,1-1 0,-1 1 0,0 0 0,0-1 0,0 1-1,0 0 1,-1-1 0,-1 7 0,-2 12 168,4-2-203,0 0 0,2 0 0,0 0 0,1 0 0,1 0 0,8 24 0,-10-40-26,0-1-1,0 1 1,0 0 0,1-1-1,-1 0 1,1 1 0,-1-1-1,1 0 1,0 0 0,1-1-1,-1 1 1,0-1 0,1 0-1,-1 1 1,1-1-1,0-1 1,0 1 0,0-1-1,0 1 1,0-1 0,0 0-1,0 0 1,0-1 0,8 1-1,-1 1-2,-6-2 7,0 1-1,0-1 1,0 0-1,0 0 1,-1 0-1,1-1 1,0 1-1,5-3 1,75-22 91,-80 23-95,-1 0-1,0 0 1,0 0-1,0 0 1,-1 0 0,1-1-1,0 0 1,-1 0-1,0 0 1,0 0-1,0 0 1,0-1-1,0 1 1,-1-1 0,1 0-1,-1 0 1,0 0-1,0 0 1,0 0-1,-1 0 1,0-1-1,1 1 1,-1-5 0,0 5-2,0 0-1,0 0 1,-1 1 0,1-1 0,-1 0 0,0 0 0,0 1 0,-1-1 0,1 0-1,-3-7 1,-1-4-1,-1 0 0,-1 1-1,-12-24 1,16 34 1,-1 1 0,1-1-1,-1 1 1,0 0 0,0 0 0,0 0 0,0 1-1,0-1 1,0 1 0,-1-1 0,1 1 0,-1 0-1,0 0 1,0 1 0,0-1 0,1 1 0,-1 0 0,-1 0-1,-3 0 1,-2-2 37,-18-4 18,15 3-34,0 0 1,-1 2-1,1 0 0,-1 0 0,0 1 0,-17 1 0,-83 6-131,107-5-56,0 0 0,1 0 0,-1 0 0,0 1 0,-8 3 0,-7 5-2667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2:57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1 4901,'-41'0'2621,"43"-1"-835,-4 10-28,-3 63 832,10 87-1325,0-47-555,0-32-581,-2-49-98,-3-27-19,1-1-1,-1 1 1,0 0 0,0-1 0,-1 1-1,1-1 1,-1 1 0,0 0 0,0-1-1,0 1 1,0-1 0,-4 6 0,1 0 27,-9 20 47,6-11 67,-2-1 1,0 0-1,-14 18 0,-38 41 371,57-70-487,0-1 0,1 1 0,-1-1 0,1 1 0,1 0 0,-4 10 0,-9 20 29,-79 149 84,92-179-150,-1 1 0,2-1 0,-1 1 0,1 0 1,0 0-1,0 0 0,1 0 0,0-1 0,0 1 0,1 0 1,2 11-1,-2-8 3,8 44 58,1-7-37,1 12-18,-10-55-6,-1-1 0,1 0 0,0 0 0,0 0 0,0 0 0,1 0 0,-1 0 0,1 0 0,2 3 0,4 9 0,8 24 14,-11-29-7,0 0 1,-1 0-1,-1 1 1,0 0-1,2 10 1,-3-6-9,0-1 1,-1 1 0,0 15-1,-1-7-19,0-19 14,1 0-1,0 1 1,0-1-1,0 0 1,1 0-1,-1 0 1,1 0-1,0 0 1,0 0-1,0-1 1,0 1 0,1-1-1,0 1 1,5 4-1,-4-3 6,0 0 1,0 0-1,0 1 0,-1-1 1,5 9-1,-7-11 3,0 0 0,0 0-1,-1-1 1,1 1 0,0 0 0,-1 0 0,0 0 0,0 0 0,0 0-1,0 0 1,0 0 0,0 0 0,-1-1 0,1 1 0,-1 0 0,0 0 0,0 0-1,0-1 1,0 1 0,0 0 0,-1-1 0,1 1 0,-1-1 0,-2 3 0,-3 6-4,1 0 0,1 0 0,0 0 0,-7 23 0,11-32 2,1-1 0,0 1 0,0-1 0,-1 1 0,1 0 0,0-1 0,0 1 0,0-1 0,1 1 1,-1-1-1,0 1 0,1-1 0,-1 1 0,1-1 0,-1 0 0,1 1 0,-1-1 0,1 1 0,0-1 0,2 2 0,-2-1-1,0 0 1,0 0 0,0 0-1,0 0 1,0 0-1,0 1 1,0-1-1,-1 0 1,1 0-1,-1 1 1,1-1-1,-1 4 1,0-3-3,-1 0 1,0 0 0,1 0-1,-1 0 1,0-1-1,-1 1 1,1 0-1,0-1 1,-1 1 0,0 0-1,-3 3 1,1 0-1,4-6-5,0 0 0,-1 0 1,1 1-1,-1-1 0,1 0 0,0 1 1,-1-1-1,1 1 0,0-1 0,-1 1 1,1-1-1,0 0 0,0 1 1,-1-1-1,1 1 0,0-1 0,0 1 1,0-1-1,0 1 0,0-1 0,0 1 1,0-1-1,0 1 0,0-1 1,0 1-1,0 0 0,0-1 0,0 1 1,0-1-1,0 1 0,0-1 0,0 1 1,1-1-1,-1 0 0,0 1 1,0-1-1,1 1 0,-1-1 0,0 1 1,1-1-1,-1 0 0,0 1 0,1-1 1,-1 0-1,1 1 0,-1-1 1,1 0-1,-1 1 0,1-1 0,-1 0 1,1 0-1,0 1-215,4 5-1261,-11-6-2755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2:59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6150,'-2'0'77,"1"0"-1,0 0 1,-1 0 0,1 0 0,0 0-1,-1 0 1,1 0 0,0 1 0,0-1 0,-1 1-1,1-1 1,0 1 0,-2 1 0,-8 1 5184,13-1-4535,0-1-713,-1 1 1,0-1 0,1 0-1,-1 1 1,1-1-1,-1 0 1,1 0-1,-1 0 1,1 0 0,0 0-1,0-1 1,-1 1-1,1 0 1,3 0-1,29 8 247,0-1 0,55 6 0,-13-7-220,57 0 48,-53-1-590,-77-7-806,-6-4-1083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3:07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9 6118,'-22'-9'2690,"20"10"-2209,0-1 133,3 4 1131,-2-3-1318,-4 14 563,5-14-967,-1-1-1,1 1 1,-1 0 0,1 0-1,0-1 1,-1 1 0,1 0-1,0 0 1,0 0 0,0 0-1,-1-1 1,1 1 0,0 0-1,0 0 1,0 0 0,0 0-1,0-1 1,1 1 0,-1 0-1,0 0 1,0 0 0,1-1-1,-1 1 1,0 0 0,1 0-1,0 0 1,2 6 29,-1 1 0,0-1 0,0 0 0,0 0 0,-1 1 0,0-1-1,0 1 1,-1-1 0,0 1 0,0-1 0,-2 11 0,1-5-2,-12 90 441,7-66-475,6-36-33,0-1 1,0 1 0,0 0-1,0-1 1,0 1 0,0-1-1,0 1 1,0-1 0,0 1 0,1-1-1,-1 1 1,0-1 0,0 1-1,1-1 1,-1 1 0,0-1-1,0 1 1,1-1 0,-1 1-1,1-1 1,-1 0 0,0 1-1,1-1 1,-1 0 0,1 1-1,-1-1 1,1 0 0,-1 1 0,1-1-1,-1 0 1,1 0 0,-1 0-1,1 1 1,-1-1 0,1 0-1,0 0 1,-1 0 0,1 0-1,-1 0 1,1 0 0,-1 0-1,1 0 1,-1 0 0,1-1-1,0 1 1,21-5-2527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3:07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 10154,'0'0'1153,"11"0"-1121,-1-6 32,11-2 192,15 3 385,129-43-97,-134 38-320,0 4-96,-5-2-128,0 3 33,20 0-66,-10-1 33,37 6-256,-73-5-448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3:07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9865,'0'0'1698,"5"-3"-1666,0 1 0,10-1 352,1 0-191,61-10-97,-61 13-32,-6-8-32,6 6 0,-1 2-32,21-3-32,62-13 0,-72 13-321,-10 6-736,4-3-512,1 0-1058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3:08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3043,'-27'3'7437,"-3"3"-4880,18-3-2082,0-1 0,0 0 0,-13 1 0,22-3-410,0 1 0,0-1 0,0 1 0,0 0-1,0 0 1,1 0 0,-1 1 0,0-1 0,1 1 0,-1-1 0,1 1 0,-1 0 0,1 0 0,0 0 0,-3 4 0,-22 14-63,23-17 4,0 0 1,0 0 0,0 0-1,0 1 1,0-1 0,1 1-1,-1 0 1,1 0 0,0 0 0,1 0-1,-1 1 1,1-1 0,-1 1-1,1 0 1,1 0 0,-1-1-1,1 1 1,0 0 0,0 0-1,0 0 1,0 1 0,1-1-1,0 7 1,1-10-10,-1-1-1,1 0 1,-1 0-1,1 0 1,0 0 0,-1 0-1,1 0 1,0 0-1,0 0 1,0 0-1,0 0 1,0 0 0,0-1-1,0 1 1,0 0-1,0-1 1,0 1 0,0 0-1,0-1 1,0 1-1,0-1 1,1 0 0,-1 1-1,0-1 1,0 0-1,2 0 1,1 1 10,10 4-3,-6-3-72,0 1 0,-1-1 0,1 0 1,0 0-1,1-1 0,-1 0 0,0 0 0,0-1 0,0 0 0,15-3 0,121-38-177,-108 27-5,-32 12 195,0 1 0,0-1 0,0 1 0,0 0 0,0 0 0,1 0 0,-1 1-1,0-1 1,5 1 0,16 10-137,-12-6 209,13 6-27,0-1 0,0-2 1,1-1-1,34 4 0,-50-12 25,-16-4 268,-2-4-175,6 9-107,1 0 1,-1 0 0,0-1-1,0 1 1,0 0 0,0 0-1,0 0 1,0 0 0,0 0 0,0 1-1,0-1 1,-1 0 0,1 0-1,0 1 1,0-1 0,-1 1-1,1-1 1,-3 0 0,-10-6-3,8 4-1,-1-1-1,1 1 0,-1 1 1,0 0-1,-6-2 1,-10 0-50,1 2 1,-1 1 0,-28 1-1,31 0-677,29 8-2281,5 5 490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3:09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7047,'1'-1'307,"0"1"1,0-1 0,0 1-1,0-1 1,1 1 0,-1 0 0,0 0-1,0-1 1,1 1 0,-1 0-1,0 0 1,0 0 0,0 0 0,1 1-1,-1-1 1,0 0 0,2 1-1,12 19 554,-8-8-683,7 5-61,30 31 0,-33-37-103,1-1 0,0 0 0,1-1 0,19 11 0,-31-20-22,-1 0 0,1 0 1,-1 0-1,1 0 0,-1 0 0,1 0 1,-1 0-1,1-1 0,-1 1 1,1 0-1,-1 0 0,1-1 0,-1 1 1,1 0-1,-1-1 0,1 1 0,-1 0 1,0-1-1,1 1 0,-1 0 1,1-1-1,-1 1 0,1-1 0,13-11 60,26-13-85,-14 8-241,0 1 1,38-16-1,-55 29 184,23-8 4,-31 11 80,-1 0 1,1-1-1,-1 1 0,1 0 1,-1 0-1,1 0 1,-1 0-1,1-1 1,-1 1-1,1 0 0,-1 0 1,1 0-1,-1 0 1,1 0-1,-1 0 0,1 0 1,-1 1-1,1-1 1,-1 0-1,1 0 1,-1 0-1,1 0 0,-1 1 1,1-1-1,-1 0 1,1 1-1,-1-1 1,1 0-1,-1 1 0,0-1 1,1 0-1,-1 1 1,1-1-1,-1 1 0,0-1 1,0 0-1,1 1 1,-1-1-1,0 1 1,0-1-1,0 1 0,1 0 1,0 1 23,0-1 0,1 0 0,-1 1 0,1-1 0,-1 0 0,1 0 0,-1 0 0,1 0-1,0-1 1,-1 1 0,1 0 0,0-1 0,3 1 0,19 6-8,-18 0 37,-5-6-44,0 1 1,0-1 0,0 1 0,0-1 0,0 0 0,0 0-1,1 1 1,-1-1 0,0 0 0,1 0 0,-1 0 0,1-1-1,-1 1 1,1 0 0,-1 0 0,1-1 0,0 1 0,-1-1-1,3 1 1,2 1-9,-4 0-28,3 0-17,-1-3 26,2-1-23,1 0 38,1 0-1,-1 0 0,1 1 0,-1-1 1,1 2-1,0-1 0,0 1 0,-1 1 1,15 1-1,39 23 11,-41-15 40,1-2-1,40 12 1,-38-15-50,-7-2-5,0 0 0,0-1 0,26 1 1,-20-1 7,-13-1 7,-1-1 0,1 0 0,0 0-1,-1-1 1,1 0 0,11-2 0,-15 1 3,0 0 1,0 0 0,0 0-1,0-1 1,0 0 0,0 0-1,5-4 1,-10 7-5,1-1 0,-1 1 0,0-1 0,1 1 0,-1-1 0,1 0 0,-1 1 0,0-1 0,0 1 0,1-1 0,-1 0 0,0 1 0,0-1 0,0 0 0,0 1-1,0-1 1,0 0 0,0 0 0,0 1 0,0-1 0,0 0 0,0 1 0,0-1 0,0 0 0,0 1 0,-1-1 0,1 0 0,0 1 0,-1-1 0,1 1 0,0-1 0,-1 0 0,1 1 0,-1-1 0,1 1 0,-1-1 0,0 0 0,0 0 0,0-1 1,-1 1-1,0-1 1,1 1-1,-1-1 0,0 1 1,1 0-1,-1 0 1,0 0-1,0 0 1,0 0-1,0 0 1,0 0-1,-3 0 0,-170-12 817,138 12-935,27 1-2364,5 0-801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3:11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88 6951,'-4'7'766,"0"-1"-598,0 1 1,0-1-1,0 1 1,1 0-1,0 1 1,1-1-1,-3 13 1,1-3 99,1-6 118,0 1 1,-1-1 0,-6 12 0,-5 32 1266,2-3-1144,-2-9-349,2-18 113,13-25-277,0 0 0,0 0 1,0 0-1,0 0 0,0 0 1,0 0-1,0 1 0,0-1 1,0 0-1,0 0 0,-1 0 0,1 0 1,0 0-1,0 0 0,0 0 1,0 0-1,0 0 0,0 0 0,-1 0 1,1 0-1,0 0 0,0 1 1,0-1-1,0 0 0,0 0 1,0 0-1,-1 0 0,1 0 0,0 0 1,0-1-1,0 1 0,0 0 1,0 0-1,-1 0 0,1 0 1,0 0-1,0 0 0,0 0 0,0 0 1,0 0-1,0 0 0,0 0 1,-1 0-1,1 0 0,0 0 1,0-1-1,0 1 0,0 0 0,0 0 1,0 0-1,0 0 0,0 0 1,0 0-1,0-1 0,0 1 1,0 0-1,-1 0 0,1 0 0,0 0 1,0 0-1,0-1 0,0 1 1,0 0-1,0 0 0,0 0 1,0 0-1,1-1 0,-1-5-10,0-1 0,1 1 0,0 0 0,0-1 0,4-10 0,3-11-318,-8 27 322,8-33-829,13-38 1,-12 41 702,-4 13-135,1-1-1,12-25 1,-9 29 135,0 2 1,1-1-1,0 1 1,1 1-1,25-22 1,-32 31 142,4-5 57,-12 8 298,6 13-212,9 18 46,-4-10-73,1 0 0,0 0 1,14 21-1,13 15-102,-34-55 0,0-1-1,0 1 0,0 0 1,-1 0-1,1 0 1,0 0-1,-1 0 1,1 0-1,-1 0 1,0 0-1,0 0 0,0 0 1,0 0-1,0 1 1,0-1-1,0 0 1,-1 2-1,-1 8 365,2-10-335,1-1 0,-1 1 0,0-1 1,0 1-1,0-1 0,-1 1 0,1-1 0,0 1 0,-1-1 1,1 1-1,0-1 0,-1 1 0,0-1 0,1 1 1,-1-1-1,0 0 0,0 1 0,0-1 0,0 0 0,0 0 1,0 0-1,0 0 0,0 0 0,0 0 0,0 0 0,-1 0 1,1 0-1,0 0 0,-1-1 0,1 1 0,-1-1 1,1 1-1,-1-1 0,1 1 0,-1-1 0,1 0 0,-1 0 1,1 0-1,-4 0 0,-61 11 329,65-12-389,1 1-1,-1 0 0,0 0 1,1 0-1,-1 0 1,0-1-1,1 1 1,-1 0-1,0-1 1,1 1-1,-1 0 1,1-1-1,-1 1 1,1-1-1,-1 1 1,1-1-1,-1 1 0,1-1 1,-1 1-1,1-1 1,0 0-1,-1 1 1,1-1-1,0 0 1,-1 1-1,1-2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3:17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760 44 8904,'-15'-39'2029,"14"38"-2011,1 1-1,-1-1 1,1 1 0,-1 0-1,0-1 1,1 1-1,-1 0 1,0 0 0,1 0-1,-1-1 1,0 1 0,1 0-1,-1 0 1,0 0-1,1 0 1,-1 0 0,0 0-1,0 0 1,1 0 0,-1 0-1,0 1 1,1-1-1,-1 0 1,0 0 0,1 1-1,-1-1 1,1 0 0,-1 1-1,0-1 1,1 0-1,-1 1 1,0 0 0,-18 16 516,18-12-344,0 0-1,1-1 1,-1 1 0,1 0 0,0 0-1,1-1 1,-1 1 0,1 0 0,0 0 0,0-1-1,3 9 1,5 27 1184,-8-32-1227,2 10 29,-2 0-1,0 0 1,-2 0 0,1 0 0,-6 28-1,-25 131 162,28-165-311,0 1 1,-1-1-1,-9 21 1,11-28-15,-1-1 0,0 0 0,0 0 0,0-1 0,0 1 0,-4 3 0,-7 7 43,-69 73 169,70-74-209,-30 31 15,-88 68 0,-59 30-8,182-136-20,0 0 0,0 0 0,0-1 1,-1 0-1,0-1 0,0 0 1,-18 6-1,11-6 12,12-2-29,-1 0 1,0-1 0,0 0 0,0 0 0,0 0-1,0 0 1,-11-1 0,16 0 5,-1 0 0,0 0-1,1 0 1,-1 0 0,1-1 0,-1 1 0,1 0-1,-1 0 1,0-1 0,1 1 0,-1 0-1,1-1 1,-1 1 0,1 0 0,0-1 0,-1 1-1,1-1 1,-1 1 0,1-1 0,0 1-1,-1-1 1,1 1 0,0-1 0,-1 1 0,1-2-1,0 1-17,0-1-1,0 0 0,0 0 0,0 1 1,0-1-1,0 0 0,1 0 0,-1 1 0,1-1 1,-1 0-1,1 1 0,0-1 0,1-1 1,2-6 4,1 0 1,0 0 0,1 1 0,0 0-1,0 0 1,1 1 0,0 0 0,0 0-1,1 0 1,-1 1 0,17-10 0,66-34-101,-85 48 114,-1-1-1,1 1 1,0 0 0,-1 0 0,1 0 0,0 1 0,1-1-1,-1 1 1,0 1 0,0-1 0,0 1 0,0 0-1,1 0 1,-1 0 0,0 1 0,0 0 0,0 0-1,6 1 1,15 4-78,-5-3 62,4 1 15,0 2 0,0 0 0,0 1 0,37 18 0,171 78 37,-207-91 31,41 28-1,-23 0 97,-24-19-103,15 16 3,41 57-1,-74-93-49,28 40 133,47 81 0,83 194-62,-149-295-65,-2 2 1,0-1-1,10 41 1,-19-62-11,55 329 278,-43-178-241,-5 74 43,-9-165-34,-3-43-24,0-7-20,-15 39-1444,25-77-3725,0 8-2862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3:12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1 9417,'-8'4'127,"0"-1"0,0 2 0,0-1 0,1 1 0,-1 0 0,1 1 0,0 0 0,1 0 0,0 0 0,0 1 0,-6 8 0,7-10 36,2-1-95,0-1 1,0 1-1,0 0 0,0 0 0,0 0 1,1 0-1,-1 0 0,1 0 1,0 1-1,1-1 0,-1 1 1,1-1-1,0 1 0,0 0 1,0-1-1,1 1 0,0 0 1,-1 0-1,2 5 0,0-6-158,10-23-439,3 9 352,-10 6 87,1 1 0,-1-1 1,1 1-1,0 1 0,0-1 0,10-3 0,41-11-65,-50 17 110,-1 0-1,1 0 0,0 1 1,-1 0-1,1 0 0,-1 0 1,1 1-1,6 3 0,24 14 62,28 25 86,-58-41-59,-1 1 1,0 1 0,0-1-1,-1 1 1,1-1 0,-1 1-1,0 1 1,0-1 0,-1 0-1,0 1 1,6 12 0,-8-14 21,0 0 0,0 0 0,0 0 1,0 1-1,-1-1 0,0 0 0,0 1 1,0-1-1,0 0 0,-1 1 0,1-1 0,-3 7 1,2-9-28,0 0 1,0-1 0,0 1 0,0-1 0,0 0 0,0 1-1,0-1 1,0 0 0,-1 0 0,1 0 0,0 1 0,-1-1-1,1-1 1,-1 1 0,0 0 0,1 0 0,-1 0 0,-1 0-1,-35 8 265,26-6-281,3-1-16,-1 0 0,1 0 0,-1-1 0,0-1 0,1 1 1,-12-2-1,19 0-59,0 1 0,0 0 0,0 0 0,0-1 0,0 1 0,0-1 1,0 1-1,0-1 0,0 0 0,1 0 0,-1 0 0,0 0 0,0 0 0,1 0 1,-1-1-1,1 1 0,-1 0 0,1-1 0,0 1 0,-1-1 0,1 0 0,0 1 0,-1-4 1,-3-2-67,5 7 109,-1-1-2,0-1 0,0 1 0,1-1 1,-1 1-1,0 0 0,1-1 0,-1 1 0,1-1 0,-1 0 0,1 1 0,0-1 0,0 1 0,0-3 1,-1-6-46,1 1 1,0 0-1,0-1 1,1 1 0,1-1-1,-1 1 1,1 0-1,1 0 1,0 0 0,0 0-1,1 0 1,0 1 0,1 0-1,0-1 1,8-10-1,47-47 57,-58 64 2,0 0-1,0 0 0,0 0 0,0 0 0,1 1 1,-1-1-1,0 1 0,1 0 0,-1-1 0,1 1 1,-1 0-1,1 0 0,0 1 0,-1-1 0,1 1 0,0-1 1,0 1-1,-1 0 0,1 0 0,0 0 0,0 0 1,-1 1-1,1-1 0,0 1 0,-1-1 0,1 1 1,0 0-1,-1 0 0,1 0 0,-1 0 0,0 1 1,1-1-1,-1 1 0,3 2 0,6 5 75,-1 0-1,0 1 1,0 0-1,-1 0 1,7 13 0,-8-13-107,1 1 284,-12-18 372,-1 0-494,3 2-123,1 1 0,-1 0 1,0-1-1,1 1 0,0-1 1,0 1-1,0-1 0,1 1 0,0-1 1,0 1-1,0 0 0,0-1 1,4-7-1,-1 0-44,-3 9-221,1 1 1,-1 0-1,1-1 0,0 1 1,0 0-1,0 0 1,0 0-1,0 0 0,1 0 1,-1 1-1,1-1 1,-1 0-1,1 1 0,3-2 1,30-9-1490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3:1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 6630,'-43'10'710,"39"-8"-360,1-1 0,0 1 0,0 0 0,0 0 0,0 1 0,1-1 0,-1 1 0,-3 4 0,-14 21 408,18-25-713,0 0 0,0 1 0,0-1 0,0-1 0,0 1 0,-1 0 0,0 0 0,1-1 0,-1 0 0,0 1 0,0-1 0,0 0 0,-5 2 0,6-3-14,1 0 0,-1 1 0,0-1 0,1 1 0,-1-1 1,1 1-1,-1 0 0,1 0 0,0-1 0,0 1 0,0 0 0,0 0 0,0 0 1,0 0-1,0 1 0,1-1 0,-1 0 0,1 0 0,-1 0 0,1 0 0,0 1 0,0-1 1,0 0-1,0 0 0,1 1 0,-1-1 0,0 0 0,1 0 0,0 0 0,-1 0 0,1 0 1,0 0-1,0 0 0,2 4 0,-1-5-32,-1 0-1,0 0 1,0 0 0,1 0-1,-1-1 1,0 1 0,1 0-1,-1-1 1,1 1 0,-1-1-1,3 1 1,0 0 10,1-1 1,0 0-1,-1 0 0,1 0 1,0 0-1,0-1 0,-1 0 1,8-2-1,-11 3-8,1-1 0,1 0-1,-1-1 1,0 1-1,0 0 1,0-1-1,-1 1 1,1-1-1,0 1 1,0-1-1,-1 0 1,1 0-1,-1 0 1,0 0-1,1 0 1,-1 0-1,0 0 1,1-4-1,7-9 2,-3 6-1,-4 6 2,0 1-1,0-1 0,0 0 0,-1 0 0,1 0 1,-1 0-1,0 0 0,0 0 0,0 0 0,0 0 0,0 0 1,-1 0-1,1-6 0,-1 9 3,0-1 0,0 1 0,0-1-1,0 1 1,1-1 0,-1 1 0,0-1 0,0 1 0,0-1 0,1 1-1,-1-1 1,0 1 0,1-1 0,-1 1 0,0 0 0,1-1 0,-1 1-1,0-1 1,1 1 0,-1 0 0,1 0 0,-1-1 0,1 1-1,-1 0 1,1 0 0,-1-1 0,1 1 0,-1 0 0,1 0 0,-1 0-1,1 0 1,-1 0 0,1 0 0,-1 0 0,1 0 0,-1 0 0,1 0-1,-1 0 1,1 0 0,0 0 0,-1 0 0,1 1 0,-1-1 0,1 0-1,-1 0 1,1 1 0,35 13 153,-25-9-74,17 6-76,50 30 0,-67-35-14,-8-5-172,0 1-1,0-1 0,0 0 0,-1 1 0,1 0 0,-1 0 0,1 0 0,-1 0 0,0 0 0,1 0 0,3 5 0,-4-3-1394,3 3-3750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3:14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0 138 9897,'4'7'3866,"10"39"-3365,23 78 1213,-35-118-1474,-8-21-304,2 10-5,0 0-1,1 0 1,0 0-1,0-1 1,0 1 0,1-1-1,-1 0 1,1 1-1,1-1 1,-1 0 0,1 0-1,0 0 1,0 0-1,0-8 1,0-54-16,1 62 40,0 0 1,1 0-1,0 0 1,0 0-1,0 1 1,1-1-1,0 0 1,0 1-1,0-1 1,1 1-1,0 0 1,0 0-1,5-8 1,0 5 35,-1 0-1,1 0 1,1 1 0,-1 0 0,11-7 0,-18 13-5,1 0 1,-1 0-1,0 1 1,0-1-1,1 0 1,-1 1-1,0-1 1,1 1-1,-1-1 1,0 1-1,1 0 1,-1-1-1,0 1 1,1 0-1,1 0 1,-2 0 6,-1 1 0,1-1 0,0 0 0,-1 0 0,1 1 1,0-1-1,-1 0 0,1 1 0,0-1 0,-1 1 0,1-1 0,-1 0 0,1 1 0,-1-1 1,1 1-1,-1 0 0,0-1 0,1 1 0,-1-1 0,1 1 0,-1 0 0,1 2 8,0-1 0,-1 1 0,1-1 1,-1 1-1,0-1 0,1 1 0,-1-1 0,0 1 0,0-1 0,-1 1 0,1-1 0,-1 1 0,0 3 0,-3 6 12,-1-1-1,0 0 1,-7 12-1,2-7-3,3 6-216,12-12 49,-3-9 138,-1 0 0,1-1-1,0 1 1,0-1 0,0 1-1,0-1 1,0 0-1,0 0 1,0 0 0,0 0-1,3-1 1,13 1-145,99 15 153,-102-13 3,-14-2 9,0 0 0,0 0 0,-1 0 0,1 0 0,0 0 0,0 0 0,-1 0 0,1 0 0,0 0 0,0 0 0,0 1 0,-1-1 0,1 0 0,0 1 0,-1-1 0,1 1 0,0-1 0,-1 0 0,1 1 0,0-1 0,-1 1 0,1 0 0,-1-1 0,1 1 0,0 0 0,-6 16 187,3-14-156,-3 4-3,0 0 0,-1-1 1,0 1-1,0-1 0,-1 0 0,1 0 0,-1-1 0,0 0 0,-1 0 0,1-1 0,-1 0 0,0 0 0,0-1 0,-1 0 0,-11 3 0,19-6-103,-1 0 0,1 0 1,-1 0-1,1 0 0,0 0 0,-1 0 1,1-1-1,-1 1 0,1 0 1,-1-1-1,1 1 0,0-1 0,-3-1 1,-7-7-4619,1 0 444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3:14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1 3491,'-48'31'6656,"-7"22"-6392,34-31 893,17-19-1108,1 1 0,-1-1 0,1 1 0,0 0 0,0 0 0,0 1 0,0-1 0,1 0 0,0 1 0,0 0 0,0-1-1,1 1 1,-1 0 0,1 0 0,0 0 0,0 0 0,1 8 0,0-13-60,0 1 0,0 0 0,0-1 0,0 1 0,1 0 0,-1-1 0,0 1 0,1 0 0,-1-1 0,0 1 0,1-1 0,-1 1 0,1-1 0,-1 1 0,1-1 0,-1 1 0,1-1 0,-1 1 0,1-1 0,-1 0 0,1 1-1,0-1 1,-1 0 0,1 1 0,0-1 0,-1 0 0,2 0 0,22 0-521,8-11-26,-30 10 411,-1-1-1,0 1 0,1-1 0,-1 1 1,0-1-1,0 1 0,0-1 0,0 0 1,0 0-1,-1 1 0,1-1 0,0 0 1,0-3-1,1 0-271,9-19-484,14-21 621,6 2 362,-31 41-26,1 1 1,0 0 0,0 0 0,0-1 0,0 1-1,0 0 1,0 0 0,0 0 0,0 0-1,1 0 1,-1 1 0,0-1 0,0 0-1,1 1 1,-1-1 0,0 0 0,1 1-1,-1 0 1,1-1 0,-1 1 0,1 0-1,-1 0 1,1 0 0,-1 0 0,1 0 0,-1 0-1,1 0 1,-1 0 0,1 0 0,-1 1-1,0-1 1,1 1 0,-1-1 0,1 1-1,-1 0 1,0-1 0,3 3 0,0 0 101,-1 0 0,1 0 0,-1 1 0,0-1 0,0 1 0,0 0 0,-1 0 0,1 0 0,3 7-1,16 30-11,-16-33-223,-2 0 0,1 0 0,-1 1 0,4 10 1,-8-17-211,1-1 0,0 1 1,-1-1-1,1 1 1,0-1-1,0 1 1,0-1-1,0 0 0,0 1 1,0-1-1,0 0 1,1 0-1,1 2 0,-1-2-539,8 7-3421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3:15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104 101 5701,'-20'15'2692,"10"-10"-1923,-12-14-23,16 6-715,2 1-6,1 0 0,-1 1 0,1-2 0,0 1 0,-1 0 0,1-1 0,0 1 0,0-1 0,0 0 0,1 0 0,-3-3 0,4 5-1,0-1-1,0 1 1,1 0-1,-1-1 1,1 1-1,-1-1 1,1 1-1,0-1 1,-1 1-1,1-1 1,0 1-1,0-1 1,0 1-1,0-1 1,0 1-1,1-1 1,-1 1-1,0-1 1,1 1 0,-1 0-1,1-1 1,-1 1-1,1-1 1,-1 1-1,1 0 1,0 0-1,0-1 1,1 0-1,0-1-318,0 0-1,1 1 1,-1 0 0,0-1-1,1 1 1,-1 0-1,1 0 1,0 0-1,0 1 1,0-1-1,0 1 1,0 0 0,5-2-1,24-3-1620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3:15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2466,'-13'5'2071,"10"-3"-1675,1-1-1,-1 0 1,1 0-1,-1-1 1,0 1 0,1 0-1,-1-1 1,0 1-1,0-1 1,-4 0 1334,7 2-1623,0 0-1,0 1 1,0-1 0,-1 0-1,1 0 1,-1 0 0,1 0 0,-1 0-1,0 0 1,0 0 0,0 0-1,-2 3 1,1 0 209,1-3-315,1-1 1,0 1-1,-1 0 1,1 0-1,0 0 1,0-1-1,0 1 0,0 0 1,0 0-1,0 0 1,1 0-1,-1-1 1,1 1-1,-1 0 1,1 0-1,-1-1 0,1 1 1,0 0-1,0-1 1,0 1-1,0-1 1,0 1-1,0-1 0,0 0 1,1 1-1,-1-1 1,1 0-1,1 2 1,1-1-335,0 1 1,-1-1-1,1 0 0,0 0 1,0 0-1,0-1 1,1 1-1,-1-1 1,0 0-1,0 0 1,1 0-1,6-1 1,32-3-3053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3:16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0 4292,'-6'3'2991,"-8"5"827,11-6-3729,0 0-1,0 0 0,0 0 1,0 1-1,1-1 1,-1 1-1,-3 5 0,5-7-68,0 0 0,0 1 0,0-1 0,1 0 0,-1 0-1,0 1 1,1-1 0,-1 0 0,1 1 0,0-1-1,-1 1 1,1-1 0,0 1 0,0-1 0,0 1-1,0-1 1,0 0 0,0 1 0,0-1 0,1 1-1,0 1 1,15 26 47,-15-28-65,1 1 0,-1 0 0,0 0 0,0 0 0,0 0-1,0 0 1,0 0 0,0 0 0,0 0 0,0 3 0,-1-4 5,0-1 0,0 1 0,0 0 1,1 0-1,-1 0 0,0 0 0,0 0 0,1 0 1,-1 0-1,0-1 0,1 1 0,-1 0 1,1 0-1,-1 0 0,1-1 0,0 1 0,-1 0 1,1-1-1,0 1 0,-1-1 0,1 1 1,0 0-1,0-1 0,0 0 0,-1 1 0,1-1 1,0 1-1,0-1 0,0 0 0,0 0 1,0 1-1,0-1 0,-1 0 0,1 0 0,0 0 1,0 0-1,0 0 0,0 0 0,0 0 1,0-1-1,0 1 0,0 0 0,0 0 0,-1-1 1,1 1-1,0-1 0,0 1 0,0-1 1,0 1-1,0-1 0,41-75 255,-42 75-244,0 0 0,0 0 0,0 1 0,0-1 1,0 0-1,0 0 0,0 0 0,0 0 0,0 0 1,0 0-1,0 0 0,-1 0 0,1 0 0,0 0 1,-1 0-1,1 0 0,-1 0 0,1 1 0,-1-1 1,1 0-1,-1 0 0,0 0 0,1 1 0,-1-1 0,0 0 1,1 1-1,-1-1 0,0 1 0,0-1 0,0 1 1,0-1-1,-1 0 0,-26-7 92,19 7-148,1 0 0,-1 0 0,1 1 0,-1 0 0,-11 2 0,9-1-92,9-1 13,0 1 0,0-1 0,1 0-1,-1 0 1,0 1 0,0-1 0,1 1 0,-1 0 0,1-1 0,-1 1-1,0 0 1,1 0 0,-1 0 0,-1 2 0,-5 3-1404,-6 0-2333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3:16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24 12908,'0'-1'0,"-1"1"0,1-1 0,0 1 0,0-1 0,-1 0 0,1 1 0,0-1 0,0 0 0,0 1 0,0-1 0,0 0 0,0 1 0,0-1 0,0 0 0,0 1 0,0-1 0,0 0 0,0 1 0,0-1 0,1 0 0,-1 1 0,0-1 0,1 1 0,-1-2 0,0 2 7,1-1 0,-1 1-1,0 0 1,0-1 0,0 1 0,0 0 0,0 0-1,0-1 1,1 1 0,-1 0 0,0-1-1,0 1 1,0 0 0,1 0 0,-1-1-1,0 1 1,0 0 0,1 0 0,-1 0 0,0-1-1,0 1 1,1 0 0,-1 0 0,0 0-1,1 0 1,-1 0 0,0 0 0,1-1 0,-1 1-1,0 0 1,1 0 0,-1 0 0,0 0-1,1 0 1,-1 0 0,0 0 0,1 1-1,-1-1 1,0 0 0,1 0 0,22 9 84,-20-7 52,0 0 1,0 1-1,0-1 1,-1 0-1,1 1 1,-1 0-1,1 0 1,-1-1-1,0 2 1,0-1 0,0 0-1,0 0 1,-1 0-1,1 1 1,-1-1-1,0 1 1,1 4-1,32 110 615,-27-105-1888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3:17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12011,'10'0'1121,"6"0"-1121,5 0 0,-6-6-32,6 1 32,20 0 129,78-9-129,-104 14-225,-4-5-191,-6 0-417,0-1-512,10-1-737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3:17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48 11307,'-5'0'1249,"-5"0"-2562,56-13 1056,-36 13 386,6 0-129,-1-5-321,1-1 97,15 1 192,-5 0-673,41-9-1313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3:18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235 133 13805,'-1'-1'36,"0"1"1,1 0-1,-1 0 0,0-1 0,0 1 1,0 0-1,1 0 0,-1 0 0,0 0 1,0 0-1,0 0 0,1 0 0,-1 0 1,0 1-1,0-1 0,0 0 0,1 0 1,-1 1-1,0-1 0,0 0 0,1 1 1,-1-1-1,0 1 0,1-1 0,-1 1 1,1-1-1,-1 1 0,0 0 0,0 0 1,0 4-28,-1 0 0,1 0 0,0 0 0,1 0 0,-1 1 0,1-1 0,0 0 0,1 9 0,9 113 50,-8-70 126,-2 0 0,-9 78 1,4-87-150,-28 198 66,25-208-53,3-32 39,-1-4 154,6-1-233,0-1 0,0 0 0,-1 0-1,1 1 1,0-1 0,0 0 0,-1 0 0,1 0 0,0 1 0,0-1 0,-1 0-1,1 0 1,0 0 0,-1 0 0,1 0 0,0 0 0,0 1 0,-1-1 0,1 0-1,0 0 1,-1 0 0,1 0 0,0 0 0,-1 0 0,1 0 0,0 0 0,-1-1-1,1 1 1,0 0 0,-1 0 0,1 0 0,0 0 0,0 0 0,-1 0 0,1-1 0,-1 1-1,-17-23-5,1-3-62,1-1 0,1-1 1,1 0-1,-20-59 0,24 34 1,2 0-1,2 0 0,2 0 0,6-90 1,-2 130 20,1 1 0,1 0 1,3-15-1,9-2-90,-4 13 76,3-8-105,1 0 0,32-38 1,-40 54 152,1 0 1,0 1-1,1 0 1,-1 1-1,13-9 1,74-43-13,-93 57 5,1 0 0,0 0 1,0 0-1,0 0 1,0 0-1,0 0 1,0 1-1,0-1 1,0 1-1,0-1 0,0 1 1,0 0-1,0 0 1,0 0-1,3 0 1,-5 0-5,1 1 0,0-1 0,0 1 1,-1-1-1,1 1 0,0-1 0,-1 1 1,1-1-1,0 1 0,-1 0 0,1-1 1,-1 1-1,1 0 0,-1-1 0,1 1 1,-1 0-1,0 0 0,1 1 0,3 4 0,1 1 41,-1-1 1,0 1-1,0 1 0,0-1 1,-1 0-1,0 1 0,0 0 0,-1 0 1,0-1-1,2 15 0,-2-4 51,-2 0 1,-1 29-1,0-38-53,1-3 13,0 0 0,-1 0 0,0 0-1,0 0 1,-1 0 0,1 0 0,-1 0 0,-1-1 0,1 1 0,-1-1 0,0 0 0,0 1 0,-1-2 0,1 1 0,-1 0 0,-6 5 0,2 0 82,-110 140 281,114-145-471,0-1-1,0 1 1,0 0-1,1 0 1,-1 0-1,-2 6 1,6-10-7,0-1 1,0 1 0,0-1 0,0 1-1,0-1 1,0 1 0,0 0 0,0-1-1,0 1 1,0-1 0,0 1 0,0 0 0,0-1-1,0 1 1,0-1 0,0 1 0,1-1-1,-1 1 1,0-1 0,1 1 0,-1-1-1,1 1 1,17 9-3166,35 0-525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3:17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41 8232,'-4'27'1925,"2"-22"-1863,1 0 0,0 0 0,0 0 0,1 0 0,0 1 0,0 7 0,3 35 846,-3-47-886,1 1-1,-1-1 1,0 1 0,1-1 0,-1 0 0,1 0 0,0 1-1,-1-1 1,1 0 0,0 0 0,0 1 0,0-1-1,0 0 1,0 0 0,0 0 0,0 0 0,0-1-1,0 1 1,0 0 0,0 0 0,0-1 0,1 1-1,-1 0 1,0-1 0,1 1 0,-1-1 0,0 0 0,1 1-1,-1-1 1,1 0 0,-1 0 0,0 0 0,1 0-1,-1 0 1,1 0 0,-1 0 0,0-1 0,1 1-1,-1 0 1,1-1 0,-1 1 0,0-1 0,0 0-1,1 1 1,-1-1 0,2-1 0,3-11-664,0 0-1,0-1 1,-1 1 0,-1-1 0,0 0 0,2-17 0,-5 23 615,1 0-536,7-24-464,-3 32 1396,3 11 25,0 14 2399,-3-3-2271,9 12-410,-14-32-98,2 0-1,-1-1 1,0 1 0,0 0-1,0-1 1,1 0-1,-1 0 1,1 0 0,-1 0-1,1 0 1,0 0-1,-1 0 1,1-1 0,4 1-1,33 2-30,-38-4-103,0 1 0,0-1-1,0 0 1,0 0 0,0 1 0,0-2 0,0 1 0,0 0-1,-1 0 1,1-1 0,0 1 0,-1 0 0,1-1 0,-1 0-1,1 1 1,-1-1 0,0 0 0,1 0 0,-1 0 0,1-4 0,10-10-635,22-33-857,-33 47 1493,0 0-1,1 0 1,-1 0 0,0 0 0,1 0-1,-1 1 1,1-1 0,0 1-1,0-1 1,3-2 0,4-4 118,-14 1 444,3 7 411,3 8 1826,0-5-2620,0 0 0,0 0 1,1 0-1,-1 0 0,1-1 0,-1 1 1,1 0-1,0-1 0,0 1 0,0-1 1,0 0-1,5 5 0,13 11 75,-4-4-1043,-6-12-939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3:18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 6054,'5'53'128,"11"-40"-128,-11-2 0,-5-3 0,0 2 96,5 6 609,-5 21 448,0-31-705,-5-6 97,0 0-417,-5 0-128,-1-6-545,-71-28-960,71 26 384,-4-8-2531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3:18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 5029,'3'5'200,"1"1"299,0-1 1,-1 1-1,0-1 1,-1 1-1,4 8 1,-5-11-402,-1 0 0,1-1-1,-1 1 1,0 0 0,0-1 0,0 1 0,0 0-1,0-1 1,-1 1 0,1-1 0,-1 1 0,0 0-1,1-1 1,-1 1 0,0-1 0,-1 0 0,1 1-1,-3 3 1,3-5-88,-1 3 68,0 0 0,-1 0 0,0 0 0,0-1 0,0 1 0,0-1 0,0 0 0,-1 0 0,1 0 0,-1 0 0,0-1 0,0 0 0,0 1 0,0-1 0,0-1 0,-1 1 0,1 0 0,-1-1 0,-7 1 0,-11-1-158,21 0-257,-4-1-352,4-9-4926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3:19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1 5830,'-13'7'1165,"2"1"1,-1 1-1,1 0 1,-12 13-1,10-11-863,0 1-1,-15 10 0,24-20-255,1 1 1,0 0-1,0 0 0,0 0 0,0 0 1,1 0-1,-1 1 0,1-1 0,0 1 0,-2 4 1,3-6-39,-1 0 0,1 1 0,1-1 1,-1 1-1,0-1 0,1 1 0,-1-1 0,1 1 1,0-1-1,-1 1 0,1-1 0,1 1 1,-1-1-1,0 1 0,1-1 0,-1 1 1,2 4-1,0-5-35,0 0-1,0-1 1,-1 1 0,1-1-1,0 1 1,0-1 0,1 0 0,-1 0-1,0 0 1,0 0 0,0 0-1,1 0 1,-1-1 0,5 2 0,30 2-872,-35-5 816,0 0 0,0 0 0,0 0 0,0 0 0,-1 0 1,1 0-1,0-1 0,0 1 0,-1-1 0,1 1 0,1-3 0,13-10-27,-9 9 254,-3 4-263,-2-1 1,1 1 0,0-1-1,0 0 1,0 0-1,-1 0 1,1 0 0,-1-1-1,0 1 1,1-1 0,-1 1-1,0-1 1,-1 0 0,1 0-1,0 0 1,-1 0 0,0 0-1,1 0 1,-1 0 0,-1 0-1,1-1 1,1-5-1,-2 6 151,1-24-570,-1 26 540,0 0-1,0 1 0,0-1 1,0 0-1,0 0 0,0 1 1,-1-1-1,1 0 0,0 1 1,-1-1-1,1 0 0,0 1 1,-1-1-1,1 0 0,-1 1 1,1-1-1,-1 1 0,1-1 1,-1 1-1,1-1 0,-1 1 1,1-1-1,-1 1 1,0-1-1,1 1 0,-1 0 1,0-1-1,1 1 0,-1 0 1,0 0-1,0 0 0,1-1 1,-1 1-1,-1 0 0,-2-4 613,11 8 529,-3-2-400,-7-3-408,2 1-240,4 3 121,16 10 151,10 6-282,-26-17-3,0 1 0,-1-1-1,1 1 1,-1-1-1,0 1 1,0 0-1,0 0 1,0 0 0,3 5-1,7 11 150,16 9-115,-21-20-127,1 0 1,0-1-1,0 0 1,1 0-1,0-1 1,11 6-1,-16-9-804,-4-3 748,1 0-1,-1 0 1,1 1-1,-1-1 1,1 0 0,-1 0-1,1 1 1,-1-1 0,1 0-1,-1 0 1,1 0 0,-1 0-1,1 0 1,-1 0 0,1 0-1,-1 0 1,1 0 0,-1 0-1,1 0 1,-1 0 0,1 0-1,-1 0 1,1 0 0,-1-1-1,1 1 1,-1 0 0,1-1-1,24-18-2798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3:19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0 8488,'-60'9'1260,"57"-9"-1038,1 1 1,0-1-1,-1 1 1,1 0-1,0 0 1,0-1-1,0 2 0,0-1 1,0 0-1,0 0 1,0 0-1,-3 4 1,3-3-203,0 0 0,0 1 0,0 0 0,0-1 0,1 1 0,-1 0 0,1 0 0,0 0 0,-2 4 0,2-2 144,-5 5-41,1 0-1,1 1 0,-1 0 0,2 0 1,0 0-1,0 0 0,1 1 0,0-1 1,0 20-1,2-30-129,1 0 1,-1 1-1,1-1 0,-1 0 1,0 0-1,1 1 1,0-1-1,-1 0 0,1 0 1,0 0-1,0 0 1,0 0-1,-1 0 0,1 0 1,0 0-1,0 0 1,0 0-1,2 1 0,31 14-155,11-5-63,-43-10 73,1-1-1,-1 0 1,0 0-1,1-1 0,-1 1 1,1 0-1,-1-1 1,0 1-1,0-1 1,1 0-1,-1 0 0,0 0 1,0 0-1,0 0 1,0 0-1,0 0 1,0-1-1,0 1 1,1-3-1,4-1-789,13-12-1562,26-29-2535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3:20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7687,'0'0'69,"-1"0"-1,1 0 1,0 0-1,0 0 1,-1 0-1,1 0 1,0 0-1,-1 0 1,1 0-1,0 0 1,0 0-1,-1 0 1,1 0-1,0 0 1,-1 1-1,1-1 1,0 0-1,0 0 1,-1 0-1,1 0 1,0 0-1,0 1 1,0-1-1,-1 0 1,1 0-1,0 0 1,0 1-1,0-1 1,-1 0-1,1 0 1,0 1-1,0-1 1,0 0-1,0 0 1,0 1-1,0-1 1,0 0-1,0 1 1,-1-1-1,1 0 1,0 0-1,0 1 1,0-1-1,0 0 1,1 1-1,-1-1 1,0 2 28,1 1 0,0-1 0,1 0 0,-1 0 0,0 0 0,0 0 1,1-1-1,-1 1 0,4 2 0,27 29 479,-32-32-555,1-1 0,0 1 0,-1-1 0,1 1 0,0 0 0,-1 0 0,1-1 0,-1 1-1,1 0 1,-1 0 0,0-1 0,1 1 0,-1 0 0,0 0 0,1 0 0,-1 0 0,0 0 0,0-1-1,0 1 1,0 0 0,0 1 0,1 5 107,15 23 59,23 31 0,-22-36-150,-16-23-222,-2-7-298,-4-30-1560,5 33 1990,0 1 0,1-1 0,-1 0 0,0 1 0,0-1 0,1 0 0,-1 1 0,1-1 0,-1 0 0,1 1 0,0-1 0,0 1 0,0-1 0,0 1 0,0-1 0,0 1 0,0 0 0,0-1 0,0 1 1,1 0-1,-1 0 0,2-1 0,11-4-213,-1 0 1,1 1-1,1 1 1,-1 0 0,1 1-1,24-1 1,-33 6 450,0 0-1,-1 1 1,1-1 0,-1 1 0,1 1 0,-1-1-1,0 1 1,-1 0 0,7 6 0,-9-8-95,16 14 500,-12-10-493,1-1 0,-1 1 1,1-1-1,0 0 0,1-1 0,11 6 0,0 0-64,-2-1 4,-14-10 103,-5-5 147,-14-31-269,-11-20-84,25 54 49,0 0 1,0 1 0,0 0-1,-1-1 1,1 1 0,-1 0-1,1 0 1,-1 0 0,0 0-1,1 1 1,-1-1 0,0 1-1,0-1 1,0 1-1,0 0 1,-6-1 0,1 1-606,-1 0 0,1 1 0,-1-1 0,1 2 0,-14 1 1,-2 1-4739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3:22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3107,'-5'1'5819,"5"-1"-5629,0 1 0,-1-1 1,1 0-1,0 0 0,0 1 0,0-1 1,-1 0-1,1 1 0,0-1 1,0 0-1,0 1 0,0-1 0,0 0 1,0 1-1,-1-1 0,1 0 1,0 1-1,0-1 0,0 1 0,0-1 1,0 0-1,0 1 0,0-1 1,1 0-1,-1 1 0,0-1 0,0 0 1,0 1-1,0-1 0,1 1 0,9 11 1345,-7-10-1509,-1 1-1,1 0 1,-1-1 0,0 1 0,0 0 0,0 0 0,0 0 0,1 5 0,7 12 202,0-1 0,1 0 0,1 0 1,1-1-1,1 0 0,0-1 0,22 19 0,-25-24-163,-8-9-54,0 0 0,0 0-1,0 0 1,0 0-1,1-1 1,-1 1-1,1-1 1,5 3 0,-9-5-11,0 0 0,0 0 0,1 0 0,-1 0 0,0 0 1,0 0-1,1 1 0,-1-1 0,0 0 0,0-1 0,1 1 0,-1 0 1,0 0-1,0 0 0,1 0 0,-1 0 0,0 0 0,0 0 1,1 0-1,-1 0 0,0 0 0,0-1 0,1 1 0,-1 0 0,0 0 1,0 0-1,0 0 0,1-1 0,-1 1 0,0 0 0,0 0 1,0 0-1,0-1 0,0 1 0,0 0 0,1 0 0,-1-1 0,0 1 1,0 0-1,0 0 0,0-1 0,0 1 0,0 0 0,0-1 1,0 1-1,0 0 0,0 0 0,0-1 0,0 1 0,0 0 0,-1-1 1,0-9-9,2 4 0,0 0 0,1 0 0,0 0 0,1 0 0,-1 0 0,5-6 0,-4 7-8,-1 0 0,1 0 1,-1-1-1,0 1 0,0-1 1,-1 0-1,2-7 0,1-2-479,0 0 0,2 0 0,0 0 0,11-19 0,-8 15-548,2 9-2833,-2 7 305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3:23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14 8328,'-4'0'165,"0"0"1,1 1-1,-1-1 0,0 1 1,1 0-1,-1 0 0,1 0 1,-1 1-1,1-1 1,0 1-1,0 0 0,-6 4 1,-12 6 876,18-11-984,0 1 0,0-1 1,0 1-1,1 0 0,-1 0 0,0 0 0,1 0 0,-1 1 0,1-1 0,0 1 0,0-1 1,0 1-1,0 0 0,0 0 0,1 0 0,-1 0 0,1 0 0,0 0 0,0 0 0,0 1 0,0-1 1,1 0-1,-1 0 0,1 1 0,0 6 0,1-8-46,0 1 1,0 0-1,1 0 0,-1-1 0,1 1 1,0 0-1,-1-1 0,1 0 0,0 1 1,1-1-1,-1 0 0,0 0 1,1 0-1,-1-1 0,1 1 0,-1 0 1,1-1-1,0 0 0,4 2 1,28 7-115,-35-9 93,1-1-1,0 0 0,-1 1 1,1-1-1,0 0 1,0 0-1,-1 0 1,1 1-1,0-1 0,0 0 1,-1 0-1,1 0 1,0 0-1,0 0 1,-1-1-1,1 1 0,0 0 1,-1 0-1,1 0 1,0-1-1,-1 1 1,1 0-1,0-1 0,-1 1 1,1 0-1,0-1 1,-1 1-1,1-1 1,-1 1-1,1-1 0,-1 1 1,1-2-1,4-3-5,6-4-145,-1-2 0,0 1 0,-1-1 0,0-1-1,-1 1 1,-1-2 0,1 1 0,8-23 0,-8-3 170,99 107 1197,-84-57-1526,-4-3-4012,0-4-948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3:23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0 3491,'-40'5'8988,"32"-2"-8955,0 0 0,1 0 0,-1 1 0,1 0-1,0 1 1,0-1 0,0 1 0,-8 8 0,12-9 10,0-1 1,1 1-1,-1 0 1,1-1-1,0 1 1,0 0-1,0 1 1,1-1-1,-1 0 1,1 0-1,0 1 1,0-1 0,0 8-1,0-4-31,1 1 1,-1-1-1,2 0 0,-1 1 1,3 11-1,-2-17-11,0-1-1,0 0 1,1 0 0,-1 0-1,1 0 1,0 0-1,-1-1 1,1 1 0,0 0-1,0-1 1,0 1-1,0-1 1,0 0 0,0 0-1,1 0 1,-1 0-1,0 0 1,0 0 0,1 0-1,-1-1 1,1 1 0,-1-1-1,5 1 1,-7-1-5,11 2-74,-1 0 0,1-1 0,-1 0 0,1-1 0,-1 0 0,1-1 0,16-2 0,-5 0-265,-18 2 182,-1 0 0,0 0-1,0 0 1,0 0 0,0-1-1,0 1 1,-1-1-1,1 0 1,0 0 0,-1 0-1,1 0 1,-1 0 0,0 0-1,3-4 1,21-31-149,-23 32 270,13-23-678,5-7 362,-20 34 480,0 0 0,-1 0 0,1 0 0,0-1 0,0 1 0,0 1 0,0-1 0,0 0 0,0 0 0,0 0 0,0 0 0,0 1 0,0-1 0,0 1 0,1-1 0,-1 1 0,2-2 0,-3 3-64,0 0 0,0 0 0,0 0-1,0-1 1,0 1 0,0 0 0,0 0 0,0 0-1,0 0 1,0-1 0,0 1 0,0 0 0,0 0-1,1 0 1,-1-1 0,0 1 0,1 0 0,-1-1-1,1 2 1,13 16 190,0-1-1,1-1 1,32 28-1,-45-43-302,-1 1-1,1-1 1,0 0-1,-1 0 1,1 0-1,0 0 0,0 0 1,0 0-1,0 0 1,0-1-1,0 1 1,0-1-1,0 1 0,0-1 1,0 0-1,0 0 1,3 0-1,-2 0-407,10-2-879,26-9-811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3:2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7303,'-11'5'256,"-9"-2"-256,30 2-3427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3:19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63 10986,'5'23'567,"4"9"-413,-5-17-212,3 14 581,-1 0 0,-1 0 0,1 37 0,-12 126 689,0-172-956,5-20-240,1 0 0,-1 0 0,1 0 0,0 0 0,-1 0 0,1 0 0,-1 0 0,1 0 0,-1 1 1,1-1-1,0-1 0,-1 1 0,1 0 0,-1 0 0,1 0 0,-1 0 0,1 0 0,0 0 0,-1 0 0,1-1 0,-1 1 0,1 0 0,0 0 0,-1 0 0,1-1 0,0 1 0,-1 0 0,1-1 0,0 1 0,0 0 0,-1-1 0,1 0 0,-3-1-1,-13-11-80,1-1 0,1-1 0,1 0 0,-18-24 0,22 26 5,6 9 53,0 0 0,0 0 0,1 0 0,-1 0 0,1-1 0,0 1 0,0-1 0,0 0 0,1 1 0,0-1 0,-1 0 0,2 0 0,-1 0-1,0-6 1,3-10-21,0 1-1,6-27 1,-6 41 12,0-1 1,1 1-1,-1 0 1,1 0-1,0 0 1,1 0-1,0 0 1,-1 1-1,2 0 0,-1-1 1,1 1-1,-1 1 1,1-1-1,1 1 1,-1 0-1,0 0 1,8-3-1,9-9-30,-12 8 7,1 0 0,21-11 0,96-46-372,-125 64 350,-1 0 0,1 0 0,0 0 0,-1 1 0,1-1 0,0 1 0,0 0-1,0-1 1,-1 1 0,1 1 0,0-1 0,0 0 0,-1 1 0,1-1 0,0 1 0,0 0 0,-1 0 0,1 0 0,3 2 0,0 0-4,0 1 1,0-1 0,-1 1-1,9 8 1,-12-9 72,0-1 0,0 0 0,-1 1 0,1-1-1,-1 1 1,0-1 0,0 1 0,0 0 0,0-1 0,0 1 0,0 0 0,-1 0 0,1 0-1,-1-1 1,0 1 0,0 4 0,1 4 13,25 159 96,-23-156-100,2-1 0,0 1-1,0-1 1,2 0 0,13 23-1,-4-9 18,-9-14-30,1-1 1,0 0-1,1 0 1,0-1-1,12 12 1,-21-22-3,1 0 1,0 0 0,0-1-1,-1 1 1,1 0 0,0 0-1,0-1 1,0 1 0,0 0-1,0-1 1,0 1 0,0-1-1,0 0 1,1 1 0,-1-1-1,0 0 1,0 1 0,0-1-1,2 0 1,-3 0 2,1-1 0,-1 1-1,1 0 1,0-1 0,-1 1 0,1 0 0,-1-1 0,1 1 0,-1 0-1,1-1 1,-1 1 0,1-1 0,-1 1 0,1-1 0,-1 0-1,1 1 1,-1-1 0,0 1 0,0-1 0,1 0 0,-1 0 0,5-26 117,-6 20-95,1-1 0,-1 0 0,-1 1 0,1-1 0,-1 1 0,-4-10 0,-6-26-2,-6-68 2,-3 18-11,20 90-13,-1-1 0,1 1 0,-1-1 0,0 1 1,0 0-1,0 0 0,0 0 0,0 0 0,-1 0 0,1 0 1,-1 1-1,0-1 0,0 1 0,0 0 0,0 0 0,0 0 1,0 0-1,-1 0 0,1 1 0,-1 0 0,1-1 0,-1 1 1,1 1-1,-1-1 0,-7 0 0,0-2-11,6 2 2,1 0 0,0 1 0,-1-1 0,1 1 0,0 0 0,-1 0 0,-5 1 0,-57 12-63,64-12-49,0-1 1,1 1 0,-1 0-1,0 0 1,0 0-1,1 0 1,-1 0-1,1 1 1,-1-1-1,1 1 1,0 0-1,-1 0 1,1-1-1,0 1 1,0 1-1,0-1 1,0 0-1,-1 4 1,-2 0-897,-1 3-1345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3:24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13 3363,'-5'-5'7079,"0"0"-5702,-16 2-1153,26 3 705,0 0-865,6 0-32,-6 0-32,0 3-32,5 2-256,-5-5-1249,11 5-1538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3:25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10 3748,'-14'-4'1611,"-23"-1"2431,38 5-4029,-1 1 0,1 0 0,0-1 0,-1 1-1,1 0 1,0-1 0,-1 1 0,1 0 0,-1 0 0,0-1 0,1 1 0,-1 0 0,0 0 0,1 0-1,-1 0 1,0 0 0,0 0 0,0 0 0,1-1 0,-1 1 0,0 0 0,-1 2 0,2 18 162,-1-21-172,0 2 79,0 0-1,0 0 1,-1 0 0,1-1 0,-1 1-1,1 0 1,-1 0 0,0-1-1,0 1 1,0 0 0,0-1-1,0 1 1,0-1 0,0 1 0,0-1-1,-2 2 1,-13 17 574,-5 15-368,20-34-265,1 0 0,-1 0 0,0 0 0,1 0 0,-1 0 1,1 0-1,0 0 0,-1 0 0,1 0 0,0 0 0,0 0 0,0 1 0,-1-1 0,1 0 0,0 0 1,1 0-1,-1 0 0,0 0 0,0 0 0,0 0 0,1 1 0,-1-1 0,0 0 0,1 0 0,-1 0 1,1 0-1,1 1 0,0 1-31,1-1 1,-1 1-1,1-1 1,0 0-1,0 0 1,0-1 0,4 3-1,-1-1 8,-2 0 20,0-1-1,0 0 1,-1 0 0,1 0-1,1-1 1,-1 1-1,0-1 1,0 0-1,0-1 1,1 1-1,-1-1 1,0 1 0,1-1-1,4-1 1,19-3 6,22-5 1,-33 5-11,-11 3-13,-1 0 1,1-1-1,-1 0 0,1 0 1,-1 0-1,0-1 1,0 0-1,0 0 1,0 0-1,6-5 0,-9 5 1,0-1 0,-1 1-1,1 0 1,-1-1-1,0 1 1,0-1-1,0 0 1,0 1 0,-1-1-1,0 0 1,1 1-1,-1-1 1,0 0-1,-1 1 1,1-1-1,-1 0 1,-1-3 0,2 5-17,-1-1 1,1 1-1,-1 0 1,0 0 0,0 0-1,0 0 1,0 0-1,-1 1 1,1-1-1,0 0 1,-1 0 0,0 1-1,1-1 1,-1 1-1,0-1 1,1 1 0,-1 0-1,-2-1 1,-2-1-185,0 1 1,0 0-1,0 1 0,-12-2 1,-15-5-3422,27 7 2337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4:59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82 1666,'-35'-28'6671,"16"13"-5543,13 9-77,5 5-970,1 0 1,-1 1-1,1-1 0,-1 1 0,1-1 0,-1 1 1,0-1-1,1 1 0,-1 0 0,1-1 0,-1 1 1,0 0-1,0 0 0,1-1 0,-1 1 0,0 0 1,1 0-1,-1 0 0,0 0 0,0 0 1,1 0-1,-1 0 0,-1 0 0,1 0 101,7 2 941,-6-4-511,4 3-545,1 0-1,-1 0 1,1 0 0,-1-1 0,0 1 0,1-1 0,-1 0 0,1 0 0,-1-1 0,8 0 0,21-2 190,144 7-33,-154-2-187,0-2 0,1-1 1,-1-1-1,35-8 1,-71 5 207,11 3-249,0 1 0,0-1 0,0 1 0,0 0 0,0 0 0,0 0 0,-1 0 0,1 0 0,0 0-1,-1 1 1,1-1 0,-1 1 0,1 0 0,0 0 0,-1-1 0,-3 2 0,4-1-1,-1 1 1,0-1-1,1 1 1,-1 0-1,0 0 1,1 0-1,-1 1 1,1-1-1,0 1 1,-1-1-1,-2 4 1,2-1 3,0 0 1,0 1-1,1-1 1,0 1-1,0-1 1,0 1-1,0 0 1,1 0 0,-1 7-1,1-8-1,-3 8-5,2 0 0,-1 0 0,2 0 1,0 1-1,0-1 0,1 1 0,0-1 0,5 23 0,26 60 58,0-2-33,-29-82-14,-1 1-1,0 0 0,0 0 1,-2 0-1,1 0 0,-1-1 0,-1 1 1,0 0-1,-1-1 0,0 1 1,-1-1-1,-5 13 0,6-19 0,-1 0-1,1-1 0,-1 1 1,0-1-1,-1 0 1,1 1-1,-1-2 1,0 1-1,0-1 0,0 0 1,0 0-1,0 0 1,-7 2-1,2 0 1,-2 1 4,1 0 0,-1-1-1,0-1 1,0 0-1,0-1 1,-15 3 0,4-2 0,13-1-10,-1-1 1,0-1-1,1 0 1,-1-1-1,0 0 1,0 0-1,0-1 1,1 0-1,-1-1 1,0-1-1,1 1 1,0-2-1,-1 1 1,-9-6-1,19 9-31,0-1-1,1 1 1,-1 0-1,1-1 0,-1 1 1,0 0-1,1-1 0,-1 1 1,1-1-1,-1 1 1,1-1-1,-1 1 0,1-1 1,-1 1-1,1-1 0,0 1 1,-1-1-1,1 0 1,0 1-1,-1-1 0,1 1 1,0-1-1,0 0 1,0 0-1,-1 1 0,1-1 1,0 0-1,0 1 0,0-1 1,0 0-1,0 1 1,0-1-1,1 0 0,-1 1 1,0-2-1,14-20-1414,-9 16 936,19-23-485,-8 13 421,24-23-203,3 12-3463,-23 16 63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4:59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8584,'0'0'1089,"0"1"-678,-1 2-362,1-1 0,1 1 0,-1-1 0,0 1-1,1-1 1,-1 1 0,1 0 0,0-1 0,0 0 0,0 1-1,0-1 1,0 0 0,2 3 0,-1-2 74,0 1-1,0-1 1,0 1 0,-1-1 0,0 1-1,1 0 1,-1 0 0,0 7 0,0-10-97,0 11 114,0 1 1,2-1-1,0 1 0,0-1 0,1 0 1,0 0-1,1 0 0,1-1 1,-1 0-1,11 14 0,53 71 10,-67-93-162,1 0 1,-1-1 0,1 1 0,-1-1-1,1 0 1,0 0 0,0 0 0,0 0 0,0-1-1,1 1 1,-1-1 0,0 0 0,1 0-1,-1 0 1,1 0 0,3 0 0,46 0 20,-47-1 34,-3-1-1,0 0 1,0 1-1,1-1 0,-1 0 1,0-1-1,0 1 1,0 0-1,0-1 0,0 0 1,-1 1-1,1-1 1,0 0-1,-1-1 0,1 1 1,-1 0-1,0-1 1,0 1-1,0-1 0,0 0 1,0 0-1,0 0 1,-1 0-1,0 0 0,1 0 1,-1 0-1,1-4 1,1-2-35,6-34 45,-3-28-42,-6 69-10,0 0 1,0-1 0,0 1-1,-1 0 1,1-1-1,-1 1 1,1 0-1,-1 0 1,0-1 0,0 1-1,0 0 1,0 0-1,0 0 1,0 0-1,-1 0 1,1 0 0,-1 1-1,1-1 1,-1 0-1,0 1 1,-1-2-1,-9-9 29,9 7-104,0 1 1,0-1-1,1 0 1,0 0-1,0 0 1,1 0-1,-1-1 1,0-7-1,2 12-65,0 1-1,-1 0 1,1-1-1,0 1 1,0 0-1,0-1 1,0 1-1,0-1 1,0 1-1,0 0 1,1-1-1,-1 1 1,0 0-1,0-1 1,0 1-1,0 0 1,0-1-1,0 1 1,1 0-1,-1-1 1,0 1 0,0 0-1,1-1 1,-1 1-1,0 0 1,0 0-1,1-1 1,-1 1-1,0 0 1,1 0-1,-1 0 1,0 0-1,1-1 1,-1 1-1,0 0 1,1 0-1,-1 0 1,0 0-1,1 0 1,-1 0 0,0 0-1,1 0 1,19 1-2375,-15 0 2542,14 2-2254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5:00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15 4644,'31'-12'3213,"-46"10"-348,-58 10-673,65-7-2593,0 0 507,1 1 0,-1 0 1,1 0-1,-1 1 0,1 0 0,0 0 0,0 1 0,0 0 0,-8 6 0,2-2-72,-16 17 168,-16 25-84,43-47-117,0 0-1,0 0 1,0 0 0,0 1 0,0-1 0,1 1 0,-1-1-1,1 1 1,0-1 0,0 1 0,0 0 0,1 0-1,-1-1 1,1 1 0,0 0 0,0 0 0,0 0-1,1-1 1,-1 1 0,1 0 0,0 0 0,0-1-1,0 1 1,1 0 0,-1-1 0,1 0 0,0 1-1,0-1 1,0 0 0,0 0 0,0 0 0,5 5 0,-6-7-20,0-1 1,0 1 0,-1 0 0,1 0-1,0-1 1,0 1 0,0 0 0,0-1 0,0 1-1,0-1 1,0 1 0,0-1 0,0 0-1,0 1 1,0-1 0,0 0 0,0 0-1,0 0 1,1 0 0,-1 0 0,1 0 0,29-8-61,-12 2 94,47-15 17,-60 19-32,0-1-1,0 1 1,0-1-1,0 0 1,0 0-1,6-5 1,8-5-8,-6 6 3,0 1 0,1 0-1,-1 1 1,28-5 0,-40 10 6,1-1 1,0 2 0,0-1-1,-1 0 1,1 0 0,0 1-1,0-1 1,-1 1 0,1 0-1,-1 0 1,1 0 0,-1 0-1,1 1 1,-1-1 0,0 1-1,4 2 1,27 31 52,-22-22-35,-5-6-9,-1 0 0,0 0 0,0 0-1,-1 1 1,5 10 0,34 89 54,-42-103-55,0-1 0,1 1 0,-1-1 0,-1 1 0,1-1 0,0 1 0,-1 0 0,0-1 0,1 1-1,-2 0 1,1 0 0,0-1 0,-1 1 0,1 0 0,-1-1 0,0 1 0,-1-1 0,1 1 0,0-1 0,-4 5 0,-1 4 54,-4 9 63,-2 0 1,0-1 0,-1 0-1,-1-1 1,-1 0-1,-32 29 1,35-35-52,9-9-45,0 0 0,-1-1 0,1 1 0,-1 0 0,0-1 0,0 0 1,0 0-1,-1 0 0,1-1 0,-1 1 0,1-1 0,-1 0 0,-5 1 0,-4 1 3,2 1 45,-13 5-4,0-2 0,0 0 0,-1-2 0,0 0 1,-38 2-1,-35-9-64,95 1-36,0 0 0,0-1 0,0 1-1,0-1 1,0 0 0,0 0 0,1 0 0,-1 0-1,0-1 1,1 0 0,-1 1 0,1-1-1,-6-5 1,7 5-124,-1-1-1,1 0 0,0 0 1,0 0-1,1 0 0,-1 0 1,0 0-1,1 0 0,-2-6 1,3 6 57,-1 1 0,1 0-1,0-1 1,0 1 0,0 0 0,0-1 0,0 1 0,0 0 0,1 0 0,-1-1 0,1 1 0,0 0 0,1-5 0,29-67-1183,-30 70 1081,1 0 0,0 0 0,0 1 0,0-1-1,0 1 1,0 0 0,1-1 0,3-2 0,22-15-2554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5:00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44 10122,'-1'-1'62,"1"-1"1,-1 0 0,0 0-1,1 0 1,-1 1 0,0-1-1,0 0 1,0 1 0,0-1-1,0 1 1,-1-1 0,1 1-1,0-1 1,-1 1 0,1 0-1,-1 0 1,1 0 0,-1 0-1,0 0 1,1 0 0,-1 0-1,0 0 1,-3 0 0,2-1 98,-1 0 38,0 1 0,1 0-1,-1 0 1,0 0 0,1 0-1,-1 0 1,0 1 0,0 0-1,0-1 1,1 1 0,-1 1-1,0-1 1,0 1 0,0-1 0,-5 3-1,1 0-279,-1 0 1,0 1-1,-13 7 0,15-7 273,0 0-186,1 0-1,-1 0 0,1 1 1,0 0-1,0 0 0,0 0 1,1 1-1,0 0 0,0 0 1,0 0-1,1 1 0,-7 12 1,5-4 7,0 0 0,1 0 0,-6 27 1,10-35-14,0-5-4,1 0 0,-1-1 0,1 1 0,0-1 0,0 1 0,0 0 0,0-1 0,0 1 0,0 0 0,0-1 1,1 1-1,-1 0 0,0-1 0,1 1 0,0-1 0,-1 1 0,1-1 0,0 1 0,0-1 0,-1 1 0,1-1 0,0 0 0,1 1 0,-1-1 0,0 0 0,0 0 0,0 0 0,1 0 0,-1 0 0,1 0 0,-1 0 0,3 1 0,1 0-19,0-1 0,0 1 0,-1-1 0,1 0 0,0 0 1,7 0-1,-11-1 21,0 0-1,1 0 1,-1-1 0,0 1 0,1 0-1,-1 0 1,0-1 0,1 1 0,-1-1-1,0 1 1,0-1 0,0 1 0,1-1-1,-1 0 1,0 1 0,0-1 0,0 0-1,0 0 1,0 0 0,1-1 0,17-27 57,-7 9-60,22-34 10,-32 49 0,0 1 0,-1-1-1,1 0 1,-1 0 0,0 0 0,0 0-1,0 0 1,-1 0 0,0 0 0,0 0-1,0 0 1,-1 0 0,0-6 0,-1 1-8,3 12-8,0 0-1,1 0 0,-1 0 1,0 0-1,1 0 1,-1 0-1,1 0 0,-1 0 1,4 2-1,5 7 75,-2 0-30,-1 0-1,0 0 1,-1 1 0,9 24-1,-9-21-14,-4-11-10,0 1-1,-1 0 1,1 0-1,-1 0 1,-1 0-1,1 0 1,0 0-1,-1 0 1,0 0-1,-1 8 1,1 20-75,1-24-19,-1-6 5,0 0 0,1 0 0,-1 1 0,1-1 0,0 0 0,0 0 0,0 0 0,0 0 0,1-1 0,2 5 0,-4-6 13,0-1 0,0 0 0,0 0 0,0 0 0,0 0 0,0 0 0,1 0 0,-1 1 0,0-1 0,0 0 0,0 0 0,0 0 0,0 0-1,1 0 1,-1 0 0,0 0 0,0 0 0,0 0 0,0 0 0,1 0 0,-1 0 0,0 0 0,0 0 0,0 0 0,0 0 0,1 0-1,-1 0 1,0 0 0,0 0 0,0 0 0,1 0 0,-1 0 0,0 0 0,0 0 0,0 0 0,0 0 0,0 0 0,1-1 0,-1 1-1,0 0 1,0 0 0,7-3-1535,6 1-762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5:01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107 893 8808,'0'0'56,"0"0"0,1-1 0,-1 1 0,0 0 0,0 0 0,0 0 0,0-1 0,0 1 0,0 0 0,-1 0 0,1-1 0,0 1-1,0 0 1,0 0 0,0 0 0,0-1 0,0 1 0,0 0 0,0 0 0,0 0 0,-1 0 0,1-1 0,0 1 0,0 0 0,0 0 0,0 0 0,0 0 0,-1 0-1,1-1 1,0 1 0,0 0 0,0 0 0,-1 0 0,1 0 0,0 0 0,0 0 0,0 0 0,-1 0 0,1 0 0,0 0 0,0 0 0,0 0 0,-1 0-1,-12 6 931,-18 19-910,23-18 144,0 0-120,0 1 0,0-1 1,1 1-1,-8 12 0,15-20-96,-1 1 0,1-1-1,0 0 1,-1 1 0,1-1-1,0 0 1,0 1 0,-1-1-1,1 1 1,0-1 0,0 1-1,0-1 1,-1 1-1,1-1 1,0 1 0,0-1-1,0 1 1,0-1 0,0 1-1,0-1 1,0 1 0,0-1-1,0 1 1,0-1 0,0 1-1,1-1 1,-1 1 0,0-1-1,0 0 1,0 1 0,1-1-1,-1 1 1,0-1-1,0 1 1,1-1 0,-1 0-1,0 1 1,1-1 0,-1 0-1,1 1 1,-1-1 0,0 0-1,1 1 1,-1-1 0,1 0-1,-1 0 1,1 0 0,0 1-1,24 1-11,-21-3 51,0 0 0,0 0-1,0 0 1,0-1 0,0 0 0,0 0-1,-1 0 1,1 0 0,-1-1-1,1 1 1,-1-1 0,0 0 0,5-5-1,9-12 46,23-35 0,18-35-93,-50 78-23,-1-1 0,0-1 1,-1 1-1,-1-1 0,0 0 0,-1 0 0,0-1 1,-1 1-1,-1-1 0,0 0 0,-1-20 1,1 8-94,-1-3 68,-5-46-1,-14-115-68,12 100 48,13 44 39,0 20 31,25-85 181,-31 112-172,-1 0-1,0 0 1,0 0 0,0 0 0,0-1 0,1 1 0,-1 0 0,0 0-1,0 0 1,0 0 0,0-1 0,0 1 0,0 0 0,1 0 0,-1 0 0,0-1-1,0 1 1,0 0 0,0 0 0,0 0 0,0-1 0,0 1 0,0 0-1,0 0 1,0 0 0,0-1 0,0 1 0,0 0 0,0 0 0,0 0-1,0-1 1,0 1 0,0 0 0,-1 0 0,1 0 0,0-1 0,0 1 0,0 0-1,0 0 1,0 0 0,0-1 0,-1 1 0,1 0 0,0 0 0,0 0-1,0 0 1,0 0 0,-1 0 0,1-1 0,0 1 0,0 0 0,0 0 0,-1 0-1,1 0 1,0 0 0,0 0 0,0 0 0,-1 0 0,1 0 0,0 0-1,0 0 1,-1 0 0,-11 11 303,7 0-184,0-1 0,1 1 0,0 0 0,0 0 0,-3 21 0,-6 68 820,10-71-801,-8 70 177,-5 78 54,13-138-214,-2 93 476,5-129-626,-1 21 12,1-3 15,0 0 0,5 34 0,14 36 31,-12-63-40,-5-12-26,0 1 0,-2 23 0,0-34-2,0-2-82,0-5 39,0 1 0,1 0 0,-1 0 1,0 0-1,0 0 0,0 0 0,0 0 1,1 0-1,-1 0 0,0 0 0,0 0 1,0-1-1,0 1 0,1 0 0,-1 0 1,0 0-1,0 0 0,0 0 1,1 0-1,-1 0 0,0 0 0,0 0 1,0 1-1,0-1 0,1 0 0,-1 0 1,0 0-1,0 0 0,0 0 0,0 0 1,1 0-1,-1 0 0,0 0 0,0 0 1,0 1-1,0-1 0,0 0 0,0 0 1,1 0-1,-1 0 0,0 0 0,0 1 1,0-1-1,0 0 0,0 0 0,0 0 1,0 0-1,0 1 0,0-1 0,0 0 1,0 0-1,0 0 0,0 1 0,0-1 1,0 0-1,0 0 0,0 0 0,0 1 1,5-4-253,24-20-629,-3 0 625,48-24 251,-10 13 27,-64 33 35,0 1 0,1 0 0,-1-1 0,0 1 0,0 0 0,0 0 0,1 0-1,-1-1 1,0 1 0,0 0 0,1 0 0,-1 0 0,0 0 0,0-1 0,1 1 0,-1 0 0,0 0 0,1 0 0,-1 0 0,0 0 0,0 0 0,1 0 0,-1 0-1,0 0 1,1 0 0,-1 0 0,0 0 0,1 0 0,-1 0 0,0 0 0,1 0 0,-1 0 0,0 0 0,0 0 0,1 1 0,-1-1 0,0 0 0,0 0-1,1 0 1,-1 1 0,0-1 0,0 0 0,1 0 0,-1 0 0,0 1 0,0-1 0,0 0 0,1 0 0,-1 1 0,-4 18 613,-2 5-227,4 2-287,1-20-95,0 1 0,1 0 0,0 0 0,1 12 0,8 35 52,-9-52-71,1-1 1,-1 1-1,1-1 1,0 1 0,0-1-1,-1 1 1,1-1 0,0 0-1,0 0 1,0 1-1,1-1 1,-1 0 0,0 0-1,0 0 1,1 0 0,-1-1-1,0 1 1,1 0 0,-1 0-1,1-1 1,-1 1-1,1-1 1,-1 1 0,1-1-1,0 0 1,-1 1 0,1-1-1,3 0 1,5 1-59,-3 1 64,1-2-1,-1 1 0,1-1 1,0 0-1,-1 0 1,1-1-1,-1 0 1,1-1-1,-1 0 1,1 0-1,11-5 1,-14 5-1,0 0 0,-1-1 0,1 1 0,-1-1 0,1 0 0,-1 0 0,0 0 0,0-1 0,-1 1 0,1-1 0,-1 0 0,0 0 0,0-1 0,0 1 0,0 0 0,-1-1 0,0 0 0,0 1 0,0-1 0,0 0 0,-1 0 0,0 0 1,0 0-1,0-1 0,0 1 0,-1 0 0,0 0 0,0 0 0,-1-1 0,1 1 0,-1 0 0,-3-10 0,3 14-2,1-1-1,-1 1 1,1 0 0,-1-1-1,0 1 1,1-1 0,-1 1-1,0 0 1,0 0 0,0 0-1,0 0 1,0-1 0,0 1 0,0 0-1,-1 1 1,1-1 0,0 0-1,0 0 1,-1 0 0,1 1-1,-1-1 1,1 1 0,0-1-1,-1 1 1,1 0 0,-1-1-1,-2 1 1,-3-2 4,-14-5-4,10 3-9,0 0 1,0 1 0,-1 0 0,1 1 0,-1 0 0,1 0-1,-15 1 1,-55 3-132,74-2-41,1 1 1,0-1 0,0 1 0,-1 1 0,1-1 0,0 1 0,-8 4 0,12-5-20,-1 0-1,1 0 1,0 1 0,-1 0-1,1-1 1,0 1 0,0 0-1,0 0 1,0 0 0,1 0-1,-1 0 1,0 0 0,-1 4-1,3-6 174,0 0-1,-1 0 1,1 1-1,0-1 0,0 1 1,0-1-1,0 0 1,-1 1-1,1-1 1,0 0-1,0 1 0,0-1 1,0 1-1,0-1 1,0 0-1,0 1 1,0-1-1,0 1 1,0-1-1,0 0 0,1 1 1,-1-1-1,0 0 1,0 1-1,0-1 1,0 1-1,1-1 1,-1 0-1,0 1 0,0-1 1,0 0-1,1 0 1,-1 1-1,0-1 1,1 0-1,-1 0 0,0 1 1,1-1-1,-1 0 1,0 0-1,1 0 1,-1 1-1,0-1 1,1 0-1,-1 0 0,1 0 1,-1 0-1,0 0 1,1 0-1,-1 0 1,0 0-1,1 0 1,-1 0-1,1 0 0,-1 0 1,0 0-1,1 0 1,35-5-2339,-22 2 888,23-3 779,-1-3 0,39-13 0,-10 2 4213,-56 17-3022,-2 1-328,1 0 0,-1 0-1,0 1 1,1-1 0,-1 2 0,1-1-1,-1 1 1,1 0 0,8 2 0,-6-2-124,12 2 194,0 1 0,0 0 1,32 10-1,-41-8-21,-5-2-100,1 0-1,-1 0 1,0 1-1,0 1 1,0-1 0,-1 1-1,14 11 1,33 35 227,-52-50-302,-1 0 1,0 0 0,0 0 0,1 0-1,-1 1 1,0-1 0,0 0 0,0 1-1,-1-1 1,1 0 0,0 1 0,0-1 0,-1 1-1,1-1 1,-1 1 0,1 0 0,-1-1-1,0 1 1,0-1 0,0 1 0,0 0-1,0-1 1,0 1 0,0 0 0,0-1 0,0 1-1,-1-1 1,1 1 0,-1 0 0,1-1-1,-1 1 1,0-1 0,0 0 0,-1 3-1,0-2 62,0 0 0,0 1 0,0-1 0,-1 0-1,1 0 1,-1-1 0,1 1 0,-1 0 0,-4 1 0,6-3-81,0 0 0,0 0 0,1 0 0,-1 0 0,0 0 1,1-1-1,-1 1 0,0 0 0,1 0 0,-1-1 0,0 1 1,1 0-1,-1-1 0,0 1 0,1-1 0,-1 1 0,1-1 1,-1 1-1,1-1 0,-1 1 0,1-1 0,0 0 0,-1 1 1,1-1-1,0 1 0,-1-1 0,1 0 0,0 0 0,0 1 1,-1-1-1,1 0 0,0 1 0,0-1 0,0 0 0,0 0 1,0 1-1,0-1 0,0 0 0,1-1 0,-2 0 77,-3-24-106,2 0-1,0-44 0,2 67 17,0 0 1,1 1 0,-1-1 0,1 0-1,0 0 1,0 0 0,0 1 0,0-1-1,0 1 1,1-1 0,-1 1-1,1-1 1,0 1 0,0 0 0,0 0-1,0 0 1,3-3 0,1 1 3,0 0 1,0 0-1,0 0 1,9-3-1,-12 6-23,9-5-7,1 1 0,-1 1 0,1 0-1,21-3 1,-17 3-19,-14 3-162,-1 1-1,1-1 1,0 0 0,0 1-1,-1-1 1,1 1 0,0 0-1,0 0 1,-1 0 0,1 0 0,4 2-1,4 2-3099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5:04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12 5701,'-18'-2'1248,"30"-2"-293,-1 0 253,-22 3 891,10 1-2067,1 0 0,0 0 0,-1 0 1,1 0-1,-1 0 0,1 0 0,0 0 1,-1 0-1,1 0 0,0 0 0,-1 0 1,1 0-1,-1 1 0,1-1 0,0 0 1,-1 0-1,1 0 0,0 1 0,-1-1 0,1 0 1,0 1-1,0-1 0,-1 0 0,1 0 1,0 1-1,0-1 0,-1 0 0,1 1 1,0-1-1,0 1 0,0-1 0,0 0 1,-1 1-1,1-1 0,0 0 0,0 1 1,0-1-1,0 1 0,0-1 0,0 0 1,0 1-1,0-1 0,0 1 0,0-1 1,0 0-1,1 1 0,-1-1 0,0 1 1,0 0-1,20 35 763,28 74 1,2 21-188,6 2-442,-52-125-123,-1 0 0,0 0 0,-1 0 0,1 0-1,-2 0 1,1 0 0,-1 1 0,0 9 0,2 12 78,2-4-42,1 12 60,4 52 1,-2 26-23,-7-88 28,-4 45 0,1-56-122,2-1 0,0 1 0,0 0 0,4 17 1,0-6-7,2 0 0,1-1 1,19 50-1,-13-33-6,6 39-1,-18-78-5,0 0-1,0 0 0,0 1 0,-1-1 0,0 0 0,0 0 0,0 1 0,-1-1 1,1 0-1,-1 0 0,0 0 0,-3 8 0,-4 19-10,-11 70 6,1-16 6,16-81-4,1 0 0,0 0 0,1 1 0,-1-1 0,1 0 0,0 1 0,1-1 0,-1 0 0,1 1 0,0-1 0,1 0 0,2 9 0,3 8-1,10 38-8,-12-45 14,-4-14-4,-1 1 0,1 0 1,0 0-1,-1-1 1,0 1-1,1 0 1,-1 0-1,0 0 1,0 0-1,0 0 1,0-1-1,0 1 1,-1 0-1,1 0 1,0 0-1,-1 0 1,0-1-1,1 1 1,-1 0-1,0 0 1,-1 1-1,-1 2-15,-7 15 27,7-13-10,-1 0-1,1 0 0,0 1 1,-3 10-1,6-14-10,0 0 1,0 0-1,0 0 1,1-1-1,-1 1 1,1 0-1,0 0 1,1-1-1,-1 1 1,0-1-1,1 1 1,0-1-1,2 4 1,5 11-14,-6-13 24,1 1 0,0-1 0,0 0 0,0-1 0,10 9 0,-10-9 2,-2-1 15,-2-3-38,-1 0 0,0 0 1,0 0-1,1 0 0,-1 0 1,0 0-1,0 0 1,1 0-1,-1 0 0,0 1 1,0-1-1,1 0 0,-1 0 1,0 1-1,1-1 1,-1 0-1,0 1 0,1-1 1,-1 1-1,0 0 0,2-3-1230,-7 0-1733,-4 1 171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5:05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22 6150,'-17'-5'4059,"12"5"-4056,10 0 387,-3 0-246,55 7 1506,-31-4-1172,1-2 1,28-2 0,-22 1-274,-9 0-47,-1-1-1,26-4 1,4-10-441,-29 10-1933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5:36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25 4933,'-1'0'244,"-1"0"1,0 0 0,1 0-1,-1 0 1,0 0 0,1-1-1,-1 1 1,0-1 0,1 1-1,-1-1 1,1 1 0,-1-1-1,1 0 1,-1 0 0,1 0-1,-1 0 1,-1-1 0,2 1-310,0 1 154,1-1 0,0 1 0,-1 0 1,1 0-1,0-1 0,-1 1 0,1 0 1,0 0-1,0-1 0,-1 1 0,1 0 0,0-1 1,0 1-1,0 0 0,-1-1 0,1 1 0,0 0 1,0-1-1,0 1 0,0 0 0,0-1 0,0 1 1,0 0-1,0-1 0,-1 1 0,2-1 1,-1 1-1,0 0 0,0-1 0,0 1 0,0-1 1,0 1-1,0-1 0,0 1 17,0 0 1,-1 0-1,1 0 1,0-1-1,-1 1 0,1 0 1,0 0-1,-1 0 1,1 0-1,0 0 0,-1 0 1,1 0-1,0 0 1,-1 0-1,1 0 0,0 0 1,-1 0-1,1 0 1,0 0-1,-1 0 0,1 1 1,0-1-1,-1 0 1,1 0-1,0 0 0,0 0 1,-1 1-1,1-1 1,0 0-88,0 0 0,0 0 0,0 1 0,0-1 0,1 0-1,-1 0 1,0 0 0,0 0 0,0 1 0,0-1 0,0 0 0,0 0 0,0 0 0,0 1 0,0-1 0,0 0 0,1 0 0,-1 0 0,0 1 0,0-1 0,0 0 0,0 0 0,-1 0 0,1 1 0,0-1 0,0 0 0,0 0 0,0 0 0,0 1 0,0-1 0,0 0 0,0 0 0,0 0 0,0 0 0,0 1 0,-1-1 0,1 0 0,0 0 0,0 0 0,0 0 0,-1 1 23,0 0 0,1 0 0,-1-1-1,1 1 1,-1 0 0,1 0 0,-1 0 0,1 0 0,0 0 0,-1 0-1,1 0 1,0 0 0,0-1 0,0 1 0,-1 0 0,1 0 0,0 0-1,0 0 1,1 0 0,-1 0 0,0 0 0,0 0 0,1 1 0,2 41 127,8 113 142,-13-150-1021,2-6 580,-1 0 0,1 0 0,0 0 0,0 0 0,0 1 0,-1-1 0,1 0 0,0 0 0,0 0 0,0 1 0,0-1 0,-1 0 0,1 0 0,0 0 0,0 1 0,0-1 0,0 0 0,0 0 0,0 1 0,0-1 0,0 0 0,0 0 0,0 1 0,0-1 0,0 0 1,0 0-1,0 1 0,0-1 0,0 0 0,0 0 0,0 1 0,0-1 0,0 0 0,0 0 0,0 0 0,0 1 0,0-1 0,0 0 0,1 0 0,-1 1 0,0-1 0,0 0 0,0 0 0,0 0 0,1 0 0,-1 1 0,0-1 0,1 0 0,-9 0-5480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3:20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662 35 6214,'-41'-14'5249,"20"9"-4971,-1 1 1,1 1 0,-35-1-1,-75 0 144,119 3-354,0 1 0,-1 0 0,1 1-1,0 0 1,0 1 0,0 0 0,0 1 0,1 0 0,-1 1 0,1 0 0,-1 1-1,1 0 1,-12 9 0,14-9-63,1 1-1,0 0 1,1 0-1,-1 1 0,-7 9 1,-75 87 48,83-95-42,1 0-1,-1 0 0,2 1 0,-1 0 1,-5 13-1,10-17-13,-1 1 1,1 0-1,0-1 0,1 1 0,-1 0 0,2 10 1,-1-4-14,0-8 13,1 0 0,0 0 0,0 0-1,0 0 1,1 0 0,0 0 0,-1 0 0,1 0 0,0-1-1,1 1 1,-1-1 0,1 1 0,-1-1 0,1 0 0,0 0-1,0 0 1,0-1 0,1 1 0,-1-1 0,1 0 0,4 3 0,-6-4 9,0 0 0,1 0 1,-1 0-1,0-1 0,1 1 0,-1-1 1,1 1-1,-1-1 0,0 0 1,1 0-1,-1 0 0,1 0 1,-1 0-1,1 0 0,-1-1 1,0 1-1,1-1 0,-1 0 1,0 1-1,1-1 0,-1-1 1,0 1-1,0 0 0,4-3 1,0 1 43,50-29-215,64-48 0,-85 56 73,-25 15 36,1 2 0,1-1 0,-1 2 0,1-1 0,0 2 0,20-8 0,-23 11 42,-5 0 11,-1 1 0,1 0 0,0 1 0,-1-1 0,1 1 0,0 0 0,0-1 0,0 2 0,-1-1 0,1 0 0,0 1 0,0 0 0,6 2 0,-1-1-13,-4 0 9,0-1 1,0 1-1,-1 1 1,1-1 0,-1 0-1,1 1 1,-1 0 0,0 0-1,0 1 1,5 4 0,11 9 124,2-2-50,-1 2 0,0 1 0,17 20 0,92 95-31,-121-125-40,0 1 1,-1 0-1,-1 1 0,1 0 0,-2 0 1,10 17-1,-7-8-4,-3-7 31,-1 1 0,0-1 1,-1 1-1,-1 1 0,0-1 0,0 0 1,-1 1-1,-1 25 0,-1-32-13,0 0 0,-1 0-1,0 0 1,0 0 0,-1 0 0,0-1-1,0 1 1,-1-1 0,0 1-1,-6 11 1,-10 12 60,-1 0 0,-29 33 0,46-58-55,-1-1 0,1 0 0,-1 0 0,0 0 0,0-1-1,0 0 1,-1 1 0,1-2 0,-1 1 0,0 0-1,1-1 1,-1 0 0,0 0 0,0 0 0,-8 1 0,-1 1 77,-13 2 125,-1 0-1,0-2 1,-43 2 0,55-6-184,-1-1 0,1-1 0,-1 0 0,-21-6 0,-135-39 73,161 44-41,-1-2 0,1 0 1,-17-9-1,26 12-44,0 0 0,0-1 1,0 1-1,0-1 0,1 0 0,-1 0 1,-3-4-1,-1-3-16,3 5 3,1 0 1,-1-1-1,1 1 1,1 0 0,-1-1-1,1 0 1,0 1-1,0-1 1,1 0 0,0 0-1,0 0 1,0 0 0,0 0-1,1 0 1,0-1-1,1 1 1,-1 0 0,1 0-1,3-11 1,-1 12-15,-1 0-1,1 0 1,0 1 0,0-1 0,0 0 0,1 1-1,-1 0 1,1 0 0,0 0 0,1 0 0,-1 1 0,1-1-1,-1 1 1,10-4 0,-12 6-8,30-21-147,-18 13-443,0 0 0,0 1-1,0 1 1,1 0 0,0 1-1,16-4 1,128-34-8686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5:37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6662,'0'0'81,"0"0"-1,-1 0 0,1 0 0,0 0 1,0 0-1,-1 1 0,1-1 1,0 0-1,0 0 0,-1 0 1,1 0-1,0 0 0,0 0 0,-1 0 1,1 1-1,0-1 0,0 0 1,0 0-1,-1 0 0,1 1 0,0-1 1,0 0-1,0 0 0,0 1 1,-1-1-1,1 0 0,0 0 0,0 1 1,0-1-1,0 0 0,0 0 1,0 1-1,0-1 0,0 0 0,0 1 1,0-1-1,0 0 0,0 0 1,0 1-1,0-1 0,0 0 1,0 0-1,0 1 0,9 21 1303,-5-14-1234,1-1-1,1 1 1,-1-1 0,1 0 0,7 6-1,-3-5-85,-3-3 8,-1 0 0,0 0 1,0 0-1,-1 1 0,0-1 0,0 1 0,0 1 0,-1-1 0,5 10 1,-6-7 82,0 1 1,-1-1 0,-1 1 0,1 0 0,-2 0-1,1 0 1,-1 0 0,-3 17 0,-4 17 318,6-40-471,0 0 1,0 0-1,1 0 0,-1-1 1,1 1-1,0 0 1,0 0-1,0 0 0,1 0 1,-1 0-1,3 7 1,-3-11-27,0 0 1,0 0 0,0 0-1,-1 0 1,1 0 0,0 0-1,0 0 1,0 0 0,0 0-1,-1 0 1,1 0 0,0 0-1,0 0 1,0 0 0,0 0 0,-1 0-1,1 0 1,0 0 0,0 0-1,0 0 1,0 0 0,0 0-1,-1 1 1,1-1 0,0 0-1,0 0 1,0 0 0,0 0-1,0 0 1,0 0 0,-1 0-1,1 1 1,0-1 0,0 0-1,0 0 1,0 0 0,0 0-1,0 0 1,0 1 0,0-1-1,0 0 1,0 0 0,0 0 0,0 0-1,0 1 1,0-1 0,0 0-1,0 0 1,0 0 0,0 0-1,0 1 1,0-1 0,0 0-1,0 0 1,0 0 0,0 0-1,0 1 1,0-1 0,0 0-1,1 0 1,-1 0 0,0 0-1,-24-15-3950,16 10 3220,-37-25-1910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5:37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11 8072,'-8'-7'2680,"12"3"-1991,17 6-759,16 0 363,9 6 391,-43-7-539,0-1 1,0 1 0,0 0 0,0 0 0,-1 1-1,1-1 1,0 1 0,-1-1 0,1 1 0,-1 0 0,0 0-1,1 0 1,-1 0 0,3 4 0,4 3 192,53 55 411,-47-48-712,-1-1 0,2-1 0,0 0 0,1-1 0,0-1 1,26 14-1,-11-10-53,0-1 1,35 10-1,-58-22 9,15 4-193,-16-10-27,-4-1 334,-3 2-69,0 0 1,0 0-1,-1-1 0,1 1 1,0-1-1,-1 1 0,0-1 1,0 1-1,1-1 0,-1 1 1,-1-1-1,1 1 0,0-1 1,-1 1-1,1 0 0,-2-4 1,0-13 104,-9-79-175,21 41 6,-10 51 47,-3 6-53,2-1-11,1 1 0,0 0 0,0-1-1,0 1 1,-1 0 0,1-1 0,0 1 0,0 0 0,0-1 0,0 1-1,0-1 1,0 1 0,0 0 0,0-1 0,0 1 0,0 0 0,0-1-1,0 1 1,0-1 0,0 1 0,0 0 0,1-1 0,-1 1 0,0 0-1,0-1 1,0 1 0,0 0 0,1-1 0,-1 1 0,0 0 0,0-1-1,1 1 1,-1 0 0,1-1 0,4-8-1809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5:38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32 8840,'-36'-5'3908,"34"29"-2280,1-20-1621,-3 46 118,4-47-124,0 0 0,0 0 0,0 0 0,1 0 0,-1 0 0,1 0 0,0 0 0,0-1 0,0 1 0,0 0 0,1 0 0,-1-1 0,1 1 0,-1-1 0,1 0 0,0 1 0,3 2 0,-3-3-21,0-1 0,0 1-1,0-1 1,0 0 0,0 0 0,0 0 0,0 0 0,0 0 0,0 0 0,1-1 0,-1 1-1,0-1 1,0 1 0,1-1 0,-1 0 0,1 0 0,-1 0 0,0 0 0,1 0 0,-1 0-1,0-1 1,0 1 0,1-1 0,-1 0 0,0 0 0,0 0 0,0 0 0,0 0 0,3-2 0,25-14 169,-29 16-120,1-1-1,-1 1 1,1-1 0,-1 0 0,0 0-1,1 0 1,-1 0 0,0 0 0,0 0 0,0 0-1,-1 0 1,1 0 0,0 0 0,-1 0-1,1-1 1,-1 1 0,0 0 0,0 0-1,0-1 1,0-2 0,0 4-8,0-8-20,0 1 1,-1-1 0,0 1 0,0-1 0,0 1 0,-5-12 0,5 17 1,1 2-9,-1-1-1,0 1 1,0 0 0,0-1 0,0 1 0,0 0 0,0 0 0,0 0 0,0 0 0,-1 0 0,1 0 0,0 0-1,-1 0 1,1 1 0,-1-1 0,1 0 0,-1 1 0,1-1 0,-1 1 0,1 0 0,-1-1 0,1 1 0,-1 0 0,1 0-1,-1 0 1,-2 0 0,-5 0-54,7-1 16,1 0 0,-1 1 1,1-1-1,-1 1 0,1 0 0,-1 0 0,1-1 0,-1 1 0,1 0 0,-1 0 0,0 0 0,1 1 0,-1-1 0,1 0 0,-1 1 0,1-1 0,-1 1 0,1-1 0,-1 1 0,1-1 0,-1 1 0,1 0 0,0 0 1,-1 0-1,1 0 0,0 0 0,-1 1 0,0 1-371,1 0 1,0 0 0,-1 0-1,1 0 1,0 0-1,1 0 1,-1 0 0,1 1-1,-1-1 1,1 0 0,0 6-1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5:39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2947,'6'-4'5726,"-7"12"-3893,1 11-392,10 5-807,-1 3-483,11 18-50,-19-43-88,0 0 0,0 0-1,0 0 1,1-1 0,-1 1-1,1 0 1,-1-1-1,1 1 1,0-1 0,2 2-1,6 6-70,-9-8 44,0 0 0,0-1 1,0 1-1,0 0 0,1-1 0,-1 1 1,0-1-1,0 1 0,1-1 1,-1 0-1,0 0 0,0 1 1,1-1-1,-1 0 0,0 0 1,1 0-1,-1 0 0,0 0 1,1-1-1,-1 1 0,3-1 1,-3 1-17,5-7-1,-6 4 152,10-22-12,-4 8-154,1 1 0,16-26 0,-18 32-101,4-4-118,-17 19 204,23 29 797,8-1-587,-1 0-60,-22-32-96,1 0 0,-1 0 0,1 0 0,-1-1-1,1 1 1,-1 0 0,1-1 0,0 1 0,-1 0 0,1-1 0,0 1 0,0-1 0,-1 1 0,1-1 0,0 1 0,0-1 0,0 0 0,0 1 0,-1-1 0,1 0 0,0 0-1,0 1 1,0-1 0,0 0 0,0 0 0,0 0 0,0 0 0,0 0 0,0-1 0,-1 1 0,1 0 0,0 0 0,0-1 0,0 1 0,0 0 0,0-1 0,-1 1-1,1-1 1,0 1 0,0-1 0,-1 1 0,1-1 0,1 0 0,2-2 3,-1 0 1,1 0-1,0-1 0,-1 1 1,7-9-1,-1-9-31,-9 19 31,0 0 0,1 1 0,0-1 0,-1 0 0,1 1 0,0-1 0,0 1 0,0-1 0,0 1 0,0-1 0,2-2 0,70-68-114,-72 72 119,-1-1 0,1 1 0,-1-1 0,1 1 0,-1-1 0,1 1 0,-1-1 0,1 1 0,0 0 0,-1-1 0,1 1 0,-1 0 0,1-1 0,0 1 0,-1 0 0,1 0 0,0 0 0,0-1 0,-1 1 0,1 0 0,0 0 0,-1 0 0,1 0 0,0 0 0,0 1 0,-1-1 0,1 0 0,0 0 0,-1 0 0,1 1 0,0-1 0,-1 0 0,1 0 0,-1 1 0,1-1 0,0 1 0,-1-1 0,1 1 0,-1-1 0,1 1 0,-1-1 0,1 1 0,-1-1 0,0 1 0,1-1 0,-1 1-1,0 0 1,1-1 0,-1 1 0,1 1 0,36 27 554,-35-27-551,0 0 1,1 0 0,-1 0-1,1 0 1,0-1-1,-1 0 1,1 1 0,4 0-1,-5-1-5,0-1-1,-1 1 1,1 0 0,0 0-1,-1-1 1,1 1-1,-1 0 1,0 0-1,1 0 1,-1 0-1,0 1 1,0-1-1,1 0 1,-1 1-1,0-1 1,1 3-1,8-1-2273,-5-1-315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5:39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0 9609,'-24'4'2164,"23"-3"-2126,1-1-1,-1 0 1,1 0-1,-1 1 0,1-1 1,-1 0-1,1 1 1,0-1-1,-1 1 0,1-1 1,-1 0-1,1 1 0,0-1 1,0 1-1,-1-1 1,1 1-1,0-1 0,0 1 1,-1-1-1,1 1 0,0-1 1,0 1-1,0 0 1,0 2-32,1 1 0,0-1 0,0 0 0,0 0 0,0 0 0,0 0 0,1 0 0,-1 0 0,4 3 0,8 22 545,-3 2-259,-6-18-132,0 0-1,-1 1 0,0 0 1,1 15-1,6 63 156,-9-84-254,-1-1 1,0 0-1,0 0 0,-1 1 1,0-1-1,-2 11 0,2-15-54,0 0-1,1 1 1,0-1-1,-1 0 1,1 1-1,0-1 1,0 0-1,0 1 1,0-1-1,1 0 1,0 4-1,7 13 31,-7-17-126,-1-2 67,0 0 1,0 0-1,0 0 1,-1 0-1,1 0 1,0 0 0,0 0-1,0 1 1,0-1-1,0 0 1,0 0-1,0 0 1,0 0-1,0 0 1,0 0 0,0 0-1,0 0 1,-1 0-1,1 0 1,0 0-1,0 0 1,-1-1-336,0 1 354,1 0 0,-1 0-1,1 0 1,-1 0-1,1 0 1,0-1 0,-1 1-1,1 0 1,-1 0 0,1-1-1,-1 1 1,1 0 0,0-1-1,-1 1 1,1 0 0,0-1-1,-1 1 1,1 0 0,0-1-1,0 1 1,-1-1 0,1 1-1,0-1 1,0 1 0,0-1-1,0 1 1,-1-1 0,1 1-1,0 0 1,0-1-1,0 1 1,0-1 0,0 1-1,0-1 1,0 1 0,0-1-1,1 1 1,-1-1 0,0 1-1,0-1 1,0 1 0,0-1-1,1 1 1,-1-1 0,0 1-1,0 0 1,1-1 0,-1 1-1,0-1 1,1 1 0,-1 0-1,0-1 1,1 1-1,-1 0 1,1 0 0,-1-1-1,1 1 1,-1 0 0,0 0-1,1 0 1,-1-1 0,1 1-1,-1 0 1,1 0 0,-1 0-1,2 0 1,12-11-109,0 1 0,1 0 0,1 1 0,24-10-1,-36 17 114,1 1 0,0 0-1,-1 0 1,1 0 0,0 0-1,0 1 1,0-1 0,0 1-1,0 1 1,0-1-1,0 1 1,-1 0 0,1 0-1,0 0 1,0 0 0,-1 1-1,1 0 1,8 5 0,-4-3 29,-7-4 25,0 1 0,0 0 0,1-1 0,-1 1 0,0 0 0,0 0-1,0 0 1,0 1 0,-1-1 0,1 0 0,0 1 0,0-1 0,2 4 0,-4-4-11,0 0 0,1 0 0,-1 0 0,0 0 0,0 0 1,0 1-1,0-1 0,0 0 0,-1 0 0,1 0 0,0 0 0,0 0 1,-1 0-1,1 0 0,0 0 0,-1 0 0,1 0 0,-1 0 0,0 0 0,1 0 1,-1 0-1,0-1 0,1 1 0,-1 0 0,0 0 0,0-1 0,0 1 1,0 0-1,-1 0 0,-2 3-4,-1 1-10,0-1 0,0 0 0,-1 1-1,1-2 1,-1 1 0,0-1 0,0 0 0,0 0 0,0 0-1,-13 3 1,-197 54 239,201-55-271,1-2-1264,17-8-1190,10-4-1205,-6 0-2019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5:40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88 8392,'0'4'216,"1"0"0,0 0 0,0 0 0,0 0-1,0 0 1,1 0 0,0 0 0,0-1 0,0 1 0,0 0 0,3 3 0,27 30-3,-28-32-38,-1 0 1,1 0 0,0 0 0,1-1 0,-1 1 1,1-1-1,0 0 0,0 0 0,0-1 0,11 6 0,-52-29 1746,-25-6-1751,59 26-164,-1-1-1,1 0 1,0 0-1,0 0 1,0-1-1,-1 1 1,1 0-1,1-1 1,-1 0-1,0 1 1,0-1-1,0 0 1,1 0 0,-1 0-1,1 0 1,0 0-1,-1 0 1,1 0-1,0 0 1,0-1-1,0 1 1,1 0-1,-1-1 1,0 1-1,1-1 1,0 1-1,0-1 1,-1 1-1,1-1 1,1 1 0,0-5-1,-1 6-7,0-1 2,0-1 0,0 1-1,1-1 1,0 1-1,-1-1 1,1 1 0,0 0-1,0-1 1,0 1-1,0 0 1,1 0 0,-1 0-1,0 0 1,1 0 0,0 0-1,-1 0 1,1 1-1,3-3 1,-4 3-4,0 1 0,0-1 0,0 0 0,0 0 0,0 0 0,0 1 0,-1-1 0,1 0 0,0 0 0,0 0 0,-1 0 0,1 0 0,0 0 0,-1-1 0,1 1 0,-1 0 0,0 0 0,1 0 0,-1-1 0,0 1 0,0 0 0,0 0 0,1 0 0,-1-1 0,0 1 0,-1 0 0,1 0 1,0-3-1,2 1-420,1 0 1,0 0-1,0-1 1,0 2 0,1-1-1,-1 0 1,5-2-1,9 0-1488,11-4-246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5:40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0 176 10890,'25'2'1950,"22"-3"-1935,-16-2 195,-19 2-120,-1-1 0,1 0 1,19-6-1,36-15 134,-63 23-219,-1-1 0,0-1-1,1 1 1,-1 0 0,0-1 0,0 0-1,0 0 1,0 0 0,0 0 0,0 0-1,0-1 1,-1 1 0,1-1-1,-1 1 1,0-1 0,0 0 0,0 0-1,0 0 1,0 0 0,-1-1 0,1 1-1,-1 0 1,1-5 0,-1 3-2,-1 1 1,0-1-1,0 0 0,0 0 1,-1 0-1,1 1 1,-1-1-1,-1 0 1,1 1-1,0-1 1,-4-6-1,4 10 11,0 0 0,1 0 0,-1 0-1,0 0 1,0 0 0,0 0 0,0 1 0,0-1-1,0 0 1,0 0 0,0 1 0,0-1 0,0 1 0,-1-1-1,1 1 1,0-1 0,0 1 0,0-1 0,-1 1 0,1 0-1,0 0 1,-1 0 0,1 0 0,0 0 0,0 0 0,-1 0-1,1 0 1,0 1 0,-1-1 0,-1 1 0,-7 0 139,5-1-133,-1 0 1,0 1-1,1 0 0,-1 0 1,1 0-1,-1 1 0,1 0 1,0 0-1,0 0 0,-1 1 1,1-1-1,-5 5 0,-3 1 20,8-6-5,1 0 1,0 1-1,0 0 0,0 0 0,0 0 0,0 0 0,0 1 0,1-1 0,0 1 1,-1 0-1,2 0 0,-6 9 0,-4 5 133,8-13-130,1 0 1,-1 1-1,1-1 0,0 1 1,1 0-1,-1 0 0,1 0 1,0 0-1,0 1 0,-1 11 1,3-16-19,1 1 0,-1-1 1,0 0-1,0 0 0,1 0 1,0 0-1,-1 0 1,1 0-1,0 0 0,0 0 1,0 0-1,0 0 0,0-1 1,1 1-1,-1 0 0,0-1 1,1 1-1,1 1 1,30 21-52,-26-19-21,33 15 25,40 8-96,-76-26-123,1 0 0,0-1-1,0 1 1,0-1-1,1 0 1,-1 0-1,9 0 1,-8-1-366,10 0-2832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5:59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30 4388,'-31'-13'897,"27"5"-587,-16 4 2354,8 1-1663,9 2-332,5 1 234,-1 0-813,0 1-31,16 8 7,-18-9-38,-2 0 1,32 3 18,35 2-19,92-5 30,-156 0-58,1 0-1,-1 0 1,0 0-1,0 0 0,1 0 1,-1 0-1,0 0 1,1 0-1,-1 0 0,0 0 1,0 0-1,1 0 1,-1 0-1,0 0 0,1 0 1,-1 0-1,0 0 1,0 0-1,1 0 0,-1 0 1,0 0-1,0 1 1,1-1-1,-1 0 0,0 0 1,0 0-1,0 0 1,1 1-1,-1-1 0,0 0 1,0 0-1,0 0 1,1 1-1,-1-1 0,0 0 1,0 1-1,0-1 1,0 0-1,0 0 1,0 1-1,0-1 2,1 1-1,-1-1 1,0 0 0,0 1 0,0-1-1,0 0 1,0 1 0,0-1 0,1 0-1,-1 1 1,0-1 0,0 0 0,1 1-1,-1-1 1,0 0 0,0 0-1,1 1 1,-1-1 0,0 0 0,1 0-1,-1 0 1,0 1 0,1-1 0,-1 0-1,0 0 1,1 0 0,0 0 0,40 4 2,44 2 29,-46 5-54,-36-10 26,0 0-1,0 0 0,0 0 1,0 0-1,0 0 1,0-1-1,6 1 1,-3-2-4,-6 1 0,0 0 1,0 0 0,1 0-1,-1 0 1,0 0 0,0 0-1,1 0 1,-1 0 0,0 0-1,0 0 1,0 0 0,1 0-1,-1 0 1,0 0 0,0-1-1,0 1 1,1 0 0,-1 0 0,0 0-1,0 0 1,0 0 0,0-1-1,1 1 1,-1 0 0,0 0-1,0 0 1,0 0 0,0-1-1,0 1 1,0 0 0,0 0-1,1 0 1,-1-1 0,0 1-1,0 0 1,0 0 0,0-1-1,0 1 1,0 0 0,0 0-1,0 0 1,0-1 0,0 1-1,0 0 1,0 0 0,-1-1-1,1 1 1,0 0 0,0 0 0,0-1-1,3 3-792,-11-7-1194,2 4-3054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6:02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11 5958,'-19'-11'3032,"56"70"278,-31-49-2985,-1 1 1,0 0 0,0 0 0,3 14 0,0 0-199,41 105 97,-46-123-479,-3-7 183,1 1-1,-1-1 1,0 1-1,1 0 1,-1-1-1,0 1 1,1-1-1,-1 1 1,0 0-1,1-1 1,-1 1-1,0 0 1,0-1-1,0 1 1,0 0-1,0 0 1,0-1-1,0 1 1,0 0-1,0-1 1,0 1-1,0 0 1,0-1-1,0 1 1,-1 0-1,1-1 1,0 1-1,-1 0 1,1-1-1,0 1 1,-1 0-1,1-1 1,0 1-1,-1-1 1,1 1-1,-1-1 1,1 1-1,-1-1 1,0 1-1,-5 4-2500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6:03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9097,'0'0'2514,"16"1"-2162,1 2-288,0 1-1,-1-2 0,1 0 1,0-1-1,0-1 0,30-4 0,-17 0 318,0-1 0,45-15 0,-40 10-264,3 0-57,-13 4-27,0-1 0,-1-1 0,26-13 0,-45 19-85,0 0-1,0 1 0,0-1 0,0 1 0,0 0 0,0 0 0,0 0 0,0 1 0,1 0 0,-1 0 0,0 0 0,9 2 0,-9 0-662,0-1 0,0 1-1,0 0 1,0 0-1,0 0 1,7 6-1,-6-3-3346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3:47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17 7431,'-1'-2'211,"-1"1"-1,-1-1 1,1 1 0,0-1-1,0 1 1,0 0 0,-1 0-1,1-1 1,-1 2-1,1-1 1,-1 0 0,1 0-1,-1 1 1,0 0 0,1-1-1,-1 1 1,1 0 0,-1 0-1,0 0 1,1 1 0,-1-1-1,1 1 1,-5 1-1,7-2-137,-1 0-1,0 1 0,0-1 0,0 0 0,0 1 0,0-1 1,1 1-1,-1 0 0,0-1 0,0 1 0,1 0 0,-1-1 1,0 1-1,1 0 0,-1 0 0,1-1 0,-1 1 0,1 0 1,-1 0-1,1 0 0,0 0 0,-1 0 0,1 0 0,0-1 1,0 3-1,0 24-210,0-19 300,1 65 738,-5 106 314,-4-25-782,7-146-393,1 1-1,0 0 0,0-1 0,1 1 1,0-1-1,0 1 0,5 11 0,-2-6 14,1 1 8,0 0 1,1 0-1,16 27 1,-7-13-41,33 59 6,-36-56 82,-15-15-135,0-8-112,-10 22-807,6-13-5401,7-23 2909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6:03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6 1826,'-11'-1'4709,"-4"-1"-2826,-11-1-131,21 3-1561,0 1 1,0-1 0,0 1-1,0 0 1,0 0-1,0 0 1,0 1 0,0-1-1,-8 5 1,-38 13 700,47-18-797,0 1 1,0 0 0,0 0-1,0 0 1,0 0-1,1 1 1,-1 0 0,1-1-1,-1 1 1,1 1 0,0-1-1,-3 4 1,-22 36 283,28-43-371,0 1 0,-1-1 0,1 1 0,0-1 0,0 1 0,0-1 0,0 1 0,0-1 0,-1 1 0,1-1 0,0 1 0,0 0 0,0-1 0,0 1 0,0-1 0,1 1 0,-1-1 0,0 1 0,0-1 0,0 1 0,0-1 0,1 1 0,-1-1 0,0 1 0,0-1 0,1 0 0,-1 1 0,0-1-1,1 1 1,-1-1 0,0 0 0,1 1 0,-1-1 0,1 0 0,-1 1 0,1-1 0,-1 0 0,0 0 0,1 1 0,-1-1 0,1 0 0,-1 0 0,1 0 0,0 0 0,0 0 0,0 1 26,6 3-11,0-1 0,0 1 0,0-1 0,0-1 0,1 0 0,-1 0 0,1 0 0,0-1 0,-1 0 0,9 0 0,-5 0 0,-1 0 1,1 1-1,17 5 1,-25-7-15,-1 0 0,1 0 0,-1 0 0,1 0 0,-1 0 0,1-1-1,-1 1 1,1-1 0,-1 0 0,1 0 0,-1 0 0,0 0 0,1 0 0,-1 0 0,0-1 0,0 1 0,0-1 0,2-2 0,26-23 2,-29 24-50,1 0 0,-1-1 0,0 1-1,0-1 1,0 1 0,0-1 0,0 0-1,-1 1 1,0-1 0,0 0 0,0 0-1,0 1 1,-1-1 0,1 0 0,-2-3-1,2 4 70,-10-50-24,12 50-62,-8 8-310,15 11 249,-6-11 134,0 0 0,1 0 0,0 0 0,0 0 0,1-1 0,-1 0 0,1 0 0,0 0 0,0 0 0,0-1 0,1 0 0,-1 0 0,1 0 0,-1-1 0,11 4 0,4 0-38,25 8-518,-15-3-2718,-18-6 636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6:04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7303,'0'2'154,"1"0"0,-1 0 0,0 0 1,1 0-1,-1 0 0,1 0 0,0 0 0,0 0 1,0 0-1,0 0 0,0 0 0,0-1 0,0 1 0,0 0 1,1-1-1,2 3 0,5 3 453,0 0 1,-1 0-1,11 12 0,11 11-57,-20-20-445,5 5 91,0 1 1,15 21-1,41 42 856,-71-80-935,4-16 289,-10-4-405,3 11-90,0 0 1,0 0 0,1-1 0,1 0-1,-1-13 1,3 23 74,-1-1-1,1 1 1,0-1-1,0 1 1,-1-1-1,1 1 1,0 0-1,0 0 1,1-1-1,-1 1 1,0 0-1,0 0 1,0 0 0,1 0-1,-1 0 1,1 0-1,-1 1 1,0-1-1,1 0 1,-1 1-1,1-1 1,0 1-1,-1-1 1,3 1-1,30-7-2,-33 7 9,1 0-1,0 0 1,0 1 0,0-1-1,0 1 1,-1-1 0,1 1-1,0 0 1,0 0 0,-1 0-1,1 0 1,-1 0 0,1 0-1,-1 0 1,1 0 0,-1 1-1,2 1 1,10 8 19,-8-7-6,1 1 47,1 0-1,-1 0 1,-1 0-1,1 1 1,-1-1-1,0 1 1,0 1-1,-1-1 1,1 1-1,3 8 1,-3-2 235,6 21 255,-11-33-515,0 0-1,0 0 0,0 0 0,0 0 1,-1 0-1,1-1 0,0 1 1,0 0-1,0 0 0,-1 0 0,1 0 1,-1 0-1,1 0 0,-1 0 1,1 0-1,-1 0 0,1-1 0,-1 1 1,0 0-1,1 0 0,-1-1 1,0 1-1,0-1 0,1 1 0,-1 0 1,0-1-1,0 1 0,0-1 1,0 0-1,0 1 0,-1-1 0,-7 3-16,1 0 0,-1-1-1,0 0 1,0-1 0,0 1-1,1-2 1,-1 0-1,0 0 1,-14-2 0,21 2-257,0 0 1,0 0-1,1-1 1,-1 1-1,0-1 1,0 0 0,0 1-1,0-1 1,1 0-1,-1 0 1,-2-2-1,4-4-2175,14-3-718,1 2 33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6:05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5061,'32'-4'3314,"16"-6"-1845,-44 8-1215,0 0 0,-1-1-1,1 1 1,-1-1 0,0 0 0,0 1-1,0-1 1,0-1 0,0 1 0,-1 0 0,0-1-1,4-6 1,-4 6-243,-1 0 0,0 1 0,0-1-1,0 0 1,0 0 0,-1 0 0,1 0 0,-1 0-1,0 0 1,0 0 0,-1 0 0,1 1 0,-1-1-1,0 0 1,0 0 0,0 0 0,0 1 0,-4-8-1,-6-26 41,6 5 168,-8 33 801,7 1-1015,4-1 55,1 0-1,-1-1 0,0 1 1,0 0-1,1 0 0,-1 0 1,0 0-1,1 0 0,-1 1 1,-2 1-1,3 0-13,-1 0 1,1-1-1,-1 1 0,1 0 1,0-1-1,0 1 0,1 0 0,-1 0 1,1 0-1,-1 0 0,1 0 0,0 3 1,-2 8 0,1-2 56,0-1 0,0 1 0,1 0 0,0-1 0,1 1 0,4 17 0,1-14-84,0-1 1,2 1-1,0-1 0,0 0 0,16 17 0,-21-26-11,-1-2-1,0-1 0,1 1-1,-1-1 1,1 1-1,-1-1 1,1 0 0,0 0-1,-1 0 1,1 0 0,0-1-1,0 1 1,0-1 0,1 0-1,-1 0 1,0 0 0,0 0-1,7 1 1,3 0 49,-5 0-42,-1 0-1,1 0 1,0-1-1,0-1 0,0 1 1,0-1-1,12-2 1,-6 1-4,-8 0-2,0 0-1,0 0 1,-1-1 0,1 0 0,0 0 0,0 0-1,-1-1 1,0 0 0,1 0 0,-1 0 0,0-1-1,-1 0 1,8-7 0,0 1-48,-3 3-15,0 0-1,-1-1 0,0 0 1,0 0-1,11-17 0,-11 14 11,-6 9 27,-1-1 0,1 0 0,-1 0 0,0 0 0,0 0 0,0 1 0,0-1 0,0-1 0,-1 1 0,1 0 0,-1 0 0,0 0 0,0 0 0,0 0 0,0 0 0,0 0 0,-1 0 0,0 0 0,1 0 0,-1 0 1,-3-6-1,2 3 7,-5-21 17,6 26-37,1 0-1,0 0 1,-1 0 0,1 0 0,-1 0-1,0 0 1,1 0 0,-1 0-1,0 0 1,1 0 0,-1 0 0,0 1-1,0-1 1,0 0 0,0 1 0,0-1-1,0 0 1,1 1 0,-2-1 0,1 1-1,0 0 1,0-1 0,0 1-1,0 0 1,0 0 0,0-1 0,0 1-1,0 0 1,0 0 0,0 0 0,-2 1-1,-30 5-204,31-5 261,0 1 10,-1 0 0,1 0 1,0 0-1,0 0 0,0 0 0,0 0 1,0 0-1,0 1 0,1-1 0,-1 1 1,1 0-1,0-1 0,-1 1 0,1 0 1,1 0-1,-1 0 0,0 0 0,1-1 0,-1 6 1,0-1 15,0 0 1,1 1 0,0-1-1,0 0 1,0 0-1,1 0 1,3 11 0,-2-8 4,-1-6-39,0 0-1,1 0 1,-1 0-1,1 0 1,0 0-1,0 0 1,1 0-1,-1-1 1,1 1-1,-1-1 1,1 0-1,0 1 1,0-1-1,1-1 1,-1 1-1,1 0 0,-1-1 1,5 3-1,4 3-30,38 25-87,-48-31 44,1-1 0,0 0 0,0 1 0,0-1 0,0 0 1,0-1-1,0 1 0,0 0 0,1-1 0,-1 0 0,0 0 0,0 0 0,0 0 0,1 0 0,3-1 1,6-1-523,-12 3 523,1-1 0,-1 0 0,0 0 0,1-1 0,-1 1 0,1 0 0,-1 0 0,0-1 0,1 1 0,-1-1 0,0 1 0,0-1 0,1 1 0,-1-1 0,0 0 0,0 0 0,0 1 1,0-1-1,0 0 0,0 0 0,0 0 0,1-2 0,16-11-3585,-8 12-2343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6:06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22 3683,'-5'1'5889,"8"7"-4816,83 88 2920,-69-78-3683,37 26 1,-35-29-153,-6-5 132,2 2 329,-13-18-97,-19-10-182,10 11-328,5 2-10,0 1 0,0-1 0,0 1 0,0-1 0,0 0 0,1 0 0,-1 1-1,1-1 1,0-1 0,0 1 0,0 0 0,0 0 0,0-4 0,-1-1 9,1 5-9,1 0 1,-1 0 0,1 0-1,0-1 1,0 1 0,0 0-1,0 0 1,0 0 0,1 0-1,-1 0 1,1 0 0,0 0 0,0 0-1,0 0 1,0 0 0,1 0-1,-1 0 1,1 0 0,0 1-1,0-1 1,0 1 0,3-3-1,1-2-26,2 1-1,-1 0 0,1 0 0,15-8 0,-14 9 13,-1 0-521,1 1-1,-1-1 1,1 2-1,0-1 1,0 2 0,1-1-1,-1 1 1,1 0 0,-1 1-1,15 0 1,-19 0 432,3 3-692,-2 2-2947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6:06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13 5926,'-2'0'215,"1"0"0,-1 1 1,1-1-1,-1 1 1,1-1-1,-1 1 0,1-1 1,-1 1-1,1 0 1,-1 0-1,1 0 1,0 0-1,0 0 0,-1 0 1,1 0-1,0 0 1,0 0-1,0 0 0,0 1 1,0-1-1,0 1 1,1-1-1,-1 0 0,0 1 1,1-1-1,-1 1 1,1-1-1,-1 1 1,1 0-1,0-1 0,0 3 1,-1 0-119,1 0 0,0 1 1,0-1-1,0 1 0,1-1 1,-1 0-1,1 1 1,0-1-1,1 0 0,-1 0 1,1 1-1,-1-1 0,1 0 1,0-1-1,4 6 0,30 38 53,-32-44-114,-1 1 0,0-1 0,1-1 0,0 1 0,0-1 0,0 1 0,0-1 0,0 0 0,0 0 0,0-1 0,1 1 0,-1-1 0,1 0 0,8 1 0,4 1-64,2 1 66,48 9 154,12-4-91,-78-9-99,1 0 0,0 0 0,0 0 0,-1 0 0,1 0 0,0 0-1,-1 0 1,1-1 0,0 1 0,-1 0 0,1-1 0,0 0 0,-1 1 0,1-1-1,-1 0 1,1 0 0,-1 0 0,1 0 0,-1 0 0,0 0 0,0 0 0,1 0 0,-1 0-1,0-1 1,0 1 0,0-1 0,0 1 0,-1-1 0,1 1 0,0-1 0,1-2 0,1-4-105,-2 6 77,0 0 1,0 0-1,0-1 1,0 1-1,-1-1 1,1 1-1,-1-1 1,0 1-1,0 0 1,0-1-1,0 1 1,0-4 0,-3-25-91,-2-37 23,5 66 129,0 1 0,-1-1-1,1 0 1,-1 1-1,0-1 1,1 1 0,-1-1-1,0 0 1,0 1 0,0 0-1,0-1 1,0 1-1,0 0 1,-1-1 0,1 1-1,0 0 1,-1 0 0,-1-1-1,-30-16 217,-12 10-33,-32 2-144,72 6-130,1-1 0,-1 1 0,1 0 0,-1 1 0,1-1 1,-1 1-1,1-1 0,-6 3 0,1 0-455,-13 2-1716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6:35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788 30 6534,'0'-2'80,"-1"1"-1,1-1 0,-1 1 1,1-1-1,-1 1 1,1 0-1,-1-1 0,0 1 1,0 0-1,0 0 0,0-1 1,0 1-1,0 0 1,0 0-1,0 0 0,0 0 1,0 0-1,0 0 1,-1 0-1,1 1 0,0-1 1,-1 0-1,1 1 0,-1-1 1,1 1-1,-1-1 1,1 1-1,-1 0 0,1 0 1,-3 0-1,3 0 311,-19 18 3754,3-3-3226,-31 35-1,-52 79 209,-22 32-736,-187 255 560,263-359-920,21-22 42,-22 32-211,36-51 212,5-11-1256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6:36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212 134 14798,'-6'8'108,"-1"0"1,1 1-1,1-1 0,0 1 1,0 0-1,0 0 0,-4 17 0,-17 71 190,24-88-181,-12 69 284,-6 58-102,9-26-89,10-82-171,-9 43 0,-8 9-34,12-59 2,4-25-53,-1-10-107,-9-41-735,2 0 0,-3-77 0,8 39 819,0-63 26,1 88-28,2 25 8,4-55-1,2 61 73,1-43 15,-5 80-24,0-1 1,0 1 0,0-1 0,0 1 0,0-1 0,0 0 0,0 1 0,0-1 0,0 1 0,0-1 0,0 1 0,0-1 0,1 1 0,-1-1-1,0 0 1,0 1 0,1-1 0,-1 1 0,0 0 0,1-1 0,-1 1 0,0-1 0,1 1 0,-1 0 0,1-1 0,-1 1 0,1 0-1,-1-1 1,1 1 0,1 0 4,0 0 0,0 1 0,-1-1 0,1 1 0,0-1 0,-1 1 0,1 0 0,-1-1 0,1 1 0,0 0 0,-1 0 0,0 0 0,1 1 0,-1-1 0,0 0 0,1 0 0,0 3 0,50 48 209,-45-44-143,0 1 1,-1 0 0,0 0-1,0 0 1,-1 0 0,0 1-1,4 12 1,9 20 65,-13-34-117,14 30 50,35 48 0,30 33 47,-48-74-56,-17-32-39,-5-5-14,1 0 0,1-1 1,0-1-1,0 0 0,0-1 1,1-1-1,30 4 1,-46-8-4,0 1 1,1-1 0,-1 0 0,1 0-1,-1 1 1,0-1 0,1 0 0,-1 0 0,0 0-1,1-1 1,-1 1 0,1 0 0,-1 0-1,0-1 1,1 1 0,-1-1 0,0 1-1,0-1 1,1 0 0,-1 1 0,0-1 0,0 0-1,0 0 1,0 0 0,0 0 0,0 0-1,0 0 1,0 0 0,0 0 0,1-3-1,1-1 3,6-5-6,-4 5 3,0 0 0,-1-1 0,0 0 1,0 0-1,0 0 0,0 0 0,-1-1 0,0 0 1,-1 1-1,3-12 0,16-75 6,-20 89-13,0-1 1,0 0-1,0 1 1,-1-1-1,0 0 0,0 1 1,0-1-1,-1 1 1,1-1-1,-1 0 1,0 1-1,-1-1 0,1 1 1,-3-6-1,-6-21-6,-7-94 61,17 124-53,0 0 0,0 1-1,0-1 1,0 0 0,0 0 0,0 1-1,-1-1 1,1 0 0,0 1 0,-1-1-1,1 0 1,0 1 0,-1-1 0,1 0-1,-1 1 1,1-1 0,-1 1 0,1-1-1,-1 1 1,0-2 0,-1 1-75,6 17 59,0-6 24,1 2 127,-1 1 0,0 0-1,-1 0 1,0 0 0,1 22 0,-3-9-56,1-1 0,1 1-1,12 47 1,-12-62-63,20 92 0,-21-93-74,1 1-1,-1-1 1,2 0 0,7 17 0,-1-6-260,-7-15 144,-2-1 30,1 0 0,1-1-1,-1 1 1,1-1 0,0 0 0,0 1-1,0-1 1,0-1 0,1 1-1,-1 0 1,1-1 0,6 4-1,58 35-1408,-67-41 1363,1 0 1,0 0 0,0 0-1,-1-1 1,1 1-1,0 0 1,0-1-1,0 1 1,0-1-1,0 0 1,0 0 0,3 0-1,-4 0 53,14 0-4230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6:37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45 11979,'-106'-37'139,"103"36"-128,-1 0 0,1-1 0,0 1 0,0 1-1,-1-1 1,1 0 0,0 1 0,-1 0 0,1 0 0,0 0-1,-1 0 1,1 0 0,-1 1 0,1-1 0,0 1 0,-1 0 0,1 0-1,0 0 1,0 0 0,0 1 0,0-1 0,-5 4 0,0 0 43,0 0-11,0 0 0,0 0 0,1 1 0,0 0 0,0 0-1,0 1 1,1 0 0,0 0 0,-6 9 0,-2 3 57,9-13-50,0 0-1,0 0 1,1 0 0,0 1-1,0-1 1,1 1 0,0 0-1,0 0 1,1 0 0,-3 9-1,-4 16 94,8-28-135,-3 5 28,1 0 1,0 1-1,1-1 0,0 1 1,1 0-1,0 0 0,1 17 1,7 47 48,-7-73-77,0 1-1,0-1 1,0 1 0,0-1-1,1 1 1,-1-1 0,0 0-1,1 1 1,0-1 0,-1 1-1,1-1 1,0 0-1,-1 0 1,1 1 0,0-1-1,0 0 1,0 0 0,0 0-1,0 0 1,0 0 0,1 0-1,-1 0 1,0 0 0,0-1-1,1 1 1,-1 0 0,1-1-1,-1 1 1,0-1 0,1 1-1,-1-1 1,1 0 0,1 1-1,2 0-32,10-4 105,-10 2-46,-1-1 1,0 0-1,0-1 1,0 1 0,0-1-1,0 0 1,0 1-1,0-2 1,-1 1-1,0 0 1,0-1-1,0 0 1,0 1-1,3-6 1,63-96-3,-7 3-22,-25 32 60,-27 90 512,13 39 0,41 129-529,-62-183-128,0 0-1,0 0 1,0-1 0,1 1 0,0-1-1,0 1 1,6 6 0,-7-10-39,0 1 1,0 0 0,0-1-1,1 0 1,-1 1-1,1-1 1,-1 0-1,6 1 1,6 3-309,31 8-651,46-1-427,-88-11 1280,1-1-1,-1 0 1,0 0-1,1 0 1,-1 0-1,1 0 1,-1-1-1,0 1 1,5-3 0,13-6-3186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6:37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90 9513,'-3'-7'157,"-1"1"-1,0 0 1,0 1-1,0-1 1,-1 1-1,1-1 1,-1 2 0,0-1-1,-1 0 1,0 1-1,1 0 1,-7-3 0,2 0 76,8 6-135,0-1 0,0 1-1,0 0 1,-1 0 0,1 0 0,0 0 0,0 0 0,-1 0 0,1 0 0,0 1-1,-1-1 1,1 1 0,-1 0 0,1 0 0,-1 0 0,1 0 0,0 0 0,-5 1-1,2 1-17,0 0 0,0 1 0,0-1 0,0 1 0,1 0-1,-1 0 1,-5 7 0,-9 5 30,1 1 0,1 1 0,0 1 0,-22 31 0,38-46-102,-6 6 7,0 1-1,1 1 1,0-1 0,1 1-1,0 0 1,1 0 0,0 0-1,1 0 1,-4 22 0,6 21-47,1-53 34,0 0-1,0-1 1,0 1 0,1 0-1,-1-1 1,0 1 0,0 0-1,0-1 1,1 1 0,-1 0 0,0-1-1,1 1 1,-1-1 0,0 1-1,1 0 1,-1-1 0,1 1-1,-1-1 1,1 0 0,-1 1-1,1-1 1,-1 1 0,1-1 0,-1 0-1,1 1 1,0-1 0,-1 0-1,1 0 1,0 1 0,-1-1-1,1 0 1,0 0 0,-1 0 0,1 0-1,0 0 1,-1 0 0,1 0-1,0 0 1,0 0 0,24-7 127,-22 6-118,36-19-6,2-8-106,65-58-1,-94 77 75,0 0-1,1 1 1,0 0-1,0 1 1,23-8-1,-35 14 29,1 0 0,0 1 0,0-1 0,-1 1 1,1 0-1,0-1 0,0 1 0,0 0 0,0 0 0,0 0 0,-1 0 0,1 1 0,0-1 1,0 0-1,0 1 0,0-1 0,-1 1 0,1 0 0,0-1 0,-1 1 0,1 0 1,0 0-1,-1 0 0,1 0 0,-1 1 0,0-1 0,1 0 0,-1 1 0,2 2 0,7 5 169,16 15 68,-1 1 1,0 2-1,31 45 1,-36-46-152,-11-14-20,0 0 0,-1 0 0,0 0 0,-1 1 1,0 1-1,-1-1 0,0 1 0,-1 0 0,-1 0 0,3 18 1,-2-13-102,-3-9-11,-1 0 1,0 0-1,0 0 1,-1 0-1,-1 10 1,-10 93-688,10-109 554,1 1-1,-1 0 1,-1 0-1,1-1 1,0 1 0,-1-1-1,-2 5 1,3-8-20,0 0 0,0 1 0,0-1-1,0 0 1,0 0 0,-1 0 0,1 0 0,0 0 0,0 0 0,-1-1 0,-2 2 0,-4 3-1977,-3 1-3238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6:38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130 189 12620,'-36'0'641,"-47"-3"-321,73 3-192,10-2 224,5-1-127,0 0-129,68-10-64,-53 11 192,6-6-192,0 0-64,0 0-160,20-8-961,6-3-481,77-47-704,-109 47-353,-4 1-2081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3:48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22 405 10218,'-5'-16'-1,"1"1"-25,0 0-1,-4-30 1,8 41 38,1-1-1,-1 0 1,1 1 0,0-1 0,0 0 0,1 1 0,-1 0 0,1-1 0,0 1 0,0 0 0,1 0 0,-1 0 0,1 0 0,0 0 0,0 0 0,0 1 0,0 0 0,1-1 0,6-4 0,7-8 277,34-34 160,52-29-65,-98 75-355,1 0 0,0 0 1,0 0-1,1 0 0,-1 1 0,1 0 1,-1 1-1,1-1 0,0 1 0,0 1 1,0-1-1,0 1 0,8 0 1,4-1 19,64-2 17,-65 4 40,0-1 0,0 0 1,30-7-1,-17 1 224,-3 1-198,1 0 1,0 2 0,0 1-1,53 2 1,64 12-21,-139-10-92,-1 0-1,1 0 1,0 1-1,12 4 1,-18-6-5,0 1 0,0 0 0,0 0 0,0-1-1,0 1 1,0 0 0,0 0 0,0 0 0,0 0 0,0 0 0,0 0 0,1 3 0,3 3 83,-1-1-72,0 0 1,0 1 0,0-1-1,-1 1 1,-1-1-1,1 1 1,-1 0-1,0 0 1,0 0-1,-1 1 1,0-1 0,0 0-1,-1 8 1,0 3-6,-1 1 0,-5 29 1,5-46-15,1 1 28,-1 0 0,1 0 0,-1 0 0,0 0 1,0 0-1,0 0 0,-1 0 0,1-1 0,-1 1 0,1 0 0,-1-1 0,0 0 0,0 1 1,0-1-1,0 0 0,0 0 0,-1 0 0,1 0 0,-1 0 0,1 0 0,-1-1 0,0 0 1,1 1-1,-1-1 0,-6 2 0,-6 3 226,-31 15-138,-73 23 0,94-37-288,-1-1 1,0-1-1,0-1 1,-43 0-1,20-1 144,-248 16-32,276-16-10,19-2 57,0-1 1,0 1-1,0-1 0,-1 1 0,1-1 1,0 0-1,0 0 0,0 0 0,-1 0 0,1-1 1,0 1-1,0 0 0,0-1 0,-3 0 1,5 0-55,0 1 0,0 0 0,0 0 0,0 0 0,0-1 0,0 1 0,0 0 0,0 0 0,0-1 0,0 1 0,0 0 0,0 0 0,0 0 0,0-1 0,0 1 0,0 0 0,0 0 0,0 0 0,0-1 0,0 1 0,0 0 0,0 0 0,1 0 0,-1 0 0,0-1 0,0 1 0,0 0 0,0 0 0,0 0 0,1 0 0,-1 0 0,0-1 0,0 1 0,0 0 0,0 0 0,1 0 0,-1 0 0,0 0 0,0 0 0,0 0 0,1 0 0,-1 0 0,0 0 0,0 0 0,1 0 0,-1 0 0,0 0 0,0 0 0,0 0 0,1 0 0,-1 0 0,0 0 0,0 0 0,0 0 0,1 0 0,-1 0 0,0 0 0,6-2-4238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6:38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1 207 4612,'9'-31'3040,"12"-52"673,-21 76-2555,-1 8-691,-2 9 199,3 24-111,6 51 0,-3-58-438,-3-21-101,1-1-1,-1 1 0,1 0 1,0-1-1,1 1 0,-1-1 1,1 1-1,0-1 0,0 0 1,1 0-1,0 0 0,0 0 1,0 0-1,0 0 0,1-1 1,-1 0-1,1 0 0,0 0 0,1 0 1,-1 0-1,6 3 0,-8-6-15,5 4 10,-1 0 1,1-1 0,1 0-1,9 4 1,66 23 21,-79-29-25,0-1 0,0 0 0,0 0-1,0-1 1,0 1 0,0-1 0,0 1-1,0-1 1,6-1 0,-7 0 9,-1 0 0,1 0 0,-1 0-1,0 0 1,1 0 0,-1-1 0,0 1 0,0-1 0,3-2-1,-1 1 10,-3 2-21,3-3 2,1 0-1,-1 0 1,-1 0-1,1 0 1,5-9-1,8-14 1,15-31-1,-30 53 0,1 0 0,-1 0 0,-1 0 0,1 0 0,-1 0 0,0 0 0,0-1 0,0 1 0,-1 0 0,1 0 0,-1-1 0,-1 1 0,1 0 0,-1-1 0,0 1 0,-2-7 0,-2-10 1,5 19-6,-2-8-4,0-1-1,-1 1 1,0 0-1,-1 0 1,-7-15-1,-22-33-32,20 41-135,6 16-1362,4 2-91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6:39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181 197 12748,'0'3'641,"-5"10"-609,0 3-32,26 69 64,-11-67 737,0 4-129,1-4-512,-1 3-64,11 19-96,35 69 0,-45-98 0,-1-3-512,-5 0-289,0-6-352,11 9 160,-6-8-192,-5-35-4580</inkml:trace>
  <inkml:trace contextRef="#ctx0" brushRef="#br0" timeOffset="1">88 67 12588,'-31'-29'673,"-25"-8"-481,61 37-192,-10 0-96,10 0-225,5 8-1472,6-1-417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6:39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 11115,'-6'-2'1063,"3"4"-694,6 6 163,7 11-60,10 15 773,27 71 1,-21-23-1070,-25-78-159,1-1 0,-2 1 0,1 0 0,0 0-1,-1-1 1,0 1 0,0 0 0,0 0 0,0 0 0,-1 0 0,1-1 0,-1 1 0,0 0-1,0 0 1,-1-1 0,1 1 0,-3 4 0,-3 13-1,5-12 42,2-15 33,1-10-26,-1 5-89,1 0 1,0 1-1,0-1 1,2 0-1,-1 0 0,1 1 1,1-1-1,0 1 1,0 0-1,1 0 0,8-12 1,41-65 28,-36 49 47,-18 37-57,1-1 0,-1 1-1,0 0 1,1 0 0,-1 0-1,1 0 1,-1 0 0,1 0 0,0 1-1,-1-1 1,1 0 0,0 0 0,0 0-1,0 1 1,0-1 0,-1 0-1,1 1 1,0-1 0,0 0 0,0 1-1,0-1 1,0 1 0,0 0-1,1-1 1,1 1 0,0-2 4,0 1 1,1 0-1,-1 0 1,1 0-1,-1 0 1,1 1-1,-1-1 0,1 1 1,0 0-1,-1 0 1,6 1-1,-4 0 10,0 0 0,0 1 0,1 0 0,-2 0 0,1 1 0,0-1 1,0 1-1,8 6 0,5 8 6,0 1-1,0 1 1,-2 0 0,0 1 0,20 35 0,-34-51-14,1-1-18,0 1 1,-1 0-1,1 0 0,-1 0 0,0 0 0,0 0 0,0 0 0,-1 1 1,0-1-1,0 1 0,1 8 0,2 8-694,15 72-2059,-19-81 757,-3-13 366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6:39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2 11371,'-3'-1'95,"1"1"0,-1-1 1,0 1-1,1 0 1,-1 0-1,0 0 0,1 1 1,-1-1-1,0 0 0,1 1 1,-1 0-1,0 0 0,1-1 1,-1 1-1,1 1 1,0-1-1,-1 0 0,-3 4 1,0 0-47,0 0 1,1 0-1,-1 1 1,-5 7-1,7-7 118,1-2-99,0-1 1,0 1-1,1-1 1,0 1-1,0 0 1,0 0-1,0 1 1,1-1-1,-1 0 1,1 0-1,0 1 0,0-1 1,1 1-1,-1-1 1,1 9-1,-1 5 139,0-4-164,1 0 0,0 0 0,1 0 0,0 0 0,2 0 0,3 15 0,-2-13-2,-4-13-31,1-1 0,-1 1 0,1 0 0,0-1 0,0 1 0,0 0 0,0-1 0,0 1 0,1-1 0,-1 0 0,1 1 0,0-1 0,-1 0 1,1 0-1,0 0 0,0 0 0,0 0 0,1-1 0,-1 1 0,0-1 0,1 1 0,-1-1 0,1 0 0,-1 0 0,1 0 0,4 1 0,0 0 13,-6-1-16,0-1 1,0 1-1,1-1 1,-1 0-1,0 0 1,1 0-1,-1 0 1,0 0 0,1 0-1,-1 0 1,0 0-1,1 0 1,-1-1-1,0 1 1,1-1-1,1 0 1,1 0-27,1-1 0,-1 1 1,0-1-1,1 0 0,-1 0 1,0-1-1,0 1 0,0-1 1,-1 0-1,1 0 0,-1 0 1,1 0-1,-1-1 0,0 1 1,0-1-1,-1 0 0,1 0 1,-1 0-1,0 0 0,0-1 0,0 1 1,0 0-1,1-9 0,4-25-155,-5 25 173,0 1-1,0-1 0,-1-19 0,-3-31 50,1 49 5,3 21 113,41 41 205,2 0-171,-14-12-1495,70 60 1,-13-18-1995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6:58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99 299 10538,'-8'0'191,"1"1"0,0 0 0,0 0-1,0 0 1,0 1 0,0 0 0,1 0 0,-1 1 0,0 0-1,1 0 1,-9 5 0,13-6-148,1-2 32,1 1-1,0-1 0,-1 0 1,1 0-1,0 1 0,-1-1 1,1 0-1,0 1 0,-1-1 1,1 0-1,0 1 0,0-1 1,0 0-1,-1 1 0,1-1 1,0 1-1,0-1 0,0 0 1,0 1-1,0-1 0,0 1 0,-1-1 1,1 0-1,0 1 0,0-1 1,1 1-1,31 9 689,-3-6-593,0-1 0,0-2 0,42-3 0,133-17 293,-12-4-431,-139 16-7,-46 7-8,1-1 0,0 0 0,-1-1 0,1 1 0,-1-1 0,12-5 0,-12 4-1,1 0 3,-5 2-14,0 0-1,0 0 1,0 0-1,0 0 1,0-1-1,-1 0 1,1 1-1,0-1 1,-1 0-1,1 0 1,-1-1-1,0 1 0,0 0 1,0-1-1,3-3 1,27-48 0,-29 47-5,0 0 0,-1 0 0,0 0 0,0-1 0,0 1 0,-1 0 0,0-1 0,-1 1 0,0-14 0,1-5 11,0 16-2,-1-1 0,0 0 0,0 0-1,-1 0 1,-4-16 0,3 22-16,1 6-11,1 17-37,8 31-25,1-19 80,2-1 0,1 0 0,1 0 0,2-1 0,18 26 0,62 102 0,-16-39 48,-44-70-32,-19-25-11,1 1 22,27 49 0,0 21 5,-43-91-20,0-1 0,0 1 0,0 0 0,-1 0 0,1 0 0,0 0 0,-1 0 0,0 0 0,1 0 0,-1 0 0,0 0 0,0 0 0,0 0 0,0 0 0,-1 0 0,1 0 1,-1 3-1,0-4 18,0 0 1,0 1-1,0-1 1,0 0 0,0 0-1,-1 0 1,1 0-1,0 0 1,0 0 0,-1 0-1,1-1 1,-1 1-1,-1 0 1,-7 4 162,2 1-168,-1-1 1,1 0-1,-1-1 1,0 0-1,0 0 1,-1-1-1,-16 4 1,8-3 5,10-3-21,1 1 1,-1-1 0,-1 0-1,1-1 1,0 1-1,0-2 1,0 1 0,0-1-1,0 0 1,-11-4-1,-15-2-3,-86-14-7,25-3-22,87 22-168,0 0-1,1-1 0,-1 0 1,1 0-1,0 0 0,-8-5 1,-7-12-4044,12 10 1181,-9-7-3940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6:59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1 184 12139,'0'0'39,"1"0"-1,-1 0 0,1 0 0,-1 0 0,0 0 0,1 0 0,-1 0 0,1 0 0,-1 1 0,0-1 1,1 0-1,-1 0 0,0 0 0,1 1 0,-1-1 0,0 0 0,1 0 0,-1 1 0,0-1 0,0 0 1,1 1-1,-1-1 0,0 0 0,0 1 0,0-1 0,0 1 0,1-1 0,-1 0 0,0 1 0,0-1 1,0 0-1,0 1 0,0 0 0,1 2-31,-1-1 1,1 1-1,0-1 0,0 1 0,0-1 1,1 1-1,-1-1 0,3 5 1,175 192 1134,-153-173-983,0-2 1,42 31-1,-13-14-34,-53-39-62,0-1 0,0 1 0,0-1 0,0 0 0,0 0 0,0 0 0,0 0 0,1 0 0,-1 0 0,0 0 0,1-1 0,-1 1 0,3 0 0,-4-2-30,0 1-1,0 0 1,0 0-1,0 0 1,0-1-1,0 1 1,1 0-1,-1-1 1,-1 1-1,1-1 1,0 1-1,0-1 1,0 0-1,0 1 1,0-1-1,0 0 1,-1 1 0,1-1-1,0 0 1,0-1-1,3-5 67,-1 0-1,0 0 1,-1-1 0,0 1 0,0-1-1,2-12 1,3-14-150,37-127 57,-42 154-6,-1 4-33,0-1 0,0 1 1,0-1-1,0 1 1,-1-1-1,0 0 1,1 1-1,-1-1 1,0 1-1,-1-1 1,1 0-1,-1 1 1,0-5-1,-2-8-302,3 16 285,0-1-1,0 0 0,-1 0 1,1 1-1,0-1 1,0 0-1,0 1 0,-1-1 1,1 0-1,0 1 0,-1-1 1,1 1-1,0-1 0,-1 0 1,1 1-1,-1-1 0,1 1 1,-1-1-1,0 0 0,20 7-729,-4-3 783,1 0 1,0 0-1,0-2 1,0 0 0,30-2-1,34-8 66,-73 8-21,0 0-1,1-1 0,-1 0 1,0 0-1,0 0 0,0-1 0,0-1 1,0 1-1,-1-1 0,10-7 1,-4 3-19,-7 5-22,-1-1 0,1 0-1,-1 0 1,0-1-1,0 1 1,0-1 0,0 0-1,-1 0 1,0 0-1,0 0 1,0-1 0,3-10-1,-2 7-1,-4 6 8,1 0 1,0 0-1,-1 0 0,1 0 1,-1 0-1,0 0 0,0 0 1,0 0-1,-1 0 0,1 0 1,-1 0-1,1 0 0,-1 0 1,0 0-1,0 0 0,-1 1 1,1-1-1,0 0 0,-1 1 1,0-1-1,1 1 0,-1-1 1,-3-2-1,2 1 25,0 2-17,1-1-1,-1 1 1,0-1 0,0 1 0,0 0 0,0 0 0,0 0-1,0 1 1,0-1 0,-1 1 0,1-1 0,-1 1-1,-5-1 1,7 2-8,0 0 2,-1 0-1,1 0 1,0 0-1,-1 0 1,1 1-1,0-1 1,0 1-1,-1-1 1,1 1-1,0 0 1,0 0-1,0 0 1,0 0-1,0 0 1,0 1 0,0-1-1,0 1 1,0-1-1,1 1 1,-1-1-1,0 1 1,1 0-1,0 0 1,-3 3-1,-3 4-19,-1-1 5,1 1 0,1 0 0,-9 16 0,-44 87 10,55-104-6,0 0-1,0 1 1,1 0-1,0 0 1,0 0-1,1 0 1,1 0-1,-1 0 0,1 0 1,1 16-1,1-18-11,1 0 0,-1-1 0,1 1-1,1 0 1,-1-1 0,1 1 0,1-1-1,-1 0 1,1 0 0,0 0 0,0 0-1,10 9 1,48 45-29,-59-57 7,1 0 1,-1 0-1,1-1 1,-1 1 0,1-1-1,0 0 1,0 0 0,0 0-1,1-1 1,-1 0-1,0 1 1,0-1 0,1-1-1,4 2 1,5-1-374,-5 1 150,5 1-239,0-1 1,1-1-1,-1 0 1,0-1-1,1 0 1,27-5-1,59-15-1771,-98 20 2027,1-1 1,0 0-1,-1 0 1,1-1 0,-1 1-1,1-1 1,-1 0-1,4-2 1,-6 3 95,19-12-3612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7:00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210 284 1922,'7'-96'2477,"-7"92"-2177,0 0 1,-1 0-1,1 0 1,-1 0-1,1 0 1,-1 0 0,0 0-1,-1 0 1,1 1-1,-1-1 1,1 0-1,-1 1 1,0 0-1,0-1 1,-1 1-1,-3-4 1,-8-13 1001,-51-77 1149,65 97-2432,0 0 1,0 0-1,0 0 1,0-1-1,0 1 1,0 0-1,0 0 1,0 0-1,0 0 1,0-1-1,-1 1 1,1 0-1,0 0 1,0 0-1,0 0 1,0 0-1,0-1 1,0 1-1,-1 0 1,1 0-1,0 0 1,0 0-1,0 0 1,-1 0 0,1 0-1,0 0 1,0 0-1,0 0 1,0 0-1,-1-1 1,1 1-1,0 0 1,0 0-1,0 0 1,-1 1-1,1-1 1,0 0-1,0 0 1,0 0-1,-1 0 1,1 0-1,0 0 1,0 0-1,0 0 1,0 0-1,-1 0 1,1 0-1,0 1 1,0-1-1,0 0 1,-1 0 0,-1 12 21,0-5 88,-42 152 268,42-151-378,-28 68 123,26-68-127,0 0-1,1 1 0,0 0 0,0 0 1,1 0-1,0 0 0,-1 16 0,5 25-24,-2-50 8,0 1 1,0-1-1,0 1 1,0-1-1,1 1 1,-1-1 0,0 1-1,0-1 1,0 0-1,0 1 1,1-1-1,-1 1 1,0-1-1,0 0 1,1 1 0,-1-1-1,0 0 1,1 1-1,-1-1 1,0 0-1,1 1 1,-1-1-1,0 0 1,1 0 0,-1 1-1,1-1 1,-1 0-1,0 0 1,1 0-1,-1 0 1,1 0 0,-1 1-1,1-1 1,-1 0-1,1 0 1,-1 0-1,0 0 1,2-1-1,15-5 87,-14 5-33,9-6-37,0 1 1,0-2-1,-1 1 0,1-2 1,-2 0-1,1 0 1,-2 0-1,14-17 1,-15 17-6,46-58-436,-5 8 136,-44 55 285,-1-1 0,1 1 1,0 0-1,1 1 1,-1-1-1,1 1 0,0 0 1,10-3-1,-14 5 3,-1 0 0,1 1 0,0 0 0,-1-1 0,1 1 0,0 0 0,-1 0 0,1 0 0,0 0 0,-1 0 0,1 0 0,0 1 0,-1-1 0,1 0 0,0 1 0,-1-1 0,1 1 0,-1 0 0,1-1 0,-1 1 0,1 0 0,-1 0 0,0 0 0,1 0 0,-1 0 0,0 1 0,2 0 0,8 8 5,0-3 9,0 2 1,-1-1-1,0 1 1,-1 1-1,0 0 1,13 17-1,-5-5 13,-10-14 26,-1 0-1,0 0 1,0 0 0,-1 1-1,0 0 1,0 0 0,-1 0 0,-1 0-1,1 1 1,-1-1 0,-1 1-1,0 0 1,1 15 0,-2-20-47,-1 0-1,0 0 1,0 0 0,-1 0 0,1 1-1,-1-1 1,0 0 0,-1 0-1,-1 6 1,-9 19 36,-18 36 0,29-62-34,-1 0 0,0-1 0,0 1 0,0-1 0,-1 0 0,1 1 0,-1-1 0,0 0 0,0 0 0,0-1 0,0 1 0,0-1 0,0 1 0,-1-1 0,1 0 0,-1-1 0,-6 3 0,-8 5 20,8-3-13,0 0-4,1-1 0,-1 0 0,0 0 0,0-1-1,-1 0 1,1 0 0,-1-2 0,0 1-1,-15 1 1,-56-3 39,81-1-48,-1 0-1,1 0 1,0 0 0,-1 0-1,1 0 1,-1 0-1,1 0 1,-1-1 0,1 1-1,0 0 1,-1-1-1,1 1 1,0-1-1,-1 0 1,1 1 0,0-1-1,0 0 1,0 0-1,0 0 1,-1 0 0,1 0-1,0 0 1,1 0-1,-1 0 1,0 0 0,0 0-1,0 0 1,1-1-1,-1 1 1,0 0-1,1-1 1,0 1 0,-1 0-1,1-1 1,0 1-1,-1-1 1,1 1 0,0-1-1,0 1 1,0 0-1,0-1 1,0 1 0,1-3-1,-1-1 14,0 1-8,1 0-1,-1-1 1,1 1 0,0 0 0,0 0-1,0 0 1,0 0 0,4-5 0,39-80-80,-36 75 9,1 0-1,0 1 1,0 0 0,2 1 0,16-16 0,3-3-135,67-73 3,-8 16 145,-44 45 21,-16 29 12,-23 12 8,-3 1 5,0 1-1,0-1 1,1 1 0,-1 0-1,0 0 1,0 0 0,0 0 0,0 0-1,0 1 1,0 0 0,0-1-1,0 1 1,0 0 0,-1 0-1,1 1 1,0-1 0,-1 0 0,5 4-1,-5-3 13,0-1 0,0 1 0,0 0-1,-1 1 1,1-1 0,-1 0 0,1 0 0,-1 1-1,0-1 1,0 1 0,0-1 0,0 1 0,0-1-1,0 1 1,-1 0 0,1-1 0,-1 1 0,0 0-1,0 0 1,0 3 0,3 19 28,17 28-23,22 43 6,-40-91-18,0 0-1,1 0 0,0-1 0,0 1 0,0-1 1,1 1-1,-1-1 0,6 4 0,-6-6 7,0 0-1,0 0 1,0 0-1,0-1 1,0 1-1,0-1 1,6 2-1,4 1 42,-11-4-26,0 1-1,1-1 0,-1 0 0,0 0 0,0 0 1,1 0-1,-1 0 0,0 0 0,1-1 0,-1 1 0,0-1 1,0 0-1,1 1 0,-1-1 0,0 0 0,0 0 1,0-1-1,0 1 0,0 0 0,0-1 0,-1 1 1,1-1-1,0 1 0,2-5 0,-3 5-8,4-4 10,-1 0 1,0-1-1,0 1 1,-1-1-1,0 0 1,0 0 0,0 0-1,-1 0 1,1 0-1,1-11 1,7-63 88,-10 70-92,0-5 15,-1 0-1,0 0 0,-1-1 1,-1 1-1,0 0 1,-1 0-1,-1 0 0,-9-24 1,10 31 0,2 5 18,0 0 0,0 0 0,0 0 0,-1 0 0,1 0 0,-1 1 0,0-1 0,1 0 0,-1 1 0,0-1 0,-1 1 0,1 0 0,0 0 0,-1 0 0,1 0 0,-1 0 0,0 0 0,1 1-1,-1-1 1,0 1 0,0 0 0,0 0 0,0 0 0,0 0 0,0 1 0,-5-1 0,-5-2 26,7 1-59,-1 1 0,0 0 0,0 1 0,0-1 0,-8 2 0,-85 8 90,93-9-201,0 1 1,0 0 0,0 1 0,-1 0 0,1 0-1,1 0 1,-1 1 0,0 0 0,1 0 0,-12 8-1,-11 7-3562,-17 6-4875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7:15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2842 2402,'-12'-11'5305,"10"10"-5147,0-1 1,0 1-1,0-1 0,0 1 0,-1 0 0,1 0 1,-1 0-1,1 0 0,0 1 0,-1-1 0,0 0 1,-2 1-1,5 0-100,0 0 1,0 0-1,0-1 0,0 1 1,0 0-1,0 0 0,0 0 1,0 0-1,0 0 0,0 0 1,0 0-1,0 0 0,0 0 1,-1 0-1,1-1 0,0 1 467,0 0-466,0 0-1,0 0 0,0 0 1,0 0-1,0 0 0,-1 0 1,1-1-1,3-1 1877,-10 1-323,8 1-1575,-1 0 0,0 0 0,1 0 0,-1 0 0,0 0-1,0-1 1,1 1 0,-1 0 0,0 0 0,0-1 0,0 1 0,1 0 0,-1 0 0,0-1 0,0 1 0,0 0 0,0 0 0,0-1 0,0 1 0,1 0 0,-1-1 0,0 1 0,0 0 0,0-1 0,0 1 0,0 0 0,0-1-1,0 1 1,0 0 0,0 0 0,0-1 0,-1 1 0,1 0 0,0-1 0,0 1 0,0 0 0,0 0 0,0-1 0,0 1 0,-1 0 0,1-1 0,0 1 0,-9-22 28,4 12 149,-40-154 833,41 148-927,2-1 0,0 0 1,0-19-1,0 2 66,1-50 1,10-61-22,4-199 103,-12 275-237,9-64 8,-1 9-9,-8-25-40,-1 108 19,-2 0 0,-13-71 0,0 14 12,-4-57-37,18 139 15,0-1-1,2 0 1,3-31 0,2-16 6,0-57-32,-8 99 4,-1-1-1,-1 1 1,-1 0-1,-10-25 1,-1 6 12,12 32 6,1 1 0,0 0-1,1-1 1,-1 1-1,0-12 1,-1-5 7,-1-11-72,-1-1 0,-18-52 0,-19-7-69,35 77 147,7 14-17,-1 1-1,0-1 1,0 1-1,-1-1 0,1 1 1,-1 0-1,0-1 1,0 1-1,0 1 0,-1-1 1,-5-5-1,-30-31-245,33 33 258,-1-1 1,0 1-1,0 0 1,-1 1-1,-11-9 0,7 6 35,-2-1-60,14 10 19,0 0-1,-1 0 1,1 0-1,0 0 1,0 0-1,0 0 1,0 0-1,0 0 1,-1 0-1,1 0 1,0 0-1,0 0 1,0 0-1,0 0 1,0 0-1,0 0 1,0 0-1,-1 0 1,1 1-1,0-1 1,0 0-1,0 0 1,0 0-1,0 0 1,0 0-1,0 0 1,0 0-1,0 0 1,0 1-1,0-1 1,-1 0-1,1 0 1,0 0-1,0 0 1,0 0-1,0 0 1,0 1-1,0-1 1,0 0-1,0 0 1,0 0-1,0 0 1,0 0-1,0 0 1,0 1-1,0-1 1,1 0-1,-1 0 1,0 0-1,0 0 1,0 0-1,0 0 1,0 1-1,0-1 1,0 0-1,0 0 1,0 0-1,0 0 1,1 0-1,11 5-133,84 4 265,61-1-79,-22 5-7,-134-13-108,0 1-1,0-1 0,0 0 0,1 0 1,-1 0-1,0 0 0,0 0 0,0 0 1,0 0-1,0 0 0,0-1 0,0 1 1,0 0-1,0-1 0,0 1 1,0-1-1,0 1 0,2-2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7:15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11 11787,'-9'-11'1923,"17"17"-1663,-5-3-206,0 0 0,0-1 0,0 2 0,-1-1 0,0 0 0,1 0 0,-1 1 0,0-1 0,2 7 0,-2-4 158,0 1-1,1 0 1,0-1 0,5 9 0,11 23 213,7 44-100,20 79-84,-41-146-199,-1 1 1,0 0 0,-2-1-1,0 1 1,1 26 0,-2 0-54,0-24-11,1 73-303,-6 6-2141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7:15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94 186 10634,'-37'-18'3587,"12"2"-3362,-6-22-129,41 36 32,-5-1 256,5-2 33,1-1-417,25-1 32,5-7-32,155-20 64,-154 31-64,-1-5 0,-5 3-577,0 2-95,37-5-33,107-8-704,-159 19-481,0 5-961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3:08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186 310 10282,'-5'-3'1025,"5"3"-1018,0 0 1,0 1 0,-1-1-1,1 0 1,0 0 0,0 1 0,0-1-1,-1 0 1,1 0 0,0 1 0,0-1-1,0 0 1,0 0 0,0 1-1,0-1 1,0 0 0,0 1 0,0-1-1,0 0 1,0 0 0,0 1 0,0-1-1,0 0 1,0 1 0,0-1 0,0 0-1,0 1 1,0-1 0,0 0-1,0 0 1,0 1 0,1-1 0,-1 0-1,0 0 1,0 1 0,0-1 0,1 0-1,46 104 2476,-14-25-1442,6 19-449,34 83-255,-42-102-70,-23-61-223,-2-1 0,0 2 0,4 18 0,-10-35-42,3 9 6,-1 0 0,0 0 0,-1 0 0,0 0 0,0 0 0,-1 0 0,-1 1 0,-2 12 0,-16 61 51,19-84-49,0 0 1,-1 0-1,1 1 1,0-1-1,-1 0 1,1 0-1,-1 0 0,1 0 1,-1 0-1,1 0 1,-1 0-1,0 0 0,0 0 1,1 0-1,-1 0 1,0 0-1,0-1 0,0 1 1,0 0-1,0-1 1,0 1-1,0 0 0,0-1 1,0 1-1,0-1 1,-1 0-1,1 1 1,0-1-1,0 0 0,0 0 1,-2 0-1,0 0 12,0-1 1,0 1-1,0-1 0,0 0 1,1 0-1,-1 0 0,0-1 0,-3-2 1,2 2-66,-2-2 33,0 0-1,0-1 0,0 0 0,1 1 1,-8-12-1,-81-93 43,87 100 0,0 0 0,1 0-1,0-1 1,1 0 0,0 0-1,1 0 1,0-1 0,-5-17-1,3 7-12,-27-107-173,18 62-3,4-1 1,-5-101-1,12 115 109,0-33-42,4 82 81,0 1 1,1-1-1,-1 0 1,1 1-1,0-1 1,0 1-1,3-6 1,3-11-5,3-11-28,-7 21 37,0-1 0,1 1 1,0 0-1,1 0 0,0 0 1,0 1-1,1 0 0,0 0 1,1 0-1,0 1 0,9-9 1,73-68-13,-86 82 6,1 0 1,0 0 0,0 0 0,0 0-1,0 1 1,0 0 0,0 0-1,6-2 1,-8 4-6,0 0 0,0-1 1,-1 1-1,1 0 0,0 0 0,0 0 0,0 1 0,0-1 0,0 0 1,4 2-1,2 0-96,4 1-42,-6-2 95,0 0 0,0 1 0,0 0 0,0 0-1,8 4 1,-3 1 46,-1 0 0,0 1 0,16 16 0,71 75 49,-94-96-29,0 1-1,0-1 1,0 1-1,0 0 0,-1 0 1,0 0-1,1 0 0,-1 0 1,-1 0-1,1 1 0,-1-1 1,2 9-1,-3-9 0,0-1 0,-1 1 0,1-1-1,-1 0 1,0 1 0,0-1 0,0 0-1,0 0 1,-1 1 0,-3 4 0,-4 10 15,5-9-13,0 0 1,-1-1 0,0 0 0,-1 0 0,-9 11-1,-88 91 82,89-96-74,0-1 1,-1-1-1,-1 0 1,0-1-1,-24 13 1,0-1 0,-16 14-244,1 2 0,-87 80 0,141-118 151,0-1 0,0 1 0,1-1 0,-1 1 0,1-1 0,-1 1 0,0-1 0,1 1-1,-1 0 1,1-1 0,-1 1 0,1 0 0,0 0 0,-1-1 0,1 1 0,0 0 0,-1 0 0,1-1 0,0 1 0,0 0 0,0 0 0,0 0 0,0 0 0,0-1 0,0 1 0,0 0 0,0 0 0,1 1 0,11 3-2082,-9-4 1552,16 2-2934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3:48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53 149 11403,'-1'0'31,"1"1"1,-1-1 0,1 0-1,-1 0 1,1 1-1,-1-1 1,1 0-1,-1 1 1,1-1 0,-1 1-1,1-1 1,-1 1-1,1-1 1,0 0-1,-1 1 1,1-1 0,0 1-1,-1 0 1,1-1-1,0 2 1,1 26 90,3-8-66,-2-13 3,-1 1 0,1-1 0,-2 0 0,1 0 0,-1 1 0,0-1 0,-1 0 0,0 0 0,-2 14-1,1-9 179,1 1 0,0 0 0,1 0 0,1-1 0,0 1 0,4 18 0,-1-1-118,13 75 121,-17-101-190,1 0-1,0 1 0,-1-1 1,0 0-1,0 1 0,0-1 1,0 1-1,-1-1 0,0 0 1,0 0-1,0 1 0,0-1 1,-4 8-1,-2 6 99,7-18-145,0 0 0,0 0 0,0 0 0,0 0 1,0 1-1,0-1 0,0 0 0,1 0 1,-1 0-1,0 0 0,0 1 0,0-1 1,0 0-1,0 0 0,0 0 0,-1 0 0,1 1 1,0-1-1,0 0 0,0 0 0,0 0 1,0 0-1,0 1 0,0-1 0,0 0 1,0 0-1,0 0 0,0 0 0,-1 0 1,1 1-1,0-1 0,0 0 0,0 0 0,0 0 1,0 0-1,-1 0 0,1 0 0,0 0 1,0 0-1,0 0 0,0 1 0,-1-1 1,1 0-1,0 0 0,0 0 0,0 0 1,0 0-1,-1 0 0,1 0 0,0 0 0,0 0 1,0 0-1,0 0 0,-1 0 0,1 0 1,0-1-1,0 1 0,0 0 0,0 0 1,-1 0-1,1 0 0,0 0 0,0 0 0,0 0 1,0-1-1,-10-16 360,-5-26-101,6 9-259,4 17-38,1 0 0,1 0 0,0 0-1,1 0 1,1-1 0,1 1 0,2-24 0,3-12-2,13-54-1,-16 100 35,-1 0-1,1 0 0,1 1 1,-1-1-1,8-11 1,11-2-12,-10 11 3,13-11-377,1 2-1,1 0 1,0 2-1,54-25 1,-71 37 308,21-7-1081,-19 13-704,-4 1-311,4 0-2521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7:16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2 9801,'-14'0'1384,"7"-1"-1211,0 0 0,1 1 0,-1 0 0,1 1 0,-1 0-1,0 0 1,1 0 0,0 0 0,-1 1 0,1 0 0,0 1 0,0-1 0,0 1-1,-9 6 1,10-4 22,0 1-1,0 0 1,1 1-1,0-1 1,0 1-1,0 0 1,-2 7-1,-3 3 17,-82 151 329,61-109-280,24-22-194,5-25-56,1-11-11,-1 3-9,1 1 1,-1 0-1,1 0 1,0 0 0,1 0-1,-1-1 1,1 1-1,0 0 1,0 0-1,0-1 1,1 1-1,0-1 1,2 5-1,29 32-6,-32-40 12,-1 0-1,1 0 0,0 0 0,0 0 0,0-1 1,0 1-1,0 0 0,1-1 0,-1 1 0,0-1 1,0 1-1,0-1 0,1 1 0,-1-1 0,0 0 1,0 0-1,1 1 0,-1-1 0,0 0 0,0 0 0,1 0 1,-1-1-1,0 1 0,0 0 0,1 0 0,-1-1 1,0 1-1,0-1 0,0 1 0,1-1 0,0 0 1,4-2-8,20-13-68,19-29-176,-43 41 214,1 0 1,-1 1 0,0-1 0,0 0 0,-1 0-1,1 0 1,-1 0 0,0 0 0,0 0 0,0 0-1,-1-1 1,1-3 0,0-4 21,-1-4 56,0 1 0,-1-1 0,-1 0 0,0 1 0,-1-1-1,-7-21 1,10 37-23,0-1 0,0 1 0,0 0-1,0-1 1,0 1 0,0-1 0,0 1-1,0-1 1,-1 1 0,1 0 0,0-1-1,0 1 1,0-1 0,0 1 0,-1 0-1,1-1 1,0 1 0,0-1 0,-1 1 0,1 0-1,0 0 1,0-1 0,-1 1 0,1 0-1,-1-1 1,1 1 0,0 0 0,-1 0-1,1 0 1,0-1 0,-1 1 0,1 0-1,-1 0 1,1 0 0,-1 0 0,1 0-1,0 0 1,-1 0 0,1 0 0,-1 0 0,0 0-1,-4 10 184,11 13-106,40 80 263,-40-92-364,0-1 0,0 1 0,1-2 0,1 1 0,-1-1 0,1 0 1,1 0-1,0-1 0,0 0 0,18 11 0,-8-5-211,-1-9-6067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7:16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11467,'47'66'4633,"1"1"-4638,-42-57 83,0 1-1,0 0 0,-1 0 0,0 0 1,-1 0-1,-1 0 0,0 1 1,0 0-1,-1 0 0,-1 0 0,1 17 1,2 21 217,-2-37-232,1 16 12,0 0 0,-2 0 0,-4 40 0,-12 55 80,8-90-110,4-31 3,2-3-8,2-3-54,0-1 0,0 0 0,0 1 0,0-1 0,-1 0 0,0 0-1,0 1 1,0-1 0,0 0 0,-1-7 0,0 6-15,1 1 0,0-1 0,0 0 0,0 0 0,1 0 0,-1 0 0,1 0 0,0 1 0,3-8 0,18-41-151,-16 43 167,0 0 0,0 1 0,1 0-1,0 0 1,1 1 0,-1 0-1,14-10 1,-9 7 7,-10 9 8,1-1-1,-1 1 0,1-1 1,0 1-1,0 0 0,0 0 1,0 0-1,0 1 0,0-1 1,0 1-1,0 0 0,1 0 1,3-1-1,-4 2 2,1 0-1,0 0 1,-1 1 0,1 0-1,-1-1 1,1 1 0,-1 1-1,1-1 1,-1 0 0,0 1-1,0 0 1,4 2 0,59 38 50,-61-39-14,-1-1 1,0 1-1,0 1 1,0-1-1,-1 1 0,1-1 1,-1 1-1,0 0 1,0 1-1,0-1 0,0 0 1,-1 1-1,0-1 0,0 1 1,0 0-1,0 0 1,-1 0-1,0 0 0,0 0 1,0 0-1,-1 0 1,1 0-1,-1 6 0,-1-2-9,-1 0 0,1 0-1,-1 0 1,-1 0-1,0 0 1,0-1 0,0 1-1,-8 11 1,9-17-10,0 1-1,-1-2 1,1 1 0,-1 0 0,1 0 0,-1-1-1,0 0 1,0 1 0,0-1 0,0 0 0,0 0 0,0-1-1,0 1 1,-1-1 0,1 1 0,-1-1 0,-4 1-1,-16 7-7,10-3-159,0 0 0,0-1-1,0 0 1,-29 4 0,42-8 11,0-1 0,0 1 1,0-1-1,-1 0 1,1 0-1,0 0 0,0 0 1,0 0-1,0 0 1,0 0-1,0 0 1,0 0-1,-1 0 0,1 0 1,0-1-1,0 1 1,0-1-1,0 1 0,0 0 1,0-1-1,0 0 1,0 1-1,0-1 1,1 0-1,-1 1 0,0-1 1,-1-1-1,-2-2-1844,-1-2-1393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7:17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11 229 12908,'-1'-1'44,"1"1"-1,-1-1 1,0 0-1,0 1 1,1-1-1,-1 0 1,0 0-1,1 0 1,-1 0-1,0 1 1,1-1-1,-1 0 1,1 0-1,0 0 1,-1 0-1,1 0 1,0 0-1,0 0 1,-1 0-1,1 0 1,0 0-1,0-1 1,0 1-1,0 0 1,0 0-1,1 0 1,-1 0-1,0 0 1,0 0-1,1 0 1,-1 0-1,1-1 1,4-6-86,-1 1 1,1 0-1,0 0 1,12-11-1,-9 9 58,9-10 20,1 1 0,0 0 1,1 2-1,24-16 1,24-6 753,-72 43-487,8 12-153,18 24 198,1-2-1,1 0 0,41 49 0,-34-47-342,81 118 219,-101-144-181,0 0 0,-2 1 0,9 19 0,-1-4 73,8 7-78,-1 1-1,-1 1 0,23 62 1,-11 4 15,-33-103-19,0 1-1,0 0 1,0 0-1,0 0 1,-1 0-1,0 0 1,1 0-1,-2 0 1,1 7 0,-1-10-18,1 0 0,-1 0 1,1 0-1,-1 0 0,0 0 1,1 0-1,-1 0 1,0 0-1,0 0 0,0 0 1,1 0-1,-1-1 0,0 1 1,0 0-1,0-1 1,-2 2-1,-3 1-5,3-1 2,1-1 1,-1 0 0,0 0-1,0 0 1,0 0 0,0 0-1,0-1 1,-6 1-1,-65 6 57,63-7-59,-1 0 0,1-1 0,-1 0 0,-20-5 0,-8-1-13,0 0-27,24 4-95,0 1 1,-26-2-1,61-9-4173,2-5 3949,83-72-2561,-29 19-45,20-36 3372,-70 77-71,-24 29-244,0-1 0,1 1 0,-1-1-1,0 1 1,1-1 0,-1 1 0,1 0-1,0 0 1,-1 0 0,1 0 0,0 0 0,0 0-1,-1 0 1,1 1 0,3-2 0,-5 2-48,0 0 1,0 0 0,0 0 0,0 0-1,1 0 1,-1 0 0,0 0 0,0 0-1,0 0 1,0 0 0,1 0-1,-1 0 1,0 0 0,0 0 0,0 0-1,0 0 1,0 0 0,1 0 0,-1-1-1,0 1 1,0 0 0,0 0 0,0 0-1,0 0 1,0 0 0,0 0 0,0-1-1,1 1 1,-1 0 0,0 0 0,0 0-1,0 0 1,0 0 0,0-1 0,0 1-1,0 0 1,0 0 0,0 0-1,0 0 1,0-1 0,0 1 0,0 0-1,0-1-2,1 0 0,-1 1 0,0-1 0,1 0 0,-1 1 0,1-1 0,0 1 0,-1-1 0,1 1 0,-1-1 0,1 1 0,0-1 0,-1 1 0,1 0 0,0-1 0,0 1 0,-1 0 0,1-1 0,0 1 0,0 0 0,-1 0 0,1 0 0,0 0 0,0 0 0,0 0 0,-1 0 0,1 0 0,0 0 0,0 0 0,-1 0 0,1 1 0,0-1 0,1 1 0,2-1 195,16 28 1286,-8-12-1320,-2 0 1,0 0-1,10 21 1,41 98 132,-59-130-332,1 0 1,0 0-1,0-1 0,0 1 1,1-1-1,0 0 0,0 0 1,0 0-1,0-1 1,5 4-1,-8-6-11,1 0 1,-1 0-1,0-1 0,0 1 1,0 0-1,1-1 1,-1 1-1,0-1 0,1 0 1,-1 1-1,0-1 1,1 0-1,-1 0 0,0 0 1,1 0-1,-1 0 1,0 0-1,1 0 0,-1-1 1,0 1-1,1 0 0,-1-1 1,0 1-1,1-1 1,-1 1-1,0-1 0,0 0 1,0 1-1,0-1 1,1 0-1,-1 0 0,0 0 1,-1 0-1,1 0 1,0 0-1,0 0 0,0 0 1,0 0-1,-1-1 0,1 1 1,-1 0-1,2-2 1,6-16 72,0-1 1,8-35-1,-14 48-85,8-26-15,22-98-136,-26 96-2302,-3-1 0,0-49 0,1 76-1265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7:18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837 101 4132,'-3'-6'1402,"-1"0"0,0 0 0,0 1 0,-7-9-1,-35-27-1101,37 34 553,8 5-694,-1 1 0,1-1-1,-1 1 1,0 0 0,1 0-1,-1 0 1,0 0 0,0 0-1,0 0 1,1 1 0,-1-1-1,0 0 1,0 1 0,0 0-1,0-1 1,0 1 0,0 0-1,0 0 1,0 0 0,0 0-1,-4 1 1,2 1-117,0 0 1,-1 0-1,2 0 0,-1 1 0,0-1 1,0 1-1,1 0 0,0 0 1,0 0-1,-5 6 0,-49 62 65,50-61-78,1-1 0,0 1 0,1 0 0,0 0 0,1 1 0,-6 18 1,-6 16 33,10-31-69,1 0 0,1 0 0,0 1 0,1-1 0,0 1 0,1-1 0,0 23 0,2-37 6,0 0 0,0 1 1,0-1-1,1 0 0,-1 1 1,0-1-1,0 0 0,1 1 1,-1-1-1,0 0 0,0 1 1,1-1-1,-1 0 0,0 1 0,1-1 1,-1 0-1,0 0 0,1 0 1,-1 1-1,0-1 0,1 0 1,-1 0-1,0 0 0,1 0 1,-1 0-1,1 0 0,-1 0 1,0 0-1,1 0 0,-1 0 1,1 0-1,-1 0 0,0 0 1,1 0-1,-1 0 0,1 0 0,-1 0 1,0 0-1,1 0 0,-1-1 1,0 1-1,1 0 0,-1 0 1,0 0-1,1-1 0,1 0-12,1 0-1,-1-1 0,0 1 0,0 0 0,0-1 1,0 1-1,0-1 0,0 0 0,-1 1 0,1-1 1,2-4-1,5-9-115,0-1 0,-2 0 0,0 0-1,8-25 1,-15 41 129,3-13 1,0 1-1,1-1 1,1 1 0,0 0-1,10-16 1,-15 27-6,0 1 0,1 0 0,-1 0 0,0 0 0,0 0 0,1 0 0,-1 0 0,0 0 0,0 0 0,1 0 1,-1 0-1,0 0 0,1 0 0,-1 0 0,0 0 0,0 0 0,1 0 0,-1 0 0,0 0 0,0 0 0,1 0 0,-1 0 0,0 0 0,0 0 0,1 0 0,-1 1 0,0-1 0,0 0 0,0 0 0,1 0 0,-1 0 1,0 1-1,0-1 0,0 0 0,1 0 0,-1 0 0,0 1 0,0-1 0,0 0 0,0 0 0,0 1 0,0-1 0,0 0 0,1 0 0,-1 1 0,0-1 0,0 0 0,0 0 0,0 1 0,0-1 0,0 1 1,11 31 191,-10-31-187,24 78 245,-21-63-123,0-1 0,-2 1 0,0 0 0,-1-1 0,0 1 0,-1 0 0,-1 0 0,-5 30 1,4-32-106,0-6 13,1 0 0,-1 0 1,0 0-1,-1 0 0,0 0 1,-5 10-1,-48 76 252,53-89-260,1-1 0,-1 1 1,-1-1-1,1 0 0,-1 0 1,1 0-1,-1 0 0,0-1 1,-1 1-1,1-1 0,-1 0 0,1 0 1,-1-1-1,0 1 0,0-1 1,0 0-1,-6 1 0,-17 7 22,13-3-49,-1-1-1,-1-1 1,1 0-1,-1-1 1,-20 2-1,-86 8-48,119-13 4,0 0-1,0-1 1,-1 0 0,1 0-1,-1 0 1,1-1 0,0 1-1,0-1 1,-1 0 0,1 0 0,0 0-1,-6-4 1,-3 0-372,-91-31-4533,11-2 2050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7:19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10890,'-51'0'3086,"51"1"-3066,0-1 1,-1 0-1,1 0 1,0 0-1,-1 0 0,1 0 1,0 0-1,0 0 1,-1 0-1,1 1 1,0-1-1,-1 0 0,1 0 1,0 0-1,0 1 1,0-1-1,-1 0 1,1 0-1,0 1 0,0-1 1,0 0-1,-1 1 1,1-1-1,0 0 1,0 0-1,0 1 0,0-1 1,0 0-1,0 1 1,0-1-1,0 0 1,0 1-1,0-1 0,0 0 1,0 1-1,0-1 1,0 0-1,0 1 1,0-1-1,0 0 0,0 1 1,5 15 758,-5-14-622,60 191 1316,-53-172-1345,-2 1 0,5 31 1,-3-11-76,-4-28-54,0 1-22,0 0 1,-1 0-1,0 24 1,-5 52-752,3-90-326,-6 0-2978,-4 3 127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7:19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75 12492,'-10'0'1569,"4"-5"-1825,48 0 256,-16 2 0,5-2 320,5 2-288,5-2 0,31-3 0,6 0-32,128-14 0,-185 20-64,-1-1-672,1 1-257,-5 2-96,15-3-641,0 3-1089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7:19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1 6758,'-6'2'647,"6"-2"-501,-1 0 0,0 1 1,0-1-1,0 0 0,0 1 1,0-1-1,0 0 0,0 0 1,1 0-1,-1 0 0,0 0 1,0 0-1,0 0 0,0 0 0,0 0 1,-1-1-1,-22 32 3862,15-18-3809,-28 28 774,25-29-748,1 0 0,0 1 0,-15 24 0,-24 47-48,48-81-170,1 0 0,-1-1 0,0 1 0,1 0-1,-1 0 1,1 0 0,0 0 0,0 0 0,1 0 0,-1 0 0,0 0 0,1 0 0,0 1 0,0-1 0,0 0 0,0 0 0,0 0 0,0 1 0,1-1 0,0 0 0,0 0 0,0 0 0,0 0 0,0 0 0,3 4 0,0 3-44,-3-8 35,0-1 0,0 1 0,0 0 0,0-1 0,0 1 0,0-1 0,0 1 0,1-1 0,-1 0 0,0 1 0,1-1 0,-1 0 0,1 0 0,0 0 0,-1 0 0,1 0 0,0 0 0,0-1 0,-1 1 0,1 0 0,3 0 0,-2-1-2,-2 1-6,0-1 1,0 0 0,1 0 0,-1 0 0,0 0-1,1 0 1,-1 0 0,0 0 0,0-1-1,1 1 1,-1 0 0,0-1 0,0 1-1,1-1 1,-1 1 0,0-1 0,0 0-1,0 1 1,0-1 0,2-1 0,17-20-128,-16 16 41,19-32-257,19-45 113,-39 76 244,1 1-1,-1-1 1,-1-1 0,1 1-1,-1 0 1,-1-1 0,1 1-1,-1-1 1,0 1 0,-1-9-1,1-5 10,0-37 164,0 69-39,1 0-1,1 0 1,0-1 0,0 1 0,1-1 0,0 0 0,8 15 0,7 14 45,-9-18-214,1-2 0,1 1 0,0-1 0,28 30 0,-40-48-75,1-1 0,-1 1 0,1 0 0,-1 0 0,1-1 0,-1 1 0,1 0 0,0-1 0,-1 1 0,1-1 0,0 1 0,0-1 0,-1 1 0,1-1 0,0 1 0,0-1-1,0 0 1,0 0 0,0 1 0,-1-1 0,3 0 0,5-12-4024,-7 9 3531,12-39-3256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7:20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16 10474,'1'-1'56,"-1"1"-1,0-1 1,0 1 0,0-1-1,0 1 1,0-1 0,0 1-1,0 0 1,0-1 0,0 1-1,0-1 1,0 1 0,0-1 0,0 1-1,0-1 1,0 1 0,0 0-1,-1-1 1,1 1 0,0-1-1,0 1 1,-1 0 0,1-1-1,0 1 1,0-1 0,-1 1 0,1 0-1,0-1 1,-1 1 0,1 0-1,0 0 1,-1-1 0,1 1-1,-1 0 1,1 0 0,0 0-1,-1-1 1,1 1 0,-1 0-1,1 0 1,-1 0 0,0 1-31,1-1 1,0 1-1,-1 0 1,1 0-1,0-1 1,0 1-1,0 0 1,0 0-1,-1-1 0,1 1 1,0 0-1,0 0 1,0 0-1,1-1 1,-1 1-1,0 0 1,0 0-1,0-1 1,1 1-1,-1 0 1,0 0-1,0-1 0,1 1 1,-1 0-1,1-1 1,-1 1-1,1 0 1,-1-1-1,1 1 1,0 0-1,9 14 498,0 1-355,0 0 0,-1 1 1,9 22-1,19 50 3,-33-76-96,1-1 0,-2 1-1,0 0 1,2 25 0,3 6-54,-6-50-201,1-1 0,0 1 0,-1 0 0,2-1 0,-1 2 0,6-8 0,18-26-1,-23 34 159,0 1 0,0 0 0,0 0 1,1 1-1,-1-1 0,1 1 0,0 0 1,0 0-1,0 1 0,1 0 0,-1 0 1,1 0-1,-1 0 0,1 1 0,0 0 1,10-1-1,-11 1 2,-1 0 31,0 1 1,0 0 0,0 0-1,0 0 1,0 0 0,0 0-1,0 1 1,0 0 0,0 0-1,-1 0 1,1 0 0,6 3-1,6 2 222,-11-4-162,0 0-23,0-1-1,0 1 1,0 0-1,-1 0 1,1 1-1,-1-1 0,0 1 1,0 0-1,0 0 1,0 1-1,5 4 1,30 45 315,-38-51-336,0-1-1,-1 0 1,1 0 0,0 1 0,-1-1 0,1 1 0,-1-1 0,1 0-1,-1 1 1,0-1 0,0 1 0,1-1 0,-1 1 0,0-1-1,0 1 1,-1-1 0,1 1 0,0-1 0,0 1 0,-1-1 0,1 0-1,-1 1 1,1-1 0,-2 2 0,0 0 73,0 0-1,-1 0 1,1 0-1,-1 0 1,0 0 0,-5 3-1,0 1 134,-8 4-119,1 0 0,-2 0-1,1-2 1,-2 0-1,1-1 1,-28 9 0,40-15-209,1-1-1,-1 0 1,0 0 0,0 0 0,0-1 0,0 0 0,0 1 0,1-2 0,-1 1-1,0-1 1,0 1 0,0-1 0,0-1 0,1 1 0,-1-1 0,0 0 0,1 0-1,0 0 1,-1 0 0,1-1 0,0 0 0,0 0 0,0 0 0,1 0 0,-6-6-1,6 6-9,1 2-148,1 0 0,0 0 0,0 0-1,-1 0 1,1 0 0,0 0 0,0-1 0,0 1-1,0 0 1,1 0 0,-1-1 0,0 1 0,0 0-1,1-1 1,-1 1 0,1-1 0,-1 1 0,1-1-1,0 1 1,0-1 0,0 1 0,-1-3 0,1 3-9,0-8-4612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7:21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227 249 5029,'-8'1'7345,"2"5"-5880,5-4-1493,1 0 0,-1 1 0,1-1-1,-1 0 1,1 0 0,0 0 0,0 1 0,0-1-1,0 0 1,0 0 0,1 5 0,1 6 79,18 101 827,-7-70-484,-8-29-328,0 1 1,-1 0-1,-1 0 0,2 20 1,-2 59 184,-3-92-212,0 0 1,0 0 0,0 0 0,-1 0-1,1 0 1,-1 0 0,0 0 0,0 0 0,0 0-1,0-1 1,-1 1 0,1 0 0,-1-1 0,-2 4-1,-5-1 144,5-8-402,-2-82-1699,-2 18 1642,-7-57-199,13 111 353,0 0-1,-1 0 1,0 0 0,-1 1-1,0-1 1,-1 1-1,-11-21 1,-6-10-175,2 0 212,-33-50-1,-7-4 140,50 80 89,5 8 145,3 10 87,0 3-34,2-4-309,0 1 0,0 0 0,0 0 0,0-1-1,0 1 1,0 0 0,0 0 0,0-1 0,1 1 0,-1 0-1,0-1 1,0 1 0,1 0 0,-1-1 0,0 1-1,1 0 1,-1-1 0,1 1 0,-1-1 0,1 1 0,0 0-1,4 8 129,56 108 849,-44-85-890,33 46 0,-4-8-58,29 45 8,-42-74 40,-9-28 84,-10-6-84,-12-6-105,-1 0 0,0 0 1,0-1-1,0 1 0,1 0 0,-1-1 0,0 1 0,1-1 0,-1 1 1,1-1-1,-1 0 0,1 1 0,-1-1 0,1 0 0,-1 0 0,0 0 1,1 0-1,-1 0 0,1-1 0,-1 1 0,1 0 0,-1-1 0,0 1 1,1-1-1,-1 1 0,0-1 0,1 0 0,-1 1 0,0-1 0,0 0 1,1 0-1,-1 0 0,0 0 0,0 0 0,0 0 0,0 0 0,-1-1 0,1 1 1,0 0-1,0 0 0,-1-1 0,1 1 0,0 0 0,-1-1 0,0 1 1,1-1-1,-1 1 0,0-2 0,7-25-457,6-53 0,-9 49 313,10-80-68,-12 105 202,-1 0 1,-1 0 0,1-1 0,-1 1-1,-1 0 1,-1-14 0,0 3 84,10 27 609,5 9-271,-3 2-367,-1 0-1,0 1 1,-2 0-1,0 0 1,-2 0-1,4 28 1,-5-28-23,7 52-50,-10-65-73,0 0 0,0 0 0,1-1 1,0 1-1,0 0 0,1-1 0,5 13 0,19 24-406,-27-43 425,1 0 0,0 0 0,-1 0 0,1-1 0,0 1 0,-1 0 0,1 0 0,0-1 0,0 1 0,0 0 0,0-1 0,-1 1 1,1-1-1,0 1 0,0-1 0,0 0 0,0 1 0,0-1 0,0 0 0,0 1 0,0-1 0,0 0 0,1 0 0,-1 0 0,0 0 0,0 0 0,0 0 0,0-1 0,0 1 0,0 0 0,0 0 0,0-1 0,0 1 0,0 0 0,0-1 0,1 0 0,7-2-892,7-2 61,0 0-1,0-1 0,-1-1 1,1 0-1,23-16 1,-21 12 188,8-7-1544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7:21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104 160 3203,'8'-10'571,"0"1"-1,-1-1 1,0 0 0,0-1-1,-1 0 1,-1 0 0,0 0-1,0-1 1,3-15 0,-8 26-472,0 0 0,0 0 1,0 1-1,0-1 0,0 0 1,0 0-1,0 0 0,0 0 0,-1 0 1,1 1-1,0-1 0,0 0 1,-1 0-1,1 1 0,-1-1 0,1 0 1,-1 0-1,1 1 0,-1-1 1,0 0-1,1 1 0,-1-1 1,1 1-1,-1-1 0,0 1 0,0-1 1,1 1-1,-1 0 0,0-1 1,0 1-1,0 0 0,1-1 0,-1 1 1,0 0-1,-2 0 0,-27-5 605,29 5-663,0 0 11,-1 0 1,0 0-1,0 0 1,0 0-1,0 0 1,0 1-1,1-1 1,-1 1 0,0-1-1,0 1 1,1 0-1,-1 0 1,0-1-1,1 1 1,-1 0 0,1 1-1,-1-1 1,1 0-1,-1 0 1,1 1-1,0-1 1,-2 2 0,-2 5-1,0 1 1,0-1 0,0 0 0,-3 11 0,4-9 3,-7 14 143,1 2 1,1 0-1,-8 41 1,16-54-174,0 1 0,1-1 0,1 1 0,0-1 0,1 1 0,3 13 0,0-22-268,4-11 80,13-27 5,17-37-115,-37 66 223,0 1 0,-1-1 0,0 1 0,1-1 0,-2 1 0,1-1 0,0 0 0,-1 1 0,1-1 0,-1 0 0,0-6 0,0-5-137,0-7-21,0-1 1,-2 1-1,-1 0 1,0 0 0,-10-33-1,10 48 828,3 11-370,5 20-71,85 194-1387,-90-217 1089,1 0-1,-1 0 1,1 0 0,-1 0-1,1 0 1,0 0-1,-1 0 1,1 0-1,0 0 1,0 0-1,0 0 1,0 0-1,0-1 1,-1 1 0,1 0-1,1-1 1,-1 1-1,0-1 1,0 1-1,0-1 1,0 1-1,0-1 1,0 0-1,1 1 1,-1-1 0,0 0-1,0 0 1,0 0-1,2 0 1,-1 0-482,8-2-1738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3:49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2 10218,'-12'-1'285,"0"1"0,1-1 0,-1 2 0,0 0 0,0 0 0,1 1 0,-1 0 0,1 1 0,0 1 0,-1 0 0,2 0 0,-19 10 0,-48 30-147,71-41-101,0 1 0,1-1 0,0 1 0,0 0 0,0 0 0,0 1-1,0-1 1,1 1 0,0 0 0,0 1 0,1-1 0,-1 0 0,1 1 0,0 0 0,1 0-1,-1 0 1,1 0 0,0 0 0,1 1 0,-1-1 0,1 7 0,0-8-31,0 0 0,0 0 0,1 0-1,0 0 1,0 1 0,1-1 0,-1 0 0,3 8 0,4 10 7,16 41 1,-20-59-16,-1 0 1,0 0-1,1-1 1,0 1-1,0-1 1,1 1 0,-1-1-1,1 0 1,0 0-1,0-1 1,0 1-1,1-1 1,-1 0-1,1 0 1,0 0-1,-1-1 1,1 0-1,1 1 1,-1-2-1,0 1 1,0-1-1,1 0 1,-1 0-1,0 0 1,1-1 0,-1 1-1,1-2 1,7 0-1,-11 1 5,-1 0-1,1-1 0,0 0 1,-1 1-1,1-1 1,0 0-1,-1 0 1,1 0-1,-1 0 1,1 0-1,-1 0 1,1 0-1,-1-1 0,0 1 1,0 0-1,1-1 1,-1 1-1,0-1 1,0 1-1,-1-1 1,1 0-1,1-2 0,1-2-53,5-8-34,-1-1 0,0 0-1,-1-1 1,0 0-1,4-23 1,11-54 74,-20 91 17,-1 1-1,1-1 0,-1 0 1,0 0-1,1 0 0,-1 0 1,0 0-1,0 0 1,-1 0-1,1 0 0,0 0 1,-1 0-1,1 0 0,-1 0 1,0 1-1,1-1 0,-1 0 1,0 0-1,0 1 1,0-1-1,0 0 0,-1 1 1,1-1-1,0 1 0,-1-1 1,1 1-1,-1 0 0,1 0 1,-1 0-1,-2-2 1,-5-3 9,-3-5-31,0 1 0,-1 1 0,-1 0 0,0 1 0,0 1 0,0 0 0,-20-7 0,-15-9-2102,32 14-1615,21 11 743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7:22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40 4004,'-17'-9'5064,"-2"-2"-3382,-17-8 151,34 19-1715,0 0 0,0 0 0,0 0 1,0 1-1,0-1 0,0 1 0,0 0 1,0-1-1,1 1 0,-1 0 0,0 0 1,-1 1-1,-14 12 96,0 0-1,2 0 1,0 1-1,0 1 1,-19 29-1,29-37-192,0 0-1,1 0 0,0 0 1,0 1-1,1-1 0,0 1 1,0 0-1,1 0 1,-1 9-1,0-3-5,3-14-18,-1 0 0,1 1 0,0-1 0,0 1 0,-1-1 0,1 1 0,0-1 0,0 1-1,1-1 1,-1 1 0,0-1 0,0 1 0,1-1 0,-1 0 0,1 1 0,0 1 0,0-3-2,-1 1 1,1 0-1,-1-1 1,1 1-1,-1-1 1,1 1-1,0-1 1,-1 1-1,1-1 1,0 0-1,0 1 0,-1-1 1,1 0-1,0 1 1,0-1-1,0 0 1,-1 0-1,1 0 1,1 0-1,2 0-10,-1 0 0,1-1 0,-1 1 0,0-1 0,1 0 0,-1 0 0,4-1-1,-7 2 19,3-2-57,0 0 0,-1 1 0,1-1 0,-1 0 0,0 0 0,0 0 0,1 0 0,-1-1 0,0 1 0,-1-1 0,1 1 0,0-1 0,-1 1 1,0-1-1,3-5 0,4-9-359,74-102-180,-80 117 1332,-1 8-125,0 0-480,1 1 0,-1 0 0,1-1 0,0 1 0,4 8 0,64 132 143,-61-126-513,-1 0 0,0 1 0,-2 1 0,0-1 0,3 34 0,-9-51 152,1 30-1290,-10-21-333,6-12 1260,-11 10-2666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7:22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88 4228,'-12'3'3853,"6"-1"-2797,-1 0 0,1 0 1,0 0-1,0 1 1,-9 5-1,15-8-1045,0 0 0,0 0-1,-1 0 1,1 0 0,0 0 0,0 0 0,0 0 0,0 0-1,-1 0 1,1 0 0,0 0 0,0 0 0,0 0-1,0 1 1,0-1 0,0 0 0,-1 0 0,1 0 0,0 0-1,0 0 1,0 0 0,0 0 0,0 0 0,0 1-1,0-1 1,0 0 0,-1 0 0,1 0 0,0 0 0,0 0-1,0 1 1,0-1 0,0 0 0,0 0 0,0 0-1,0 0 1,0 0 0,0 1 0,0-1 0,0 0 0,0 0-1,0 0 1,0 0 0,0 0 0,0 1 0,0-1-1,0 0 1,0 0 0,1 0 0,-1 0 0,0 0 0,0 1-1,0-1 1,0 0 0,0 0 0,0 0 0,0 0-1,0 0 1,1 0 0,-1 0 0,0 0 0,0 1 0,0-1-1,0 0 1,0 0 0,0 0 0,1 0 0,-1 0-1,0 0 1,19 1 174,26-5-102,-31 1-48,0 0 0,0-1 0,16-7 0,-6 2-20,-12 5-545,0 0 1,0-1-1,0-1 1,-1 0-1,18-13 1,-2 2-1675,4-6-1992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7:54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10 6887,'-11'-8'1538,"0"7"4030,11 0-5478,0 1-57,0 0 1,0 0 0,0 0 0,0 0-1,-1 0 1,1 0 0,0 0 0,0 0-1,0 0 1,0 0 0,0 0 0,0 0-1,-1 0 1,1 0 0,0 0 0,0 0 0,0 0-1,0 0 1,0 0 0,-1 0 0,1 0-1,0 0 1,0 0 0,0 1 0,0-1-1,0 0 1,0 0 0,0 0 0,-1 0-1,1 0 1,0 0 0,0 0 0,0 0-1,0 1 1,0-1 0,0 0 0,0 0-1,0 0 1,0 0 0,0 0 0,0 0-1,0 1 1,0-1 0,0 0 0,0 0-1,0 0 1,0 0 0,0 0 0,0 0-1,0 1 1,0-1 0,0 0 0,0 0-1,0 0 1,0 0 0,0 0 0,0 1-1,0-1 1,0 0 0,0 0 0,0 0 0,0 0-1,0 0 1,0 0 0,1 0 0,-1 0-1,0 1 1,0-1 0,4 13 327,11 6-255,-2 0 0,0 1-1,-1 0 1,13 29 0,-11-17 80,-6-16-116,-1 0-1,-1 1 1,8 32-1,9 60 22,-20-90-20,0 0-1,-2 0 1,0 0 0,-1 1 0,-4 28 0,1-3-26,-1 39 3,-7 56-27,8-98-5,1 1 0,2 0 1,9 60-1,-4-59-1,-5-42-15,0 0 1,1 0-1,-1 0 0,0 0 1,0 0-1,0 0 0,0 0 1,0 0-1,-1 0 0,1 0 0,0 0 1,-1 0-1,0 0 0,1 0 1,-1-1-1,0 1 0,0 0 0,0 0 1,-2 2-1,-3 5 5,-2 10 5,2-3 6,-1-1 0,-1 1 0,-1-1 0,-16 23 1,-36 45-12,5-15 22,43-53-28,0 0-1,1 2 1,-19 32-1,-8 25 8,35-67-6,1 0 0,0 0 0,0 0 0,0 0 0,1 0 0,-2 11 0,-3 9 0,3-13-5,0-1-1,1 1 1,1 0 0,-2 24 0,4-34 4,0 2 3,0-1 1,0 1-1,0 0 1,1 0-1,-1-1 1,1 1-1,3 6 1,1 25 4,-5-36-7,1 4 0,-1 0 0,-1-1 0,1 1 0,-1-1 0,1 1 0,-1-1 0,0 0 0,-1 1 0,1-1 0,-1 0 0,-4 8 0,1-2 5,1-1 1,1 1 0,0 0 0,-2 10-1,2-11-1,0 3-4,1 1 0,0-1 0,1 1 0,0 23 0,1-26 0,0-1 0,-1 1 0,0-1 0,0 0 0,-4 14 0,-2 36-32,6-51 58,1-8-55,0 0 1,0 0-1,0 1 1,0-1-1,0 0 0,0 0 1,0 1-1,0-1 1,0 0-1,0 0 0,-1 0 1,1 1-1,0-1 1,0 0-1,0 0 1,0 0-1,-1 1 0,1-1 1,0 0-1,0 0 1,0 0-1,0 0 0,-1 1 1,1-1-1,0 0 1,0 0-1,-1 0 1,1 0-1,0 0 0,0 0 1,-1 0-1,1 0 1,0 0-1,0 0 0,-1 0 1,1 0-1,0 0 1,0 0-1,-1 0 1,1 0-1,0 0 0,0 0 1,0 0-1,-1 0 1,1 0-1,0 0 0,0-1 1,-1 1-1,1 0 1,0 0-1,0 0 1,-9 0-568,-4 0-1801,-11 5-742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7:55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67 5061,'-27'5'843,"13"-10"5782,22 6-5974,5 1-473,0 0 0,0-1 0,0 0 0,0-1 0,0 0 0,0-1 0,13-3 0,1 1-155,151-14 500,21 2 43,-136 11-377,-48 4-25,-13 0 508,-6 0-549,-117-12-603,-56-3-263,113 13 117,35 2-2464,13 0-651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7:56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5 6822,'-14'-5'2554,"11"5"-1818,10 0-315,-4 1-226,-1-1 0,0 1 0,1 0 0,-1 0 0,0 0 0,0 0 0,0 0 1,0 1-1,0-1 0,0 0 0,0 1 0,0 0 0,-1-1 0,4 4 0,10 10 39,29 24 193,-40-36-286,-1 0-1,0 0 1,-1 0 0,1 1-1,-1-1 1,1 1 0,-1-1-1,0 1 1,0 0 0,2 8-1,-2-4 25,-1 0 1,0 0-1,-1 1 1,0 10-1,0-3-174,-3 103 212,4-98-1522,1-1 1,8 31-1,-9-42-1553,-5-4-646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7:57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88 9705,'-6'0'3299,"1"-5"-2562,10 5-801,11-6 160,5 6-96,97-8 32,-92 3-32,-10 5 0,4-5 0,1-1 0,15-4-512,67-17-385,-98 22-897,1 0-608,-6-1-1922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7:57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88 12332,'-43'0'939,"34"-1"-731,9 1-201,0-1 0,0 1 0,0-1-1,0 1 1,0-1 0,1 1-1,-1-1 1,0 1 0,0-1-1,0 1 1,0 0 0,1-1 0,-1 1-1,0-1 1,0 1 0,1 0-1,-1-1 1,0 1 0,1 0-1,-1-1 1,0 1 0,1 0 0,-1 0-1,0-1 1,1 1 0,-1 0-1,1 0 1,-1-1 0,1 1 0,-1 0-1,0 0 1,1 0 0,-1 0-1,1 0 1,-1 0 0,1 0-1,-1 0 1,1 0 0,-1 0 0,1 0-1,-1 0 1,0 0 0,1 0-1,10-1 14,84-19-791,96-34 0,-176 53-2918,-5 1-5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7:58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4196,'7'2'1737,"-8"0"-1060,8 0 1105,0 1-1132,-1 1 0,0 0-1,0 0 1,0 0 0,-1 0 0,1 1-1,-1 0 1,6 8 0,2 0-749,6 6 604,-1 2 1,-1 0-1,23 40 0,-18-29-422,-2-6 73,-22-36-582,-6-17-223,-10-74-359,20 68 665,0 13 312,9-18-12,-10 38 16,9 2 31,-1 3 19,7 1 115,-2 1-1,1 0 1,-1 1-1,0 0 0,-1 1 1,0 1-1,14 12 1,23 27-15,-48-47-121,0-1 0,-1 1 1,1-1-1,0 1 0,-1 0 1,1 0-1,-1 0 0,1 0 1,-1 0-1,0 0 0,1 4 1,5 4-10,-6-8-29,1 0 0,0-1 0,0 1 1,-1-1-1,1 1 0,0-1 0,1 1 0,-1-1 0,0 0 1,5 1-1,-6-1-37,0-1 0,1 0 0,-1 0 1,1-1-1,-1 1 0,0 0 0,1 0 0,-1-1 1,0 1-1,1-1 0,-1 1 0,0-1 0,1 1 1,-1-1-1,0 0 0,0 0 0,0 0 1,0 1-1,0-1 0,0 0 0,0 0 0,0 0 1,0-1-1,0 1 0,-1 0 0,2-2 0,1-2-24,-1 1 0,1 0-1,-1-1 1,0 0 0,-1 1-1,1-1 1,-1 0 0,0 0 0,0 0-1,0 0 1,-1 0 0,0-6-1,1 3 83,0 1 0,1-1 0,-1 0 0,2 1 0,-1 0-1,7-13 1,-5 11 36,-3-5 1428,5 28-555,15 10-670,0 0-1,1-1 0,1-2 0,40 29 0,-61-48-301,0 0 0,0 0 1,1 0-1,-1-1 0,1 1 0,-1-1 0,1 1 0,-1-1 0,1 0 1,0 0-1,4 1 0,-1-1-451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7:58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11 14253,'-15'-5'545,"-37"5"-545,47 0-256,5-5-353,5 5 161,6 0-673,9 0-801,63 5 160,-68-10-896,1 5-1538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7:59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4612,'5'-5'8205,"-4"17"-7539,0 0 0,1 0 0,0 0 0,1 0 0,0 0 0,7 14 0,28 54-488,-28-59 6,16 40 3,0-4-444,-3-21-485,-17-23-4761,-2-13 2049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3:49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572 32 12652,'-1'-1'79,"-1"-1"-22,-1 0 1,0 1-1,1-1 1,-1 1 0,0-1-1,0 1 1,0 0-1,0 0 1,0 0 0,0 1-1,0-1 1,-6 0-1,-23-5 317,-1 2 0,-53 0-1,65 4-329,7 1-34,1 0 1,-1 0 0,1 1-1,-1 1 1,1 0-1,0 1 1,-20 9 0,-87 38 21,110-46-26,0 0-1,0 0 1,1 1 0,-14 11 0,18-12 5,1 0 0,-1 0 1,1 1-1,0 0 0,-3 6 0,2-4-6,3-3-9,0 0 0,0 0 0,0-1-1,1 1 1,0 0 0,0 1 0,0-1 0,1 0 0,0 0 0,0 0-1,0 0 1,0 0 0,1 1 0,0-1 0,0 0 0,0 0-1,3 5 1,-4-8-1,1-1 1,-1 0-1,1 1 0,0-1 0,-1 0 0,1 0 0,0 0 0,0 0 1,0 1-1,0-1 0,0 0 0,0-1 0,0 1 0,0 0 0,0 0 0,1 0 1,-1-1-1,0 1 0,1 0 0,-1-1 0,0 1 0,1-1 0,-1 0 0,0 1 1,1-1-1,-1 0 0,1 0 0,-1 0 0,3 0 0,4 1 2,0 1 3,2 0 24,-1 0-1,0-1 1,1 0-1,-1-1 1,0 1-1,1-2 0,-1 1 1,1-2-1,13-2 1,90-19 45,-92 19-47,0-2 0,23-10 0,5 0-8,-32 12-14,1-1 0,0 1 0,1 0 0,22 0 0,61 1 0,-96 3-9,1 0-1,-1 0 0,0 1 0,1-1 1,-1 2-1,0-1 0,1 1 1,-1 0-1,0 0 0,0 0 1,7 5-1,7 3-18,-13-7 27,27 11 7,0 2-1,52 34 1,141 95 10,-147-87 37,-51-24-22,-17-18-29,1 3 85,-1 1 0,-1 1 0,-1 0 0,0 0 0,9 34 1,-18-48-52,1 0 0,-1 0 0,0 0 0,0 0 0,-1 1 1,1-1-1,-2 0 0,1 0 0,-1 0 0,0 1 0,-1-1 0,-2 8 0,-8 24 85,-2 1 0,-24 45 0,35-78-98,0-1 0,-1 0 0,0 0 0,0 0 0,-1 0 0,1-1 0,-1 1 0,-7 4 0,8-7-13,0-1 0,0 1 0,0-1 0,-1 0 1,1 0-1,-1 0 0,-4 0 0,-8 4 12,-8 2 70,-1 0 0,-33 5 0,56-13-90,-20 5 16,-9 2-14,-1-2 0,0-1 0,0-2 0,0-1 0,-63-7 0,-222-28-25,213 15-28,61 3 27,25 7 45,3 2 3,0-1 0,0 0 0,1-1-1,0 0 1,0-1 0,1-1 0,1-1 0,-1 0 0,2 0 0,0-1 0,0-1-1,-17-28 1,28 40-26,0 0-1,0 0 1,0 0-1,0 0 0,0 0 1,0 0-1,1 0 0,-1 0 1,1-1-1,0 1 1,0 0-1,0 0 0,0-1 1,0 1-1,0 0 1,0 0-1,1 0 0,-1-1 1,1 1-1,0 0 1,-1 0-1,1 0 0,0 0 1,0 0-1,1 0 1,-1 0-1,0 0 0,1 1 1,-1-1-1,1 0 1,-1 1-1,1-1 0,0 1 1,-1 0-1,1-1 1,2 0-1,4-5-9,14-14-358,-14 12-45,0 1 0,0 1 0,1 0 0,-1 0 0,2 1 0,-1 0 0,1 0 0,0 1 0,0 1 0,14-5 0,140-48-5518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7:5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 15727,'-5'0'1057,"5"-2"-1474,5 4 33,0-2 352,5 3 32,88 8-608,-67-6-962,0-5 225,0 0-705,-5-5 416,36 5-2722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7:59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289 184 12139,'-61'31'993,"60"-31"-987,1 0-1,0 0 0,0 0 0,0 1 0,-1-1 0,1 0 0,0 0 0,0 0 0,0 1 0,0-1 0,-1 0 1,1 0-1,0 1 0,0-1 0,0 0 0,0 0 0,0 1 0,0-1 0,0 0 0,0 1 0,0-1 0,0 0 1,0 0-1,0 1 0,0-1 0,0 0 0,0 0 0,0 1 0,0-1 0,0 0 0,0 0 0,0 1 0,1-1 1,-1 0-1,0 0 0,0 1 0,0-1 0,0 0 0,1 0 0,-1 0 0,0 1 0,0-1 0,0 0 0,1 0 1,-1 0-1,0 0 0,0 1 0,1-1 0,-1 0 0,0 0 0,0 0 0,1 0 0,-1 0 0,0 0 0,0 0 1,1 0-1,-1 0 0,0 0 0,0 0 0,1 0 0,-1 0 19,0 0-1,0 0 0,0-1 1,0 1-1,0 0 1,0 0-1,0 0 1,0 0-1,0-1 1,0 1-1,0 0 1,0 0-1,0 0 1,0-1-1,0 1 1,0 0-1,0 0 1,0 0-1,0-1 1,0 1-1,0 0 1,0 0-1,0 0 1,0 0-1,1-1 1,-1 1-1,0 0 1,0 0-1,0 0 1,0 0-1,0 0 1,0-1-1,1 1 1,-1 0-1,0 0 1,0 0-1,0 0 1,0 0-1,1 0 1,-1 0-1,0 0 1,0 0-1,0 0 1,1 0-1,-1 0 1,0 0-1,-2 1 1345,4 8-791,4 13 51,1-4-506,-1 1 0,-1 0 1,0 0-1,-2 0 0,0 1 0,-2-1 0,0 30 0,-6-28-47,5-20-78,-1 0 0,1-1 1,-1 1-1,1 0 0,-1-1 0,1 1 0,-1-1 1,0 1-1,1-1 0,-1 1 0,0-1 0,1 1 1,-1-1-1,0 0 0,0 1 0,1-1 1,-1 0-1,0 0 0,0 0 0,1 1 0,-1-1 1,0 0-1,0 0 0,0 0 0,1 0 1,-1 0-1,0-1 0,0 1 0,0 0 0,1 0 1,-1 0-1,0-1 0,0 1 0,1 0 1,-1-1-1,0 1 0,1-1 0,-1 1 0,0 0 1,1-1-1,-1 0 0,-3-1-72,-13-6-1,-1-2 0,2 0 0,-1-1 0,-25-22 0,31 24 55,-1-1-38,-1 0-1,2-1 1,0-1 0,-16-19-1,23 23-17,-1 1 1,1-1-1,0 0 0,1-1 1,-1 1-1,2 0 0,-1-1 0,-2-17 1,-1-50-245,6 72 304,0 0-1,0 0 0,0 0 0,1 0 0,0 0 0,-1 1 0,1-1 0,0 0 0,1 0 1,-1 0-1,1 1 0,-1-1 0,1 1 0,0-1 0,1 1 0,-1 0 0,0 0 0,1 0 1,0 0-1,5-4 0,-3 2-12,1-2-309,23-22 452,-6 16-5055,-13 12-2361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8:00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11 171 8584,'-1'-2'128,"0"1"-1,0-1 1,0 0-1,0 1 1,0-1 0,0 0-1,0 1 1,1-1-1,-1 0 1,1 0 0,-1 0-1,1 0 1,0 0-1,-1 0 1,1 0 0,0 1-1,0-1 1,1 0-1,-1 0 1,0 0 0,1-2-1,0-1-33,1 1 1,-1 0-1,1-1 0,0 1 0,0 0 0,0 0 1,6-7-1,-1 4-6,1 0 0,0 0 0,0 1 0,0 0 0,1 1 0,0 0 0,0 0 0,0 1 0,13-4-1,-14 5-27,0-1-24,1 0 0,-1 1 0,1 0 0,0 0 0,0 1-1,1 0 1,-1 0 0,0 1 0,1 1 0,-1-1 0,0 2 0,1-1-1,14 4 1,62 10 242,-55-4 166,-21 0-202,-2 0 1,-4-5-175,1 0 1,-1 0-1,-1 0 1,1 1 0,-1 0-1,0-1 1,0 1-1,0 0 1,-1 0-1,0 1 1,0-1 0,1 13-1,-3-17-18,0 0 0,-1 0 0,1 0 0,0 0 0,-1 0 0,0-1 0,1 1 0,-1 0 0,0 0 0,0-1 0,0 1 0,0 0 0,0-1 0,-1 1 0,1-1 0,0 1 0,-1-1 0,1 0 0,-1 0 1,1 1-1,-1-1 0,0 0 0,1 0 0,-1-1 0,0 1 0,-3 1 0,5-2-56,-142 63 209,126-58-451,1-2-1,-1 0 0,0-1 0,0 0 0,0-2 1,0 0-1,0 0 0,0-2 0,0 0 1,-21-5-1,34 6 279,-11-5-2172,16 1-1061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8:01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7 10346,'-7'1'412,"1"0"0,-1 0 0,0 0 0,-11 5 0,10-3-241,7-3-82,-1 1-1,0 0 1,1 0-1,-1 0 1,1 0 0,-1 0-1,1 0 1,0 0-1,-1 1 1,1-1-1,0 1 1,0-1-1,0 1 1,0-1-1,0 1 1,-1 2 0,-6 7 103,3-3-102,-1 0 1,1 1-1,0-1 1,1 1-1,0 0 0,0 0 1,-3 15-1,3-11-40,-1 0 0,0 0 0,-7 12 0,12-23-65,-1-1 1,1 0-1,-1 0 0,1 1 0,0-1 0,0 0 0,0 1 0,-1-1 0,1 0 1,0 0-1,1 1 0,-1-1 0,0 0 0,0 1 0,0-1 0,1 0 0,-1 0 0,1 1 1,-1-1-1,1 0 0,0 0 0,-1 0 0,1 0 0,0 0 0,0 0 0,1 2 0,-1-2-16,1 1-1,-1-1 1,1 1-1,-1-1 0,1 0 1,0 1-1,0-1 0,0 0 1,-1 0-1,1-1 1,0 1-1,0 0 0,0 0 1,1-1-1,-1 0 0,3 1 1,-3-1-12,-1 0 1,1-1 0,-1 1-1,1-1 1,-1 1-1,1-1 1,-1 0-1,0 1 1,1-1 0,-1 0-1,0 0 1,0 0-1,0 0 1,2-2-1,25-29-340,-7 6-153,-2-2-1,-1-1 1,18-37-1,-34 60 680,1 0 0,0 0 0,-1 1 0,2 0 1,-1-1-1,1 1 0,0 0 0,0 0 0,8-6 0,11 47 1496,12 30-1565,-7-13-25,-25-47-170,1 0 0,0-1 0,0 0 0,1 1 0,-1-2-1,1 1 1,0-1 0,8 6 0,-13-10 66,0 0-1,0-1 1,0 1-1,0 0 0,0 0 1,0 0-1,0-1 0,0 1 1,0 0-1,0 0 0,0 0 1,0 0-1,0-1 0,0 1 1,0 0-1,0 0 0,0 0 1,0 0-1,1 0 0,-1-1 1,0 1-1,0 0 0,0 0 1,0 0-1,0 0 0,0 0 1,1 0-1,-1-1 0,0 1 1,0 0-1,0 0 0,0 0 1,0 0-1,1 0 0,-1 0 1,0 0-1,0 0 0,0 0 1,0 0-1,1 0 0,-1 0 1,0 0-1,0 0 0,0 0 1,0 0-1,1 0 0,-1 0 1,0 0-1,0 0 1,0 0-1,0 0 0,1 0 1,-1 0-1,0 0 0,0 1 1,0-1-1,0 0 0,0 0 1,1 0-1,-1 0 0,-4-7-4332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8:01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 6438,'8'6'542,"0"1"0,0-1 0,-1 1-1,0 1 1,0-1 0,0 1 0,-1 1 0,-1-1 0,1 1 0,-1 0-1,5 12 1,-23-37 4407,-20-15-4991,23 22 399,7 6-330,0 0 0,1 0 0,-1 0 0,1 0 0,-1 0 0,1-1 0,0 1 0,-2-5 0,4 6-35,0 1-1,-1 0 1,1-1-1,0 1 1,0 0-1,0-1 1,0 1 0,1 0-1,-1-1 1,0 1-1,1 0 1,-1 0-1,0-1 1,1 1 0,-1 0-1,1 0 1,0 0-1,-1-1 1,1 1-1,0 0 1,0 0 0,0 0-1,0 0 1,0 0-1,0 1 1,0-1-1,0 0 1,0 0-1,0 1 1,0-1 0,3 0-1,57-30-226,-54 27-68,0 1 0,0 0 1,0 1-1,0-1 0,1 1 0,13-1 0,-2 0-534,8-1-138,49-1 0,-45 4 357,13-2-4752,-29 3 2871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8:02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78 3940,'33'-22'4575,"-33"22"-4490,0 0 0,0-1 0,0 1 1,1 0-1,-1 0 0,0 0 0,0-1 1,0 1-1,0 0 0,0 0 0,0 0 1,0-1-1,0 1 0,-1 0 0,1 0 1,0-1-1,0 1 0,0 0 0,0 0 1,0 0-1,0 0 0,0-1 0,0 1 1,-1 0-1,1 0 0,0 0 0,0 0 1,0-1-1,0 1 0,-1 0 0,1 0 1,0 0-1,0 0 0,0 0 0,0 0 1,-1-1-1,1 1 0,0 0 0,0 0 1,-1 0-1,1 0 0,0 0 0,0 0 1,0 0-1,-1 0 0,1 0 0,0 0 1,0 0-1,0 0 0,-1 0 0,1 0 1,0 0-1,0 1 0,0-1 0,-1 0 1,1 0-1,-21-1 2086,13 2-2029,1 0-1,-1 1 0,1 0 0,0 0 0,-1 0 1,1 1-1,0 0 0,0 0 0,1 1 1,-10 6-1,10-6-123,0 1 0,0 0 0,1 0 0,-1 1-1,1 0 1,-7 10 0,-25 28 49,34-39-83,-1-1 1,0 0-1,1 1 0,0 0 0,-3 6 1,5-10-36,0 1 1,1-1-1,-1 1 1,0-1-1,1 1 1,-1-1 0,1 1-1,0-1 1,0 1-1,-1-1 1,1 1 0,0-1-1,0 1 1,0 0-1,1-1 1,-1 1 0,0-1-1,1 1 1,-1-1-1,2 4 1,0-5-35,0 0 0,0 1 0,0-1 0,0 0-1,0 0 1,0 0 0,0 0 0,0 0 0,1-1 0,-1 1 0,0-1 0,2 0 0,-2 0-37,14-3-20,-2-1 1,1 0-1,-1-2 0,0 1 1,0-2-1,0 0 0,12-10 0,-23 16 118,28-21-70,-28 20 83,0 1-1,0-1 0,0 1 1,0-1-1,1 1 1,-1 0-1,1 0 1,-1 1-1,1-1 1,0 1-1,-1 0 0,1 0 1,0 0-1,6 0 1,-9 6 307,0 1 1,0 0 0,1 0-1,0 0 1,0-1 0,4 8-1,11 31-146,-16-42-144,0 0-1,1 0 1,-1 0 0,0-1-1,1 1 1,0-1 0,-1 1-1,1-1 1,0 1 0,0-1 0,0 0-1,0 0 1,0 0 0,0 0-1,0 0 1,0 0 0,0-1-1,0 1 1,4 0 0,6 2-8,-3 1 9,1-1-1,-1-1 1,1 0-1,0 0 1,0-1 0,11 0-1,-10 0 1,-6-1 6,1-1 0,-1 1 0,1-1-1,-1 0 1,0 0 0,0-1-1,1 0 1,-1 1 0,0-2 0,0 1-1,-1-1 1,1 1 0,8-8 0,-2 3 1,19-20-41,18-28-91,-48 54 106,1 0 0,0 0 0,0 0 0,-1 0-1,1 0 1,-1 0 0,1 0 0,-1 0-1,1 0 1,-1 0 0,0 0 0,1 0 0,-1 0-1,0 0 1,0 0 0,0-1 0,0 1 0,0 0-1,0 0 1,0 0 0,0 0 0,0 0-1,-1 0 1,1-1 0,0 1 0,-1 0 0,1 0-1,-1 0 1,1 0 0,-1 0 0,1 0-1,-1 0 1,0 1 0,1-1 0,-1 0 0,-1-1-1,-5-7-20,5 5 21,0 0 0,-1 0 0,1 1 0,-1-1 0,0 1 1,0-1-1,0 1 0,-1 0 0,1 0 0,-1 0 0,1 1 0,-1-1 1,-6-2-1,-47-16-154,46 17 151,3 1-125,-1 0 1,0 0 0,0 1 0,0 0 0,0 1 0,0 0 0,0 0 0,0 1 0,0 0-1,0 1 1,0 0 0,0 0 0,0 1 0,0 0 0,0 0 0,-16 8 0,6 1-54,19-11 130,-1 0 0,1 1 0,-1-1 0,1 0 0,-1 1 0,1-1 0,-1 1 0,1-1 0,0 1 0,-1-1 0,1 1 0,0-1 0,-1 1 0,1-1 0,0 1 0,0-1 0,-1 1 0,1-1 0,0 1 0,0-1 0,0 1 0,0 0 0,0-1 0,0 1 0,0-1 0,0 1 0,0 0 0,0-1 0,0 1 0,0 0 0,2 0 4,0-1 0,-1 0 0,1 1 1,-1-1-1,1 0 0,0 0 1,-1 0-1,1-1 0,-1 1 0,1 0 1,-1-1-1,1 1 0,0-1 0,-1 1 1,1-1-1,1 0 0,28-8 118,-21 7-54,104-27 22,-101 26-22,0 1-1,0 0 1,1 1-1,-1 0 1,22 2 0,-24-1-1,101 5 55,-100-5 148,0 1-1,-1 0 1,1 1 0,-1 1-1,18 6 1,-3-1 517,-3 2-341,0 0-1,0 2 0,-1 1 0,31 22 1,-52-34-342,0 0 1,0-1 0,1 1 0,-1 0 0,0 0-1,0 0 1,0 0 0,0 0 0,0 0 0,0 0 0,0 0-1,0 0 1,-1 1 0,1-1 0,0 0 0,-1 0-1,1 1 1,-1-1 0,1 0 0,-1 1 0,0-1 0,1 1-1,-1-1 1,0 0 0,0 1 0,0-1 0,0 1-1,0-1 1,0 1 0,-1-1 0,1 0 0,0 1 0,-1-1-1,1 0 1,-1 1 0,1-1 0,-1 0 0,0 1-1,0-1 1,1 0 0,-1 0 0,0 0 0,0 0 0,0 0-1,0 0 1,0 0 0,-2 1 0,-2 2-44,1-1 0,-1 1 0,0-1 1,-1 0-1,-9 4 0,-78 34-233,84-36-308,1-1 0,0-1-1,-1 0 1,0 0 0,0-1-1,-15 3 1,14-4-800,-10 0-4716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3:30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9 3235,'0'0'721,"5"4"325,-5-4-894,0-1-1,0 1 1,0-1-1,-1 1 1,1-1-1,0 1 1,-1-1-1,1 1 1,0-1-1,-1 1 1,1-1 0,0 1-1,-1 0 1,1-1-1,-1 1 1,1-1-1,-1 1 1,1 0-1,-1 0 1,1-1-1,-1 1 1,1 0-1,-1 0 1,1 0 0,-1 0-1,0-1 1,1 1-1,-1 0 1,0 0-1,-22-2 1917,23 3-2043,0-1-1,0 0 1,0 0-1,0 0 1,1 0-1,-1 0 1,0 0-1,0 0 1,0 0-1,0 0 1,0 1-1,0-1 1,0 0-1,0 0 1,0 0-1,0 0 1,1 0-1,-1 0 1,0 0-1,0 0 1,0 0-1,0 0 1,0 0-1,0 0 1,0 0-1,1 0 1,-1 0-1,0 0 0,0 0 1,0 0-1,0 0 1,0 0-1,0 0 1,0 0-1,1 0 1,-1 0-1,0 0 1,0 0-1,0 0 1,0 0-1,0 0 1,0 0-1,0 0 1,0 0-1,1-1 1,-1 1-1,0 0 1,0 0-1,0 0 1,0 0-1,0 0 1,0 0-1,0 0 1,0 0-1,0 0 1,0-1-1,0 1 1,0 0-1,0 0 1,0 0-1,0 0 1,0 0-1,0 0 409,36 10 1157,235 21-1526,-175-26-62,-52-4-9,-44-1 16,1 0 0,-1 0 0,0 0 0,0 0 0,1 1 0,-1-1 0,0 0 0,0 0 1,1 0-1,-1 0 0,0 0 0,0 0 0,1 0 0,-1 1 0,0-1 0,0 0 0,1 0 0,-1 0 0,0 1 0,0-1 0,0 0 0,0 0 0,1 1 0,-1-1 0,0 0 0,0 0 0,0 1 1,0-1-1,0 0 0,0 0 0,0 1 0,0-1 0,0 0 0,0 0 0,0 1 0,0-1 0,0 0 0,0 1 0,0-1 0,0 0 0,0 0 0,0 1 0,-2 1 195,1-6-509,-25 4-4884,14 0 3246,-7 0-1457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3:32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9 9129,'-8'-9'4320,"38"20"-2773,-23-9-1402,-1 1 0,1 0 0,-1 0 1,0 1-1,0 0 0,0 0 0,0 0 1,-1 1-1,0 0 0,0 0 1,0 0-1,0 0 0,7 13 0,1 6-63,18 43 0,-21-44-48,-8-18-2,1 0 0,-1 0 1,-1 0-1,1 0 0,-1 0 1,0 1-1,0-1 0,0 6 0,2 14 73,25 80-9,-28-98-1667,-10-20-369,-3-6 577,-21-23 501,16 18-2760,8 13-2112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3:32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67 5157,'-26'-9'5324,"16"6"-5232,14 2 1181,13-8-552,-5 5-673,0-2 77,1 1-1,0 1 1,1 0-1,-1 1 1,24-2-1,-16 4-60,-14 1-23,1 0 0,0 0 0,-1-1 1,1 0-1,-1-1 0,11-3 0,-8 3 22,-1 1-1,1 1 0,-1-1 0,1 2 1,-1-1-1,1 1 0,9 3 1,2-1-23,4 0-16,0 1 0,0 1-1,41 14 1,-51-14-17,-10-4 57,-1 1 1,1-1 0,-1 1-1,1 0 1,-1 0-1,0 1 1,1-1 0,-1 1-1,0 0 1,-1 0-1,1 0 1,-1 1-1,1-1 1,-1 1 0,0 0-1,0 0 1,-1 0-1,5 9 1,-5-10-43,0 1 17,-1 0 0,0 0 1,0 0-1,0 0 0,-1-1 0,1 1 0,-1 0 0,0 6 0,0 74 212,-1-75-202,1-1 0,-2 1-1,1 0 1,-1 0 0,-1-1-1,1 1 1,-2-1 0,1 0-1,-1 0 1,0 0 0,-1 0-1,-8 10 1,6-7-46,-27 37 18,33-47-16,1 0 1,-1 0-1,0 0 0,0 0 0,0 0 1,1 0-1,-1 0 0,0 0 1,0 0-1,0 0 0,-1 0 1,1-1-1,0 1 0,0 0 0,0-1 1,-1 1-1,1-1 0,0 1 1,0-1-1,-2 1 0,-8 2 28,4 2-87,-1-1 1,0 1-1,0-2 0,0 1 0,0-1 0,-1-1 1,1 1-1,-1-2 0,0 1 0,0-1 0,1 0 1,-16-1-1,24 0 0,-1 0 0,0 0 0,1 0 0,-1 0-1,1 0 1,-1-1 0,1 1 0,-1 0 0,1 0 0,-1 0 0,1-1 0,-1 1 0,1 0 0,-1-1 0,1 1 0,-1 0 0,1-1 0,-1 1 0,1-1-1,0 1 1,-1 0 0,1-1 0,0 1 0,-1-1 0,1 1 0,0-1 0,0 0 0,-1 1 0,1-1 0,0 1 0,0-1 0,0 1 0,0-1 0,0 1-1,0-1 1,0 0 0,0 1 0,0-1 0,0 1 0,0-1 0,0 1 0,0-1 0,0 0 0,1 1 0,-1-1 0,0 1 0,0-1 0,1 0 0,-1 1 50,12-12-3592,-8 10 2392,7-8-3072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3:32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9737,'0'0'2205,"0"1"-2154,-1-1 0,0 0 1,1 1-1,-1-1 0,1 1 0,-1-1 1,1 1-1,-1-1 0,1 1 0,-1 0 1,1-1-1,0 1 0,-1 0 0,1-1 1,0 1-1,-1 0 0,1-1 0,0 1 1,0 1-1,1 3 119,-1-4-136,0 0 0,0-1-1,0 1 1,1 0 0,-1 0 0,0-1-1,0 1 1,0 0 0,0 0 0,0-1-1,0 1 1,-1 0 0,1 0 0,0-1-1,0 1 1,0 0 0,-1-1 0,1 1 0,0 0-1,-1-1 1,0 2 0,1-1-11,-1 0-1,1 0 1,0 0 0,-1 0 0,1 0 0,0 0 0,0 0-1,0 0 1,0 0 0,0 1 0,0-1 0,0 0 0,0 0-1,0 0 1,1 0 0,-1 0 0,0 0 0,1 0-1,0 2 1,15 28 300,-3-15-233,-10-13-76,0 0 0,-1 0 1,1 1-1,-1-1 1,1 1-1,-1 0 1,0 0-1,-1 0 1,1 0-1,-1 0 1,1 0-1,0 6 1,0-1 15,0-1 1,1 1-1,0-1 0,6 10 1,-9-16-141,1 0 1,0 0 0,0 0 0,0 0 0,0 0 0,1 0 0,-1 0 0,1-1 0,-1 1 0,1 0-1,-1-1 1,1 1 0,0-1 0,0 1 0,0-1 0,3 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3:51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66 6951,'-5'-6'1311,"0"0"-641,0 0 0,-1 0 0,0 1 0,0 0 1,0 0-1,0 1 0,-1-1 0,1 1 0,-1 1 0,0-1 0,-11-3 0,11 7-549,1 0 0,-1 1 0,0-1 0,1 1-1,-1 0 1,1 1 0,-1 0 0,1 0-1,0 0 1,0 1 0,0 0 0,0 0 0,0 0-1,1 1 1,-8 5 0,-38 40-100,-47 61-5,87-98 19,1 1-1,-12 21 0,8 5 73,10-25-87,2-5-14,1-1 0,-1 1 0,1 0 0,1 0 0,0-1 0,0 1 0,2 12 0,-2-19-6,1 3-4,-1-1 0,1 1 0,0 0 1,1-1-1,-1 0 0,1 1 0,0-1 0,0 0 1,0 1-1,0-1 0,1-1 0,0 1 0,4 5 1,22 23-6,39 34 1,-63-61 5,0 0-1,1 0 0,0 0 0,0-1 0,0 0 0,1 0 0,0 0 1,-1-1-1,1 0 0,0 0 0,0-1 0,1 0 0,10 2 0,11 2-6,29 8 32,1-2-1,0-3 0,88 3 1,-140-11-18,-1-1 0,1 0 1,-1-1-1,1 1 0,-1-1 1,1 0-1,-1-1 0,10-3 1,-13 4-5,-1-1 1,1 0-1,-1 1 0,1-1 1,-1 0-1,0 0 1,0 0-1,0-1 1,0 1-1,2-4 0,7-8 5,11-8 19,-16 17-22,-1-1 0,1 0 0,-1 0 1,0 0-1,0 0 0,-1-1 0,0 0 0,0 0 0,0 0 1,-1 0-1,0-1 0,-1 1 0,0-1 0,0 0 0,1-8 1,0-6 1,0-1 0,-2 1 0,-2-30 0,1 49-2,0-1 1,-1 1-1,0 0 1,1 0 0,-1 0-1,-1 0 1,1 0 0,0 0-1,-1 0 1,1 1-1,-1-1 1,0 0 0,0 1-1,0-1 1,0 1 0,0 0-1,0-1 1,-1 1-1,1 0 1,-1 1 0,0-1-1,1 0 1,-5-1 0,-5-4-13,-33-21 5,-2 3 0,-66-27 0,-62-14 15,172 65-10,-56-16-104,31 19-1090,17 0 255,10-2 823,0 0-1,0 0 1,0 1 0,-1-1-1,1 1 1,0-1 0,0 1-1,0-1 1,0 1 0,0 0-1,0-1 1,0 1 0,0 0-1,0 0 1,1 0 0,-1 0-1,0 0 1,0 1 0,-20 43-2986,17-22-1457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3:33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10634,'0'0'2050,"0"5"-2787,5-5 417,26 6-705,-21-6-1313,0 2-513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3:34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6694,'1'2'52,"1"0"-1,0-1 0,-1 0 0,1 1 0,0-1 1,0 0-1,0 0 0,0 0 0,1 0 1,1 0-1,1 1-6,9 4-222,-2-2 746,-1 0 1,0 1-1,0 1 0,-1 0 1,0 0-1,0 1 0,14 12 0,-7 0-248,0 1-1,-1 1 0,-2 1 1,17 30-1,-30-51-295,0 1-1,0-1 1,0 0 0,0 1-1,-1-1 1,1 1 0,-1 0-1,1-1 1,-1 1 0,1-1-1,-1 1 1,0 0 0,0-1-1,0 1 1,0 0 0,0-1-1,0 1 1,0 0 0,-1-1-1,1 1 1,0 0 0,-1-1 0,0 3-1,-3 8 270,-1 32 171,2-46-504,0-1 1,-1 0 0,2-1 0,-1 1 0,0 0 0,1-1-1,0 1 1,-1-1 0,1 0 0,1 0 0,-1 0 0,1 0 0,-1 0-1,0-5 1,0 2-14,-1-1 45,1 0-1,0-1 1,1 1-1,0-1 1,0 0 0,1 1-1,0-1 1,0 1-1,1-1 1,0 0 0,1 1-1,0-1 1,4-12-1,-5 17 5,1 2 3,-1 0-1,0 0 0,1 0 1,-1 0-1,1 0 0,0 0 1,-1 1-1,1-1 1,0 0-1,0 1 0,0 0 1,0-1-1,1 1 1,-1 0-1,0 0 0,0 0 1,1 0-1,-1 1 0,0-1 1,1 0-1,-1 1 1,1 0-1,3 0 0,-3-1-1,0 1 0,-1 0 0,1-1-1,-1 0 1,1 0 0,-1 1 0,0-1-1,1 0 1,3-3 0,-3 3 18,1 0 0,-1 1 0,0-1 0,0 1 0,1 0 0,-1 0 0,0 0 0,0 1 0,1-1 0,-1 1 0,0-1 0,0 1 0,6 3 0,26 9 307,41 22 0,-66-28-288,1 0-1,-2 0 1,1 1 0,-1 0-1,0 1 1,-1 0 0,9 11 0,-17-19-29,1 0 0,0 0 1,0 1-1,-1-1 1,1 0-1,-1 0 1,1 1-1,-1-1 1,1 0-1,-1 1 1,0-1-1,0 0 1,1 1-1,-1-1 1,0 0-1,0 1 0,0-1 1,-1 0-1,1 1 1,0-1-1,0 0 1,-1 1-1,1-1 1,-2 2-1,2-2-4,0 0-1,-1-1 1,1 1 0,0 0-1,-1 0 1,1 0 0,0 0-1,0 0 1,0-1-1,0 1 1,0 0 0,0 0-1,0 0 1,0 0 0,0 0-1,0 0 1,0-1 0,1 1-1,-1 0 1,0 0-1,1 1 1,-7-32-2196,4 5 1879,15-62-272,-9 78 496,0 0 0,0 0 1,1 1-1,0-1 0,0 1 1,1 0-1,0 1 0,0-1 0,11-9 1,-13 14 47,-4 2 53,1 0 0,0 0 0,0 1 0,0-1 0,0 0 0,0 1 0,0-1 0,0 1 0,0-1 0,1 1 0,-1-1 0,0 1 0,0 0 0,0-1 0,0 1 0,1 0 0,-1 0 0,0 0 0,0 0 0,0 0 0,1 0 0,-1 0 0,0 1 0,0-1 0,0 0 0,1 1 0,-1-1-1,0 0 1,0 1 0,0 0 0,0-1 0,0 1 0,0 0 0,0-1 0,0 1 0,0 0 0,0 0 0,-1 0 0,1 0 0,0 0 0,0 0 0,-1 0 0,1 0 0,-1 0 0,1 0 0,-1 0 0,1 0 0,-1 0 0,0 1 0,0-1 0,1 0 0,-1 0 0,0 0 0,0 3 0,-4 13 390,2 0 0,0 0 0,0 19-1,1-21-284,1-8-114,0 1 0,1-1 0,0 1 0,0 0 0,0-1-1,1 1 1,0-1 0,1 0 0,0 0 0,0 0 0,0 0 0,1 0 0,0-1 0,0 1 0,0-1 0,6 6-1,-6-8-63,2 5-983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3:34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7655,'0'0'4837,"0"5"-3844,5-5-225,0 6 1,-10-12 0,0 6-705,0 6-2082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8:11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19 6598,'-9'-7'244,"8"6"-194,-1 0 0,1 0 0,-1-1 0,0 1 0,1 0 0,-1 0 0,0 1 0,0-1 1,0 0-1,1 1 0,-1-1 0,0 1 0,-3-1 0,5 1 623,0 1-631,1 0 0,0 0 0,0 0 1,0 0-1,0 0 0,0 0 0,0 0 0,0-1 1,0 1-1,0 0 0,0-1 0,0 1 1,1-1-1,-1 1 0,0-1 0,0 1 0,3-1 1,1 2 259,-3-1-121,-1-1-115,-1 0 0,1 0 1,0 0-1,-1 1 0,1-1 0,-1 0 0,1 0 0,0 1 0,-1-1 1,1 1-1,-1-1 0,1 1 0,-1-1 0,1 0 0,-1 1 0,1 0 0,-1-1 1,1 1-1,-1-1 0,0 1 0,1-1 0,-1 1 0,0 0 0,0-1 0,1 2 1,-3-1 1472,17 4-1306,15 3 47,0-1-1,56 5 1,-61-9-206,71 9 157,-68-10 0,-25-4 226,-10-1 348,-2 1-727,1 1 0,0 1 0,-1 0 0,-15 1 0,20 0-52,5-1-52,8 0-279,-8 0 156,15 1-3972,19 3 950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8:12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57 7783,'0'0'108,"0"0"0,0-1-1,0 1 1,0 0 0,0 0 0,0-1-1,0 1 1,0 0 0,0 0-1,0-1 1,0 1 0,0 0-1,0 0 1,0-1 0,0 1-1,0 0 1,-1 0 0,1-1 0,0 1-1,0 0 1,0 0 0,0 0-1,-1-1 1,1 1 0,0 0-1,0 0 1,0 0 0,-1 0-1,1 0 1,0-1 0,0 1 0,-1 0-1,-15 0 734,14 0-783,-34 3 657,35-3-690,1 1-1,0-1 1,-1 0 0,1 0 0,0 0-1,-1 0 1,1 1 0,-1-1 0,1 0-1,0 0 1,0 1 0,-1-1 0,1 0-1,0 0 1,-1 1 0,1-1 0,0 0-1,0 1 1,0-1 0,-1 0-1,1 1 1,0-1 0,0 1 0,0-1-1,0 0 1,0 1 0,0-1 0,0 1-1,0-1 1,-1 0 0,1 1 0,1-1-1,-1 1 1,0-1 0,0 0 0,0 1-1,0-1 1,0 1 0,0-1 0,0 0-1,1 1 1,-1-1 0,0 1-1,13 21 570,-6-12-157,3 13-225,0 1 0,-2 0-1,0 0 1,7 50 0,-10-53-128,-1-4-36,-1-1 1,0 0-1,-1 1 1,0-1-1,-2 1 1,0 0-1,-1-1 1,0 1-1,-1-1 1,-6 21 0,-4 9-44,12-45-8,0-1 0,0 1 0,0-1 1,0 0-1,0 1 0,0-1 0,0 1 0,0-1 0,0 0 1,0 1-1,0-1 0,0 1 0,-1-1 0,1 0 0,0 1 1,0-1-1,0 0 0,-1 1 0,1-1 0,0 0 0,0 1 1,-1-1-1,1 0 0,0 1 0,-1-1 0,1 0 0,0 0 1,-1 1-1,1-1 0,-1 0 0,1 0 0,0 0 1,-1 0-1,1 0 0,-1 0 0,1 1 0,0-1 0,-1 0 1,1 0-1,-1 0 0,1 0 0,0 0 0,-1 0 0,0-1 1,-5-7-177,6 8 175,-39-68-297,19 33 46,-28-61 0,10-9 249,36 101 5,0 0 0,1-1-1,0 1 1,0-1-1,0 1 1,1 0-1,-1-1 1,1 1-1,0-1 1,1 1-1,0-7 1,0 8-1,0 1 0,0 0 0,0-1 0,1 1 1,-1 0-1,1 0 0,0 0 0,-1 0 0,1 0 0,0 0 0,3-2 1,5-6-13,25-16-2,-30 23 5,31-21-117,35-30 0,-64 50 115,-1 0 1,1 0-1,1 0 0,-1 1 0,1 0 1,-1 1-1,1 0 0,0 0 1,0 0-1,0 1 0,0 0 0,12 1 1,-18 0 5,0 0 1,1 0-1,-1 1 0,0-1 1,0 1-1,0-1 1,0 1-1,0 0 1,0 0-1,0 0 0,0 0 1,0 0-1,0 1 1,0-1-1,-1 0 1,1 1-1,1 1 1,0 0 1,1 1 24,-1-1 1,1 1-1,-1 0 1,0-1-1,-1 1 1,1 1-1,-1-1 1,1 0-1,-1 0 1,2 9-1,-1-6 28,-3-6-44,0 1-1,1-1 0,-1 0 0,0 1 0,0-1 0,0 1 1,0-1-1,0 0 0,0 1 0,0-1 0,-1 1 0,1-1 1,0 0-1,-1 1 0,1-1 0,-1 0 0,1 1 1,-1-1-1,0 0 0,0 0 0,1 0 0,-1 1 0,0-1 1,0 0-1,0 0 0,0 0 0,0-1 0,-1 1 0,1 0 1,0 0-1,0 0 0,0-1 0,-2 1 0,-9 8 143,-5 10-118,1 1 0,-24 41-1,39-60-52,1 0-1,-1-1 0,0 1 0,1-1 1,-1 1-1,1 0 0,0-1 0,-1 1 0,1 0 1,0 0-1,-1-1 0,1 1 0,0 0 1,0 0-1,-1-1 0,1 1 0,0 0 0,0 0 1,0 0-1,0-1 0,0 1 0,0 0 1,0 0-1,1 0 0,-1-1 0,0 1 0,0 0 1,1 0-1,-1-1 0,0 1 0,1 0 1,-1-1-1,0 1 0,1 0 0,0 0 0,24 5-342,-15-5 432,37 15 8,-33-12-57,-13-4-4,-1 0 0,1 0 0,-1 1 0,1-1 0,-1 0-1,1 1 1,-1-1 0,1 1 0,-1-1 0,1 0 0,-1 1 0,0-1 0,1 1-1,-1-1 1,0 1 0,0 0 0,1-1 0,-1 1 0,0-1 0,0 1-1,0-1 1,0 1 0,1 0 0,-1-1 0,0 1 0,0-1 0,0 1-1,0 0 1,-1-1 0,1 1 0,0-1 0,0 2 0,-1-1 30,1 1 1,-1 0-1,1 0 1,-1-1-1,0 1 0,0-1 1,0 1-1,0 0 1,0-1-1,0 0 1,0 1-1,-1-1 0,-1 2 1,-53 35 281,-120 62 1,118-69-296,40-19-118,17-8-989,20-6-1814,-19 2 2753,35-5-1626,-14-1-961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8:13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45 8840,'-27'10'2824,"21"-8"-2822,1-1-1,0 1 1,0 0-1,0 1 1,0-1 0,-9 7-1,-29 30 20,43-39-20,-1 1 0,0 0-1,0-1 1,1 1-1,-1 0 1,0 0 0,1 0-1,-1-1 1,1 1 0,0 0-1,-1 0 1,1 0-1,-1 0 1,1 0 0,0 0-1,0 0 1,0 0-1,0 0 1,-1 0 0,1 0-1,0 0 1,1 0-1,-1 0 1,0 0 0,0 0-1,0 0 1,1 0 0,-1 0-1,0 0 1,1 1-1,19 17-127,-16-16 65,5 3 35,1 0 0,-1 0 0,1-1 1,16 6-1,-24-10 59,1 0-1,-1 0 1,0-1 0,0 0 0,1 1-1,-1-1 1,1 0 0,-1 0-1,0 0 1,1 0 0,-1-1-1,0 1 1,1 0 0,-1-1-1,0 0 1,0 0 0,1 1-1,-1-1 1,0-1 0,0 1 0,0 0-1,0 0 1,0-1 0,0 1-1,-1-1 1,1 0 0,0 1-1,-1-1 1,1 0 0,-1 0-1,0 0 1,0 0 0,0 0-1,0 0 1,0-1 0,0 1 0,1-4-1,0 2-82,1-3 92,-1 0 1,1 0-1,-1 0 0,-1 0 0,1 0 1,-1-1-1,-1 1 0,1 0 0,-1-1 0,0 1 1,-1 0-1,0-1 0,0 1 0,0 0 1,-1 0-1,0 0 0,-5-11 0,6 17-28,-1-1-1,1 1 1,-1 0-1,1-1 1,-1 1-1,1 0 1,-1 0-1,0 0 1,1 0-1,-1 0 1,0 0-1,0 1 1,0-1 0,0 1-1,0-1 1,0 1-1,0-1 1,0 1-1,0 0 1,1 0-1,-1 0 1,-3 1-1,2-1-159,0 0-1,1 1 1,-1-1 0,0 1-1,0 0 1,0-1-1,0 1 1,1 1 0,-1-1-1,0 0 1,1 1-1,-6 3 1,4 0-2202,3 1-1420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8:13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46 9897,'-2'-1'90,"0"-1"-1,-1 1 0,1 0 0,0 0 0,-1 0 0,1 0 0,-1 0 1,1 1-1,-5-1 0,-56-7 375,62 7-448,0 1 0,0 0 0,0 0 0,-1-1 0,1 1 0,0 0-1,0 0 1,-1 0 0,1 0 0,0 0 0,-1 0 0,1 1 0,0-1 0,0 0-1,0 1 1,-1-1 0,1 1 0,0-1 0,0 1 0,0-1 0,0 1-1,0 0 1,0 0 0,0 0 0,0-1 0,0 1 0,0 0 0,0 0 0,1 0-1,-1 0 1,0 0 0,1 1 0,-1-1 0,0 0 0,1 0 0,0 0 0,-1 0-1,1 1 1,0-1 0,-1 2 0,-8 18 11,-44 76 107,51-94-146,0 0 1,1 0-1,-1 0 1,1 0-1,0 0 1,0 0-1,0 0 0,0 1 1,0-1-1,1 0 1,0 1-1,-1-1 1,2 7-1,-1-8-6,1 1-1,0-1 1,-1 0-1,1 1 1,1-1 0,-1 0-1,0 0 1,0 0-1,1 0 1,-1 0-1,1 0 1,0 0-1,0 0 1,-1-1 0,1 1-1,4 2 1,-5-3 10,1-1 1,-1 1-1,1-1 1,-1 1-1,1-1 1,0 0-1,-1 1 1,1-1-1,-1 0 1,1 0-1,0 0 1,-1 0-1,1 0 1,-1-1-1,1 1 1,0 0-1,-1-1 1,1 1-1,-1-1 1,1 0-1,-1 1 1,2-2-1,7-2 47,1 0-25,-1-1-1,1 0 0,-1-1 1,0 0-1,-1-1 0,0 0 1,12-11-1,-20 17-13,1-1 0,-1 1 0,1-1 0,-1 0 0,0 0 0,1 1 0,-1-1 0,0 0 0,0 0 0,0 0-1,0 0 1,0-4 0,3-4-4,4-5 16,-1 0 1,-1-1-1,-1 0 1,0 0-1,4-25 1,-6 26 29,0-9 785,-3 36-261,3-3-535,1-1 0,1 0 0,-1-1-1,1 1 1,1-1 0,-1 0-1,1 0 1,0-1 0,9 7 0,14 18 46,-16-17-83,0 0 0,23 18 0,-20-19-3,6 3-143,-9-16-1247,-6-1 195,8 1-1588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8:14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0 9673,'-11'0'2723,"-4"0"-2147,-37 0-576,52 6 96,10 12 161,1-2 319,4 8-320,6 13 353,10 3-321,46 90 1,-66-117-257,-1 3-32,5-2 0,-4 2-289,9 7-576,6-4-960,31 5-1026,-57-29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8:14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11 13132,'-31'-11'513,"21"11"-513,5 0-352,10 0 288,10 5 64,11 6 0,108 21 0,-108-27-129,5 1-95,-10-6-160,5 0-801,20 0-993,-5 0 224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8:14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18 6150,'-44'-10'6439,"-27"4"-6447,42 4 762,27 2-710,-1 0-1,1 0 0,0 0 1,0 0-1,-1 1 1,1-1-1,0 0 0,0 1 1,0 0-1,-1-1 1,1 1-1,0 0 0,0 0 1,0 0-1,0 0 0,-2 3 1,-24 11 35,4-7-26,-40 21 876,63-23-1327,16 5 273,209 77 445,-134-64-293,67 12 16,-90-22 56,-56-12-10,0 0-1,0 1 1,0 0-1,-1 1 0,13 5 1,-5 4 132,-18-13-193,0 1 1,0-1 0,1 0 0,-1 1 0,0-1-1,0 1 1,0-1 0,0 0 0,0 1-1,0-1 1,0 0 0,0 1 0,0-1 0,0 1-1,0-1 1,0 0 0,0 1 0,0-1-1,0 0 1,0 1 0,0-1 0,0 1 0,-1-1-1,1 0 1,0 1 0,0-1 0,0 0-1,-1 1 1,1-1 0,-4 3 222,0 0 0,1 0 0,-1-1 0,0 1 0,-1-1 0,-6 2 0,-8 6-236,-3 1 27,-1 0 0,0-1-1,-47 13 1,47-17-28,7-1-78,0-1 0,-1-1 0,1-1 0,-1 0-1,-26 0 1,0-1-992,-86 4-3930,-1-4-112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3:5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1 128 7751,'4'5'388,"-1"1"1,1-1-1,-1 1 0,0 0 0,0 1 0,-1-1 0,1 0 1,-2 1-1,1-1 0,1 8 0,4 50 569,-9-31-247,1-32-694,1 1 1,-1-1-1,1 0 0,0 1 0,0-1 1,-1 0-1,1 1 0,0-1 1,0 0-1,0 1 0,1-1 0,-1 0 1,0 1-1,0-1 0,1 0 1,-1 0-1,2 3 0,-2-5-22,0 1 0,1 0 0,-1-1-1,0 1 1,1 0 0,-1-1 0,0 1 0,1-1-1,-1 1 1,0 0 0,0-1 0,1 1 0,-1-1-1,0 1 1,0-1 0,0 1 0,0-1-1,0 1 1,1-1 0,-1 1 0,0-1 0,0 1-1,0-1 1,0 1 0,-1-1 0,1 1 0,0-1-1,0 0 1,3-24-123,2 9 102,0 0 0,1 0 1,1 0-1,0 1 0,1 0 0,0 0 1,2 1-1,-1 0 0,2 1 1,0 0-1,0 1 0,19-15 1,47-30 15,-73 54 6,0 0 0,1 0 0,-1 1 0,0-1 0,1 1 0,0 0-1,0 0 1,0 1 0,-1-1 0,1 1 0,0 0 0,1 0 0,-1 1 0,0 0 0,0 0 0,0 0 0,0 0 0,0 1 0,10 2 0,-12-2 7,0 0 1,0 0 0,0 0 0,-1 1 0,1-1 0,0 1 0,-1 0 0,5 4 0,41 37 232,-46-42-199,-1 1 0,0-1 1,1 1-1,-1-1 0,0 1 0,0 0 0,0-1 0,0 1 0,0 0 1,-1 0-1,1 0 0,0-1 0,-1 1 0,1 0 0,-1 4 1,3 5 174,44 88 638,0-3-705,-45-92-124,0 1-1,1-1 1,0 1 0,-1-1-1,1 0 1,1 0-1,-1-1 1,0 1 0,1 0-1,0-1 1,0 0-1,6 4 1,1 0-40,-10-6-30,-1-1 1,1 1-1,0-1 1,0 0-1,0 1 1,0-1-1,0 0 1,-1 0-1,1 1 1,0-1-1,0 0 1,0 0-1,0 0 1,0 0-1,0 0 1,0 0-1,0 0 1,0-1-1,0 1 1,-1 0-1,1 0 1,0-1-1,0 1 1,0 0-1,0-1 1,-1 1-1,1-1 1,0 1-1,0-1 1,-1 0-1,1 1 1,0-1-1,-1 0 1,1 1-1,-1-1 1,1 0-1,-1 0 0,1 0 1,0-1-1,0-6-2443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0:59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234 215 9385,'-5'-2'224,"0"-1"1,1-1 0,-1 1-1,1-1 1,-1 1-1,1-1 1,0-1-1,0 1 1,1 0 0,0-1-1,-1 0 1,2 0-1,-1 0 1,-3-8-1,6 13-190,-1-1-1,1 0 0,0 0 0,0 0 0,0 0 0,0 0 0,0 1 1,0-1-1,0 0 0,0 0 0,0 0 0,0 0 0,0 0 0,1 1 1,-1-1-1,0 0 0,0 0 0,1 0 0,-1 1 0,1-1 0,-1 0 1,1 1-1,0-2 0,4-5 74,-1 0 0,1 1 1,0 0-1,0 0 0,0 1 0,1-1 1,0 1-1,0 1 0,1-1 0,8-4 1,16-5-19,1 1 0,48-12 0,-75 23-47,0 1 1,0 0 0,0 0 0,0 0 0,0 0-1,0 1 1,0 0 0,0 0 0,1 0 0,-1 1 0,0 0-1,0 0 1,0 0 0,0 1 0,-1-1 0,1 1 0,0 0-1,0 1 1,-1-1 0,0 1 0,1 0 0,-1 0-1,0 0 1,0 0 0,5 7 0,-3-4-46,-3-3 53,0 0-1,-1 0 1,1 0-1,-1 0 1,0 0 0,1 0-1,-1 1 1,-1-1-1,1 1 1,-1-1 0,1 1-1,-1 0 1,0 0-1,0-1 1,-1 1 0,1 0-1,-1 0 1,0 6-1,1 1 50,-1-9-88,1 5 10,-1 0 1,0 0-1,-1-1 0,1 1 0,-3 10 1,-6 18 23,-12 35 0,18-63-29,0 0 0,0 0 0,0 0 0,-1-1-1,0 1 1,0-1 0,0 0 0,-1 0-1,0 0 1,0-1 0,-7 6 0,-4 4-3,-21 24 18,6-6 5,-65 52-1,-57 32-35,144-109 7,0-1 1,-1 0 0,0 0 0,-1-1 0,1-1-1,-12 5 1,0-1 2,21-9-34,1 1 0,-1-1 1,0 1-1,0-1 0,0 0 1,0 1-1,1-1 0,-1 0 1,0 0-1,0 1 0,0-1 1,0 0-1,0 0 0,0 0 0,0 0 1,0 0-1,1 0 0,-1-1 1,0 1-1,0 0 0,0 0 1,0-1-1,0 1 0,0 0 1,1-1-1,-1 1 0,0-1 0,0 1 1,1-1-1,-1 1 0,-1-2 1,2 1-29,-1-1 0,1 0 1,0 1-1,-1-1 0,1 0 1,0 0-1,0 0 0,0 1 0,0-1 1,0 0-1,0 0 0,1 1 1,-1-1-1,1 0 0,-1 0 1,1 1-1,0-1 0,1-2 0,7-12-189,0 1-1,1 0 1,0 0-1,14-13 1,-15 17 167,-3 4 64,0-1-1,1 1 0,0 0 1,1 1-1,-1 0 0,1 0 1,1 0-1,-1 1 0,1 1 0,-1-1 1,2 1-1,-1 1 0,0 0 1,1 0-1,-1 0 0,17-1 1,-18 3-1,-1 0 0,1 1 0,0 0 0,-1 0 0,1 1 0,-1 0 0,1 0 0,0 1 0,-1 0 0,0 0 0,12 5 0,-1 0 52,-11-5-12,1 2 1,-1-1-1,1 1 0,-1 0 1,7 6-1,66 53 142,-77-61-154,0 1-1,0-1 1,-1 0 0,1 1 0,-1 0-1,0-1 1,0 1 0,0 0 0,0 0-1,0 0 1,-1 0 0,1 1 0,-1-1-1,2 6 1,1 4 47,3-2-54,-1 0 0,2-1 0,-1 0 0,1 0 0,1-1-1,12 11 1,-19-18-62,0-1 0,0 1 1,0-1-1,0 1 0,1-1 0,-1 0 0,0 0 0,1 0 0,-1 0 0,1-1 0,-1 1 0,1-1 0,-1 1 0,1-1 0,0 0 0,-1 0 0,1 0 0,-1 0 1,4-1-1,5 1-1413,17 0-1893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0:59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3 11755,'-10'0'1025,"-1"0"-1025,6 0-352,-5-2-385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1:03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168 233 9225,'-4'-6'34,"4"5"250,-1-1-1,1 1 1,-1 0-1,1 0 1,-1 0-1,0 0 1,1 0 0,-1 0-1,0 0 1,1 1-1,-1-1 1,0 0-1,0 0 1,0 0-1,0 1 1,-2-2 0,7 45 2580,14 102-1834,-13-96-704,-5 92 0,-9-19-284,9-115-29,-1 1 0,0-1 1,0 0-1,-1 0 0,0 0 0,0-1 0,-1 1 0,-6 11 0,-2 6 13,4-3 28,5-17 5,-3-16-237,-5-6 158,-47-99-92,49 92-30,-10-38 0,8 24 68,5 18 32,0-1 0,2 1 0,0-1 0,1 0 0,1 0 0,3-32 0,0 25 5,-2 22 15,0 0 0,1 0 1,0 0-1,0 0 0,4-12 0,-4 16 24,0 1-1,0 0 1,0-1 0,1 1 0,-1 0 0,1 0 0,0 0-1,0 0 1,2-1 0,7-9 42,22-25-101,3 1 1,63-51-1,-91 81 51,3-4-19,0 1 0,1 0 1,1 1-1,0 1 0,0 0 0,0 0 1,1 1-1,14-4 0,-8 4 2,11-3 12,3 7-55,-37 3-113,2 16 209,0 0 0,-2-1 1,0 1-1,-1-1 0,-10 26 0,13-38-26,-1 0 0,1 0 0,-1-1 0,0 0 0,0 1-1,-1-1 1,1 0 0,-1 0 0,-4 5 0,-8 9 70,2 4-62,-1 0 0,-29 31 0,29-36-11,10-11-14,0 0 0,-1 0 0,1 0 0,-1-1 0,0 1 0,0-1 0,-7 4 0,1-1-17,99-6-194,-57-1 254,48 7-1,-43-3-34,-27-3-32,-1 0 0,1 0 0,0 1 0,-1 0 0,1 1 0,-1 0 1,1 0-1,-1 1 0,9 5 0,-12-5 41,0-1-1,0 1 1,0 0 0,-1 0 0,0 1 0,0 0-1,0-1 1,0 1 0,3 7 0,-6-10 6,-1 0 0,1 0 0,0-1 0,-1 1 1,0 0-1,1 0 0,-1 0 0,0-1 0,0 1 0,0 0 1,0 0-1,0 0 0,0 0 0,-1 0 0,1-1 1,0 1-1,-1 0 0,0 0 0,1-1 0,-1 1 0,0 0 1,0-1-1,0 1 0,0 0 0,-2 1 0,-2 4 58,-1-1-1,0 1 0,-12 9 1,12-12-26,-43 31 44,-121 61 255,118-70-326,-1-2 0,-1-2-1,-65 17 1,107-34-1475,8-21-4292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1:04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557 70 5221,'-73'-51'6000,"68"48"-5871,0 0 0,-1 1-1,1 0 1,0 0 0,-1 0-1,1 1 1,-1 0-1,1 0 1,-1 0 0,0 1-1,1 0 1,-1 0 0,-5 1-1,-1-1 180,-4 1-193,1 0-1,0 1 1,0 1 0,-1 0 0,1 1 0,1 0-1,-26 13 1,-55 23-67,86-36-26,0 0 0,0 1 1,1 0-1,-1 1 0,1-1 0,1 2 0,-1-1 0,1 1 0,0 0 0,0 1 1,1-1-1,-8 14 0,7-9-10,1 2-1,1-1 1,0 1 0,0-1-1,-3 19 1,6-20-12,1-10-2,0 0 1,1 0-1,0 1 1,-1-1-1,1 0 1,0 0-1,0 0 1,0 1-1,0-1 1,1 0-1,-1 0 0,1 1 1,-1-1-1,1 0 1,0 0-1,0 0 1,0 0-1,0 0 1,0 0-1,0 0 1,0 0-1,3 2 1,0 0-1,1-1 1,-1 0 0,0 0-1,1 0 1,-1-1 0,10 4-1,-5-2 15,-2-1 6,1-1 0,-1 1 0,1-1 1,11 1-1,72 9 136,-86-11-143,0 0 1,0 0 0,0-1 0,1 0 0,-1 0-1,0 0 1,0-1 0,0 1 0,0-1-1,0 0 1,6-3 0,5-1-22,3-2-147,-1 0 0,1-2 1,-2 0-1,1-1 0,22-17 1,-36 24 68,-1 0 1,1 0 0,0 0 0,-1 0-1,0-1 1,0 0 0,0 1-1,0-1 1,0 0 0,-1-1 0,4-7-1,7-13-281,46-72 400,-59 96-29,1 1 1,-1 0-1,0 0 1,0-1-1,0 1 1,0 0 0,0 0-1,0-1 1,1 1-1,-1 0 1,0 0-1,0-1 1,0 1-1,0 0 1,0-1-1,0 1 1,0 0 0,0 0-1,0-1 1,0 1-1,0 0 1,0-1-1,0 1 1,-1 0-1,1 0 1,0-1-1,0 1 1,0 0 0,0 0-1,0-1 1,0 1-1,-1 0 1,1 0-1,0-1 1,-1 1-3,1 0 0,0-1 0,0 1 0,0 0 0,-1 0-1,1 0 1,0-1 0,0 1 0,0 0 0,0 0 0,0-1 0,0 1 0,0 0 0,0 0 0,-1-1 0,1 1 0,0 0 0,0-1 0,0 1 0,0 0 0,0 0-1,0-1 1,1 1 0,-1 0 0,0 0 0,0-1 0,0 1 0,0 0 0,0 0 0,0-1 0,0 1 0,0 0 0,1 0 0,-1-1 0,0 1 0,0 0 0,0 0 0,1 0-1,-1-1 1,0 1 0,0 0 0,0 0 0,1 0 0,2-3-45,-3 3 46,0 0 1,0 0-1,0 0 1,0 0-1,0 1 1,0-1-1,0 0 0,0 0 1,0 0-1,0 0 1,0 0-1,0 0 1,0 1-1,1-1 1,-1 0-1,0 0 1,0 0-1,0 0 1,0 0-1,0 0 1,0 0-1,0 0 1,1 0-1,-1 0 1,0 0-1,0 0 1,0 0-1,0 1 1,0-1-1,1 0 1,-1 0-1,0 0 1,0 0-1,0 0 1,0 0-1,0 0 1,0-1-1,1 1 1,-1 0-1,0 0 1,0 0-1,0 0 1,0 0-1,0 0 1,1 0-1,-1 0 1,0 0-1,0 0 1,0 0-1,0 0 1,0 0-1,0-1 1,0 1-1,0 0 1,0 0-1,1 0 1,-1 0-1,0 0 1,0 0-1,0 0 1,0-1-1,0 1 1,0 0-1,0 0 1,0 0-1,0-1 1,19 26 541,135 128-47,-99-107-4095,-44-37 267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1:05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9449,'35'75'2979,"0"9"-2575,-12-20 687,-12-18-335,-11-44-732,0 0 1,1 0 0,-1-1 0,0 1 0,0 0 0,0 0-1,0-1 1,0 1 0,0 0 0,-1 0 0,1-1 0,0 1-1,-1 0 1,0-1 0,1 1 0,-1-1 0,0 1 0,0 0 0,0-1-1,0 0 1,-2 3 0,5-4 1121,-3-20-904,-1 12-229,-3-14 1,0 1-1,-2-33 1,7 45-23,0 1 1,0-1-1,0 1 0,1 0 1,0-1-1,1 1 0,0 0 1,0 0-1,1 0 0,0 0 1,0 0-1,6-9 0,35-42-87,-39 54-80,0 0 0,-1 0 1,2 1-1,-1 0 0,0-1 0,1 2 0,0-1 0,0 1 0,0 0 0,0 0 0,0 1 0,1-1 0,11-1 1,-3-1-470,-3 2 100,0-1 0,0 1 0,0 1 0,0 0 0,19 0 0,-7 1-834,-4-1-4697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1:06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644 86 8712,'-8'-11'614,"4"5"-258,-1 0 0,0 1 0,0-1 1,0 1-1,-1 0 0,-7-5 0,5 6-38,1 0-1,-1 1 1,0-1-1,0 1 1,0 1-1,0 0 0,0 0 1,-12-1-1,0 0 285,16 2-522,-1 1-1,0 0 0,0 0 0,0 0 0,0 1 0,0 0 0,1 0 0,-1 0 0,0 0 0,1 1 1,-9 4-1,0-2-20,3-1-40,-28 11 85,1 0 0,-39 23 0,64-31-5,-7 4-45,0 1 0,0 1 0,1 1-1,1 0 1,0 1 0,-26 29 0,-22 42-33,63-82-21,0 0 1,0-1 0,0 1-1,0 0 1,0 0-1,1 0 1,-1 1-1,1-1 1,0 0-1,0 1 1,0-1 0,0 0-1,1 1 1,-1-1-1,1 1 1,0-1-1,0 1 1,0-1 0,0 1-1,1-1 1,0 1-1,-1-1 1,1 0-1,2 5 1,0 2 1,0-3-5,-1 0 1,1 0 0,0 0-1,1 0 1,0-1-1,0 1 1,0-1 0,1 0-1,0 0 1,7 6-1,-9-9 3,0 0-151,1 0 0,-1-1 0,1 1 0,-1-1 0,1 1 0,0-1 0,0 0 0,0-1 0,1 1 0,-1-1-1,0 0 1,0 0 0,1 0 0,7 0 0,5 2-546,27 2-1144,44-6-369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1:07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525 26 6951,'-7'-4'631,"0"1"0,0 0 0,-1 0 0,1 1 0,-1 0 0,1 0 0,-1 0 0,-8 1 0,-4 1-290,0 1-1,-24 4 0,13-1-63,-57 7 177,81-10-385,0 0-1,0 1 1,0-1 0,0 2 0,0-1 0,1 1 0,-1-1 0,1 2 0,-7 4 0,-5 2 85,1 0-67,1 0 0,1 1 0,0 0 0,-19 19 0,19-16-20,11-11-57,1-1 1,0 1-1,0 0 1,0 0-1,0 0 1,0 0-1,1 0 1,0 1-1,-1-1 1,1 1 0,0 0-1,1 0 1,-1-1-1,1 1 1,-1 0-1,1 0 1,0 1-1,1-1 1,-1 0-1,1 0 1,0 0-1,0 0 1,0 1-1,0-1 1,2 6-1,-1 3-48,-1-10 35,1 0 0,-1-1 0,1 1 0,0 0 0,-1 0 1,1-1-1,0 1 0,1 0 0,-1-1 0,0 1 0,1-1 0,3 4 0,45 49-13,-48-53 21,0 1-1,1-1 1,-1 0-1,0 0 1,1 0-1,-1 0 1,1 0-1,0-1 1,-1 1-1,1-1 0,0 0 1,0 1-1,0-1 1,0-1-1,0 1 1,0 0-1,0-1 1,4 1-1,13 1 29,22 6-5,0-3 1,47 0-1,-83-4-13,-1-1 0,1 0 0,0-1 1,-1 1-1,1-1 0,-1 0 0,1 0 0,-1-1 0,0 0 0,0 0 0,1 0 0,4-3 0,11-5 8,32-18-71,47-38-171,-92 60 189,1 0 1,-1-1-1,-1 0 0,1 0 0,-1-1 1,-1 0-1,10-14 0,9-11 12,-19 26 27,-2 3-10,-1 1 0,0-1 0,0 0 0,0 0 0,-1 0 0,1 0 0,-1-1 0,0 1 0,0 0 0,0-1 1,-1 0-1,0 1 0,0-1 0,1-6 0,-1 2-8,-1 0 1,-1 0-1,1 0 0,-4-18 1,3 26-2,0-1 0,1 1 0,-1 0 0,0-1 0,0 1 0,0 0 0,0-1 0,0 1 0,0 0 0,0 0 0,0 0 0,0 0 0,-1 0 1,1 0-1,0 0 0,-1 0 0,1 1 0,0-1 0,-3 0 0,-32-8-75,23 7 59,-14-1-427,0 1 1,0 1-1,1 2 0,-33 4 0,58-5 448,-30 5-2082,15 2-1543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1:09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630 57 6246,'0'-1'93,"1"1"0,-1 0 1,0 0-1,0 0 0,1 0 1,-1-1-1,0 1 0,0 0 0,1 0 1,-1-1-1,0 1 0,0 0 0,0 0 1,0-1-1,1 1 0,-1 0 1,0-1-1,0 1 0,0 0 0,0 0 1,0-1-1,0 1 0,0 0 0,0-1 1,0 1-1,0 0 0,0-1 0,0 1 1,0 0-1,0-1 0,0 1 1,0 0-1,0-1 0,0 1 0,0 0 1,0 0-1,-1-1 0,1 1 0,0 0 1,0-1-1,0 1 0,0 0 1,-1 0-1,1 0 0,-1-1 0,1 1-64,0-1-1,0 1 1,-1 0-1,1-1 1,0 1-1,0-1 1,-1 1-1,1 0 1,0-1-1,0 1 0,0-1 1,0 1-1,0-1 1,0 1-1,0 0 1,-1-1-1,1 1 1,0-1-1,1 1 1,-1-1-1,0 1 1,0-1-1,0 1 1,0-1-1,0 0 82,0 0 1,-1 0-1,1 1 1,0-1 0,-1 0-1,1 0 1,-1 0-1,1 1 1,-1-1-1,1 0 1,-1 0-1,0 1 1,1-1-1,-1 0 1,0 1-1,1-1 1,-1 1-1,0-1 1,0 1-1,0 0 1,1-1-1,-1 1 1,0 0-1,0-1 1,0 1-1,0 0 1,-1 0-1,-31-10 1120,15 7-1167,0 1 1,0 1-1,0 1 1,0 0-1,0 1 0,0 1 1,-33 8-1,31-5-52,12-4-8,1 1 1,-1 0 0,1 0-1,-1 1 1,-13 6-1,20-8-3,0-1-1,0 1 0,0 0 1,0-1-1,1 1 0,-1 0 1,0-1-1,0 1 0,0 0 1,1 0-1,-1 0 0,0 0 1,1 0-1,-1 0 0,1 0 1,-1 0-1,1 0 0,0 0 1,-1 0-1,1 2 0,0-1 0,0 0 0,0 0 0,0 0 0,0 1-1,1-1 1,-1 0 0,1 0 0,-1 0-1,1 0 1,0 0 0,0 0 0,0 0 0,0 0-1,2 2 1,7 10-2,0 0 0,1-1-1,1 0 1,0-1 0,0 0-1,1-1 1,17 11 0,97 57 157,-126-78-153,0-1 0,-1 0 0,1 1 0,-1-1-1,1 1 1,0-1 0,-1 1 0,1-1 0,-1 1-1,0 0 1,1-1 0,-1 1 0,1 0 0,-1-1 0,0 1-1,1 0 1,-1-1 0,0 1 0,0 0 0,0-1-1,0 1 1,1 0 0,-1 0 0,0-1 0,0 1 0,0 0-1,0 0 1,-1-1 0,1 1 0,0 0 0,0 0-1,0-1 1,-1 1 0,1 0 0,0-1 0,-1 1 0,1 0-1,0-1 1,-1 1 0,1-1 0,-1 1 0,1 0-1,-1-1 1,0 1 0,-1 1 37,-21 17 186,4-7-129,0 0-1,-1-1 0,0-1 1,-1-1-1,-25 7 0,5-6-127,-156 36-1215,48-19-1827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8:33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5061,'2'-3'103,"0"1"0,0-1 0,0 1 0,1-1 0,-1 1 0,0 0 0,1-1 0,0 1 0,-1 1 0,1-1 0,0 0 0,6-2 0,2-2 175,-10 5-121,0 1 0,-1-1 0,1 1 0,0-1 0,-1 0 0,1 0 0,-1 1 0,0-1-1,1 0 1,-1 0 0,1 0 0,-1 0 0,0 1 0,0-1 0,0 0 0,1 0 0,-1 0 0,0 0-1,0 0 1,0 0 0,-1-1 0,-1-6 2509,2 9-2493,1-1-1,-1 1 1,1-1 0,0 1-1,-1-1 1,1 0-1,0 1 1,-1-1 0,1 1-1,0-1 1,0 0-1,-1 0 1,1 0 0,0 1-1,0-1 1,0 0 0,-1 0-1,1 0 1,0 0-1,0 0 1,0 0 0,1-1-1,10 2 150,27 12-67,-20-6-225,0-2-1,1 0 1,22 2 0,107 15-3,12-2-22,-9-6 150,-101-11-150,145 5 27,-2-4 0,-42-5 194,-97 0-132,115-6 51,-18-3-55,97-16 204,-91 9-273,-124 13-14,1 2 0,0 1-1,0 1 1,-1 3 0,50 8-1,-63-8 24,15 4-18,-12-3-7,38 4-1,-9-4-5,79 4 13,106-3 73,28 18-160,-215-17 103,-1-2-1,53-3 0,-21-2-61,157-5 45,-122 5 16,-27 5-65,-79-3 37,-1-1 0,1-1 0,0 0 0,0-1 0,-1 0 0,12-3 0,16-5 24,153-21-7,-167 27-24,-1 1 0,30 1-1,4 0 45,-34 2-29,-11 0-5,0-1 0,-1 0 0,1-1-1,20-5 1,-15 4-12,0 1 0,0 1 0,20 1 0,3-1 7,263-15 19,18-10 11,-234 26 37,-51 2-117,-18-1 21,-9 0 174,-13-5-926,2 3 481,0 0-100,1 0 0,-1 0 0,0 0 0,0 0 0,0 0 0,0 0 0,0 1 0,0-1-1,0 1 1,0-1 0,-4 1 0,-18-1-4754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8:35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11 6951,'-16'-10'2994,"16"10"-2412,26 0 1586,52 21-348,-36-14-1514,48 3-1,-5-3 77,99 17 195,-142-17-547,99 11 57,254 21 297,-310-30-372,55 0 115,2-7-95,57-6 98,-52-2-84,23 4-35,-136 2-3,16-2-16,0 3 0,62 10 0,-85-8 23,19 4 23,49-1 0,54 1-57,-3 0 16,114 11 15,-231-15-13,72 4 5,119-7 0,-190-1-7,179-2-2,-158 5 11,71-3 9,169-13-36,-51 8 10,-64-7 54,-170 12-43,140 0 0,68 5 16,-58-4 0,-22-7 80,-96 11-53,-32-6-96,-14 2-2152,3 0-1249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3:51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37 14574,'-11'-10'993,"-51"-6"-961,62 8 32,6 5-64,-1 3-3684,10 5 1827,63 25-1987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8:49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71 10698,'-2'-1'139,"1"0"0,-1 1 1,1-1-1,-1 0 0,1 0 0,0 0 0,-1 0 0,1 0 1,0 0-1,0 0 0,0 0 0,0-1 0,0 1 0,-1-2 1,2 2-90,0 1 0,0-1 0,0 1 0,0-1 1,0 1-1,0-1 0,0 1 0,0-1 1,0 0-1,0 1 0,0-1 0,0 1 0,1-1 1,-1 1-1,0 0 0,0-1 0,1 1 1,-1-1-1,0 1 0,1-1 0,-1 1 0,1 0 1,-1-1-1,0 1 0,1 0 0,-1-1 0,1 1 1,-1 0-1,1 0 0,0-1 0,7-2 147,1-1 0,0 1 0,0 1 0,0 0 0,16-2 0,3-1-98,4-1 200,1 2 1,34-1 0,-24 4-175,-4 1 31,0 1 0,43 7 0,85 16 79,-103-11 85,-40-8-1582,-8-2-3556,-26-3 1075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8:50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1 11147,'-1'0'127,"0"0"0,0 0 0,0 0 0,0 0 0,0 1 0,0-1 1,0 1-1,0-1 0,0 0 0,1 1 0,-1 0 0,0-1 0,0 1 1,0-1-1,-1 2 0,6 12 308,4 4 523,-7-14-864,2 5 42,0-1 0,-1 1 1,0 0-1,-1 0 1,0 0-1,0 0 0,-1 14 1,-1 107 397,0-110-260,-1 0 0,0 0 0,-2 0-1,-8 30 1,-2 3 193,-2 16-352,-41 156 138,12-96-66,35-98-155,-2-1-1,-17 34 0,15-36-13,11-21-13,0 0-1,0-1 1,-1 1-1,0-1 1,0 0-1,0 0 1,-11 10-1,2-2-2,8-8-2,8-8 0,12-9 0,178-25 400,-159 31-398,12-2-11,45-1 0,107 13-2708,-181-1-376,-16-2 2150,4 1-2746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8:53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57 4933,'-7'-10'2903,"-6"-15"-970,8 13 235,5 12-2122,0 0 0,-1 0 0,1 0-1,0-1 1,0 1 0,0 0 0,0 0 0,-1 0-1,1 0 1,0-1 0,0 1 0,0 0-1,0 0 1,0 0 0,-1-1 0,1 1 0,0 0-1,0 0 1,0 0 0,0-1 0,0 1-1,0 0 1,0 0 0,0-1 0,0 1 0,0 0-1,0 0 1,0-1 0,0 1 0,0 0-1,0 0 1,0 0 0,0-1 0,0 1 0,0 0-1,1 0 1,-1-1 0,0 1 0,0 0-1,0 0 1,0 0 0,0 0 0,1-1-1,-1 1 1,-5 0 1574,3 0-1422,1 0 0,-1 0 0,0 0-1,0 0 1,0 0 0,0 0-1,0 1 1,0-1 0,1 1-1,-1-1 1,0 1 0,0 0-1,1 0 1,-1 0 0,-2 1-1,3 0-193,0-1-1,0 0 0,0 1 0,1-1 1,-1 0-1,1 1 0,-1-1 0,1 1 0,-1-1 1,1 1-1,0-1 0,0 1 0,0-1 1,0 1-1,0-1 0,0 1 0,0 0 1,1 1-1,-1 5 10,-4 21 1,3-17-10,-1 0-1,2 0 1,-1 0-1,2 0 1,-1 0 0,2 0-1,3 15 1,0 0-5,2 4 4,13 37 0,-19-63-3,1-1 0,0 0-1,0 0 1,1 0 0,-1 0 0,1 0 0,0-1-1,0 1 1,0-1 0,0 1 0,1-1-1,-1 0 1,1-1 0,0 1 0,0-1-1,7 4 1,-1-1-10,1-1 0,-1-1 1,1 1-1,13 1 0,-20-5-30,0 1 0,-1-1-1,1 0 1,-1 0 0,1 0 0,-1 0 0,1-1 0,-1 1 0,1-1 0,-1 0 0,1 0-1,-1 0 1,0-1 0,0 1 0,1-1 0,2-2 0,5-1 17,-5 2 21,0 0 1,-1 0-1,1 0 0,0-1 1,-1 0-1,0 0 0,0 0 1,0-1-1,4-5 0,2-2-2,14-13-37,-1-1 0,21-32 0,-45 58 35,1 0 0,-1 0-1,0 0 1,0 0 0,0 0 0,1 0-1,-1 0 1,0 0 0,0 0 0,0-1-1,0 1 1,0 0 0,1 0 0,-1 0-1,0 0 1,0 0 0,0-1 0,0 1-1,0 0 1,0 0 0,0 0 0,1 0-1,-1-1 1,0 1 0,0 0 0,0 0-1,0 0 1,0 0 0,0-1 0,0 1-1,0 0 1,0 0 0,0 0 0,0-1-1,0 1 1,0 0 0,0 0 0,0 0-1,0-1 1,0 1 0,-1 0 0,1 0-1,0 0 1,0 0 0,0-1 0,0 1-1,0 0 1,0 0 0,0 0 0,-1 0-1,1 0 1,0-1 0,0 1 0,0 0-1,0 0 1,0 0 0,-1 0 0,0 1-2,1 0 1,-1 0-1,1-1 1,0 1-1,-1 0 1,1 0-1,0 0 1,0 0-1,-1 0 1,1 0-1,0 0 1,0 0-1,0 1 1,0-1-1,0 0 1,0 0-1,1 0 1,-1 0-1,1 1 1,2 31 103,-1-1 0,-1 1 0,-4 40 0,0-49-65,1 44 1,2-55-15,0-11-17,0-1-1,0 1 1,0-1-1,0 1 1,0 0-1,0-1 1,0 1-1,-1-1 1,1 1-1,0-1 1,-1 1-1,1-1 1,-1 1 0,0-1-1,0 0 1,1 1-1,-2 1 1,1-3-67,1 1 0,0-1 0,-1 1 0,1-1 1,0 1-1,-1-1 0,1 1 0,0-1 0,0 1 0,0-1 1,-1 1-1,1-1 0,0 1 0,0-1 0,0 1 1,0 0-1,0-1 0,0 1 0,0-1 0,0 1 0,0-1 1,0 1-1,1 0 0,-1-1 0,0 2 0,4 10-2564,-3-7-1144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8:53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11563,'-16'16'1345,"-4"3"-1089,4-3-256,-10 16 0,11-1 32,-16 39-32,26-63-320,10 1-513,-5-2-448,0-4-865,-5 9-2210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8:54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43 7591,'0'-1'129,"-1"-1"-1,1 1 1,0 0-1,-1 0 0,1-1 1,0 1-1,0 0 1,0 0-1,0-1 1,0 1-1,0 0 1,0-1-1,0 1 1,0 0-1,1 0 1,-1-1-1,0 1 0,1 0 1,-1 0-1,1 0 1,-1 0-1,1-1 1,0 1-1,0 0 1,-1 0-1,1 0 1,0 0-1,0 0 1,0 1-1,0-1 0,0 0 1,0 0-1,0 1 1,0-1-1,1 0 1,-1 1-1,0-1 1,0 1-1,0 0 1,1-1-1,-1 1 1,0 0-1,0 0 1,1 0-1,-1 0 0,3 0 1,-3 0-2,0 1 0,0-1 0,0 1 0,0-1-1,0 1 1,0-1 0,0 1 0,0 0 0,0-1 0,0 1 0,-1 0 0,1 0 0,0 0 0,0 0 0,-1 0-1,1 0 1,0 0 0,-1 0 0,1 0 0,-1 0 0,0 0 0,1 0 0,-1 0 0,0 0 0,0 1 0,1-1-1,-1 1 1,11 52 333,-8-39-427,0 1 2,0-4-10,-1 0 0,-1 0-1,0 24 1,0-32-23,0 0 0,-1 0 0,1 0 0,1 0 0,-1 0 0,0-1 0,1 1 0,0 0 0,0-1 1,0 0-1,0 1 0,1-1 0,4 6 0,32 27 32,-36-34-33,1 1-24,0 0-1,0-1 1,0 1-1,0-1 1,0 0 0,1 0-1,-1-1 1,1 1 0,-1-1-1,1 0 1,-1 0-1,1 0 1,0-1 0,-1 1-1,1-1 1,7-1-1,-2 0-80,-1-1 0,1 0 0,-1-1 0,18-7-1,-21 7 79,3-1-101,-1 0-1,0-1 1,-1 0 0,1 0-1,-1-1 1,0 0-1,0 0 1,-1-1 0,0 1-1,6-9 1,5-5-47,-2 3 39,-2 0 0,15-21 0,-19 23 65,0 2-4,-3 4 40,-12 10-66,5-1 105,1 0-1,0 0 1,-1 0-1,1 1 1,-1-1 0,1 0-1,-1 0 1,1 1 0,-1-1-1,1 0 1,0 0 0,-1 1-1,1-1 1,0 0-1,-1 1 1,1-1 0,0 1-1,-1-1 1,1 0 0,0 1-1,0-1 1,-1 1 0,1-1-1,0 1 1,3 15 314,7 27 175,-8-31-443,1 1 28,-1 0 1,-1 0 0,0 0 0,0 0-1,-2 0 1,0 1 0,-2 15-1,-36 106 130,30-113-128,9-21-255,-1 0 0,0 0 0,1 0-1,-1 0 1,1 0 0,-1 0 0,1 0 0,-1 0 0,1 0-1,0 0 1,0 0 0,-1 1 0,1-1 0,0 0-1,0 0 1,0 0 0,0 0 0,1 0 0,-1 1-1,0-1 1,0 0 0,1 0 0,-1 0 0,0 0-1,1 0 1,-1 0 0,1 0 0,0 1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8:54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3011,'0'13'8328,"-51"51"-7624,40-46-608,11 1 545,-5 0 192,-5 2-193,5 13-575,-6 1-1,6 52-64,5-84 0,5 2-929,1 1-609,-1 4-5540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8:56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22 154 1826,'-3'0'3072,"-14"-8"3355,16 7-6372,1 0 0,0 1 0,0-1 0,-1 0 0,1 0 0,0 0 0,0 0 0,0 1 0,0-1 1,0 0-1,0 0 0,0 0 0,0 0 0,1 1 0,-1-1 0,0 0 0,0 0 0,1 0 0,-1 1 0,0-1 0,1 0 0,-1 0 0,1 1 0,-1-1 0,1 0 0,-1 1 0,1-1 0,0 1 0,-1-1 0,2 0 0,58-71 1611,-58 69-1637,1 1 0,-1-1 0,1 1 0,0 0 0,-1-1 1,1 1-1,0 0 0,0 1 0,0-1 0,6-2 1,7-3 70,-9 4-88,0 0 0,0 1-1,0-1 1,0 2 0,0-1-1,1 1 1,-1 0-1,1 1 1,-1 0 0,14 1-1,47 4-11,-64-5 18,1 1 0,0-1 0,-1 1 0,1 0 0,0 0 0,-1 1 0,1 0 0,-1-1 0,0 2 0,0-1 0,0 0 0,0 1 0,0-1 0,0 1 0,0 1 0,-1-1 0,0 0 0,1 1 0,-1-1 0,3 7 0,-1-2 52,-1 1 0,0 0 0,0 0 1,-1 0-1,-1 0 0,3 14 0,-3-12-42,-1-8-21,0 1 0,-1 0 0,1-1-1,-1 1 1,0-1 0,0 1 0,0-1-1,-1 1 1,1 0 0,-1-1 0,0 0-1,0 1 1,0-1 0,0 1 0,-1-1-1,0 0 1,1 0 0,-1 0 0,0 0-1,-4 4 1,-4 9 38,-21 25-13,15-22-25,2-1 24,-1-2 0,-1 0-1,0-1 1,-29 22-1,-105 55 110,102-64-141,47-28 1,1 1 0,-1-1-1,1 0 1,-1 0 0,1 0 0,-1 0-1,1 1 1,-1-1 0,1 0 0,0 0-1,-1 1 1,1-1 0,-1 0 0,1 1-1,0-1 1,-1 0 0,1 1 0,-1-1-1,1 1 1,0-1 0,0 1 0,-1-1-1,1 1 1,0-1 0,0 1 0,0-1-1,-1 1 1,1-1 0,0 1 0,0-1-1,0 1 1,0-1 0,0 2 0,10 1-16,-8-2 29,5 1-2,1 0 0,0 0 0,-1-1 0,1 0 0,0 0 0,0 0 0,0-1-1,9-1 1,2 1 14,58-1-14,-64 1 2,0-1 1,-1-1-1,0 0 0,16-4 1,2-1-140,-3 4-611,10-1 10,-6 3-2720,-26 1-488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8:56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3 2146,'0'-3'10090,"0"6"-9097,10 18-897,-10-16 0,10 3 672,-10 6-255,0-1-417,5 13 32,-5 6-64,-31 88-64,16-107 0,-1-2 0,6-1-64,0-2-1089,-11 8-673,6-5-1761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8:57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8 322 7399,'0'0'77,"0"0"1,0 0-1,0 0 0,-1 0 0,1 0 1,0 0-1,0 1 0,0-1 0,0 0 1,-1 0-1,1 0 0,0 0 1,0 0-1,0 0 0,0 0 0,-1 0 1,1 0-1,0 0 0,0 0 0,0 0 1,-1 0-1,1 0 0,0 0 1,0 0-1,0 0 0,0 0 0,-1 0 1,1 0-1,0 0 0,0 0 0,0-1 1,0 1-1,0 0 0,-1 0 0,1 0 1,0 0-1,0 0 0,0 0 1,0 0-1,0-1 0,0 1 0,-1 0 1,1 0-1,0 0 0,0 0 0,0-1 1,0 1-1,0 0 0,0 0 1,0 0-1,0 0 0,0-1 0,0 1 1,0 0-1,0 0 0,0 0 0,0-1 1,12-6 1287,12-3-854,8-12 754,-26 19-1199,-1-1-1,1 1 1,-1-1-1,0 0 1,0 0 0,8-10-1,1-1 63,33-35-64,-44 47-52,-1 0-1,1 0 0,-1-1 0,0 1 0,0-1 0,0 1 0,0-1 0,1-4 1,4-8 64,-4 12-69,4-6-10,0 0-1,-1-1 1,0 0 0,-1 0-1,0 0 1,5-17 0,-10 27-3,0-1 1,1 1 0,-1-1 0,1 1-1,0-1 1,-1 1 0,1 0-1,0-1 1,0 1 0,0 0 0,0 0-1,0-1 1,0 1 0,0 0 0,1 0-1,-1 0 1,0 0 0,1 1-1,-1-1 1,0 0 0,1 0 0,-1 1-1,1-1 1,1 0 0,0 1-19,0-1 1,-1 1-1,1-1 1,0 1 0,0 0-1,-1 0 1,1 0-1,0 0 1,0 1-1,3 0 1,-5-1 36,4 2 34,0-1 0,-1 1 0,1 0 0,-1 0 0,1 1 0,-1-1 0,0 1 0,0 0 0,0 0 0,0 1 0,-1-1 0,1 1 0,-1 0 0,0 0 0,0 0 0,0 0 0,3 6 0,38 69 183,-41-75-194,-2 0 0,1 0 0,0 0 0,-1 1 0,1-1 0,-1 0 0,0 1 0,-1-1 0,1 0 0,-1 1 0,0-1 0,0 1 0,0-1 1,-1 5-1,-1 14 58,12 102 18,-10-124-199,1 1 0,0-1 0,-1 1-1,1-1 1,0 1 0,0-1 0,-1 0 0,1 0-1,0 1 1,0-1 0,0 0 0,1 0 0,-1 0-1,0 0 1,0 0 0,1 0 0,-1 0-1,2 0 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8:57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6983,'2'-2'187,"1"0"1,-1 0 0,1 1 0,-1-1 0,1 1-1,0 0 1,0 0 0,0 0 0,-1 0-1,1 0 1,6 0 0,39 5 1678,-2 1-1635,-17-2-168,16 2 317,68-1 0,-47-5-143,122 16 1,-158-10-133,1 1 0,-1 2 1,35 14-1,-45-14-57,-14-7 3,-1 1-1,0 0 1,0 0-1,-1 0 1,1 1-1,0-1 1,-1 1-1,1 0 1,-1 1-1,0-1 0,0 1 1,0 0-1,-1 0 1,1 0-1,-1 0 1,0 1-1,0-1 1,0 1-1,2 5 1,-3-5-57,2 2 51,-1 0-1,-1 0 0,1 0 1,-1 0-1,2 12 1,16 130 281,-18-127-284,1-1 0,1 0 0,1 0 0,1 0 0,1-1 0,0 1 0,2-2 0,18 33 1,46 75 42,-66-115-68,0 0-1,-1 0 1,5 17-1,0-3 30,-2-8-39,-2 0 0,0 0 0,-1 1 0,7 38 0,-12-48 1,0-7-3,-1 0-1,1 0 1,-1 0 0,0 0 0,0 0-1,0 0 1,0 0 0,0 0 0,0 0-1,-1 0 1,1 0 0,-1 0 0,1 0-1,-1 0 1,0 0 0,1 0-1,-1 0 1,0 0 0,0-1 0,-1 1-1,1 0 1,0-1 0,-1 1 0,1-1-1,0 1 1,-1-1 0,0 0 0,1 0-1,-1 0 1,0 0 0,0 0 0,1 0-1,-1 0 1,0 0 0,0-1 0,0 1-1,0-1 1,0 1 0,0-1 0,0 0-1,0 0 1,0 0 0,0 0 0,-4 0-1,-9-2-38,-1 0-1,1-1 0,0-1 1,0 0-1,-18-8 0,6 2-154,0 1 0,0 1 0,0 1 0,-42-5 0,-52-2-238,101 12-194,0 0 0,-37 3 0,25 1-1311,-10-2-759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3:52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13 255 8552,'-1'1'51,"1"0"1,-1-1-1,1 1 0,0 0 1,-1 0-1,1 0 0,0-1 0,0 1 1,0 0-1,0 0 0,-1 0 1,1 0-1,0 0 0,0 0 1,1-1-1,-1 1 0,0 0 0,0 0 1,0 0-1,0 0 0,1 0 1,-1-1-1,1 1 0,-1 0 0,0 0 1,1 0-1,-1-1 0,1 1 1,-1 0-1,1-1 0,0 1 1,-1 0-1,1-1 0,0 1 0,-1-1 1,1 1-1,0-1 0,0 0 1,0 1-1,-1-1 0,1 0 0,0 1 1,0-1-1,0 0 0,1 0 1,4 1 100,0 0 1,0 0-1,-1-1 1,1 0-1,0-1 1,0 1-1,0-1 1,-1 0 0,1 0-1,0-1 1,-1 0-1,1 0 1,-1 0-1,0 0 1,0-1-1,0 0 1,8-6-1,10-7-132,-1 0-1,19-20 1,-33 30 80,-7 5-97,0 0 1,1 0-1,-1-1 1,0 1-1,0 0 1,1 0-1,-1 0 1,0-1-1,0 1 0,0-1 1,-1 1-1,1-1 1,0 1-1,-1-1 1,1 1-1,0-1 1,-1 0-1,0 1 1,1-1-1,-1 0 1,0 1-1,0-1 1,0 0-1,0 1 1,0-1-1,-1 0 0,1 1 1,0-1-1,-1 0 1,1 1-1,-1-1 1,1 1-1,-1-1 1,-1-2-1,-1-2 36,-3-5-42,0 0 1,0 1-1,-1 0 0,-1 0 1,0 0-1,0 1 0,0 0 1,-2 1-1,-18-15 0,28 23 3,-2-1 8,1-1 0,-1 1 0,1 0 1,-1 0-1,1 0 0,-1 0 0,0 0 0,0 0 0,1 0 0,-1 1 0,0-1 0,0 1 0,0-1 0,0 1 1,0 0-1,0 0 0,1 0 0,-1 0 0,0 0 0,0 0 0,0 0 0,0 0 0,0 1 0,0-1 0,0 1 0,1 0 1,-1-1-1,0 1 0,0 0 0,1 0 0,-1 0 0,1 0 0,-1 1 0,1-1 0,-2 2 0,-1 0 11,1-1-16,1 1 0,-1-1 0,1 1 1,0-1-1,0 1 0,0 0 0,1 0 0,-1 0 1,-1 4-1,-31 69 18,30-67 20,1-1-1,0 1 1,0 0-1,1 0 1,0 0-1,1 0 1,0 0-1,0 0 1,1 0-1,2 19 1,-1-10-28,1-1 4,0 0 1,1-1-1,1 1 0,0-1 0,2 0 0,-1 0 0,15 26 0,-11-23 6,-7-14-7,0 0 0,0 0 1,1-1-1,0 1 0,0 0 0,0-1 0,1 0 0,0 0 0,0 0 0,7 6 0,-7-7-22,0-1 0,1 0 0,-1 0 0,1 0 1,-1-1-1,1 0 0,8 2 0,-4-1 31,-6-2-19,0 1 1,-1-1-1,1 0 0,0 0 0,-1 0 0,1 0 0,0 0 1,0-1-1,-1 1 0,1-1 0,0 0 0,4-1 0,7-5 71,0 1-1,21-15 1,-31 18-106,0 0 0,0 0 0,0-1 1,0 0-1,0 0 0,-1 0 0,1 0 0,-1 0 0,0-1 1,-1 0-1,1 1 0,-1-1 0,0 0 0,0 0 0,0 0 0,-1-1 1,1 1-1,-1-7 0,4-7-331,0 1 233,0-1 14,-1 0-1,0 1 0,1-30 0,1-73-40,-6 112 142,1 0 0,0 0 1,1 0-1,2-9 1,-3 16 13,0-1 0,0 1 0,0 0 0,1-1 0,-1 1 1,1 0-1,-1 0 0,4-3 0,3-4-1,-7 8-1,0 0 1,-1 0-1,1 0 0,0 1 0,0-1 0,0 0 1,0 0-1,0 0 0,0 1 0,0-1 0,0 0 1,0 1-1,0-1 0,0 1 0,0 0 0,0-1 0,0 1 1,1 0-1,-1-1 0,0 1 0,0 0 0,0 0 1,1 0-1,-1 0 0,0 0 0,0 1 0,0-1 1,1 0-1,-1 0 0,0 1 0,0-1 0,0 1 0,0-1 1,0 1-1,0-1 0,0 1 0,0 0 0,0-1 1,0 1-1,2 2 0,0 0 30,0 1 0,0 0 0,0 0-1,-1 0 1,1 0 0,-1 0 0,0 1 0,0-1 0,-1 1 0,2 7 0,9 31 128,-5-20-120,-2 0 0,4 30 0,8 76-11,-16-121-14,0 0 0,1 0 1,0 0-1,5 13 1,-2-9 31,-5-9-38,1-1 0,0 1 1,0 0-1,0-1 0,1 1 0,-1-1 1,1 0-1,-1 1 0,1-1 0,0 0 1,0 0-1,0 0 0,0 0 1,0-1-1,0 1 0,0 0 0,1-1 1,-1 1-1,1-1 0,-1 0 1,1 0-1,-1 0 0,1 0 0,0-1 1,0 1-1,-1-1 0,1 1 1,0-1-1,0 0 0,-1 0 0,1 0 1,0 0-1,0-1 0,-1 1 0,1-1 1,0 0-1,-1 0 0,1 0 1,0 0-1,-1 0 0,1 0 0,-1-1 1,0 1-1,0-1 0,1 1 1,-1-1-1,0 0 0,0 0 0,0 0 1,-1 0-1,1-1 0,0 1 1,-1 0-1,2-4 0,61-94-317,40-58-324,-79 123 564,4-2 106,-25 38 244,-3 8 70,0 4-39,1 3-174,-1-2-52,1 1 0,1-1 0,0 1 0,1-1-1,0 0 1,8 16 0,-5-16-79,-2-4-16,1 0 0,0 0 1,0 0-1,15 16 0,43 40-353,-44-49-344,-11-15-830,-5-2 488,6 0-2320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8:59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34 7976,'-1'-1'316,"1"-1"1,0 1 0,0 0-1,-1-1 1,1 1 0,-1 0-1,1 0 1,-1-1 0,0 1-1,1 0 1,-1 0 0,0 0-1,-1-1 1,-2-6-44,18 5 1341,104-2 655,-113 5-2193,32 1 217,41 5 0,84 21-934,-146-23-1565,0 0-1,29 11 1,-45-15 2141,0 0 0,0 0 1,1 0-1,-1 0 0,0 0 0,0 0 1,0 0-1,0 0 0,0 0 1,1 0-1,-1 0 0,0 0 0,0 0 1,0 0-1,0 0 0,0 1 1,0-1-1,1 0 0,-1 0 0,0 0 1,0 0-1,0 0 0,0 0 1,0 1-1,0-1 0,0 0 0,0 0 1,0 0-1,0 0 0,0 0 1,0 1-1,0-1 0,0 0 0,0 0 1,0 0-1,0 0 0,0 1 1,0-1-1,0 0 0,0 0 0,0 0 1,0 0-1,0 0 0,0 1 1,0-1-1,0 0 0,0 0 0,0 0 1,0 0-1,0 0 0,0 1 1,-1-1-1,1 0 0,0 0 0,0 0 1,0 0-1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8:59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16 11339,'-5'-2'1473,"-5"2"-1441,10-3 256,46 14 1250,-20-11-641,-5 0-673,-1-6-160,1 6-64,26 0 0,97-2-577,-128-1-1248,9 0 191,-4-2-576,5 2-961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9:00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174 247 10826,'0'2'2079,"0"-2"-2010,18 13 794,-15-11-807,5 4 78,1 1-1,-1 0 1,-1 0 0,1 1-1,-1 0 1,0 0 0,-1 0-1,0 1 1,-1 0-1,1 1 1,-2-1 0,1 1-1,-1 0 1,-1 0-1,0 0 1,2 14 0,0 70 26,-5-88-142,0 0 1,-1 0-1,1 0 1,-1 0-1,-1-1 1,1 1-1,-1 0 1,0-1-1,-1 1 1,1-1-1,-1 0 1,0 0-1,0 0 0,-1 0 1,-5 6-1,-4 8 44,6-9-50,0 0 0,-1 0 0,-13 13 0,21-23-10,-1 1-1,0-1 0,0 0 1,0 1-1,0-1 0,0 0 1,0 0-1,0 1 0,1-1 1,-1 0-1,0 0 0,0 0 0,0 0 1,0 0-1,0 0 0,0-1 1,0 1-1,0 0 0,0 0 1,0-1-1,1 1 0,-1 0 1,0-1-1,0 1 0,0-1 0,0 1 1,1-1-1,-1 1 0,-1-2 1,-14-12-100,15 12 45,0 1 1,0 0 0,0 0-1,0-1 1,0 1-1,0-1 1,0 1 0,0-1-1,1 1 1,-1-1-1,0 1 1,1-1 0,0 0-1,-1 1 1,1-1 0,0 0-1,0-3 1,-3-13 103,-3-2 6,0 1 0,-10-20 0,12 26 23,0 1-1,1 0 1,0-1-1,-1-13 1,2 14-62,0-2-11,1 1 0,0-1 0,2-16-1,10-102-27,-10 123 25,0 1 0,1-1-1,0 0 1,0 0 0,1 1 0,0 0 0,0-1 0,1 1 0,0 0 0,1 1 0,-1-1-1,2 1 1,-1 0 0,1 0 0,0 0 0,0 1 0,12-9 0,-4 2-5,-8 8 7,0 0 0,0 1 1,1-1-1,-1 1 0,1 0 0,13-4 0,85-30 5,-95 35-48,0 1 1,0-1-1,1 1 1,-1 1-1,18 0 1,-25 1 28,-1 0-1,1 0 1,-1 0 0,1 1-1,-1 0 1,1-1-1,-1 1 1,0 0 0,1 0-1,-1 0 1,0 0 0,0 0-1,1 1 1,-1-1 0,2 3-1,-3-3 17,-1 0-1,0-1 0,1 1 0,-1 0 1,0 0-1,0 0 0,0 0 1,0 0-1,1-1 0,-1 1 0,0 0 1,-1 0-1,1 0 0,0 0 1,0 0-1,0 0 0,0-1 0,-1 1 1,1 0-1,0 0 0,-1 0 1,1 0-1,-1 0 0,-12 22 41,12-21-41,-11 15 17,-1 1 1,-1-2 0,0 0-1,-24 20 1,32-30-25,-30 31 0,-58 55 48,85-85-55,2 1-1,-1 0 1,1 0 0,0 1 0,-6 11 0,12-19 5,1 0 0,-1-1-1,1 1 1,0 0 0,-1 0 0,1 0-1,0-1 1,0 1 0,-1 0 0,1 0 0,0 0-1,0 0 1,0-1 0,0 1 0,0 0-1,0 0 1,0 0 0,1 0 0,-1 0 0,0-1-1,0 1 1,1 0 0,-1 0 0,0 0-1,1-1 1,-1 1 0,1 0 0,-1-1 0,1 1-1,-1 0 1,1-1 0,-1 1 0,1 0 0,0-1-1,-1 1 1,1-1 0,0 1 0,-1-1-1,1 0 1,0 1 0,0-1 0,0 0 0,-1 1-1,1-1 1,0 0 0,0 0 0,0 0-1,0 0 1,1 0 0,9 2-114,0-1-1,0 0 1,14 0 0,-25-1 115,60-1-65,-35 0 24,0 2 0,1 1 0,25 5 0,-41-6 1,0 1 0,0 0 1,18 8-1,-25-9 37,1 1 0,0 0 0,-1 0 0,0 0 0,1 0 0,-1 0 0,0 1 0,0 0 0,0-1 0,-1 1 0,1 0 0,-1 0 0,4 6 0,11 37 30,-17-45-15,0 1-1,0-1 0,0 0 1,0 1-1,0-1 1,0 0-1,0 1 0,0-1 1,0 0-1,0 0 0,-1 1 1,1-1-1,-1 0 1,1 0-1,-1 1 0,1-1 1,-1 0-1,0 0 0,1 0 1,-1 0-1,0 0 0,-1 1 1,-25 16 355,17-12-143,-7 3-124,-1 0-1,0 0 1,-37 10 0,-86 29-30,94-32-103,0-3 0,-97 13 0,135-24-40,-20 0-1217,22-4-3365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9:00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21 10538,'-1'0'140,"0"-1"-45,0 0 0,0 1 0,-1-1 0,1 1 0,0 0 0,0-1 0,-1 1 0,1 0 0,0 0 1,-1 0-1,1 0 0,0 0 0,-1 0 0,1 0 0,0 0 0,-1 0 0,1 1 0,0-1 0,0 1 0,-1-1 0,0 1 0,-24 7 192,2 0-1,-1 1 0,1 2 0,-43 25 0,50-25-271,-6 5 42,-37 31-1,-28 34-34,85-78-21,0 0 1,0 0 0,1 0 0,-1 1-1,1-1 1,0 0 0,0 1 0,0 0 0,-2 5-1,4-8 2,0 0-1,0 0 1,-1 0 0,1 0-1,0 0 1,0 0-1,0 1 1,0-1-1,0 0 1,1 0-1,-1 0 1,0 0 0,0 0-1,1 0 1,-1 0-1,1 0 1,-1 0-1,1 0 1,-1 0-1,1 0 1,0 1 0,2 0 3,-1 0 1,1 0-1,0-1 1,-1 1 0,1 0-1,0-1 1,0 0-1,0 0 1,0 0 0,1 0-1,4 1 1,-6-2-11,1 1 21,0-1 1,0 0-1,-1-1 1,1 1-1,0 0 0,-1-1 1,1 0-1,-1 1 1,1-1-1,0 0 0,-1 0 1,0 0-1,1-1 0,-1 1 1,0-1-1,0 1 1,1-1-1,-1 0 0,0 0 1,-1 0-1,1 0 1,2-3-1,3-2 10,11-10-41,-9 9-34,0-1 0,0-1-1,0 1 1,-1-1 0,-1-1-1,11-19 1,5-11-238,-15 24 156,2 1 0,0 0 0,23-29 0,12-2 103,-45 46 40,1 1 1,-1-1-1,0 1 1,1-1-1,-1 1 1,1 0-1,-1-1 1,1 1-1,-1-1 0,1 1 1,-1 0-1,1-1 1,-1 1-1,1 0 1,-1-1-1,1 1 1,0 0-1,-1 0 1,1 0-1,0 0 0,-1 0 1,1-1-1,-1 1 1,1 0-1,0 1 1,2 5 405,-3-5-291,36 58 406,-33-52-503,0 0 0,-1 0 1,0 0-1,0 0 1,0 1-1,-1-1 0,0 1 1,-1-1-1,1 1 1,-1-1-1,-2 10 1,2 23-46,4 9 8,-2-34-283,3-12-2096,-1-3 458,1 2-1858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9:01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10986,'-5'0'929,"0"48"-576,10-30 543,5 4 386,-5 1-257,1 4-705,9 29 96,-5 2 161,21 133-321,-31-167 0,5 5-256,1-7 32,-1 2-32,10 18-64,-4-5-224,20 38-961,-47-75-1570,11 2-1056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9:02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21 6470,'-3'-5'1040,"-4"-11"1593,7 16-2579,0 0 1,1 1-1,-1-1 0,0 0 1,1 0-1,-1 0 1,0 0-1,1 0 0,-1 1 1,0-1-1,0 0 0,1 0 1,-1 0-1,0 1 1,0-1-1,0 0 0,1 0 1,-1 1-1,0-1 0,0 0 1,0 1-1,0-1 1,1 0-1,-1 1 0,0-1 1,0 0-1,0 0 0,0 1 1,0-1-1,0 0 1,0 1-1,0-1 0,0 0 1,0 1-1,0-1 1,0 0-1,0 1 0,0-1 1,0 0-1,-1 1 0,1-1 1,0 1-1,-1 4 241,0 0 1,-1 0-1,0 0 0,0 0 0,0 0 0,0 0 0,-1-1 1,0 1-1,1-1 0,-2 0 0,1 0 0,0 0 1,-1 0-1,-6 5 0,6-4-297,-13 16 165,2 2 0,1-1 1,0 2-1,-14 36 0,26-57-161,1 0 0,-1 0 0,1 1 0,0-1 0,0 1 0,0-1 0,0 1 0,1-1-1,-1 1 1,1-1 0,0 1 0,0-1 0,0 1 0,1 0 0,-1-1 0,1 1-1,0-1 1,0 1 0,0-1 0,0 0 0,1 1 0,-1-1 0,1 0 0,0 0 0,0 0-1,0 0 1,0 0 0,1-1 0,-1 1 0,1-1 0,0 1 0,-1-1 0,6 3-1,-7-4-2,0-1 0,1 1 0,-1-1 0,0 1 0,0-1 0,0 0 0,0 1 0,1-1 0,-1 0 0,0 0 0,0 0 0,1 0 0,-1 0 0,0 0 0,0 0 0,0-1 0,1 1 0,-1 0 0,0-1 0,0 1 0,2-1 0,22-13 234,-23 12-182,32-25 51,36-37-92,-68 62-10,0 0 0,1 0 0,-1 0 0,0-1 0,0 1 0,0-1 0,0 1 0,0-1 0,-1 0 0,1 0 0,-1 0 0,0 0 0,0 0 0,0 0 0,0 0-1,0 0 1,-1 0 0,0 0 0,1-1 0,-1-2 0,2-17 17,4-14-9,1-47 0,-7 82-10,0 1 0,0 0 0,0-1 0,0 1 0,0 0-1,-1-1 1,1 1 0,-1 0 0,1 0 0,-1-1 0,1 1 0,-1 0 0,0 0 0,1 0-1,-1 0 1,0 0 0,0 0 0,0 0 0,0 0 0,0 0 0,0 0 0,0 0-1,0 1 1,0-1 0,0 0 0,0 1 0,-1-1 0,1 1 0,0-1 0,0 1 0,-1 0-1,-1-1 1,-30 1-379,32 0 357,-15 5-2413,12-2 1239,-6 2-2795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9:02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99 13645,'67'-19'2210,"-36"8"-2146,5 1 224,5 2 545,1 3-320,35-9-449,186-12 32,-221 26-192,-6-6-513,0 6-1345,-15 0-2306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9:03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 7687,'5'-2'4228,"15"-1"-3907,6-2-321,0-1 544,26-2 193,4-2-129,135-22-447,-160 29-97,0 1-32,-5-1-32,0-2-193,20-1-1152,-4 4-1858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9:03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93 3972,'-55'-55'6577,"50"51"-6223,-1 1 0,1-1 0,-1 1 1,0 0-1,0 0 0,0 0 0,0 1 0,0 0 1,-1 0-1,1 1 0,-1-1 0,1 1 1,-8 1-1,1-2-119,-1 1-183,0 0-1,1 1 1,-26 3-1,30-2-38,6-1-10,0 1 1,-1-1-1,1 1 1,0 0 0,-1 0-1,1 1 1,0-1-1,0 1 1,0-1-1,0 1 1,0 0-1,1 0 1,-1 0 0,0 0-1,1 1 1,0-1-1,-1 1 1,-1 3-1,-5 4-12,4-5 9,0 0 0,0 1-1,1 0 1,0 0-1,0 1 1,0-1-1,1 1 1,0-1-1,0 1 1,1 0-1,-2 9 1,0-4 0,3-9 2,1-1 1,-1 1-1,1-1 0,-1 1 0,1 0 1,0-1-1,0 1 0,0 0 0,0-1 1,1 1-1,-1 0 0,1-1 1,-1 1-1,1-1 0,0 1 0,0-1 1,0 1-1,0-1 0,1 1 0,-1-1 1,1 0-1,-1 0 0,1 0 0,0 0 1,0 0-1,2 2 0,3 3 1,30 28-8,45 25-11,-76-56 17,0-1 1,1 1 0,-1-1-1,1 0 1,0 0-1,0-1 1,0 0 0,0-1-1,8 2 1,9 2 19,3 1 24,-1 2 0,-1 1 0,0 1 0,48 26-1,-72-36-27,-1 1-1,1-1 0,-1 0 0,1 1 0,-1-1 0,1 0 0,-1 1 0,1-1 0,-1 0 0,0 1 0,1-1 0,-1 1 0,1-1 1,-1 1-1,0-1 0,0 1 0,1-1 0,-1 1 0,0-1 0,0 1 0,1 0 0,-1-1 0,0 1 0,0-1 0,0 1 0,0 0 1,0-1-1,0 1 0,0-1 0,0 1 0,0 0 0,0-1 0,0 1 0,-1-1 0,1 1 0,0-1 0,0 1 0,0-1 0,-1 1 1,1 0-1,0-1 0,-1 1 0,1-1 0,-1 0 0,0 1 0,-22 13 412,20-12-405,-169 66 98,159-64-119,5 0-48,-1-1 1,1 0 0,-1-1-1,0 0 1,-18 2 0,-3 0-708,17-2 358,0 0 0,-24 0 0,37-2 352,-1 0 0,1 0 1,0 0-1,-1 0 0,1 0 0,0 0 1,-1 0-1,1-1 0,0 1 1,-1 0-1,1 0 0,0 0 1,0 0-1,-1 0 0,1-1 1,0 1-1,0 0 0,-1 0 0,1 0 1,0-1-1,0 1 0,-1 0 1,1 0-1,0-1 0,0 1 1,0 0-1,0-1 0,-1 1 1,1 0-1,0-1 0,0 1 1,0 0-1,0 0 0,0-1 0,0 1 1,0 0-1,0-1 0,0 1 1,0 0-1,0-1 0,0 1 1,0 0-1,0-1 0,0 1 1,0 0-1,1-1 0,-1 1 0,0 0 1,0-1-1,0 1 0,0 0 1,1 0-1,-1-1 0,0 1 1,0 0-1,0 0 0,1-1 1,-1 1-1,1 0 0,18-21-677,-16 18 649,-3 3 70,15-14-327,1 0 0,1 2 0,29-19 0,93-56-670,-124 77 731,-1 1 0,2 1 0,-1 0 1,29-9-1,-2 2 634,-16 6 319,2 1 0,-1 1 0,31-3 0,-57 10-618,0 0 0,-1 0 0,1 0 0,0 0-1,-1 0 1,1 0 0,0 0 0,0 0 0,-1 0-1,1 0 1,0 0 0,0 1 0,-1-1 0,1 0 0,0 0-1,-1 1 1,1-1 0,0 0 0,-1 1 0,1-1 0,0 1-1,-1-1 1,1 1 0,-1-1 0,1 1 0,-1-1-1,1 1 1,-1 0 0,0-1 0,1 1 0,-1 0 0,0-1-1,1 1 1,-1 0 0,0-1 0,0 1 0,0 0 0,1 0-1,-1-1 1,0 1 0,0 0 0,0 0 0,0-1-1,0 1 1,-1 1 0,2 4 90,19 118 814,-19-120-952,0-1 1,0 1-1,1-1 0,-1 0 1,1 0-1,-1 1 1,1-1-1,0 0 1,0 0-1,1-1 1,-1 1-1,1 0 1,-1-1-1,1 1 0,4 2 1,0-1-345,0 1 0,0-1 0,1 0 1,8 3-1,-8-6-3269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9:04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13 15022,'-36'-8'1121,"5"3"-1089,-20 8-32,56-1-3843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3:53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24 12972,'-8'-4'145,"0"0"0,-1 1 0,1 0-1,-1 0 1,0 1 0,0 0 0,-13 0 0,22 2-141,0 0-1,0 0 1,0 0 0,0 0 0,0 0-1,-1 0 1,1 0 0,0 0 0,0 0 0,0 0-1,0 0 1,0 0 0,-1 0 0,1 0 0,0 0-1,0 0 1,0 0 0,0 1 0,0-1 0,0 0-1,0 0 1,-1 0 0,1 0 0,0 0 0,0 0-1,0 0 1,0 1 0,0-1 0,0 0 0,0 0-1,0 0 1,0 0 0,0 0 0,0 0 0,0 1-1,0-1 1,0 0 0,0 0 0,0 0 0,0 0-1,0 0 1,0 1 0,0-1 0,0 0 0,0 0-1,0 0 1,0 0 0,0 0 0,0 1 0,0-1-1,0 0 1,0 0 0,0 0 0,0 0 0,1 0-1,-1 0 1,0 1 0,6 8 98,-4-7-13,11 19 495,-1 1 1,12 29-1,-12-24-287,42 90 114,50 115 16,-91-203-189,17 62-1,-28-80-189,1-1 0,1 0 0,8 16 0,-4-11-44,0 0 0,1-1-1,1 0 1,1-1 0,-1 0 0,2 0-1,0-1 1,1-1 0,20 15-1,-15-16 23,-17-10-22,-1 0 0,0 0-1,0 0 1,0 0 0,0 0 0,0 0-1,0 0 1,1 0 0,-1 0 0,0 0-1,0 0 1,0 0 0,0 0 0,0 0-1,0 0 1,1 0 0,-1 0 0,0 0-1,0 0 1,0 0 0,0 0 0,0 0-1,0 0 1,1 0 0,-1 0 0,0 0-1,0 0 1,0 0 0,0 0 0,0-1-1,0 1 1,0 0 0,1 0 0,-1 0-1,0 0 1,0 0 0,0 0 0,0 0-1,0-1 1,0 1 0,0 0 0,0 0-1,0 0 1,0 0 0,0 0 0,0 0-1,0-1 1,0 1 0,-7-15 224,-53-50-623,-29-35 86,86 97 274,0 0 1,0-1 0,0 1-1,0-1 1,1 1 0,0-1 0,0 0-1,0 0 1,0 0 0,0 0-1,1-1 1,0 1 0,0 0 0,0 0-1,0-1 1,1-6 0,1 7-32,0 0 1,0 0 0,0 0-1,1 0 1,-1 1 0,1-1-1,0 0 1,0 1 0,1-1-1,-1 1 1,4-3-1,0-2-29,0 0 23,1 0 1,0 1-1,1 0 1,14-10-1,92-65-227,-95 69 193,1 0 0,0 1 0,1 1 0,38-14 0,-43 18-31,20-5-167,0 2-1,56-9 1,-91 19 267,1-1 0,-1 1 0,1 0 0,-1 0 0,1-1 0,-1 1 0,1 0 0,-1 0 0,1 1 0,-1-1 0,1 0 0,-1 0-1,1 1 1,-1-1 0,3 2 0,-2 8-195,-3-7 160,3 9 68,-1 0 0,0 1 0,-1-1 0,-1 0 0,0 1 0,-1-1 0,0 0 0,0 0 0,-7 17 0,4-11 12,3-7 13,0 0-1,1 0 1,0 0-1,1 0 1,0 0-1,1 0 1,0 0-1,0 0 1,1 0-1,5 12 1,-1 5 47,1 5-46,1-1 1,20 51-1,-20-62-14,-6-16-2,-1 0 0,1 0 0,1 0 1,-1-1-1,1 1 0,3 4 1,-5-8-3,0 0 0,0 0 0,0 0 0,0-1 1,0 1-1,0-1 0,0 1 0,0-1 1,0 1-1,0-1 0,0 1 0,1-1 1,-1 0-1,2 1 0,9 2-10,-9-3 7,0 1 0,1-1 0,-1 1 1,0-1-1,0 0 0,0 0 0,1-1 0,-1 1 0,0-1 0,0 1 1,0-1-1,0 0 0,0 0 0,0 0 0,0-1 0,0 1 1,0-1-1,-1 0 0,1 1 0,3-4 0,-2 2 2,-1 1-42,-1 0 1,0-1-1,0 1 1,0 0-1,-1 0 0,1-1 1,-1 1-1,1-1 1,-1 0-1,0 1 1,0-1-1,0 0 1,0 0-1,0 0 1,-1 0-1,1 0 1,-1 0-1,0 1 0,0-7 1,1 0-227,0-5-85,-1 1-1,0-1 1,-1 0 0,0 0-1,-1 1 1,-1-1 0,-6-21 0,3 10 8,-40-167-219,37 118 3439,9 69-2549,2 5-37,8 13 210,9 23 371,-11-22-834,0 0 0,1 0 0,1-1 0,0 0 0,1 0-1,22 20 1,73 64 9,-56-58-169,-23-30-336,-6-3-43,10 3-1326,21 5-1131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9:04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52 3748,'-4'-3'6873,"4"-1"-4668,0 3-2196,1 0 0,0 0 0,0 0 1,0 0-1,1 1 0,-1-1 0,0 0 0,0 1 0,0-1 0,0 0 1,1 1-1,-1 0 0,0-1 0,1 1 0,0 0 0,46-12 306,54-4 0,-67 12-2,1 1 1,53 4-1,-88-1-282,0 0 0,-1 1 1,1-1-1,0 0 0,0 0 0,-1 0 1,1 1-1,0-1 0,0 0 0,-1 0 1,1 1-1,0-1 0,-1 1 0,1-1 1,0 1-1,-1-1 0,1 1 0,-1-1 1,1 1-1,-1 0 0,1-1 0,-1 1 1,0 0-1,1-1 0,-1 1 0,0 0 1,1-1-1,-1 1 0,0 0 0,0 0 1,0-1-1,1 1 0,-1 0 0,0 0 1,0 0-1,0-1 0,0 1 0,0 0 1,-1 0-1,1-1 0,0 1 0,0 0 1,0 0-1,-1-1 0,1 1 0,0 0 1,-1-1-1,1 1 0,-1 0 0,1-1 1,-1 2-1,-2 4-23,-6 25 307,-20 40-1,12-30-131,16-38-164,0 1 0,0-1 1,0 0-1,0 0 0,1 0 1,-1 1-1,1-1 0,0 0 1,0 1-1,0-1 0,0 0 1,0 0-1,1 1 0,-1-1 1,1 0-1,0 0 0,0 1 1,1-1-1,-1 0 0,3 4 1,5 13 44,-1 1-50,1-1 0,1 1 0,16 23 0,-24-39-12,3 2-264,-1 0 0,2 0 0,-1 0 0,1 0 1,7 7-1,1 0-3302,-3-3-328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9:05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1 217 13068,'0'0'105,"0"-1"-1,0 0 0,1 0 0,-1 1 1,0-1-1,0 0 0,1 0 0,-1 1 1,1-1-1,-1 1 0,1-1 0,-1 0 1,1 1-1,-1-1 0,1 1 0,0-1 1,-1 1-1,1-1 0,0 1 0,-1 0 1,1-1-1,0 1 0,0 0 0,1-1 1,32-7 436,44 4-966,-45 4 260,-8 1-82,0-2 0,0 0 0,29-6 0,99-28-2641,-139 31 3048,0-1 1,0 0-1,21-12 1,-7 4 633,-18 8-582,0 0-1,-1 0 1,0-1 0,0 0 0,10-8-1,-18 12-184,0 1-1,1 0 0,-2 0 0,1 0 0,0-1 0,0 1 1,0 0-1,0-1 0,-1 1 0,1-1 0,-1 1 1,1-1-1,-1 1 0,0-1 0,1 1 0,-1-1 1,0 1-1,0-1 0,0 0 0,0 1 0,0-1 0,-1 1 1,1-1-1,0 1 0,-1-1 0,1 1 0,-1-1 1,0 1-1,1-1 0,-1 1 0,0 0 0,0-1 1,0 1-1,0 0 0,0 0 0,0 0 0,0 0 1,0-1-1,0 1 0,-1 1 0,1-1 0,0 0 0,-1 0 1,1 0-1,0 1 0,-1-1 0,1 1 0,-1-1 1,1 1-1,-1 0 0,0-1 0,-2 1 0,-5 2 33,-1 0 0,1 0 0,0 1 0,0 0 0,0 1 0,1 0 0,-1 0 0,-9 7-1,16-10-48,-88 52 278,85-51-228,1 0 1,0 1-1,0-1 1,0 1-1,0 0 1,1 0-1,-1 1 1,1-1-1,0 1 1,0-1-1,0 1 1,-3 6 0,2-2-15,2-6-39,1 0 1,0 1 0,0-1 0,0 0-1,0 1 1,1-1 0,-1 1 0,0-1 0,1 1-1,0-1 1,0 1 0,0-1 0,0 1 0,0-1-1,0 1 1,1-1 0,-1 1 0,1-1-1,-1 1 1,1-1 0,0 0 0,0 1 0,0-1-1,1 0 1,-1 0 0,0 0 0,4 4-1,0 0-3,1 0-1,0-1 0,0 0 0,0 0 0,12 7 0,-15-10 6,1 1-5,0-1 0,0 0 0,0 0 0,0 0 0,0 0 0,0 0 0,1-1 0,-1 0 0,1 0 0,-1 0 0,1-1 0,6 1 0,13 1-51,-4 0-99,1-1-1,0-1 0,0-2 0,0 0 0,27-6 1,-44 8-47,0-1 0,0 0 1,0-1-1,0 1 0,0-1 1,0 1-1,0-1 0,-1-1 1,1 1-1,-1 0 0,1-1 0,-1 0 1,0 1-1,0-1 0,0 0 1,0-1-1,-1 1 0,1-1 1,-1 1-1,4-8 0,9-14-213,34-49-517,-44 65 560,0 0 0,0 0 0,5-19 0,-10 25 376,1 0-1,0 1 0,0-1 0,0 0 0,0 0 0,0 1 0,1-1 0,-1 1 1,1-1-1,0 1 0,0-1 0,0 1 0,0 0 0,0 0 0,0 0 0,0 0 1,3-1-1,-2 1 108,-1 1 1,1 0 0,0 0 0,-1 0-1,1 0 1,0 0 0,0 0-1,-1 1 1,1 0 0,0-1-1,0 1 1,0 0 0,0 0 0,-1 1-1,1-1 1,0 1 0,3 0-1,-1 1-19,0 0-1,0 0 0,0 0 0,-1 1 1,1 0-1,-1 0 0,1 0 0,4 5 1,1 3-18,0-1 0,-1 1 0,0 1 1,11 19-1,-19-29 19,1 1 1,-1-1-1,0 1 1,1-1-1,-1 1 0,-1-1 1,1 1-1,0-1 1,-1 1-1,1 0 1,-1 0-1,0-1 0,0 1 1,0 0-1,0 0 1,0-1-1,-1 1 0,1 0 1,-1-1-1,1 1 1,-1 0-1,0-1 1,0 1-1,-1-1 0,1 1 1,-2 2-1,-4 8 373,6-11-436,-2 6 31,-1-1 0,0 0 0,0 0 0,-1-1 0,-6 8 1,-76 78 62,78-83-139,0 0 1,-1-1-1,0 0 0,-1-1 0,1-1 1,-1 1-1,-14 5 0,-13 6-1315,-14 9-2314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9:49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479 12 4228,'-1'-1'319,"0"0"0,0 1 0,1-1-1,-1 1 1,0-1 0,0 1 0,0-1 0,0 1 0,0-1 0,0 1-1,0 0 1,0 0 0,0-1 0,0 1 0,0 0 0,-1 0 0,1 0-1,-1 0 1,-17 0 1588,21-5-1485,-6 11-22,4-6-320,-1 0-73,1 1 0,0-1 0,0 0 0,-1 0 0,1 0-1,0 0 1,0 0 0,0 0 0,-1 1 0,1-1 0,0 0 0,0 0 0,0 0 0,0 0 0,-1 1-1,1-1 1,0 0 0,0 0 0,0 0 0,0 1 0,0-1 0,0 0 0,0 0 0,0 1 0,-1-1-1,1 0 1,0 0 0,0 1 0,0-1 0,0 0 0,0 0 0,0 1 0,0-1 0,1 0 0,-1 0-1,0 0 1,0 1 0,0-1 0,0 0 0,0 0 0,0 1 0,0-1 0,0 0 0,1 0 0,-1 0-1,0 1 1,0-1 0,0 0 0,0 0 0,1 0 0,-1 0 0,0 1 0,0-1 0,2 6 68,1 1 49,-1 1-1,0-1 1,-1 1-1,0 0 0,0 0 1,-1-1-1,0 1 0,-1 13 1,-21 97 314,15-86-358,4-20-9,0 1 1,-1-1 0,-10 22 0,-1 5 84,-31 96 63,38-116-96,-1-1 1,0 0-1,-22 31 1,7-12-47,-85 139 3,-3 25-5,108-194-64,0 0 0,0 1 1,1-1-1,0 1 0,0 0 1,1 0-1,0 0 1,0 0-1,1 1 0,0-1 1,0 0-1,1 1 0,0-1 1,0 0-1,1 1 0,0-1 1,1 0-1,4 13 1,-4-14-20,-1 0 15,1 0 1,0 0 0,1-1-1,0 1 1,0-1-1,0 1 1,1-1 0,8 10-1,15 29-27,11 41 84,-35-77-64,-2-1 0,1 1 0,-1 0 0,0 0 0,-1 0 0,-1 9 0,1-1 0,1-13 3,0 1 1,0-1-1,0 0 1,1 0-1,-1 0 1,1 0-1,4 7 0,-5-9-11,1 1 0,-1-1 0,0 1 0,0-1 0,0 1 0,0 0 0,0 0 0,-1-1 0,1 5 0,-1-6 7,0-1 1,0 0-1,0 1 1,0-1 0,0 0-1,1 1 1,-1-1 0,0 0-1,0 1 1,0-1-1,0 0 1,0 1 0,0-1-1,1 0 1,-1 0 0,0 1-1,0-1 1,0 0 0,1 0-1,-1 1 1,0-1-1,0 0 1,1 0 0,-1 0-1,0 0 1,0 1 0,1-1-1,-1 0 1,1 0-1,4 6 50,-38-6-5825,9 0 453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9:50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69 6822,'-50'-14'3876,"43"12"-2061,40-5-914,0 2-1,1 1 0,47 0 1,103 12-261,-95-3-558,-66-4-60,6 1-81,0-2 0,43-5 0,50-13-784,-116 17 458,-1 0-1,1 0 1,0-1-1,-1 0 1,1 0 0,8-4-1,-2 1-2399,4-1-4432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9:51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432 276 12524,'-41'-1'1434,"29"0"-1188,0 0 1,0 1-1,0 1 0,0 0 0,0 1 0,0 0 1,0 1-1,0 0 0,1 1 0,-22 10 0,-69 34-53,94-45-154,0 1 0,0 0 0,0 1 1,1 0-1,0 0 0,0 0 0,1 1 1,-1 0-1,-10 13 0,6-6 38,5-5-70,1-1 1,0 1-1,1 0 0,0 0 0,0 0 0,1 1 0,0-1 0,-4 17 0,6-21-7,1-3-6,0 0 0,0 0 0,0 0 0,0 0 0,0 0 0,0 0 0,0 0 0,0 0 0,0 0 0,1 0 0,-1 0 0,0 0 0,0 0 0,1 0 0,-1 0 0,1-1 0,-1 1 0,1 0 0,-1 0 0,1 0 0,0-1 0,-1 1 0,1 0 0,0 0 0,-1-1 0,1 1 0,0-1 0,0 1 0,0-1 0,0 1 0,0-1 0,0 1 0,-1-1 0,1 0 0,0 1-1,0-1 1,0 0 0,0 0 0,0 0 0,2 0 0,4 2-56,6 1 46,0-1 0,0-1 0,0 0-1,1-1 1,-1 0 0,0-1 0,24-4 0,-29 4 17,-1 0 2,0 0 1,-1-1 0,1 0 0,-1 0-1,0 0 1,1 0 0,-1-1-1,0 0 1,0-1 0,9-6-1,13-8-65,-21 14 44,22-12-88,-1-2 0,31-24 0,67-59-385,-120 96 400,0 0 1,-1 0-1,1 0 1,-1-1-1,0 0 1,0 0-1,-1 0 1,6-10-1,-1 0-18,4-7 100,0-1 0,-1 0 0,-1-1 0,12-44-1,-18 52 14,-4 14-2,1-1 0,-1 1 0,0 0 0,-1-1 0,1 1 0,-1-1 0,1 0 0,-1 1 0,0-1 0,-1-4 0,2-8 72,14 51 235,-8 9-85,3 48 0,-8-60-186,0-17-31,1 0-1,0-1 1,1 1-1,1-1 1,0 1-1,1-2 1,0 1-1,11 17 1,-6-12 20,-10-17-32,0 0 1,0 0 0,0-1 0,0 1-1,0 0 1,0-1 0,0 1 0,0-1 0,1 0-1,-1 1 1,0-1 0,1 0 0,0 0 0,-1 0-1,1 0 1,-1 0 0,1 0 0,3 1-1,-1-2-38,-1 1 0,1-1 0,-1 0-1,1 0 1,-1-1 0,0 1-1,1-1 1,5-2 0,32-13 19,-2-3-1,59-35 1,-82 44 17,-6 6 1,2 14 25,2 3 42,85 93 463,-83-87-470,32 29 1,-38-38-58,45 39-13,-53-48-43,0 1 0,0 0 0,0-1 0,0 1 0,0-1 0,1 0 0,-1 0 0,0 0 0,1 0-1,-1 0 1,5 0 0,-2-5-1576,-9-9-868,-18-27 320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9:51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19 9897,'-26'-16'1634,"26"13"-961,0 6-33,0 2-608,11 6-320,-11-6-193,5-2-223,5 2-353,0 6-897,6-3-2562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9:52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57 10218,'-81'-24'1772,"80"24"-1724,0 0 0,0 0-1,0 0 1,0-1 0,1 1 0,-1 0 0,0-1-1,0 1 1,1 0 0,-1-1 0,0 1 0,1-1-1,-1 1 1,0-1 0,1 1 0,-1-1 0,1 0-1,-1 1 1,0-1 0,1 1 0,0-1 0,-1 0-1,1 0 1,-1 1 0,1-1 0,0 0 0,0 0 0,-1 0-1,1 1 1,0-1 0,0 0 0,0 0 0,0 0-1,0 0 1,0 1 0,0-1 0,0 0 0,0 0-1,1 0 1,-1 1 0,0-1 0,0 0 0,1-1-1,-1 2-42,0 0 0,1-1 0,-1 1-1,0 0 1,0 0 0,1-1 0,-1 1-1,0 0 1,0 0 0,1-1 0,-1 1-1,0 0 1,1 0 0,-1 0 0,0 0-1,1-1 1,-1 1 0,0 0 0,1 0 0,-1 0-1,0 0 1,1 0 0,-1 0 0,0 0-1,1 0 1,-1 0 0,0 0 0,1 0-1,-1 0 1,1 0 0,-1 0 0,0 1-1,1-1 1,-1 0 0,0 0 0,0 0-1,1 0 1,-1 1 0,19 11 58,-14-8-18,13 11 13,-8-6-21,1-1 1,0 0-1,0 0 1,1-1-1,16 7 1,121 38-43,-122-44-1,4 1-46,56 8 0,-67-14 48,1 1 1,-2 1 0,21 7 0,9 9 13,-49-21-6,0 0 0,0 0 1,1 0-1,-1 0 0,0 0 0,0 0 0,0 0 0,0 0 0,0 0 0,0 1 0,0-1 0,1 0 0,-1 0 0,0 0 0,0 0 0,0 0 0,0 0 0,0 1 0,0-1 0,0 0 0,0 0 0,0 0 0,0 0 0,0 0 0,0 1 0,0-1 0,0 0 0,0 0 0,0 0 0,0 0 0,0 1 0,0-1 0,0 0 0,0 0 0,0 0 0,0 0 1,0 0-1,0 1 0,0-1 0,0 0 0,-1 0 0,1 0 0,0 0 0,-9 8 525,-18 7 340,22-13-934,-17 10 128,-47 16 1,43-19-31,-42 15 212,60-22-723,1 0 0,-1-1 0,0 0-1,-11-1 1,12-2-3365,2-1 720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9:52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29 244 8040,'3'12'3610,"15"7"-3411,6 4 75,-13-12-201,25 27 508,36 48-1,-40-39-305,-3 2 1,41 92 0,-68-139-245,-1 1 0,1-1-1,-1 1 1,0 0 0,0-1 0,0 1 0,-1 0 0,1 0-1,0 0 1,-1 0 0,0 0 0,0 0 0,0-1-1,0 1 1,0 0 0,-1 0 0,1 0 0,-1 0-1,-1 4 1,-1 4-12,3-11-17,0 0 0,0 0 0,0 0 0,0 0-1,0 1 1,0-1 0,0 0 0,0 0 0,0 0 0,-1 0-1,1 0 1,0 1 0,0-1 0,0 0 0,0 0-1,0 0 1,0 0 0,0 0 0,0 0 0,0 1 0,0-1-1,0 0 1,-1 0 0,1 0 0,0 0 0,0 0-1,0 0 1,0 0 0,0 0 0,0 0 0,-1 0 0,1 0-1,0 0 1,0 0 0,0 0 0,0 1 0,0-1-1,-1 0 1,1 0 0,0 0 0,0 0 0,0-1 0,0 1-1,0 0 1,-1 0 0,1 0 0,0 0 0,0 0-1,0 0 1,0 0 0,0 0 0,-10-9-227,-15-27-432,12 15 654,-30-39-23,-42-65 15,32 51 1,6 6 36,41 59-17,1 1-5,1 0 1,-1 0-1,1-1 1,0 1-1,1-1 1,0 0-1,1 0 0,-1 0 1,0-14-1,-1-68 2,3 89-5,1-1 0,0 1 1,0 0-1,0-1 1,1 1-1,-1 0 0,1 0 1,-1-1-1,1 1 1,0 0-1,-1 0 0,1 0 1,0 0-1,0 0 0,1 0 1,-1 0-1,0 0 1,1 0-1,-1 0 0,1 1 1,0-1-1,-1 1 1,1-1-1,0 1 0,0 0 1,0-1-1,0 1 0,3-1 1,6-4 11,29-18 3,61-29 0,-97 51-7,0 1 0,0-1 1,1 1-1,-1-1 0,1 1 0,-1 0 0,1 1 0,-1-1 1,1 1-1,-1 0 0,1 0 0,0 0 0,-1 1 1,1 0-1,-1 0 0,1 0 0,5 2 0,-7-2-3,0 1 7,0-1 1,0 1 0,0-1-1,0 1 1,0 0-1,-1 0 1,1 1 0,-1-1-1,1 0 1,-1 1-1,0 0 1,0-1-1,0 1 1,0 0 0,1 4-1,-1-4 10,-1-1 5,-1-1 0,1 1-1,-1 0 1,1-1 0,-1 1-1,0 0 1,0-1 0,0 1 0,0 0-1,0 0 1,0-1 0,0 1 0,0 0-1,-1-1 1,1 1 0,-1 0-1,1-1 1,-1 1 0,0-1 0,0 3-1,-22 31 240,16-26-214,0 2-40,-1 0-1,0-1 0,-1 0 1,0-1-1,-18 15 0,5-5 5,6-3 26,11-12-213,0 1 0,0-1 1,1 1-1,-8 10 0,12-13 109,-1-1 1,1 1-1,0-1 1,-1 0-1,1 1 1,0-1-1,0 1 1,0-1-1,0 0 1,0 1-1,0-1 1,0 1-1,1-1 1,-1 0-1,0 1 1,1-1-1,-1 0 1,1 1-1,0-1 1,0 2-1,-1-3-40,0 1-1,0-1 0,1 1 0,-1-1 0,0 0 0,0 1 0,0-1 0,1 1 1,-1-1-1,0 1 0,0-1 0,1 0 0,-1 1 0,0-1 0,1 0 1,-1 1-1,1-1 0,-1 0 0,0 1 0,1-1 0,-1 0 0,1 0 0,-1 0 1,1 1-1,0-1 0,2 1-1099,7 3-2343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9:53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1 10698,'-12'6'484,"0"0"1,0 1-1,1 0 0,0 1 0,0 0 1,-17 17-1,24-20-400,-1-1-1,1 1 1,0 0 0,1 0-1,-7 11 1,-27 59 108,19-31-81,19-18-18,1-19-89,-2-5-5,0-1-1,1 0 0,-1 0 1,1 1-1,0-1 0,-1 0 1,1 0-1,0 0 1,0 0-1,0 1 0,-1-1 1,1-1-1,0 1 0,0 0 1,1 0-1,-1 0 1,0 0-1,0-1 0,0 1 1,0 0-1,1-1 0,1 1 1,-2-1-12,0 0-1,-1 0 1,1 0 0,0 0-1,0 0 1,0 0 0,-1 0 0,1 0-1,0 0 1,0-1 0,-1 1-1,1 0 1,0-1 0,0 1 0,-1 0-1,1-1 1,0 1 0,-1-1 0,1 1-1,-1-1 1,1 1 0,0-1-1,-1 0 1,1 1 0,-1-1 0,0 0-1,1 1 1,-1-1 0,0 0-1,1 0 1,-1 1 0,0-1 0,1-1-1,7-12 71,22-25-52,-28 36-10,0 0 0,0 0-1,0 0 1,-1-1 0,1 1 0,-1-1 0,0 1-1,1-1 1,0-6 0,7-16-28,-7 19 21,-4 7-124,2 0 134,0 1 0,0 0-1,0 0 1,0-1 0,0 1 0,0 0 0,0-1 0,0 1 0,0 0 0,0 0 0,0-1-1,1 1 1,-1 0 0,0-1 0,1 1 0,-1-1 0,0 1 0,1 0 0,-1-1 0,1 1-1,-1-1 1,0 1 0,1-1 0,0 1 0,0 0 0,11 11 36,0 0-1,1 0 1,17 11 0,15 13 55,22 18-452,-66-53 239,-1 0 1,1-1-1,0 1 0,0-1 1,0 1-1,-1-1 0,1 1 1,0-1-1,0 0 0,0 1 1,0-1-1,0 0 1,0 0-1,0 0 0,0 1 1,0-1-1,0 0 0,0 0 1,0-1-1,-1 1 0,1 0 1,0 0-1,0 0 0,0-1 1,0 1-1,0 0 0,1-2 1,2 1-750,2 0-2682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9:53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0 104 9129,'5'11'1142,"10"12"-567,2-1 1,22 23-1,-21-26-229,21 31 0,-39-49-304,1-1-1,-1 1 1,0-1 0,1 0-1,-1 1 1,0-1-1,1 1 1,-1-1-1,0 1 1,0-1-1,1 1 1,-1-1 0,0 1-1,0-1 1,0 1-1,0-1 1,0 1-1,0 0 1,0-1-1,0 1 1,0-1 0,0 1-1,0-1 1,0 1-1,0-1 1,0 2-1,-13-6 978,6-1-1000,-1 1 0,1-1 1,0 0-1,1-1 0,-1 0 0,1 0 1,0 0-1,1-1 0,0 0 0,0 0 0,0 0 1,1-1-1,0 1 0,-6-16 0,-5-41-29,8 37-60,6 25 71,1 1 1,-1-1-1,0 1 1,1-1-1,-1 1 0,1-1 1,0 0-1,-1 1 1,1-1-1,0 0 1,0 1-1,0-1 1,0 0-1,0 1 1,1-1-1,-1 1 1,0-1-1,1 0 1,-1 1-1,1-1 1,0 1-1,-1-1 1,1 1-1,0-1 0,0 1 1,0 0-1,0-1 1,0 1-1,0 0 1,0 0-1,1 0 1,1-2-1,26-21-27,-27 23-138,0 0 1,0 0-1,0 0 1,0 0-1,0 0 1,0 0-1,1 1 1,-1-1-1,0 0 1,0 1-1,1 0 1,-1 0-1,0 0 1,0 0-1,1 0 1,-1 0-1,0 0 1,1 1-1,-1-1 1,0 1-1,0 0 1,0 0-1,0-1 1,1 1-1,2 3 1,6 0-637,43 17-1650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3:53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556 637 4420,'-35'-11'7405,"24"7"-7240,1 1 0,-1 0 0,0 1 0,1 0 0,-1 0 0,0 1 0,-1 0 0,1 1 0,0 1 0,-11 1 0,-3 3-80,-37 13 0,54-15-50,1 0 0,-1 0 0,1 1 0,-1 0 0,1 0 0,1 1 0,-1 0 0,1 0 0,-1 1-1,-9 11 1,-9 8 158,10-11-102,1-2 27,1 0 0,0 1 1,1 1-1,1 0 0,-12 19 1,-48 94 366,67-119-441,1 0 0,-1 1 0,-3 16 0,9-1 46,0-15-78,-2-7-5,0 0 0,0 0 0,0 0 0,1-1 0,-1 1-1,1 0 1,-1 0 0,1 0 0,0 0 0,-1-1 0,1 1 0,0 0 0,0-1-1,1 1 1,-1-1 0,0 1 0,0-1 0,1 1 0,-1-1 0,1 0 0,-1 0 0,1 0-1,-1 0 1,1 0 0,0 0 0,0 0 0,-1 0 0,1-1 0,0 1 0,0-1-1,0 1 1,0-1 0,0 0 0,0 0 0,-1 0 0,1 0 0,3 0 0,-1-1 8,0 0 0,0 0 1,0-1-1,0 0 1,0 1-1,0-1 0,0 0 1,-1-1-1,1 1 1,-1-1-1,1 0 0,-1 0 1,0 0-1,0 0 0,0 0 1,2-5-1,19-26-94,-6 8-151,-1 0 1,-1-2-1,18-44 0,49-129-256,-78 187 375,0 0 0,-1-1 0,2-19 1,-5 28 29,-1 0 1,0 1 0,-1-1 0,1 0 0,-3-7 0,0-11-197,-11-85-696,5 50 920,-1-100 1,17-25 543,-5 194-354,0-1 0,1 1 1,0-1-1,0 0 1,1 0-1,0-1 0,1 1 1,7 10-1,16 33 159,-9-12-134,1 3-27,-2 1-1,-1 1 0,19 89 0,10 95-54,-43-212-81,0-1-1,-1 0 1,-1 1 0,-2 31-1,1-43-65,0 0 0,0 0 0,0 0 0,0 1 0,1-1 0,0 0 0,0 0 0,0 0-1,4 9 1,-3-6-112,-1-5 120,-1 0 1,1-1-1,0 1 1,0 0 0,0-1-1,0 1 1,0-1 0,0 1-1,1-1 1,-1 0-1,1 1 1,0-1 0,-1 0-1,1 0 1,0 0 0,0 0-1,1 0 1,-1-1-1,0 1 1,0-1 0,1 1-1,-1-1 1,1 0 0,0 0-1,3 1 1,9 1-332,0-1 0,1 0 1,22-1-1,-35-1 103,1 0 1,-1-1-1,1 1 0,-1-1 1,1 0-1,-1 1 0,0-2 1,1 1-1,5-3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9:53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0 3235,'-62'8'5648,"59"-8"-5464,0 0 0,1 1-1,-1 0 1,0-1 0,1 1 0,-1 0-1,0 0 1,1 0 0,0 1 0,-1-1 0,1 1-1,0-1 1,-4 4 0,3 0 1,-1-1 0,2 1 0,-1-1 0,0 1 0,-3 9 1,-1 1-2,3-8-100,1-1-1,0 1 0,0 0 0,1 0 0,-3 13 0,4-14-45,1 1-1,0 0 1,0 0 0,1-1 0,0 1-1,0 0 1,0-1 0,1 1 0,0 0-1,0-1 1,1 0 0,0 0 0,3 6-1,-5-11-48,-1-1-1,1 1 1,-1-1 0,0 1-1,1-1 1,-1 0-1,1 1 1,-1-1-1,1 0 1,-1 1-1,1-1 1,-1 0 0,1 1-1,0-1 1,-1 0-1,1 0 1,-1 0-1,1 0 1,0 0-1,-1 0 1,1 0 0,-1 0-1,1 0 1,0 0-1,-1 0 1,1 0-1,-1 0 1,1 0-1,-1 0 1,1-1 0,0 1-1,-1 0 1,1 0-1,-1-1 1,1 1-1,-1 0 1,1-1-1,-1 1 1,1-1-1,-1 1 1,0-1 0,1 1-1,-1 0 1,0-1-1,1 1 1,-1-2-1,2 0 27,3-2-2,0-1 1,0 0-1,-1 0 0,0 0 0,0-1 0,0 0 1,-1 1-1,5-12 0,-1 3-20,-2 4-154,0-1 0,-1 1 0,3-13-1,-6 18 162,0 1-1,1 0 0,-1-1 0,1 1 0,0 0 1,0 0-1,6-8 0,-8 13 186,1 1-93,1 1 0,-1-1 0,1 1 0,0-1 0,-1 1 0,1-1 0,0 0 0,1 0 0,2 3 0,106 102 239,-103-100-379,-1-1 0,1 0 0,0-1 0,0 0 0,1 0 0,16 6 0,-8-3-160,-4-1-769,3-9-4783,-6-7 2284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39:54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19 170 10378,'-1'0'115,"0"0"-1,0 0 1,0 0 0,0 0 0,0 0 0,0 0-1,0 1 1,0-1 0,0 0 0,0 0-1,0 1 1,0-1 0,0 1 0,0-1 0,-1 2-1,1-2-90,1 0 1,0 1-1,0-1 0,0 0 0,0 1 0,0-1 0,-1 1 0,1-1 0,0 0 0,0 1 1,0-1-1,0 1 0,0-1 0,0 0 0,0 1 0,1-1 0,-1 1 0,0-1 0,0 0 1,0 1-1,0-1 0,0 0 0,1 1 0,-1-1 0,0 0 0,0 1 0,1 0 1,29 28 396,-20-21 57,93 85-206,-94-86-161,-1 1-1,0 1 1,0-1-1,-1 1 0,0 1 1,0-1-1,-1 1 1,-1 0-1,9 19 1,-14-28-111,5 11 277,-11-17 806,-8-10-323,-6-4-601,2-1 1,0-1 0,2-1 0,0 0 0,-15-30-1,30 50-146,-2-2 17,1 0 0,0 0 0,0 0 0,0-1-1,1 1 1,-1 0 0,1-1 0,0 1 0,-1-7-1,3 8-12,-1 0 0,0 0-1,1 0 1,0 0 0,-1 0-1,1 0 1,0 0 0,3-4-1,-2 2-21,2-5 8,1 1 0,0-1 0,1 2-1,0-1 1,0 0 0,1 1-1,-1 0 1,12-9 0,-4 4-1,-7 5-212,1 0-1,1 1 1,12-9-1,17-2-4178,-28 13 2867,25-7-7409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40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3 7079,'-8'0'432,"7"-1"-371,-1 1 1,1 0-1,0-1 1,0 1-1,-1 0 1,1 0-1,0 0 1,-1 0 0,1 0-1,0 0 1,0 0-1,-1 1 1,1-1-1,0 0 1,0 1 0,-1-1-1,1 1 1,0-1-1,0 1 1,0-1-1,0 1 1,0 0 0,0 0-1,0 0 1,0-1-1,0 1 1,0 0-1,0 0 1,0 0-1,1 0 1,-1 1 0,0-1-1,0 2 1,-1 9 133,2-12-140,1 1-1,-1-1 1,0 1-1,0-1 1,0 0-1,0 1 1,0-1-1,0 1 1,0-1-1,0 1 1,0-1-1,0 1 1,0-1-1,0 0 1,0 1-1,-1-1 1,1 1-1,0-1 1,0 1-1,0-1 1,-1 0-1,1 1 1,0-1-1,0 0 1,-1 1-1,1-1 1,0 0-1,-1 1 1,1-1-1,0 0 1,-1 0-1,1 1 1,-1-1-1,1 0 1,0 0-1,-1 0 1,1 0-1,-1 1 1,0-1-1,0 0 341,0 2-235,0 1 0,0 0-1,1 0 1,-1 0-1,1-1 1,-1 1 0,1 0-1,0 0 1,0 5 0,0 0-38,-1 1 0,1 0 0,-5 16 1,4-20-69,0 0 1,0 0 0,0 1 0,1-1 0,0 0 0,0 0 0,0 1 0,0-1 0,1 0 0,0 0-1,2 6 1,-1 1 323,0 0-1,1 24 0,2 30 13,9 52-241,-13-111-129,0 0 1,0-1-1,1 1 0,0 0 0,5 10 1,-1 0 23,2 15 28,-5-20-68,0-1 0,0 1 1,-2 0-1,1 0 1,-2 1-1,0-1 1,0 0-1,-3 19 1,-16 74 11,16-93 6,0 1-1,-1-1 1,-1-1 0,0 1 0,0-1-1,-1 0 1,-12 17 0,-3 6 65,-30 56-29,9-21 103,41-66-156,-1-1 0,1 1 0,-1 0 0,1-1 0,0 1 0,0 0 0,0 0 0,0 0 1,1 0-1,-1 0 0,1-1 0,0 1 0,0 0 0,0 0 0,0 0 0,1 4 0,-29 7-155,-4 9 152,32-25-68,-1 2-297,2-3-1057,1 0 1067,0 0 1,0 1-1,0-1 1,0 1-1,0-1 1,1 1-1,-1 0 1,0 0-1,1 0 1,3-2-1,-2 1-472,15-11-1476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40:02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37 6566,'-1'-11'927,"1"10"-841,-1 0 0,1 0 0,0 0-1,0 0 1,0-1 0,0 1 0,0 0 0,0 0-1,0 0 1,0 0 0,0 0 0,0 0-1,1 0 1,-1 0 0,1-1 0,0 1-4,0 0 1,0 0-1,0 1 1,0-1-1,1 1 1,-1-1 0,0 1-1,0-1 1,1 1-1,-1-1 1,0 1-1,0 0 1,1 0-1,-1 0 1,0 0-1,1 0 1,-1 0 0,0 0-1,3 0 1,8 0 133,25 4 726,18 12-400,-36-10-484,1-1 0,32 5-1,17-4 81,-30-3-105,59 12-1,8 9-21,-82-18-54,-37-4-3784,-26 12 186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40:03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40 8328,'-17'-9'817,"10"4"-758,0 2 0,0-1 1,0 1-1,0 0 0,0 0 0,-1 1 0,1 0 0,-1 0 1,0 0-1,-11 1 0,-62 8 704,80-7-737,1 0 0,-1 0 0,1 0 0,-1 0-1,1 0 1,-1 0 0,1 1 0,0-1 0,-1 0 0,1 0-1,-1 0 1,1 1 0,0-1 0,-1 0 0,1 0 0,0 1-1,-1-1 1,1 0 0,0 1 0,-1-1 0,1 0 0,0 1-1,0-1 1,-1 0 0,1 1 0,0-1 0,0 1 0,0-1-1,0 1 1,-1-1 0,1 0 0,0 1 0,0-1 0,0 1-1,0-1 1,0 1 0,0 0 0,3 21 391,-1-9 63,-2-11-448,0 0 0,1 1 0,-1-1 0,1 1 0,0-1 0,0 1 0,0-1 0,0 0 0,0 0 0,0 0 0,1 1 0,-1-1 0,1-1 0,0 1 0,-1 0 0,1 0 0,0 0 0,2 1 0,9 10-4,68 58 52,7 22-53,-76-79-38,9 14 56,-19-23 102,-5 3 136,-4-3-213,0-1 0,-1 0 0,1 0 0,-1 0-1,0-1 1,1 0 0,-16 3 0,-65 12 541,65-13-532,-12-3-1506,35-2 1383,-1 1 0,1-1 0,-1 0 0,1 0 0,0 0 0,-1-1 0,1 1 0,-1 0 0,1 0 0,0 0 0,-1 0 0,1 0 0,0 0 0,-1-1 0,1 1 0,-1 0 1,1 0-1,0 0 0,0-1 0,-1 1 0,1 0 0,0 0 0,-1-1 0,1 1 0,0 0 0,0-1 0,-1 1 0,1 0 0,0-1 0,0 1 0,0-1 0,0 1 0,0 0 0,-1-1 0,1 1 0,0 0 0,0-1 0,0 1 0,0-1 0,0 1 0,0 0 0,0-1 0,0 1 0,0-1 0,1 1 0,-1 0 0,0-1 0,0 1 0,0-1 0,0 1 0,1 0 0,-1-1 0,0 1 0,0 0 0,0-1 0,1 1 0,21-32-2684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40:03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9129,'-3'0'3056,"2"0"-3018,1 0 1,-1-1 0,1 1 0,-1 0 0,1 0 0,-1 0-1,0 0 1,1 0 0,-1 0 0,1 1 0,-1-1-1,1 0 1,-1 0 0,1 0 0,-1 0 0,1 1 0,-1-1-1,1 0 1,-1 0 0,1 1 0,-1-1 0,1 1 0,-1-1-1,-2 36 875,7 67 43,-3-91-794,0-1 1,0 0-1,2 1 1,-1-1-1,1 0 1,1-1 0,0 1-1,1-1 1,0 1-1,10 15 1,-5-9 24,10 16-88,1-1-1,43 50 1,-31-41-53,1 10-1,-24-35-138,1 7-631,-11-22 565,0 1-1,1-1 1,-1 1-1,1-1 0,-1 1 1,1-1-1,0 1 1,0-1-1,-1 0 1,1 1-1,0-1 1,0 0-1,0 0 1,0 0-1,1 1 1,-1-1-1,0 0 0,0 0 1,1-1-1,-1 1 1,3 1-1,-5-4-1649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40:03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80 9353,'-15'-16'2786,"-1"5"-2273,6 9-321,-1-12 0,-4 12 97,20 18-193,0-27-96,-5 16 0,11-10 32,-1 2 64,16-2-128,-6 5 32,63-24-705,-73 24 97,6-2-898,-1-1-448,6 0-3779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40:04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1 2274,'0'0'3379,"-16"9"1074,9-8-4146,0 2 1,0-1 0,0 1 0,1 0 0,-13 8 0,-2 0 33,11-7-90,0 1-1,0 0 1,0 1-1,0 0 1,1 1 0,0 0-1,-11 11 1,13-11-216,4-4-31,0 0 1,0 0 0,0 0-1,0 1 1,1-1 0,0 1-1,0 0 1,0 0 0,0 0-1,0 0 1,1 0 0,0 0-1,-1 0 1,2 1 0,-1-1 0,0 0-1,1 5 1,-2 4-4,2-9-8,0-1 0,0 1-1,0 0 1,0 0 0,1-1 0,-1 1-1,1 0 1,0 0 0,0-1 0,0 1-1,1-1 1,-1 1 0,1-1 0,0 0-1,0 1 1,0-1 0,0 0 0,4 4-1,1 0-15,-1-1-1,1 0 0,0 0 0,13 8 1,-19-14-14,0 1-1,0-1 1,0 0 0,1 1 0,-1-1-1,0 0 1,0 0 0,0 0 0,0 0-1,1 0 1,-1 0 0,0 0 0,0 0 0,0 0-1,0 0 1,1-1 0,-1 1 0,0 0-1,0-1 1,0 1 0,0-1 0,0 1 0,0-1-1,0 0 1,0 0 0,0 1 0,0-1-1,0 0 1,-1 0 0,1 0 0,1-2-1,17-25-182,-18 26 142,1-2-27,0 0 0,0 0 0,-1 0 0,0-1 0,0 1 0,0-1 0,0 1 0,0-1-1,-1 1 1,0-1 0,-1-5 0,2-17-246,0-1 381,-1 1 1,-5-39-1,2 51 77,3 12 304,1 5 132,3 3 24,5 3-447,3 4 209,-2-1 1,1 1-1,-1 1 1,15 25-1,2 15-302,-24-49-135,-1-1 0,1 1 0,0-1-1,0 0 1,0 0 0,0 0 0,0 0 0,0 0 0,1-1 0,0 1 0,-1-1 0,1 0 0,0 0 0,0-1 0,0 1-1,0-1 1,0 0 0,1 0 0,-1 0 0,0 0 0,0-1 0,7 0 0,-4 1-321,10 1-1429,-11-2-544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40:04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46 171 8776,'0'0'1762,"-3"2"-988,1 1-682,0-1 0,0 1 0,1-1 0,-1 1 0,1 0 0,-1 0 0,1-1 0,0 1 0,0 0 0,0 0-1,0 0 1,1 0 0,-1 1 0,1 2 0,2 51 929,0-49-823,-1 0 1,-1 1-1,1-1 1,-1 1-1,-1-1 1,0 1-1,-2 9 1,-1-7 836,2-5-676,6-12 275,-9-18-105,-14-113-796,19 131 127,0 0 0,0 0 0,1-1 1,0 1-1,0 0 0,0 0 0,1 0 0,-1 0 0,2 1 0,-1-1 0,0 0 1,1 1-1,0 0 0,1-1 0,-1 1 0,9-9 0,-6 6 4,26-29-2494,-11 13-298,-3 1 494,-17 23 2264,-1-1 0,0 1 1,1 0-1,-1-1 0,1 1 0,-1 0 0,0 0 0,1-1 0,-1 1 1,1 0-1,-1 0 0,0 0 0,1-1 0,-1 1 0,1 0 1,-1 0-1,1 0 0,-1 0 0,1 0 0,-1 0 0,1 0 1,-1 0-1,1 0 0,-1 0 0,0 0 0,2 1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40:05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18 11723,'-17'-15'1305,"17"15"-1288,0-1 1,-1 1-1,1 0 1,0 0 0,0 0-1,0 0 1,0 0-1,0 0 1,-1-1-1,1 1 1,0 0-1,0 0 1,0 0-1,0 0 1,-1 0-1,1 0 1,0 0 0,0 0-1,0 0 1,0 0-1,-1 0 1,1 0-1,0 0 1,0 0-1,0 0 1,0 0-1,-1 0 1,1 0-1,0 0 1,0 0 0,0 0-1,0 0 1,-1 1-1,1-1 1,0 0-1,0 0 1,0 0-1,0 0 1,0 0-1,-1 0 1,1 0-1,0 1 1,0-1-1,0 0 1,5 34 1113,-1-15-507,76 290 844,-77-294-1358,2 0 0,0 0 0,1-1 0,11 21 0,-4-10-41,-3-5-52,2-1 1,0 0-1,1-1 0,26 27 0,-32-37-17,-6-6-125,0 0 0,1 0 0,0-1-1,-1 1 1,1-1 0,0 1 0,0-1 0,0 1 0,0-1 0,0 0 0,0 0 0,3 1 0,-4-2-52,0 0 0,0 0 0,0 0 1,-1 0-1,1 0 0,0 0 1,0 0-1,0-1 0,0 1 0,0 0 1,0-1-1,0 1 0,0-1 0,-1 1 1,1-1-1,1 0 0,8-4-1064,10-3-2432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3:54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0 11275,'-5'4'211,"0"0"1,0 1 0,0-1 0,0 1-1,-6 10 1,-54 79 423,55-77-372,1 1 0,1 0 0,0 0 0,1 1-1,2-1 1,0 2 0,-5 34 0,7-17-1,1 69 0,2-104-255,0 1-1,0 0 1,0-1-1,1 1 1,-1-1 0,1 1-1,-1-1 1,1 0 0,0 1-1,0-1 1,0 0-1,0 1 1,1-1 0,-1 0-1,3 4 1,-2-5-3,-1 0 0,1 0-1,-1 0 1,1 0 0,0 0 0,-1 0 0,1-1 0,0 1-1,0 0 1,0-1 0,2 1 0,2 0-7,-5 0 5,0-1 1,-1 0-1,1 0 0,-1 0 0,1 0 0,0 0 0,-1 0 0,1 0 0,0 0 0,-1 0 0,1 0 0,0 0 0,-1 0 0,1 0 0,-1-1 0,1 1 0,0 0 0,-1 0 0,1-1 1,-1 1-1,1 0 0,-1-1 0,1 1 0,-1-1 0,2 0 0,5-5-8,-1-1 1,1 0-1,-1 0 0,0-1 1,-1 0-1,0 0 0,0 0 1,-1 0-1,0-1 1,0 0-1,-1 0 0,3-11 1,-4 12 2,0 0 1,0 0-1,-1-1 1,0 1 0,0-1-1,-1 1 1,0-1-1,-1 1 1,0-1 0,0 1-1,-1 0 1,0-1-1,-5-12 1,6 19 22,-1 0-1,1 0 1,-1 0 0,1 0-1,-1 1 1,0-1-1,0 1 1,0-1 0,0 1-1,0-1 1,-1 1 0,-2-1-1,1-1 36,14 4-39,26 4 218,0 2 0,55 17 0,-63-16-253,115 35-2,-131-39-135,0 0 1,1 0-1,-2 1 1,16 8-1,-19-8-342,18 10-2657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40:05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51 10826,'-31'-16'5253,"16"6"-4260,9 4-641,17 6-63,-1-5 383,31 10-127,181 9-289,-165-22-256,0 2-256,0-2-897,-6-2-3171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3:08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 56 11179,'-58'-19'360,"37"11"-271,1 1 1,-1 1 0,-1 2-1,1 0 1,-1 0 0,-41 1-1,-77 11 269,131-8-340,1 1 1,-1 0-1,1 1 1,-1 0-1,1 0 1,0 1-1,0 0 1,0 0 0,0 1-1,0 0 1,1 1-1,0-1 1,-13 12-1,6-5 6,-33 23 44,32-24-51,0 0 1,1 1-1,0 1 0,1 1 1,1 0-1,0 0 0,0 1 1,-12 21-1,-58 108-12,80-138-5,0 0 0,-1-1 0,2 1 0,-1 1 1,0-1-1,1 0 0,-1 9 0,2-13-1,0 1 1,0-1 0,0 0 0,1 0-1,-1 1 1,0-1 0,1 0 0,-1 0-1,1 0 1,-1 0 0,1 0 0,0 0-1,-1 0 1,1 0 0,1 2-1,3 3-5,-1 0-4,1 0 0,-1-1 0,1 0 0,1 0 0,-1 0 0,1 0 0,-1-1 0,2 0 0,-1 0 1,0 0-1,1-1 0,-1 0 0,11 3 0,89 28-28,-100-32 56,1 0 0,-1-1-1,1 0 1,-1 0-1,1-1 1,11 0-1,-14-1 6,0 0-1,0 0 0,0 0 0,-1-1 0,1 1 0,0-1 1,3-2-1,5-3-8,-3 3-13,-2 0-3,1 0 0,-1 0 0,0-1-1,0 0 1,-1 0 0,1-1 0,-1 1 0,0-1-1,7-11 1,58-78-99,-68 93 99,-2-1 1,1 0-1,0 0 1,0 0-1,-1 0 1,0 0-1,1 0 1,-1 0-1,-1 0 1,1-1 0,0 1-1,-1 0 1,1-1-1,-1 1 1,0 0-1,0-1 1,0 1-1,-1 0 1,1-1-1,-1 1 1,0 0-1,0 0 1,0 0-1,0-1 1,-1 1 0,-2-4-1,-2-6 26,-5-14-13,9 24-12,0 0 0,0-1 0,1 0 0,-1 1-1,1-1 1,0 0 0,0 0 0,1 1 0,-2-7 0,9 18-69,45 52 357,-17-19-25,48 45 1,-7-18-285,-73-65-56,1-1-1,-1 1 0,0-1 0,1 0 1,-1 0-1,1 0 0,-1 0 0,7 2 1,-8-4-103,0 0 1,0 0 0,0 1 0,-1-1 0,1-1 0,0 1 0,0 0-1,0 0 1,0-1 0,2 0 0,12-2-2148,17-2-1724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3:55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472 14 2306,'-29'-10'9391,"19"8"-8869,-1 1 0,0 0 0,0 1 0,-14 1 0,-20 10 369,-36 20-341,77-30-490,-1 1 1,1-1-1,0 1 0,0 0 0,0 1 0,1-1 1,-1 1-1,0-1 0,1 1 0,0 0 0,-1 1 0,1-1 1,0 0-1,1 1 0,-5 6 0,-4 7 189,6-11-174,-10 13 112,1 1 1,-13 23-1,13-13-111,1 1 0,-9 35 0,-34 140 79,53-195-143,0 0 0,2 0 1,-1 0-1,1 19 0,1-27-6,0-1 1,1 0-1,0 1 0,-1-1 1,1 0-1,0 1 0,0-1 1,0 0-1,0 0 0,0 0 0,4 4 1,0 2 16,3 2-20,-1 0 0,1-1 0,1 1 1,9 7-1,-10-10-5,0-1 1,0 1-1,0-1 1,1-1-1,0 0 1,16 7-1,138 47 50,-151-56-34,1 0 0,-1 0-1,15 0 1,6-7 57,-16 0-26,28-6 78,78-28 0,-114 34-124,0 0 0,0 0 1,-1-1-1,1 0 1,-1 0-1,0-1 0,-1 0 1,9-9-1,7-8-11,-1-1-1,31-45 1,-51 66 4,0 1 0,0-1 0,0 0 0,0-1 0,-1 1 0,1 0-1,-1 0 1,0-1 0,0 1 0,0 0 0,0-1 0,0 1 0,-1-1 0,1 0 0,-1 1 0,0-1 0,-1 1 0,1-1 0,0 1 0,-1-1 0,0 1 0,0-1 0,0 1-1,-2-4 1,0-3-30,-1 1-2,0 0 1,0 0-1,-1 0 1,0 1-1,-7-8 1,-1-5-29,0 1 36,0 0 23,-1 1 0,0 0 0,-1 1 1,-1 1-1,-29-25 0,-113-83 36,103 90 56,28 29-15,14 5-59,-9-1-14,1 2 0,-1 0 1,1 1-1,-1 1 0,1 1 1,0 1-1,-35 11 0,53-14-101,-1 0 0,1 0 0,0 0 0,0 0 0,0 1 0,0-1 0,0 1 0,0 0 0,0 0 0,0 0 0,1 0 0,-4 4 0,4-3-257,1-1 1,-1 1-1,1-1 1,0 1-1,0 0 1,0-1-1,0 1 1,1 0-1,-1 4 1,-1 2-1094,-7 20-3252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3:55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13132,'0'0'12,"-1"0"0,0 0-1,1 0 1,-1 0-1,0 0 1,1 0 0,-1 0-1,1 0 1,-1 0 0,0 0-1,1 0 1,-1 0-1,1 1 1,-1-1 0,0 0-1,1 0 1,-1 1-1,1-1 1,-1 0 0,1 1-1,-1-1 1,1 1 0,-1-1-1,1 0 1,0 1-1,-1-1 1,1 1 0,-1-1-1,1 1 1,0-1-1,0 1 1,-1 0 0,1-1-1,0 1 1,0-1-1,0 1 1,0 0 0,-1 0-1,8 50-28,-6-47 30,26 134 78,26 170 1052,-35-196-850,22 132 224,-36-222-418,0 0 0,10 26 0,-8-28-65,23 68 89,-28-85-136,0 0 1,0 0-1,1 0 0,-1 0 1,1-1-1,0 1 0,-1 0 0,1-1 1,0 1-1,1-1 0,-1 0 0,3 3 1,-4-5 3,-1 0 1,0 0 0,0 0 0,1 1-1,-1-1 1,0 0 0,0 0-1,1 0 1,-1 0 0,0 0 0,0 0-1,1 0 1,-1 0 0,0 0-1,0 0 1,1 0 0,-1 0 0,0 0-1,1 0 1,-1 0 0,0 0 0,0 0-1,1 0 1,-1-1 0,0 1-1,0 0 1,1 0 0,-1 0 0,0 0-1,0-1 1,0 1 0,1 0-1,-1 0 1,0 0 0,0-1 0,0 1-1,0 0 1,0 0 0,1-1 0,0-23-724,-5-10-306,1 24 1010,2-1 0,0 1-1,0-1 1,1 0 0,0 1 0,1-1-1,0 0 1,0 1 0,1-1 0,1 1-1,5-16 1,41-82-169,-47 104 153,0 0 0,0-1 1,1 1-1,-1 0 1,1 0-1,0 1 1,0-1-1,0 1 1,1-1-1,-1 1 0,1 0 1,0 0-1,0 1 1,0-1-1,0 1 1,0 0-1,0 0 1,1 0-1,5-2 0,7-2 13,4-1 25,0 0 0,0 1 0,1 1 0,0 1 0,0 2 0,41-2 0,-61 4 22,-1 0 0,1 0 0,0-1 0,0 1 0,0 1 0,0-1 0,0 0 0,0 0 1,-1 1-1,1-1 0,0 0 0,0 1 0,0 0 0,-1 0 0,1-1 0,0 1 0,-1 0 0,1 0 0,-1 0 1,1 1-1,-1-1 0,0 0 0,1 0 0,-1 1 0,0-1 0,0 1 0,0-1 0,0 1 0,0 0 0,0-1 1,0 1-1,-1 0 0,1 0 0,0-1 0,-1 1 0,0 0 0,1 0 0,-1 0 0,0 0 0,0 2 1,1 5 230,1 2-66,-1-8-131,0 0-1,0 1 0,-1-1 0,0 1 0,1-1 0,-1 1 1,-1-1-1,1 4 0,-2 1 12,-1 0 1,1 0-1,-1-1 1,-1 1 0,-8 12-1,-77 115 606,84-128-576,1 0 0,-1 0 0,-1-1-1,0 1 1,0-1 0,0-1-1,0 1 1,-15 9 0,5-5 160,1 2-165,-1-1 0,0 0 0,0-1 0,-1-1 1,-1-1-1,1 0 0,-24 6 0,-15-6-423,55-8 206,0 0-1,0 0 0,-1 0 0,1 0 0,0 0 1,0 0-1,0 0 0,0-1 0,0 1 0,1 0 1,-1-1-1,0 1 0,0 0 0,0-1 0,0 1 1,0-1-1,0 1 0,0-1 0,1 0 0,-1 1 1,0-1-1,1 0 0,-1 0 0,0 0 0,1 1 1,-1-1-1,1 0 0,-1 0 0,1 0 0,-1 0 1,1 0-1,0 0 0,-1 0 0,1 0 0,0 0 1,0 0-1,0 0 0,0 0 0,0 0 0,0 0 1,0 0-1,0 0 0,0 0 0,1-1 0,3-13-3626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3:56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450 1 13645,'-11'26'320,"6"6"-192,-5 24 353,-42 143 191,31-173 161,1 4-288,-6-1-449,0 0 0,-25 24-96,-1-8-384,-98 40-930,140-95-1408,-6 4-6535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3:56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4 8840,'-11'-3'2915,"1"3"-2915,-5 5-3811,-1 3 1985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3:56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100 419 12268,'3'1'50,"-1"0"1,1 0-1,-1 0 1,1-1-1,-1 1 1,1 0-1,0-1 1,-1 0-1,1 0 1,3 0-1,43-8 452,31-15 31,-75 21-505,1 0-1,-1-1 1,0 1-1,-1-1 1,1 0 0,0-1-1,-1 1 1,0-1-1,0 0 1,0 0-1,0 0 1,-1 0-1,1-1 1,-1 1-1,0-1 1,0 0-1,2-6 1,9-14 26,-6 12-50,-2 4-3,0 0 0,-1 0-1,0 0 1,0-1 0,-1 0 0,-1 0-1,0 0 1,3-15 0,-1-7 10,0-45-1,-5 75-9,0-1-1,0 0 1,0 0-1,0 0 1,-1 0-1,1 1 1,-1-1-1,0 0 1,0 0-1,0 1 0,0-1 1,0 1-1,-2-4 1,2 5-3,0 0 0,-1 0 1,1 0-1,0 0 0,-1 0 1,1 0-1,0 0 0,-1 0 0,1 0 1,-1 1-1,-3-2 0,-2-1-26,-2-2-45,6 4 68,1-1 0,-1 1 1,0-1-1,1 1 0,-1 0 0,0 0 0,0 0 0,0 1 0,0-1 0,0 1 0,0-1 0,0 1 0,0 0 0,0 0 0,0 0 1,0 1-1,0-1 0,0 1 0,-4 1 0,-3 0 13,5-1 1,-1 0 0,1 1 0,-1 0 0,1 0 0,0 0-1,-1 1 1,1-1 0,1 1 0,-1 0 0,0 1 0,1-1 0,-1 1 0,-4 5 0,-10 13 86,1 1-1,1 0 0,1 2 0,1 0 1,-20 45-1,-44 102 184,60-116-3,19-55-253,0 0 1,0 1 0,0-1 0,0 0-1,0 0 1,0 1 0,0-1 0,0 0-1,1 1 1,-1-1 0,0 0 0,1 0-1,-1 1 1,2 0 0,1 7 97,-1-4-120,0 1-1,0 0 1,0-1-1,1 0 1,0 1 0,0-1-1,0 0 1,1 0-1,-1-1 1,1 1-1,1-1 1,-1 0-1,0 0 1,1 0-1,0 0 1,0-1-1,0 0 1,0 0-1,0 0 1,1-1-1,5 2 1,11 2-47,-1-2 1,24 3 0,-40-7-128,-1 0 0,1 0-1,0 0 1,-1 0 0,1-1 0,-1 0-1,1 0 1,-1 0 0,0 0 0,1-1 0,-1 0-1,0 0 1,0 0 0,0 0 0,0-1 0,6-4-1,4-3-1331,17-9-3091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3:57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14574,'0'4'36,"1"1"0,0-1 0,0 0 0,0 0 0,0 0 0,1 0 0,-1 0 0,5 6 0,3 11 24,13 27 20,34 80 481,36 121 106,-64-148-382,-23-47-1,-5-30-138,1 101 217,-19 158-224,11-241-78,7-41-65,0-1 1,0 0 0,0 1 0,0-1 0,0 0 0,0 0 0,0 1 0,0-1 0,0 0 0,0 1 0,0-1-1,0 0 1,0 1 0,0-1 0,0 0 0,-1 0 0,1 1 0,0-1 0,0 0 0,0 0 0,0 1 0,-1-1-1,1 0 1,0 0 0,0 1 0,0-1 0,-1 0 0,1 0 0,0 0 0,0 0 0,-1 0 0,1 1 0,0-1-1,-1 0 1,1 0 0,0 0 0,0 0 0,-1 0 0,1 0 0,-1 0 0,-1-4-92,0 0 0,0-1-1,1 1 1,-1-1 0,1 1 0,0-1 0,-1-5 0,-16-86-412,17 87 367,0 1 1,1-1 0,0 1-1,0-1 1,1 1 0,0-1-1,1 1 1,-1-1 0,2 1-1,4-14 1,1 5-146,1 1 0,0 0 0,13-16 0,-9 13 112,1-1 127,1 1 0,0 0 1,1 2-1,22-19 0,-16 16 14,-18 14 25,1 1 1,0 0-1,0 1 1,0-1-1,0 1 1,1 0 0,0 0-1,-1 1 1,1 0-1,13-5 1,-8 4-3,-8 3 9,-1 0 0,0 0 0,0 0 0,1 1 0,-1-1 0,1 1 1,-1-1-1,0 1 0,1 0 0,-1 0 0,1 0 0,-1 1 0,0-1 0,1 0 1,-1 1-1,0-1 0,1 1 0,-1 0 0,0 0 0,0 0 0,1 0 0,-1 0 1,0 1-1,0-1 0,0 1 0,-1-1 0,3 3 0,-1-1 35,-1 0-1,0 1 0,0-1 1,0 1-1,0 0 0,0 0 1,-1-1-1,0 1 0,0 0 1,0 0-1,0 0 0,0 1 1,-1-1-1,0 0 0,0 0 0,0 5 1,-28 223 2080,21-184-1929,-18 125-26,22-127-57,3-46-101,0 1 0,0-1 0,0 0 0,0 0 0,1 1 0,-1-1 0,0 0-1,0 1 1,0-1 0,0 0 0,0 1 0,0-1 0,0 0 0,1 0 0,-1 1 0,0-1 0,0 0 0,0 1 0,1-1 0,-1 0-1,0 0 1,0 0 0,1 1 0,-1-1 0,0 0 0,1 0 0,-1 0 0,0 0 0,0 0 0,1 0 0,-1 1 0,0-1 0,1 0-1,-1 0 1,1 0 0,4 1 7,2 2 62,-4-1-41,0-1 0,0 0 0,0 0 0,-1 0 0,1 0 0,0-1 0,0 1 0,5 0 0,-4-2-11,0 0 1,1 1 0,-1-1 0,0-1 0,0 1 0,0 0 0,0-1 0,-1 0 0,8-4 0,69-49 156,-74 50-195,0-1-1,-1 0 1,0 1 0,0-2 0,0 1 0,-1-1 0,0 1 0,0-1 0,-1 0-1,1 0 1,-2-1 0,1 1 0,-1-1 0,0 1 0,0-1 0,-1 0 0,0-13 0,2 2-144,-2 7 153,0-1 1,-1 1-1,-1-1 1,0 1-1,-1-1 1,0 1-1,-1 0 1,0 0-1,-1 0 1,0 0-1,-1 1 1,0-1-1,-12-17 1,11 18-3,5 7 17,-1 1-1,1-1 0,-1 1 1,0 0-1,-1 0 0,1-1 1,0 2-1,-1-1 0,0 0 1,1 0-1,-1 1 0,0 0 1,0-1-1,-1 1 0,1 0 1,0 0-1,-1 1 0,1-1 1,-1 1-1,1 0 0,-1 0 1,-6-1-1,-4-2 8,-11-4-20,15 5-15,1 0 0,-1 0 1,0 1-1,0 0 1,0 1-1,0 0 0,0 0 1,0 1-1,-15 2 1,-7 1-251,-36 8 1,64-10 63,0 0 0,0 0 0,1 0 0,-1 1 0,1-1-1,-1 1 1,1 0 0,-1 0 0,1 0 0,0 0 0,0 1 0,0-1 0,0 1 0,1 0-1,-1 0 1,1 0 0,-1 0 0,1 0 0,0 0 0,0 1 0,1-1 0,-1 1 0,1-1-1,-1 1 1,1 0 0,0-1 0,0 6 0,-5 8-1741,-12 28-3783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3:57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429 255 9545,'-39'-74'2025,"-59"-107"34,98 182-2043,0-1 0,0 0 0,0 0 0,0 0 0,0 1 0,0-1 0,0 0 0,0 0 0,-1 1 0,1-1 0,0 0 0,0 0 0,0 0 0,0 1 0,0-1 0,-1 0 0,1 0 0,0 0 0,0 0 0,0 1 0,0-1 0,-1 0 0,1 0 0,0 0 0,0 0 0,0 0 0,-1 0 0,1 0 0,0 0 0,0 1 0,-1-1 0,1 0 0,0 0 0,0 0 0,-1 0 0,1 0 0,0 0 0,0 0 0,-1 0 0,1-1 0,0 1 0,0 0 0,0 0 0,-1 0 0,1 0 0,0 0 0,0 0 0,0 0 0,-1 0 0,1-1 0,0 1 0,0 0 0,0 0 0,-1 0 0,1 0 0,0-1 0,0 1 0,0 0 0,0 0 0,0 0 0,0-1 0,-1 1 0,1-1 0,-2 22 684,5 41-75,8 90-406,-9-123-198,0-2 53,7 39 0,-5-54-46,0 0 0,1 0 0,0 0 0,9 15 0,-3-6-2,-7-11 19,1 0-1,0-1 0,1 0 0,0 0 0,0-1 1,1 0-1,0 0 0,1 0 0,-1-1 1,18 13-1,100 56 490,-62-45 84,-59-30-498,-1 1-1,1-1 1,-1 1 0,0 0 0,0-1 0,1 2 0,-2-1 0,7 5 0,-8 0 95,-14 7-56,8-8-136,-7 5-4,1 0 0,-2-1 0,1-1-1,-1 0 1,-1 0 0,-21 9 0,-247 106-4466,33-28-411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4:02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319 430 13132,'-13'-12'624,"0"-1"-1,1 0 0,-13-18 0,25 31-582,0 0 0,0-1 0,0 1 0,0 0 0,-1 0-1,1 0 1,0 0 0,0 0 0,0 0 0,0-1 0,-1 1-1,1 0 1,0 0 0,0 0 0,0-1 0,0 1-1,0 0 1,0 0 0,0 0 0,0-1 0,0 1 0,0 0-1,0 0 1,0 0 0,0-1 0,0 1 0,0 0 0,0 0-1,0 0 1,0-1 0,0 1 0,0 0 0,0 0-1,0 0 1,0-1 0,0 1 0,0 0 0,0 0 0,0 0-1,1-1 1,-1 1 0,0 0 0,0 0 0,0 0 0,0 0-1,0 0 1,1-1 0,-1 1 0,0 0 0,0 0 0,0 0-1,1 0 1,-1 0 0,5 0 370,0 7-475,0 1-11,5 5 240,-1 0 0,0 2-1,-1-1 1,-1 1-1,8 19 1,-1 22-70,-3 1 1,-2 1-1,3 92 0,-11-125-65,0-11-14,0 0 1,0 0-1,-1 0 0,-1 0 1,-1 0-1,0 0 0,-6 22 1,-4 14-9,-18 89-99,29-139 80,0 0 0,0-1 0,0 1 0,0-1 0,0 1-1,0-1 1,0 1 0,1-1 0,-1 0 0,0 1 0,0-1 0,0 0 0,1 0 0,-1 0-1,0 0 1,1 0 0,-1 1 0,1-1 0,-1 0 0,1 0 0,-1-2 0,-20-30-161,-22-51-197,-61-121-31,82 160 123,-46-99-877,57 110 937,1 0 0,-7-42 0,12 38 191,1-1 0,2 1 0,2-1 0,1 0 0,2 1 0,15-71 1,-16 102 21,-1-1 1,1 1-1,1 0 1,-1-1-1,1 1 1,4-7-1,-6 12 3,1 1 0,-1-1 0,0 0 0,1 1 0,-1 0 0,1-1 0,0 1 0,-1 0-1,1 0 1,0 0 0,2-2 0,8-3-9,-1-2-5,1 1 0,1 1 0,-1 0 0,27-8 0,-33 12 8,-1 1 0,0 0 0,0 1 0,0-1 0,1 1 0,-1 0-1,0 1 1,1-1 0,-1 1 0,0 0 0,0 0 0,0 1 0,0-1 0,0 1 0,0 0 0,0 0 0,-1 1 0,8 4 0,-2-1-3,-4-3 34,0 1 1,0 0 0,0 0 0,-1 0-1,1 1 1,-1 0 0,0 0-1,-1 0 1,1 0 0,-1 1 0,0 0-1,-1 0 1,1 0 0,-1 0 0,0 1-1,-1-1 1,3 8 0,-1-4-17,3 5 7,-3-6 9,-1 0 0,0 0-1,0 0 1,0 0 0,-1 0-1,-1 1 1,1-1 0,-2 1-1,1-1 1,-1 1 0,-2 15-1,-20 130 68,21-143-72,-2-1 0,1 1 0,-1-1 0,-1 1 0,0-1 0,-1 0-1,0-1 1,-9 14 0,-7 13-168,6-6-2010,-17 51 0,31-70-390,5-11-299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4:02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78 201 11947,'0'14'398,"2"0"-1,0-1 1,5 20-1,-4-19-374,0-1-1,-1 1 0,0 0 1,-1 0-1,-1 19 1,-12 43 190,10-71-120,0 1 0,-1 0 0,0-1 0,0 1 0,0-1 0,-1 0 0,0 0 0,0 0 0,0-1 0,0 1 0,-1-1 0,-6 5 0,1-1-47,9-7-45,0 0-1,0 0 1,0 0 0,0 0 0,0 0 0,0 0 0,0-1 0,0 1 0,0 0 0,-1-1 0,1 1 0,0-1 0,-3 1 0,4-1-4,-1 0 0,1 0 0,-1 0 0,1 0 0,0 0 0,-1 0 0,1-1 0,0 1 0,-1 0 0,1 0 0,0 0 0,0-1 1,-1 1-1,1 0 0,0 0 0,0-1 0,-1 1 0,1 0 0,0-1 0,0 1 0,0 0 0,-1-1 0,1 1 0,0 0 1,0-1-1,0 1 0,0 0 0,0-1 0,0 1 0,0 0 0,0-1 0,0-5-59,0 0-1,0 1 1,1-1-1,-1 1 1,1 0-1,2-7 1,18-47-141,36-69-144,-49 111 238,0 1 0,1 0 0,1 1 0,1 0 0,0 0 0,25-24 0,-17 19 45,-12 12 26,1 0 0,0 1 0,1 0 1,0 0-1,0 1 0,0 0 1,15-6-1,-9 4-13,-10 6 28,0-1 0,0 0 0,0 1-1,0 0 1,1 1 0,-1-1 0,1 1-1,-1 0 1,1 0 0,-1 0 0,10 1-1,10-1-1,-14 0 29,-5 0-19,1 0 0,0 1 0,0 0 0,0 0 0,-1 1 0,1 0 1,0 0-1,0 0 0,-1 1 0,9 3 0,4 3-1,36 21 0,-52-27 38,-1 0 0,1-1 1,-1 1-1,1 0 0,-1 0 0,1 1 1,-1-1-1,0 1 0,0-1 1,0 1-1,0-1 0,-1 1 0,1 0 1,-1 0-1,0 0 0,0 0 0,0 0 1,0 0-1,0 0 0,0 0 1,-1 0-1,1 5 0,0 3 90,39 243 657,-39-246-751,0 0-1,0 0 1,1-1-1,0 1 1,5 10-1,-5-16-13,-1 0 0,0 0 1,1 0-1,-1-1 0,1 1 0,-1 0 1,1-1-1,0 1 0,0-1 0,2 2 0,12 9 5,-11-7-3,1-2 0,0 1 1,1-1-1,-1 0 0,1 0 0,-1-1 0,1 1 0,0-2 0,0 1 0,0-1 0,0 0 0,0 0 1,9-1-1,-14 0 12,0 0 1,0 0-1,0-1 1,0 1 0,0-1-1,0 1 1,0-1 0,0 0-1,-1 1 1,1-1-1,0 0 1,0 0 0,-1-1-1,1 1 1,-1 0-1,1 0 1,-1-1 0,1 1-1,-1-1 1,0 1-1,0-1 1,0 0 0,0 1-1,0-1 1,0 0 0,0 0-1,0 0 1,-1 0-1,1 0 1,0-2 0,2-4-20,-1 2 12,4-7 1,-1 0 0,-1-1 0,0 1 1,-1-1-1,-1 0 0,2-17 0,7-124 36,-11 145-44,0-1 0,0 0-1,-4-16 1,-8 0 14,6 17-3,2 3 7,0 0 1,0 0-1,-1 1 0,0 0 0,0-1 0,-1 2 0,1-1 0,-1 1 0,-1 0 1,1 0-1,-1 0 0,1 1 0,-14-6 0,-86-33 266,102 41-376,0 0 0,-1 1 0,1-1-1,0 1 1,-1 0 0,1 0 0,-1 1-1,1-1 1,-1 1 0,0 0 0,1 0-1,-1 1 1,1-1 0,-1 1 0,1 0 0,-1 0-1,1 1 1,0-1 0,-1 1 0,1 0-1,0 0 1,0 1 0,0-1 0,-3 3-1,6-4 32,-1 0-109,0 1 1,0 0-1,0 0 1,0 0-1,1 0 1,-1 0-1,0 0 1,1 0-1,-1 1 1,1-1-1,0 0 1,-2 5-1,-26 80-3197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4:03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333 133 11275,'1'-2'75,"0"1"1,-1-1 0,1 0 0,0 0 0,0 1-1,-1-1 1,0 0 0,1 0 0,-1 0 0,0 0 0,0 0-1,0 0 1,0 0 0,0 0 0,0 0 0,0 0-1,-1 1 1,1-1 0,-2-3 0,-1-3-19,0 0 1,-1 0 0,0 0-1,0 0 1,-1 1 0,0 0-1,0 0 1,0 0 0,-11-9-1,14 15 18,0 0-1,1 0 1,-1 0-1,0 0 1,0 0-1,0 1 1,0-1 0,0 1-1,0-1 1,0 1-1,0 0 1,-1 0-1,1-1 1,0 2-1,0-1 1,0 0-1,0 0 1,0 1-1,0-1 1,0 1-1,0-1 1,0 1-1,0 0 1,-3 2-1,-1 0-58,0 1-1,0-1 0,0 1 0,1 0 1,0 1-1,-8 7 0,-82 86 17,87-90-31,-1 1 1,1 1-1,1-1 0,0 1 0,0 1 1,1-1-1,0 1 0,0 0 0,2 0 1,-7 22-1,9-27-4,0-2 3,1-1-1,0 1 1,1-1 0,-1 1 0,1 0-1,-1 0 1,1-1 0,0 1-1,0 0 1,1 0 0,-1-1 0,1 1-1,0 0 1,0-1 0,0 1 0,0-1-1,1 1 1,0-1 0,3 7 0,-4-9 1,0-1 1,0 1-1,-1-1 0,1 1 1,0 0-1,0-1 1,0 0-1,0 1 1,0-1-1,0 1 1,0-1-1,0 0 1,0 0-1,0 0 1,0 1-1,0-1 1,0 0-1,0 0 1,0-1-1,0 1 1,0 0-1,0 0 1,0 0-1,0-1 1,0 1-1,0 0 1,0-1-1,0 1 1,0-1-1,0 1 1,0-1-1,-1 1 1,2-2-1,5-1 29,5-2-2,-1 1 0,1-1 0,-1-1 0,0 0 0,0-1 0,-1 0 0,16-14 0,53-45-28,-57 46-142,-17 15 79,0 0-1,1 0 1,-1 0-1,1 1 0,0 0 1,10-5-1,-11 8 40,0 0 1,0 0-1,0 0 1,0 1-1,0-1 0,0 1 1,0 0-1,0 1 1,0-1-1,0 1 0,5 2 1,83 21-15,-79-19 55,1 1 0,-1 0 0,-1 0-1,18 12 1,1 0 43,38 22 2,-1 2-1,105 86 1,-172-126-60,52 45 114,-38-19 59,-11-16-92,0 0 51,-1 0 0,-1 1 0,0-1 0,-1 1 0,0 0 0,-1 0 0,0 0 0,-1 0 0,-2 13 0,1-18-85,0 1 0,-1-1 0,0 1 0,0-1 0,-1 0 0,0 0 0,-1 0 0,0 0 0,0-1 0,-6 9 0,-107 145 416,108-150-371,0-1 1,-1 0 0,-19 15 0,23-21-45,1-1 1,-1 0-1,0 0 1,-11 4 0,-2 0 27,-4 2 75,0-1 0,-31 6 0,47-12-137,-18 4 25,5 0-32,0-1-1,-1-1 1,1-2-1,-1 1 1,1-2 0,-41-3-1,-121-19-83,122 10 78,39-1-1078,13 6-218,8 6 1237,-1-1-24,1 1 0,0 0 1,-1 0-1,1-1 0,0 1 0,-1 0 1,1-1-1,0 1 0,-1 0 0,1-1 1,0 1-1,0-1 0,-1 1 0,1 0 1,0-1-1,0 1 0,0-1 0,0 1 1,0-1-1,0 1 0,0-1 0,0 1 1,0 0-1,0-1 0,0 1 0,0-1 1,0 1-1,0-1 0,0 1 0,0-1 1,0 1-1,0 0 0,1-1 0,-1 1 1,0-1-1,0 1 0,1 0 1,-1-1-1,0 1 0,0-1 0,1 1 1,44-49-5943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3:09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6 276 11755,'-5'-3'614,"175"161"544,-78-57-1136,-73-78-17,-18-23 3,-1 0 1,0 0-1,0 0 0,1 1 1,-1-1-1,0 0 0,0 0 0,1 0 1,-1 0-1,0 0 0,0 1 0,0-1 1,1 0-1,-1 0 0,0 0 1,0 1-1,0-1 0,1 0 0,-1 0 1,0 1-1,0-1 0,0 0 1,0 0-1,0 1 0,0-1 0,0 0 1,0 0-1,0 1 0,0-1 0,1 0 1,-1 1-1,0-1 0,-1 0 1,1 0-1,0 1 0,0-1 0,0 0 1,0 0-1,0 1 0,0-1 1,0 0-1,0 0 0,0 1 0,-1-1 1,1 0-1,0 1 0,-17-5 838,-24-20 380,40 23-1226,-6-3 4,1-1 0,0-1 0,1 1 1,-1-1-1,1 0 0,0 0 0,1 0 0,-1-1 0,1 1 0,1-1 0,-1 0 0,1-1 0,0 1 0,1 0 0,0-1 0,-3-13 1,1-15-16,0-38 0,4 69 3,0 0 0,0 0 0,0 1 1,1-1-1,0 0 0,3-8 0,9-5-18,-5 9 27,8-11-56,1 1 0,0 1 0,1 0 0,1 2 1,1 0-1,36-23 0,63-30-735,-113 65 529,1 0 0,0 1 0,0 0 0,13-3 0,-18 6 82,-1-1 0,1 1 0,-1 0 0,1 0 0,0 0 0,-1 1 0,1-1 0,-1 0 0,1 1 0,-1-1 0,1 1 0,2 0 0,7 3-1480,8 2-1037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4:04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113 322 11243,'12'21'1171,"0"0"-540,-1 1-1,-1 1 1,0 0-1,6 28 1,46 162 314,-37-115-40,-18-71-614,1 0 1,1 0-1,14 29 1,-14-37-257,-2 0-9,1-1 0,2 0 0,-1 0 0,20 25 0,32 22-4,-46-54-17,-15-11-5,0 0 0,0 0 0,0 0 0,0 0 1,0 0-1,0 0 0,0 0 0,0 0 0,1 0 0,-1 0 1,0 0-1,0 0 0,0 0 0,0 0 0,0 0 0,0 0 1,0 0-1,0 0 0,0 0 0,0 0 0,0 0 0,1 0 0,-1 0 1,0 0-1,0 0 0,0 0 0,0 0 0,0 0 0,0 0 1,0 0-1,0 0 0,0-1 0,0 1 0,0 0 0,0 0 1,0 0-1,0 0 0,0 0 0,0 0 0,0 0 0,0 0 1,0 0-1,0 0 0,0 0 0,0-1 0,0 1 0,0 0 1,0 0-1,0 0 0,0 0 0,0 0 0,0 0 0,0 0 1,0 0-1,0 0 0,0 0 0,0 0 0,0-1 0,0 1 0,0 0 1,0 0-1,0 0 0,0 0 0,0 0 0,0 0 0,0 0 1,-1 0-1,-8-18 16,-30-33-27,-65-86-42,13 27-176,59 73 20,-35-52 1,52 67 185,3 6 16,1-1 1,0 0 0,2-1-1,0 0 1,1 0 0,0-1-1,2 0 1,-6-26 0,2-11 35,-3-74 0,13 120-15,0 0-1,0 1 1,3-19 0,9 4-13,-6 16-19,6-7 15,0 1 1,1 0-1,22-18 1,-26 24 1,0 0 0,0 1 0,0 0 0,1 1 0,18-8 0,105-47-21,-123 56-216,0 1 0,0 0-1,0 1 1,0 0 0,1 0-1,-1 1 1,1 1 0,0 0 0,-1 0-1,1 1 1,16 2 0,1 0-1034,-13-1 547,0 1 0,0 0 0,19 6 1,119 42-4230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4:04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6 128 14638,'-5'0'0,"5"-3"320,5 0-320,93-23 64,-72 18 160,10-3-192,5 1-32,6 2 0,35-8-672,1 2-2595,139-15-4933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4:04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13997,'0'0'75,"-1"0"1,0 1-1,0-1 0,1 1 0,-1-1 1,0 1-1,1-1 0,-1 1 0,0 0 1,1-1-1,-1 1 0,1 0 0,-1-1 1,1 1-1,0 0 0,-1 0 0,0 1 1,1 1-85,0-1 0,-1 1-1,1-1 1,0 1 0,0 0 0,1-1 0,-1 1 0,1-1 0,-1 1 0,2 2 0,48 154 1002,-38-120-574,2-2 1,20 40-1,-32-74-423,12 26 23,1 0 0,1-2 0,2 0 0,1 0 0,38 40 0,-45-54-15,-8-8-3,-1-1 0,1 0 1,1 0-1,-1-1 1,8 6-1,-11-8 2,0-1 0,-1 0 0,1 1 0,0-1 0,0 0-1,-1 0 1,1 0 0,0 1 0,0-1 0,-1 0 0,1 0 0,0 0 0,0 0 0,-1-1 0,1 1 0,0 0 0,0 0 0,-1 0-1,2-1 1,5 0 48,2 0-4,-7 1-28,1 0 0,-1 0-1,1-1 1,0 1 0,-1-1 0,1 1 0,-1-1 0,1 0-1,-1 0 1,0 0 0,1-1 0,-1 1 0,0 0 0,0-1 0,1 1-1,-1-1 1,-1 0 0,1 0 0,0 0 0,0 0 0,-1 0-1,1 0 1,-1 0 0,3-5 0,3-3 1,1 0-7,-1-1 0,0 1 0,-1-1 0,0-1 0,-1 1 0,0-1 0,-1 0 0,0 0 0,-1 0 0,0 0 0,1-18 0,6-167 158,-11 189-169,0 1 1,0-1-1,-1 0 1,0 0-1,0 1 0,-1-1 1,0 1-1,-1 0 1,1 0-1,-1 0 0,0 1 1,-1-1-1,0 1 1,0 0-1,-7-7 0,3 2-3,7 9-17,1 0 0,0 0 1,-1 0-1,1 0 0,-1 1 0,1-1 0,-1 0 0,0 1 0,0-1 0,0 1 0,0 0 0,0-1 1,0 1-1,0 0 0,0 0 0,-4-1 0,-8-3-2624,5 1-716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4:05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104 127 13869,'-7'1'1302,"5"-1"-1249,-1 0-1,1 0 0,0 1 1,0-1-1,0 1 0,-1-1 1,1 1-1,0 0 0,0 0 1,0 0-1,0 0 0,0 0 1,0 0-1,1 1 0,-1-1 1,0 1-1,1-1 0,-1 1 1,1-1-1,-1 1 0,1 0 1,0 0-1,0 0 0,-2 3 1,-6 14-23,1 0 1,1 1 0,1-1 0,1 1 0,0 1 0,1-1 0,2 0-1,-1 23 1,3-26-4,-1-2-12,1 0 0,1 0 0,1 0 0,0 0 1,5 18-1,22 54-5,-24-76-137,0-11 129,6-25 97,-4 5-147,4-13-31,-4 14-77,0 0 0,1 1 0,0-1-1,16-22 1,103-165-2545,-37 70 2647,-86 129 65,1 1 0,-1 0 0,1 1 0,0-1 0,8-6 0,-12 12-2,0-1 0,0 1-1,0-1 1,0 1 0,0 0 0,0-1 0,0 1 0,0 0-1,0-1 1,0 1 0,0 0 0,0 0 0,0 0 0,0 0-1,0 0 1,0 0 0,0 0 0,0 0 0,0 1 0,1-1-1,-1 0 82,0 1 0,1-1 0,-1 0 0,0 1 0,1-1 0,-1 1 0,0 0 0,0-1 0,1 1 0,-1 0 0,0-1 0,0 1 0,2 2 0,14 33 706,-4 6-391,15 80 1,-22-89-345,-3-10-79,1 0 1,2-1-1,0 1 1,11 25-1,22 35-628,-22-59-787,-6-22-440,-6-2 743,10 0-3925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4:05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270 107 13261,'-44'-84'1622,"43"82"-1528,0 0 0,0 1 0,0-1-1,0 0 1,0 1 0,-1-1 0,1 1-1,0 0 1,-1-1 0,1 1 0,-1 0-1,0 0 1,1 0 0,-4-1 0,-13 3 1130,10 1-566,-16 6-167,15-4-475,1-1-1,0 2 1,1-1-1,-1 1 1,1 0 0,0 1-1,0 0 1,1 0-1,-1 0 1,2 1 0,-1 0-1,-8 14 1,3 0 8,1 1 0,2 0 0,-8 29 0,13-41-24,1 0 0,1-1 0,0 2 0,0-1 0,1 14 0,10 96-16,-9-117 8,-1 1 0,1-1 0,-1 1 1,1-1-1,0 1 0,0-1 0,1 1 0,-1-1 1,1 0-1,0 0 0,0 0 0,0 0 0,2 3 1,-2-4 0,1 0 0,-1-1 0,0 1 0,1-1 0,-1 0 1,1 0-1,-1 0 0,1 0 0,0 0 0,3 0 1,10 4-93,-8-2-7,-4-1 56,0-1 0,0 1 0,0-1 1,0 0-1,1 0 0,-1-1 0,0 1 1,0-1-1,1 0 0,-1 0 0,0 0 1,0-1-1,1 1 0,-1-1 1,6-2-1,76-28-810,-82 29 763,1 0-1,0 0 1,-1-1-1,1 0 1,-1 0 0,0 0-1,0-1 1,0 1-1,0-1 1,-1 0-1,1 0 1,-1 0-1,0 0 1,0-1-1,-1 1 1,3-7-1,20-26 218,3 5 1391,-21 43-1312,0-1-1,0 0 1,1 0 0,1-1 0,0 0 0,11 10 0,11 9-17,-25-24-478,0 0 0,-1-1 0,1 1 0,1-1 0,-1 0 0,0-1 0,1 1 0,0-1 0,-1 0-1,1-1 1,0 0 0,0 0 0,0 0 0,10-1 0,35-13-4103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4:05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11 15150,'-21'-2'513,"0"-1"-385,11 0 192,-21 1-288,16 2-32,20 10-1441,15 1-32,1 2-2403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4:06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27 13196,'-47'91'860,"46"-88"-754,-1 0-1,2 0 1,-1 0 0,0 0 0,1 0-1,-1 0 1,1 0 0,0 0 0,0 0-1,0 0 1,0 0 0,1 0 0,-1 0 0,1 0-1,1 5 1,2 8 369,31 131 620,-30-120-875,-5-22-223,1 0-1,0 0 1,0 0 0,0 0-1,0 0 1,1 0-1,0-1 1,0 1 0,0 0-1,1-1 1,-1 0-1,6 6 1,-8-9 1,0-1 0,1 1 0,-1-1 1,1 0-1,-1 1 0,1-1 0,-1 0 0,1 1 1,-1-1-1,1 0 0,-1 0 0,1 1 0,0-1 1,-1 0-1,1 0 0,-1 0 0,1 0 0,0 0 1,-1 0-1,1 0 0,-1 0 0,1 0 0,-1 0 1,1 0-1,0 0 0,-1 0 0,1-1 0,-1 1 1,1 0-1,-1 0 0,1-1 0,-1 1 0,1 0 1,-1-1-1,1 1 0,-1 0 0,1-1 0,-1 1 1,1-1-1,15-18 30,-15 19-27,3-7 0,-1 0 0,1 0 0,-1 0 0,0 0 0,-1-1 0,1 1 0,-1-1 0,-1 1 0,2-14 0,-2-6-101,-2-35 0,1 54 114,-1-6-12,-1 0-1,0 0 1,0 0-1,-2 1 1,0-1 0,0 1-1,-1 0 1,-1 0-1,0 0 1,-10-15 0,9 16 1,6 9 14,0 1 1,-1-1-1,1 1 0,0 0 0,-1-1 0,1 1 0,-1 0 0,0 0 0,0 0 0,1 0 0,-1 0 1,-1 0-1,1 1 0,0-1 0,0 1 0,-1-1 0,1 1 0,0 0 0,-1 0 0,0 0 0,1 0 1,-1 1-1,1-1 0,-1 1 0,-4-1 0,-1 0 72,-23-3-62,-51 0 0,82 4-27,-1 0 1,0 0 0,1 0 0,-1 0 0,1 0-1,-1 0 1,0 1 0,1-1 0,-1 0 0,1 0-1,-1 0 1,1 1 0,-1-1 0,0 0 0,1 0-1,-1 1 1,1-1 0,-1 0 0,1 1-1,-1-1 1,1 1 0,0-1 0,-1 1 0,1-1-1,0 1 1,-1-1 0,1 1 0,0-1 0,-1 1-1,1-1 1,0 1 0,0 0 0,0-1 0,0 1-1,-1-1 1,1 2 0,5 19-22,-4-17-62,4 11-296,1 1 0,1-1 0,0-1 0,1 1 0,0-1 0,1-1 0,21 25 0,-22-29 128,16 17-1558,-8-21-737,-9-4 1327,18 2-3505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4:06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10442,'66'-70'3021,"-66"69"-2945,1 0 0,0 1 0,-1-1 0,1 1 0,0-1 0,-1 1 0,1 0 0,0-1 0,0 1 0,-1 0 0,1-1 0,0 1 0,0 0 0,0 0 0,-1 0 0,1 0 0,0-1 0,0 1 0,0 0 0,0 1 0,-1-1 0,1 0 0,0 0 0,0 0 0,0 0 0,-1 1 0,1-1 0,0 0 0,0 1 0,-1-1-1,1 0 1,0 1 0,-1-1 0,1 1 0,0 0 0,-1-1 0,1 1 0,-1-1 0,1 1 0,-1 0 0,1-1 0,-1 1 0,1 0 0,-1 0 0,0-1 0,1 2 0,4 4 117,10 10 33,0 0 1,24 37-1,-28-38-152,-7-9-47,0-1 0,0 1 0,-1 0 1,0 0-1,0 0 0,0 0 0,2 9 0,0 2-4,4 1-11,0 0 0,1-1 1,0 0-1,2-1 0,0 0 0,24 24 0,-35-39-13,-1-1-1,1 1 1,0 0-1,-1 0 1,1-1-1,-1 1 1,1 0-1,0-1 1,0 1 0,-1-1-1,1 1 1,0-1-1,0 1 1,0-1-1,-1 0 1,1 1-1,0-1 1,0 0-1,0 0 1,0 1-1,0-1 1,0 0-1,0 0 1,0 0-1,0 0 1,0 0-1,-1 0 1,1-1-1,0 1 1,0 0-1,0 0 1,0-1 0,0 1-1,0 0 1,-1-1-1,1 1 1,0-1-1,0 1 1,0-1-1,-1 1 1,1-1-1,0 0 1,-1 1-1,1-1 1,-1 0-1,2-1 1,3-3 6,-2 2 5,0 0 0,0-1 0,0 1 0,0-1 0,-1 0 0,1 0 0,2-5 0,65-130 54,-54 108-62,-4 7-12,0 2 1,22-30 0,-31 50 3,-1 0 0,1 0 0,0 0 1,-1 0-1,1 1 0,0-1 0,0 1 1,0 0-1,0 0 0,0 0 0,1 0 0,-1 0 1,0 1-1,0 0 0,1-1 0,-1 1 1,0 1-1,0-1 0,1 0 0,-1 1 0,0-1 1,0 1-1,0 0 0,6 2 0,-4-1-4,45 17-1,55 30 1,-93-43-141,0 1 1,0 0-1,-1 1 1,0 1-1,12 11 1,-14-12-100,0 0 0,1-1 0,0 0 0,0 0 0,17 8 0,76 30-1800,-100-44 1750,0 1 1,0-1-1,0 0 0,0 0 0,1 0 0,-1-1 0,0 1 0,1-1 1,-1 0-1,6 0 0,-9 0 267,25-3-5145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4:0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384 773 13677,'-1'-2'101,"0"1"0,-1 0 0,1 0 0,-1 0 1,1 0-1,-1 0 0,1 0 0,-1 0 0,1 1 0,-1-1 0,0 1 1,1-1-1,-1 1 0,0-1 0,1 1 0,-1 0 0,-2 0 0,-71 0 390,68 1-432,0 0-1,0 0 1,0 1-1,0-1 0,0 2 1,0-1-1,1 1 0,-1 0 1,1 0-1,0 1 1,0 0-1,-7 5 0,-9 6 123,4-4-153,1 2 1,0 0-1,1 0 1,1 2-1,-22 25 0,27-29-11,7-7-3,-1-1 0,1 0 0,1 1 1,-1 0-1,1-1 0,-1 1 0,1 0 0,0 0 0,0 1 1,1-1-1,-1 0 0,1 1 0,0-1 0,0 1 0,0-1 1,1 1-1,0-1 0,0 1 0,0-1 0,0 1 1,1-1-1,-1 1 0,1-1 0,1 1 0,1 5 0,-1-3-8,-2-5-7,1-1 1,0 1 0,0 0-1,0 0 1,0 0 0,0 0-1,0-1 1,0 1 0,1-1-1,-1 1 1,1-1 0,-1 1-1,1-1 1,-1 0 0,4 2-1,48 26-20,-52-29 12,1 1 1,-1 0-1,1-1 0,-1 0 1,1 1-1,0-1 0,-1 0 1,1 0-1,0 0 1,-1 0-1,1 0 0,0 0 1,-1-1-1,1 1 0,-1 0 1,1-1-1,-1 1 1,1-1-1,0 0 0,-1 1 1,0-1-1,1 0 0,-1 0 1,0 0-1,1 0 1,-1 0-1,0 0 0,0-1 1,0 1-1,0 0 0,0 0 1,0-1-1,0 1 1,0-1-1,0 1 0,-1-1 1,1-1-1,7-9-320,96-125 121,-96 123 604,-10 13 97,-9 11 401,9-6-866,0-1 1,0 1-1,1 0 0,-1 0 0,1 1 1,0-1-1,0 0 0,1 0 1,-1 0-1,1 1 0,0 5 0,0 3 44,0-11-59,0 1 0,0 0 1,0 0-1,0 0 0,0 0 0,1 0 0,0 0 0,-1-1 1,1 1-1,0 0 0,0-1 0,1 1 0,-1 0 0,0-1 1,1 1-1,3 3 0,0-1 18,0-1 0,0 1 1,0-1-1,1-1 0,7 5 1,-1-1-17,-5-3-12,1 0 0,-1 0-1,1-1 1,-1 0 0,9 1-1,90 23 57,-99-25-46,0-1 1,0 0-1,0 0 0,0 0 0,1-1 1,-1 0-1,0 0 0,0-1 1,0 0-1,0 0 0,0-1 0,0 0 1,0 0-1,-1 0 0,1-1 1,-1 0-1,1 0 0,-1-1 0,10-7 1,4-2 8,-10 7-10,0-1-1,-1 0 1,0-1-1,0 0 1,15-17 0,88-120 14,-106 137-26,0-1 0,-1 0 0,0 0 0,0 0 0,-1-1 0,0 1 0,-1-1 0,0 0 0,0 0 0,1-13 0,0-1-26,5-19-89,3-51 0,-11 72 57,-1-1 1,0 0-1,-2 0 0,-7-34 1,-54-195-595,58 238 577,0 0 0,0 0-1,-16-25 1,19 35 63,-1 1 0,0-1 0,0 1 0,0 0 0,0 0 0,-1 0 0,-5-4 0,-6-4 4,-7-6 230,0 0 1,-47-24-1,66 39-213,1 1 1,-1 0-1,0 0 0,1 0 0,-1 0 1,0 1-1,0-1 0,0 1 1,0 0-1,0-1 0,0 1 0,1 1 1,-1-1-1,0 0 0,0 1 0,0-1 1,0 1-1,-4 2 0,-7 2 13,1 2-1,0 0 0,0 0 1,-20 17-1,29-22-12,2 1 1,-1-1-1,0 1 1,0 0-1,1-1 0,0 2 1,-1-1-1,1 0 1,0 0-1,1 1 0,-1-1 1,1 0-1,-1 1 1,1 0-1,0-1 0,0 1 1,1 0-1,-1 0 1,1-1-1,0 8 1,-1 3 48,-6 111 716,7-100-611,-2 28 201,3 0 0,16 103 0,32 136-23,-47-278-330,0 1 0,1-1 0,1 0-1,0 0 1,7 13 0,-5-16-206,1 0 1,0-1 0,1 0 0,0 0 0,1-1-1,0 0 1,1-1 0,-1 0 0,1 0 0,1-1 0,-1-1-1,1 1 1,1-2 0,-1 1 0,25 6 0,14 3-1808,61 10 0,-105-24 1059,0 1 0,0-1-1,1-1 1,-1 1 0,1-1 0,-1-1 0,0 1 0,10-2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4:14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9 6566,'-11'-4'1801,"10"3"-1781,1 1 0,-1-1-1,0 1 1,1-1-1,-1 1 1,0 0 0,1-1-1,-1 1 1,0 0-1,0 0 1,1-1 0,-1 1-1,0 0 1,0 0 0,0 0-1,1 0 1,-1 0-1,0 0 1,0 0 0,0 0-1,1 1 1,-1-1 0,0 0-1,0 0 1,1 1-1,-1-1 1,0 0 0,1 1-1,-1-1 1,0 1 0,0 0-1,23 23 1022,-15-17-665,0 2 0,0-1 1,-1 1-1,0 0 0,0 0 0,-1 1 0,0-1 0,-1 1 0,0 0 0,5 21 0,-8-19-55,2 6-88,-2 0 1,0 0-1,-1 0 0,-1 1 1,-1-1-1,-4 21 0,-23 140 146,7-68 268,14-69-330,-4 45 0,7-45-255,-1 14-18,1 85 0,15 101-12,-6-172-11,-1 12-1,-3-68-13,-1 36 23,-3 0 1,-10 57-1,13-103-27,1-1 0,-1 0 0,0 1 0,1-1 1,-1 0-1,-1 0 0,1 0 0,0 0 0,-1 0 0,0 0 0,0 0 1,1-1-1,-2 1 0,1-1 0,0 1 0,-3 1 0,-5 7 8,9-9-8,0 0 0,-1-1 0,1 1 0,0-1 0,0 0 0,-1 1 1,1-1-1,-1 0 0,1 0 0,-1 0 0,1 0 0,-1 0 0,0 0 0,0 0 0,-3 1 1,-1 0-1,4-1-231,0 0-1,1 0 1,-1 1-1,0-1 1,1 1-1,-1-1 1,1 1-1,-1-1 1,1 1-1,0 0 1,0 0-1,0 0 1,0-1 0,0 1-1,0 0 1,0 0-1,0 4 1,0-4-1122,1-6 139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3:0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558 80 8776,'-63'-31'3549,"-13"-2"-2645,67 30-779,-1 0 1,1 0 0,-1 1-1,0 0 1,0 1 0,0 0-1,0 1 1,-1 0 0,1 0-1,-11 3 1,15-2-117,0 0 0,0 1 0,1-1 0,-1 2 0,0-1 0,1 0-1,-1 1 1,-6 4 0,-96 67 45,100-68-47,1-1 0,-1 1 0,1 1 1,0-1-1,1 1 0,0 0 0,0 1 1,1-1-1,-1 1 0,2 0 0,-7 12 1,2 0-10,0-2-14,0-1 0,2 1 0,-7 25 0,13-38 11,0 1 0,0-1 0,0 1 0,1 0 1,0 0-1,0-1 0,1 1 0,0 0 0,0-1 0,0 1 0,0-1 1,1 1-1,3 5 0,0 1-1,1-1 1,0 0 0,12 14-1,-11-15 0,-6-8-1,1 1 0,0 0 0,0-1 0,0 1 0,1-1 0,-1 0 0,0 0 0,1 0 0,3 2 1,12-2-132,-11-2 78,8-1-48,0 0 0,0-1 0,-1-1 1,1 0-1,0-1 0,-1-1 0,17-7 0,-4-1-162,40-24 0,-65 35 232,2 0-79,0 0 1,0-1-1,0 1 1,0-1-1,0 0 0,-1 0 1,0 0-1,1 0 1,-1 0-1,0-1 1,-1 0-1,1 1 1,-1-1-1,3-5 1,3-5-213,6-10 474,0 0 0,-2-1 0,-1 0 0,-1-1-1,-1 0 1,9-44 0,-18 61 2065,-4 10-1646,4 0-561,0 0 0,-1 0 0,1 0 0,0 0 0,0 0 0,-1 0 0,1 0 0,0 0 0,0 0 0,0 0 0,0 0 0,1 0 0,-1 0 1,0 0-1,0 0 0,1 0 0,-1 0 0,0 0 0,2 1 0,2 7 9,1-1 0,0 1 1,1-1-1,0-1 0,0 1 1,1-1-1,0 0 0,0-1 0,15 12 1,92 48-387,-108-62 161,0-1 1,0 0-1,0-1 0,1 0 0,9 3 0,-5-2-667,11 2-2125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4:16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231 148 6278,'2'-8'2309,"14"2"-2173,-7 5 127,1-1 1,0 1-1,0 1 0,17 1 1,71 10 1168,-36-3-845,66-2 1,-50-6-92,202-7 390,48-15-678,-272 18-177,58-11 0,-72 8-23,130-14 24,19 5-21,139-2-1,-227 15 25,-66 6 0,-13 1-25,-13-3-10,289 18 64,-82-19-53,-171 0 54,72-11 0,-66 4-19,34-3-26,169-13-18,-10 9 14,-215 11-10,0 2 1,1 1 0,40 5 0,-31 0 3,170 20 11,-191-23 8,0 2 0,21 6-1,-27-7 6,1 0 0,-1-1-1,0 0 1,1-1 0,18-1 0,-34 0 10,0 0 1,1 0 0,-1 1 0,0-1-1,1 0 1,-1 0 0,0 1 0,1-1-1,-1 0 1,1 1 0,-1-1-1,1 1 1,-1-1 0,1 0 0,-1 1-1,1-1 1,-1 1 0,1 0 0,-1-1-1,1 1 1,0-1 0,-1 1 0,1 0-1,0-1 1,0 1 0,-1-1 0,1 1-1,0 0 1,0-1 0,0 1 0,0 0-1,0 0 1,0-1 0,0 1-1,0 0 1,0 0 0,5 37 179,-2-19 59,3 151 141,-6-105-245,11 158 44,-9-206-206,11 166 36,-11-146 1,-1-1-1,-6 45 0,0-12 54,-7 223-59,10-275-38,2 0-1,3 30 0,-1-20-5,0-14 3,0 0 0,0 0-1,1-1 1,1 1 0,0-1-1,1 0 1,1 0 0,8 16-1,-6-14-1,-7-12-5,0 0 0,0 0 0,0 0 0,-1 0 0,1-1 0,-1 1 0,1 0 0,-1 1 0,0-1 0,1 0 0,-1 0 0,0 0 0,0 0 0,-1 0 0,1 0 0,0 0 0,-2 3 0,0 12 0,1-2 23,-1-1 0,-7 28 0,3-11 20,-8-29 53,-83 8-433,20-9 369,-128 12 81,121-4-97,-75 11-11,-107 7 124,231-25-93,-33 3 41,-313 9 887,131-20-857,-33 8-84,122 2-3,-23 1 231,86-4-203,-71 3-16,-116 0 69,244-1-60,-64 13 1,3 0 3,-92 5-45,-193-7 54,383-14-49,-284 4-96,181-4 91,97 0 12,0 1-1,0 0 0,0 0 1,-14 5-1,21-6-20,1 1 0,-1 0 0,1-1 1,-1 0-1,1 1 0,-1-1 0,1 0 0,-1 0 0,-3-1 0,2-2 7,1 2 47,-13 3-18,-166 17-65,185-19-331,1 0-1,0 1 0,0-1 1,-1 1-1,1 0 0,-1 0 1,1 0-1,-1 0 0,1 0 1,-1 1-1,6 3 0,-3-2-3297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4:18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229 405 10025,'1'-1'42,"-1"1"0,0-1-1,0 1 1,0-1-1,0 1 1,1 0-1,-1-1 1,0 1-1,0-1 1,1 1-1,-1 0 1,0-1-1,1 1 1,-1 0-1,1-1 1,-1 1-1,0 0 1,1-1-1,-1 1 1,1 0-1,-1 0 1,1 0-1,-1-1 1,0 1-1,1 0 1,0 0 0,2-1-18,3-1 147,-1 0 0,0 0 0,0 0 0,0-1 0,-1 0 0,1 0 0,0 0 0,-1 0 0,0-1 0,0 0 0,0 1 0,4-7 0,-4 3-159,-1 1 0,0-2 0,-1 1 0,1 0 0,-1 0 0,-1-1 0,1 1 0,-1-1 0,-1 0 0,1 1 0,-1-1 0,-1 0 0,1 1 0,-1-1 0,0 1 0,-1-1 0,0 1 0,0-1 0,-6-10 0,-28-58-1,32 70-34,0 0 0,0 0 1,-1 0-1,0 0 0,0 1 0,-1 0 1,1 0-1,-1 1 0,0-1 1,0 1-1,-1 0 0,1 1 0,-1 0 1,-10-4-1,-6-4 17,-39-16-69,60 27 67,1-1 0,-1 1 0,1-1 0,-1 1 1,0 0-1,1 0 0,-1 0 0,0 0 0,1 0 0,-1 0 0,1 0 0,-1 1 0,0-1 0,1 1 0,-1-1 0,1 1 0,-1-1 1,1 1-1,-1 0 0,1 0 0,0 0 0,-1 0 0,1 0 0,0 0 0,0 0 0,0 0 0,-1 0 0,1 0 0,0 1 0,1-1 0,-1 1 1,-1 2-1,-7 25 50,3 1 129,1 0 0,-2 51 0,8-51 128,10 57 0,-8-72-210,1-1 1,0 0-1,12 25 0,53 106 290,-53-114 71,41 59 0,-22-39-383,109 161 55,-76-116 44,-66-94-148,0 0 0,0 0 0,0 0 1,1 0-1,-1 0 0,0 0 0,1-1 0,-1 1 0,5 1 0,-3 1 127,-25 0-39,-133 4-138,113-8 48,-144 1-10,179-1-48,1 0 1,0-1-1,0 0 1,0 0-1,0 0 1,0 0-1,0-1 1,1 0-1,-1 0 1,-7-5-1,10 6-15,1 1 0,0-1 0,0 0-1,0 0 1,-1 0 0,1 0 0,0 0 0,0 0-1,0 0 1,1-1 0,-1 1 0,0 0 0,0 0-1,1-1 1,-1 1 0,1 0 0,-1-1 0,1 1 0,-1-1-1,1 1 1,0 0 0,0-1 0,0 1 0,0-1-1,0 1 1,0-1 0,0 1 0,0-1 0,0 1 0,1 0-1,-1-1 1,1 1 0,-1-1 0,1 1 0,-1 0-1,1-1 1,0 1 0,0 0 0,1-2 0,49-55-3734,-21 27 1037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4:19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9161,'-5'2'3779,"0"1"-3715,-6 2 289,11 6-321,26 50 192,-21-45-32,-5-5-96,6 2 0,-1-8-96,5 14 0,11 18-32,-16-32-416,-5-2-1186,5-3-1537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4:19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10282,'-5'0'704,"5"8"-672,0 6 257,-5-4 704,0 19-193,15 115-223,5-118-449,-9-2 128,4 3-192,-5-9 32,16 27-64,-6-7-32,42 47-96,-57-80-897,10-2-1537,6-1 320,-1-4-2146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4:20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 1 10602,'-20'5'1954,"-68"48"-1730,72-34-96,6-1 0,0 3 385,5 1-65,-16 23-416,-20 90 160,35-116-192,-4-9 0,5 1 32,-5 2 1,-6 11-66,-10 0-575,-51 26-1378,61-47-64,6-8-1185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4:20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6 308 11211,'-5'0'1281,"10"0"-1057,0 6-32,11 2-64,82 42-64,-83-42 0,1 3-64,-1-9 0,1 4-32,15 7-96,0-5-801,20-3-1249,-40-5-2466</inkml:trace>
  <inkml:trace contextRef="#ctx0" brushRef="#br0" timeOffset="1">367 0 10698,'0'6'1474,"11"7"-1410,4 8 256,6 16 192,77 109 33,-88-114-33,1 5 33,-6 1-353,5-1 160,0 29-288,-4-2-32,-6 58 1,-6-111-33,6-6-193,0-2-896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4:20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67 8008,'0'-2'4356,"-5"2"-4356,16-8-128,4 0 128,6 5 384,-1-5-64,6 3-128,26-6-192,0 3 0,97-2 0,-133 10-64,-1-3-544,-10 3-1282,6 0-1697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4:21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 11947,'-19'-3'905,"24"7"-691,29 11-445,-28-13 331,6 3-81,0-1 0,0 0 0,1 0-1,17 1 1,-1 1 74,115 18-11,-96-18-52,-38-5-9,0 1 1,-1 0-1,0 0 1,1 1-1,9 4 1,-17-6 14,0 0 1,0 0 0,0 1-1,-1-1 1,1 1 0,0 0-1,-1-1 1,1 1 0,-1 0-1,0 0 1,1 0 0,-1 0-1,0 0 1,0 0 0,0 3-1,0-3-8,0 0-1,-1 0 1,1 0-1,-1 0 1,0 0-1,1 0 1,-1 0-1,0 0 1,0 0-1,-1 0 1,1-1-1,-1 4 1,0 2 20,0-1-1,-1 0 1,1 0 0,-1 0-1,-1 0 1,1 0 0,-1-1 0,0 1-1,0-1 1,-1 1 0,0-1-1,0 0 1,0 0 0,0-1 0,-6 5-1,-9 6-157,-23 15-86,40-29-127,-1 1 0,1-1-1,0 0 1,-1 0 0,1-1-1,-1 1 1,1 0 0,-1-1-1,-2 1 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4:21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330 387 3107,'-13'-9'5095,"-7"-7"-341,19 15-4720,0-1 0,0 1 0,0 0 0,1-1 0,-1 1 0,0 0 0,1-1 1,-1 1-1,1-1 0,-1 1 0,1-1 0,0 0 0,-1 1 0,1-1 0,0-1 0,2-113-24,-3 111-13,1 0 0,-2 1 0,1-1-1,0 1 1,-1 0 0,0-1 0,0 1 0,0 0-1,0 0 1,-1 0 0,1 0 0,-1 0-1,0 1 1,0-1 0,-1 1 0,1 0-1,-1 0 1,0 0 0,-4-3 0,-7-6-2,-40-31-27,-50-25 80,69 52 44,36 15-90,-1 1 0,1 0 0,-1 0 0,0 0 0,1 0 1,-1 0-1,1 0 0,-1 1 0,1-1 0,-1 0 0,1 0 1,-1 0-1,1 0 0,-1 1 0,1-1 0,-1 0 0,1 0 0,-1 1 1,1-1-1,0 0 0,-1 1 0,1-1 0,-1 1 0,-5 4 21,3-4-13,-3 6 34,9 17-8,17 44 23,-17-62-35,-1 0-1,1 0 1,0 0-1,0 0 1,1 0-1,0-1 1,0 1-1,0-1 1,1 0-1,0 0 1,-1-1-1,10 7 1,2 2 102,109 94 270,-73-65-359,90 74 38,-75-56 67,-40-22-60,-8-9-34,-7-11-18,-2 1 0,0 0 1,-1 0-1,-1 0 0,0 1 1,5 26-1,-7-25 9,-5-17 3,1 0 0,-1 0-1,0 0 1,0 0 0,0 0 0,-1 0 0,1 0 0,-1 0 0,0 1 0,0-1 0,-1 0 0,1 0-1,-1 0 1,0 0 0,0 0 0,0 0 0,-1 0 0,1 0 0,-1 0 0,0 0 0,-4 5 0,-3 6 237,7-11-251,-1-1 0,1 1 0,-1-1 0,0 0 0,0 0 0,0 0 1,0 0-1,0-1 0,-1 1 0,1-1 0,-1 0 0,0 0 0,1 0 0,-1-1 0,-6 2 0,2 1 9,-2-1-74,-1 1 0,-1-2 0,1 1 1,0-2-1,-1 1 0,1-2 0,-1 1 1,1-2-1,-23-2 0,29 2-44,-7 0-93,0-1-1,1-1 1,-1 0 0,1-1-1,0 0 1,-1 0-1,2-2 1,-15-7 0,22 11 51,1 1-14,1 1 0,0-1 0,-1 0 0,1 1-1,0-1 1,0 0 0,0 0 0,0 0 0,0 0 0,0 0 0,0 0 0,0 0 0,0 0-1,0 0 1,1 0 0,-1 0 0,0-1 0,0-1 0,-4-13-3904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4:2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4068,'5'-38'5461,"-4"25"-5247,-1 12-181,0 1 0,0-1 0,0 1 1,0-1-1,0 1 0,0-1 0,0 1 1,0-1-1,1 1 0,-1-1 1,0 1-1,0 0 0,0-1 0,0 1 1,1-1-1,-1 1 0,0-1 0,1 1 1,-1 0-1,0-1 0,1 1 1,-1 0-1,0-1 0,1 1 0,-1 0 1,1-1-1,-1 1 0,0 0 0,1 0 1,-1 0-1,1-1 0,-1 1 0,1 0 1,-1 0-1,1 0 0,-1 0 1,1 0-1,-1 0 0,1 0 0,-1 0 1,1 0-1,1 1 52,0-1 1,0 1-1,-1 0 1,1 0 0,-1 0-1,1 0 1,-1 0-1,1 0 1,-1 0-1,1 0 1,1 3-1,19 26 716,-21-28-707,0 0 1,-1 0-1,1 0 1,-1 0-1,0 1 0,0-1 1,0 0-1,0 0 1,0 0-1,0 1 0,0-1 1,-1 0-1,1 0 1,-1 0-1,1 0 0,-1 0 1,0 0-1,0 0 1,-2 4-1,-2 6 239,-5 20 286,6-20-508,1 0-1,0 0 1,-2 24 0,1 45-15,4-76-102,0 0 0,0 0 0,1 0 0,0 0 0,0 0 0,0 0 0,1-1 0,-1 1 0,1 0 0,1-1 0,-1 1 0,0-1 0,1 0 0,0 1 0,0-1 0,0-1 0,1 1 0,-1 0 0,1-1 0,6 5 0,-4-4-55,-6-3-19,1-1-1,-1 1 0,1-1 1,-1 0-1,1 1 1,0-1-1,-1 0 0,1 1 1,-1-1-1,1 0 0,0 0 1,-1 0-1,1 0 1,0 1-1,-1-1 0,1 0 1,0 0-1,-1 0 1,1 0-1,0-1 0,-1 1 1,1 0-1,0 0 0,-1 0 1,1 0-1,0-1 1,-1 1-1,1 0 0,-1-1 1,1 1-1,0 0 0,-1-1 1,1 1-1,-1-1 1,1 1-1,-1-1 0,0 1 1,1-1-1,-1 1 0,1-2 1,2-1-1067,11-9-2008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3:10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578 698 8936,'-46'-14'1234,"18"7"-757,0 2 1,-1 1 0,-55 0 0,52 7-26,1 2 1,-1 0-1,-58 20 0,88-24-449,-1-1 0,1 1-1,-1-1 1,1 1 0,0 0-1,-1 0 1,1 0 0,0 1-1,0-1 1,0 0 0,0 1-1,0-1 1,0 1-1,0 0 1,0 0 0,1 0-1,-1-1 1,1 2 0,-3 3-1,-3 4 15,-5 5-10,0 1 1,2 0-1,-1 0 1,-12 29-1,-26 61 4,47-103-12,1 1 0,-1 0 0,1 0-1,0 1 1,0-1 0,0 0 0,0 0 0,1 0 0,0 1 0,0-1 0,0 0 0,0 0-1,1 1 1,1 6 0,0-7-15,-1 0 0,2 0 0,-1 0 0,0-1 0,1 1 0,-1-1 0,1 0 0,0 1 0,4 1 0,-1 2 17,-2-3-2,1-1 0,0 1 0,0-1 0,0 0 0,0-1 0,1 1 1,-1-1-1,1 0 0,-1 0 0,1 0 0,0-1 0,9 1 0,-7-1 13,-6 0 2,-1-1 1,1 0 0,0 1 0,-1-1-1,1 0 1,0 0 0,-1 0 0,1 0-1,0 0 1,-1-1 0,1 1-1,0 0 1,-1-1 0,1 1 0,-1-1-1,1 0 1,-1 1 0,1-1 0,-1 0-1,1 0 1,-1 0 0,0 0-1,1 0 1,-1 0 0,0-1 0,0 1-1,0 0 1,0-1 0,0 1-1,0 0 1,1-4 0,5-5 26,27-40 2,29-70 10,-60 114-49,-1-1 0,1 1-1,-1 0 1,0-1 0,0 1 0,-1-1-1,1 0 1,-2 0 0,1-12-1,-1 1-2,1-9 29,-6-50 0,1 21-26,1-57 1,-4-82 11,6 168-22,1 0 0,5-48 0,1 22 19,15-95 174,-20 139-161,-4 9-47,-1 9-390,2 78 520,1-48-41,9 75 0,29 141 183,-31-220-213,22 62-1,51 115-5,-45-136 28,-14-47-38,-2-5-40,-7-8-26,-7-9 19,-1-1 0,2 0 0,-1 0 0,1 0 0,0-1 0,0 0 0,0 0 0,1 0 1,-1-1-1,1 1 0,0-1 0,9 4 0,42 12-151,-55-19 160,-1-1 0,0 0 0,1 0 1,-1 1-1,0-1 0,0 0 0,1 0 0,-1-1 1,0 1-1,1 0 0,-1 0 0,0-1 1,0 1-1,1 0 0,-1-1 0,0 1 0,0-1 1,0 0-1,0 1 0,1-1 0,-1 0 1,0 0-1,0 0 0,-1 0 0,1 1 0,0-1 1,0 0-1,1-2 0,0 0-108,12-11-556,-2-1 1,19-26-1,-18 23 738,41-63-95,-53 79 108,0 0 0,1 0 1,-1-1-1,0 1 0,0 0 0,0 0 1,0-1-1,-1 1 0,1-1 1,-1 1-1,1-1 0,-1-3 0,0 5 18,0 1 0,-1-1 0,1 0 0,0 0 0,0 1-1,-1-1 1,1 0 0,0 1 0,-1-1 0,1 0 0,-1 1 0,1-1-1,-1 1 1,1-1 0,-1 0 0,0 1 0,-1-1 0,-2-5 486,4 10-540,1 0 0,0 0-1,0 0 1,0 0 0,0 0-1,1 0 1,0 0 0,0-1-1,3 6 1,26 36 510,-22-33-582,6 7 53,1 0 1,33 31-1,-42-44-23,-6-5-48,0 1 1,1-1-1,-1 1 0,1-1 0,-1 0 0,1 0 0,0 0 0,-1 0 0,1 0 0,0 0 1,0 0-1,0 0 0,-1-1 0,1 1 0,0-1 0,0 1 0,0-1 0,0 0 0,0 0 0,0 0 1,2 0-1,-1-1-204,-1 0 0,0 0 0,0 0 0,0-1 0,0 1 1,0 0-1,0-1 0,0 0 0,-1 1 0,1-1 0,0 0 1,-1 0-1,0 0 0,1 0 0,1-4 0,34-67-4647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4:22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12139,'0'3'929,"0"2"-833,0 6 161,0 13 287,15 10 129,42 136 256,-41-135-705,-6-4 320,5-4-319,1 0-161,10 20 32,61 59-32,-71-92-128,-1-9-160,-4 0-962,-1 1 65,21 2-608,-10-8-2531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4:22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0 13421,'-5'8'544,"5"11"-512,-10 7 0,-1 6 801,-9 24-352,-6 13-289,-88 141-96,99-186 0,4-6-64,1-2-32,5-5 32,-11 15-128,-9 3 32,25-31-801,-11-9-1826,11-2-1440,-5 0 1472,5-17 161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4:23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11 380 3716,'0'0'3010,"-5"-2"-800,5-1-576,-5 0 224,15 9-1602,-5-1 96,6 6 65,-1-1 351,5 4-415,11 12-289,67 59 32,-83-72-96,1 1-32,-1-4-577,0-2-800,6 8-1474,-6-5-1249</inkml:trace>
  <inkml:trace contextRef="#ctx0" brushRef="#br0" timeOffset="1">228 1 11595,'0'16'2210,"5"13"-2210,0 3 192,-5 2 513,5-2 32,1 32-353,-1 2-128,5 125-224,-15-167 32,0-3 0,0 1-64,-1 2 0,-4 10-768,-26 64-1410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4:23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25 10186,'-15'-3'3747,"4"3"-3747,11-3-192,-5 1-96,21-4-481,-6 6-544,5 0-1474,1 0-576</inkml:trace>
  <inkml:trace contextRef="#ctx0" brushRef="#br0" timeOffset="1">243 1 7879,'0'0'3364,"-5"0"-3300,15 5-128,-10-2 64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4:25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886 53 5862,'-4'-17'4992,"3"-8"-2586,1 19-2010,0 6-347,0 0 0,0-1 0,0 1 0,0 0 1,0 0-1,0 0 0,0 0 0,0 0 1,0 0-1,0-1 0,0 1 0,0 0 0,0 0 1,0 0-1,0 0 0,0 0 0,0 0 0,0-1 1,0 1-1,0 0 0,0 0 0,0 0 1,0 0-1,0 0 0,0 0 0,-1 0 0,1-1 1,0 1-1,0 0 0,0 0 0,0 0 0,0 0 1,0 0-1,0 0 0,-1 0 0,1 0 1,0 0-1,0 0 0,0 0 0,0 0 0,0 0 1,0 0-1,-1 0 0,1 0 0,0 0 0,0 0 1,0 0-1,0 0 0,0 0 0,0 0 1,-1 0-1,1 0 0,0 0 0,0 0 0,0 0 1,0 0-1,0 0 0,0 0 0,-12 9 928,-15 22-868,26-30-84,-48 52 66,-65 65 149,-7 3 317,-24 25-126,5 6-319,26-27 43,44-52-49,55-59-98,9-7-11,0-2-1,0 1 1,-1 0 0,0-1-1,0-1 1,-13 8-1,16-10-29,-2 2-1226,30-23-7634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4:26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5029,'2'0'582,"-1"-1"0,1 0 0,0 1 0,0-1 0,0 1 0,0-1 1,0 1-1,0 0 0,1 0 0,-1 0 0,2 0 0,27 8 1314,33 25-2913,-42-20 1950,121 65 60,11 12-795,-74-39 412,-48-29-297,146 90 50,-133-88 5,-17-8-4990,-5-2-28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4:26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59 11915,'-16'-12'2156,"8"6"-2269,18 6 136,136 14 253,-103-12-98,169 3 121,-24-3-235,296 0 107,-471-2-154,0 0-1,-1-1 1,1 0 0,0-1-1,20-6 1,1 0 16,-16 6 4,-8 1-34,0-1 1,0 0 0,0-1 0,0 1-1,12-7 1,-22 9-28,1 0 0,-1 0 0,0-1 0,0 1 0,1 0 0,-1 0 0,0-1 0,0 1 0,0 0 0,1-1 0,-1 1 0,0 0 0,0 0 0,0-1-1,0 1 1,0 0 0,0-1 0,0 1 0,0 0 0,0-1 0,0 1 0,0 0 0,0-1 0,0 1 0,0 0 0,0-1 0,0 1 0,0 0 0,0-1 0,0 1 0,-1 0 0,1-1 0,0 1 0,0 0 0,0-1 0,-1 1 0,1 0 0,0 0 0,0-1 0,0 1 0,-1 0 0,-9-12-5864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4:27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10346,'0'0'62,"0"0"1,1 0-1,-1 0 1,0 0-1,0 0 1,1 0-1,-1 0 0,0 0 1,0 0-1,0 0 1,1 0-1,-1-1 1,0 1-1,0 0 1,0 0-1,1 0 1,-1 0-1,0 0 0,0-1 1,0 1-1,0 0 1,1 0-1,-1 0 1,0-1-1,0 1 1,0 0-1,0 0 1,0 0-1,0-1 0,0 1 1,0 0-1,0 0 1,0 0-1,0-1 1,1 1-1,-1 0 1,0 0-1,-1-1 1,1 1-1,0 0 0,0 0 1,0 0-1,0-1 1,0 1-1,0 0 1,0 0-1,0-1 1,0 1-1,0 0 1,0 0-1,-1 0 1,1-1-1,0 1 0,0 0 1,0 0-1,0 0 1,-1 0-1,1 0 1,0-1-1,0 1 1,0 0-1,0 0 1,-1 0-1,1 0 0,0 0 1,0 0-1,-1 0 1,1 0-1,0 0 1,3-1-8,0 1 1,0-1-1,1 1 1,-1 0-1,0 0 1,1 0-1,-1 1 1,0-1 0,7 3-1,163 34 757,-99-25-754,67 8-4,-7-10 129,-33-4-94,56 10-4,-151-16-59,17 4 37,-22-4-48,-1 0 1,1 0-1,-1 0 1,0 0 0,1 0-1,-1 0 1,1 1-1,-1-1 1,0 0-1,1 0 1,-1 0-1,1 1 1,-1-1 0,0 0-1,1 1 1,-1-1-1,0 0 1,1 1-1,-1-1 1,0 0-1,0 1 1,1-1 0,-1 1-1,0-1 1,0 0-1,0 1 1,0-1-1,1 1 1,-1 0 0,0 0 131,0 0-114,0 0-1,0 0 1,0 0-1,0-1 0,0 1 1,0 0-1,0 0 1,0 0-1,0 0 1,-1 0-1,1 0 0,0 0 1,0-1-1,-1 1 1,1 0-1,-1 0 0,1 0 1,-1-1-1,1 1 1,-1 0-1,1 0 0,-1-1 1,0 1-1,1-1 1,-1 1-1,0 0 1,0-1-1,1 0 0,-1 1 1,0-1-1,-1 1 1,-4 2 105,1 1-1,-1 0 1,1 0 0,0 1 0,0-1 0,-6 9 0,-23 20 108,-89 73 176,83-73-298,2 1 0,0 2 1,-42 54-1,79-88-138,-1 0 0,1 0 0,-1-1 0,0 1 0,0 0 0,1-1-1,-1 1 1,0-1 0,0 0 0,-3 2 0,2-2-61,2-1-85,1-2-713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4:30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54 133 9993,'-6'-1'212,"0"-1"0,0 1-1,1-1 1,-1-1-1,1 1 1,-1-1-1,-5-4 1,8 3 2639,6 7-2115,8 1-637,34 4-54,-25-5-29,23 4 35,86 4 0,32-18 17,-8-3-40,102-2-18,-124 10 43,-98 3-52,116 3-12,160 6-16,-1-4 33,-277-5 9,-1-1-1,0-1 1,30-6 0,-34 3 6,81-16-5,162-32-43,-221 44 21,-36 9 12,0 1 122,-50-40 1015,21 31-2264,15 7 710,0-1 1,0 1 0,0 0-1,0 1 1,0-1 0,0 0-1,0 1 1,0-1 0,0 1-1,1-1 1,-1 1 0,0 0-1,0 0 1,-2 1 0,-32 22-3584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4:3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16 2530,'-15'-7'8418,"15"7"-8364,0 0 1,0 0-1,0 0 0,0 0 1,0 0-1,0 0 0,1 0 1,-1 0-1,0 0 0,0 0 1,0-1-1,0 1 0,0 0 1,0 0-1,0 0 1,0 0-1,0 0 0,0 0 1,0 0-1,0-1 0,0 1 1,0 0-1,0 0 0,0 0 1,0 0-1,0 0 1,0 0-1,0 0 0,0-1 1,0 1-1,0 0 0,0 0 1,0 0-1,0 0 0,0 0 1,0 0-1,0 0 0,-1 0 1,1-1-1,0 1 1,0 0-1,0 0 0,0 0 1,0 0-1,6-2 765,-1 0-606,11 8-225,183 99 182,-72-32-95,-109-63-48,-1-1-1,1 0 0,1-1 1,25 7-1,-6-3 45,96 26 4,-93-26-55,-18-5-12,1-1 0,0-1 1,32 3-1,-35-3 7,0 1-1,-1 1 1,0 0-1,-1 2 1,1 0-1,17 12 1,-37-21-10,1 1 0,-1-1 0,1 0 0,-1 1-1,1-1 1,-1 1 0,0-1 0,1 0 0,-1 1 0,0-1 0,1 1 0,-1-1 0,0 1 0,0-1 0,1 1 0,-1-1 0,0 1 0,0 0 0,0-1 0,0 1 0,0-1 0,0 1 0,0-1 0,0 1 0,0-1 0,0 1 0,0 0 0,0-1 0,0 1 0,0-1 0,0 1 0,0-1 0,-1 1 0,1-1 0,0 1 0,-1-1 0,1 1 0,0-1 0,-1 1 0,-16 16 965,-142 78-241,150-89-658,-275 168 517,222-129-450,56-40-323,8-6-1219,16-7-2502,-9 3 2526,4 1-3158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3:10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62 13068,'-21'-8'673,"-10"-11"-128,-5 1-385,10 2-32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4:3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924 1021 10890,'-4'-2'160,"0"0"-1,0 1 0,0-1 1,0 1-1,0 0 1,-8-1-1,9 1-121,0 1 0,0-1 1,1 1-1,-1-1 0,0 0 0,1 0 0,-1 0 1,1 0-1,-1 0 0,1-1 0,0 1 0,-3-3 0,3 2 86,0 0-1,1 0 0,-1 0 1,1 0-1,0-1 0,0 1 0,-1 0 1,1-1-1,1 1 0,-1-1 0,0 1 1,1-1-1,-1 1 0,1-1 0,0-4 1,0-39-341,0 37 383,0-20-29,-6-155 426,4 166-554,-1 0 1,-1 0-1,0 1 1,-8-19 0,-66-151-5,74 178-13,0 0 0,-1 0-1,0 1 1,-1-1 0,1 1 0,-2 0-1,1 1 1,-1-1 0,0 1 0,-1 1-1,1-1 1,-13-6 0,-2-2-34,-100-66-60,104 70 102,-17-11 0,-1 2 0,0 2 0,-75-28 0,-80-9 0,173 50 0,-27-4 0,44 14 0,9 9 0,-3-6 0,6 13 1,-4-9 6,0 0 0,0-1 0,1 0 0,1 0 0,18 19 0,195 176 340,-72-59-230,125 140 75,-248-257-134,0 2-1,22 34 1,-47-64-54,250 363 684,-137-188-512,50 103-90,-121-196-44,-36-53-20,-5-12-17,-1-8 5,-1 1 0,-1-1 0,0 1 0,0-1-1,-1 1 1,0-1 0,-1 0 0,-1 1 0,0-1 0,0 0-1,-1 0 1,0-1 0,-1 1 0,0-1 0,-1 0 0,0 0-1,0-1 1,-9 9 0,11-14-6,1 0-1,-1-1 1,0 1-1,-1-1 1,1 0 0,0 0-1,-1-1 1,0 1 0,0-1-1,0 0 1,0-1-1,0 1 1,0-1 0,0 0-1,0 0 1,0 0-1,-1-1 1,-8 0 0,-1 1-4,-29 4-20,21-2 4,0-1 0,0-2 0,0 0-1,1-1 1,-1-1 0,-37-8 0,-132-32-11,112 20 27,46 1 80,10 4-64,15 12-12,5 3-25,1 0 0,-1 0 0,1-1 0,0 1 0,-1-1 0,1 0 0,0 0 0,1 0 1,-1 0-1,0 0 0,1 0 0,0-1 0,-1 1 0,1-1 0,1 0 0,-3-4 0,0-7-77,1-1 0,-3-25 0,5 36-80,1 0 0,1 0 0,-1 0 0,1 0 0,0 1-1,0-1 1,0 0 0,0 0 0,1 1 0,0-1 0,0 1-1,0-1 1,1 1 0,-1 0 0,1 0 0,0 0 0,0 0-1,1 1 1,-1-1 0,6-3 0,10-14-1771,24-28-1393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4:37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31 164 7559,'-2'-1'234,"0"0"0,0 0 0,0 0 0,0 0-1,0-1 1,0 1 0,0 0 0,0-1 0,1 0 0,-1 1-1,1-1 1,-1 0 0,1 0 0,0 0 0,0 0 0,-2-3-1,3 4-168,0-1-1,0 1 0,-1-1 0,1 1 0,0-1 1,0 0-1,1 1 0,-1-1 0,0 1 0,0-1 0,1 1 1,-1-1-1,1 1 0,-1-1 0,1 1 0,0-1 0,0 1 1,1-3-1,5-4-31,1 1 0,-1 0 1,1 0-1,0 0 0,1 1 1,0 0-1,10-5 0,45-24 127,-62 33-125,0 1 0,1 0 0,-1 0-1,0 0 1,0 0 0,1 0-1,-1 1 1,0-1 0,1 1-1,-1-1 1,0 1 0,1 0-1,-1 0 1,1 0 0,-1 0 0,1 1-1,-1-1 1,0 1 0,1-1-1,-1 1 1,0 0 0,4 1-1,-4 0 32,1 0-1,-1 0 0,0 1 0,1-1 1,-1 1-1,0-1 0,-1 1 0,1-1 1,0 1-1,-1 0 0,1 0 0,-1 0 1,0 0-1,0 0 0,0 4 0,11 65 250,-11-68-289,-1 0 0,0 0-1,-1 0 1,1 0 0,-1 0-1,1 0 1,-1-1 0,0 1-1,-1 0 1,1 0 0,-1-1-1,1 1 1,-1-1 0,0 0-1,0 1 1,-1-1 0,1 0-1,-6 5 1,-12 19 4,16-19-32,2-5 0,1-1-1,0 0 1,-1 1-1,1-1 1,0 1-1,0-1 1,1 1-1,-1 0 1,1-1-1,-1 1 0,1 3 1,0-5-13,0-1-1,0 1 1,0-1-1,0 1 1,1-1-1,-1 1 1,0-1-1,0 1 1,1-1-1,-1 1 1,0-1-1,0 0 1,1 1 0,-1-1-1,1 1 1,-1-1-1,0 0 1,1 0-1,-1 1 1,1-1-1,-1 0 1,1 1-1,-1-1 1,1 0-1,-1 0 1,0 0 0,1 0-1,0 0 1,-1 1-1,1-1 1,29 3-200,89 0 290,-96 0-91,0 2 0,-1 0 0,1 2 0,21 8 0,-40-13 26,1 0 1,-1 0-1,1 0 1,-1 1 0,0-1-1,0 1 1,0 0-1,0 0 1,-1 0 0,7 8-1,-9-10 16,0 1 0,0 0 0,0 0 0,0 0 0,0 0 0,0 0 0,0 0-1,-1 0 1,1 0 0,-1 0 0,0 0 0,1 0 0,-1 0 0,0 0 0,0 0 0,0 0-1,-1 1 1,0 2 0,0-3-2,0 0 0,0 0 0,-1 0 0,1-1 0,-1 1 0,1 0 0,-1-1 0,0 1 0,0-1 0,0 0 0,1 0 0,-1 0 0,0 0 0,0 0 0,-1 0 0,1 0 0,0-1 0,0 1 0,-4 0 0,-4 2-29,-34 15 10,-59 21 12,-17-1-49,76-26-178,23-13-3327,16 0 1796,-5-1-1985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4:38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0 8040,'-8'2'410,"0"0"0,0 1-1,1-1 1,-1 1 0,1 1 0,0 0 0,0 0 0,0 0 0,0 0 0,-7 8 0,1-1-167,1 2 1,-16 19-1,27-30-133,-3 2 70,1 0-1,0 1 1,0-1 0,0 1 0,1-1 0,-1 1 0,1 0-1,0 0 1,1 0 0,-3 10 0,-1 4 388,-11 41 700,-13 88 0,14 20-836,8 136-224,7-275-163,6 45-1,-5-68-29,1-1 0,-1 1-1,1-1 1,0 0 0,5 10 0,4 8 37,61 126 47,-52-112-97,5 9-27,1-1-1,52 64 1,-64-91 11,10 13-61,-16-27-110,-1-1-41,1 1-424,1 0 0,-1-1 1,1 0-1,0 0 0,0-1 1,1 0-1,-1-1 0,0 0 0,14 0 1,-22-1 628,24-4-3129,-10-3-827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4:39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635 769 12428,'-8'-13'-3,"1"1"1,0-1-1,1 0 1,0 0 0,1-1-1,1 0 1,0 0-1,1 0 1,0 0-1,1 0 1,1-1-1,0-14 1,0 7 39,-15-107 54,13 116-84,1 1-1,-2-1 1,1 1 0,-2 0-1,0 0 1,0 0 0,-10-16-1,-59-89 85,71 113-78,0 0 0,0 0 1,0 0-1,0 1 0,-1-1 0,1 1 1,-1 0-1,0 0 0,0 0 0,0 0 0,0 1 1,-8-4-1,-2-1 103,-19-10 45,-1 1-1,-66-22 1,82 31-152,-163-56 317,171 63-221,17 13-102,-1-4 28,13 21 146,1-2 1,1 0-1,30 30 1,32 22 452,15 18-401,83 85-85,-153-154-15,30 39-1,-38-42-64,24 30 200,35 61 0,-65-94-191,-1 0 0,17 46 0,30 116 82,-58-175-124,1-1 0,-1 1 0,1 17 0,-3-26-19,0 0 0,0 1 1,0-1-1,0 0 0,-1 0 0,1 0 0,0 0 0,0 0 0,-1 0 1,1 0-1,-1 0 0,1 0 0,-1-1 0,1 1 0,-1 0 0,-1 1 1,-3 6 94,3-5-66,0 2-3,0-1-1,-1 1 1,1-1-1,-1 0 0,0 0 1,0 0-1,0 0 1,-1-1-1,1 1 1,-1-1-1,0 0 0,0 0 1,0 0-1,0 0 1,-1-1-1,1 0 1,-1 0-1,-5 2 0,-58 7 38,62-11-100,1 1 0,-1-1 0,1 0 0,-1-1 1,1 1-1,-1-1 0,1 0 0,-1 0 0,1-1 0,0 0 0,-1 0 0,-5-3 0,-5-2-195,6 2 93,0 1 0,0-2 0,1 1 0,0-1 0,0 0 0,0-1 0,1 0 1,-9-10-1,4 4-167,11 12 79,0 0-1,0-1 1,0 1 0,0-1 0,0 0 0,1 0 0,-1 1 0,1-1 0,-1 0 0,1 0-1,0 0 1,0-1 0,0 1 0,0 0 0,0 0 0,0-1 0,1 1 0,-2-3 0,2 3-183,-1-16-3723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4:39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10 112 3011,'-1'-1'319,"0"0"-1,0 1 1,1-1 0,-1 0 0,0-1-1,1 1 1,-1 0 0,1 0 0,-1 0-1,1 0 1,-1 0 0,1 0 0,0-1-1,-1 1 1,1 0 0,0 0 0,0-1-1,0 1 1,0 0 0,0 0 0,0-1 0,0 1-1,1 0 1,0-2 0,0 0-82,0 0 0,1 0 0,0 0 1,0 0-1,0 0 0,0 0 0,0 0 0,5-3 1,2-3-250,1 1-1,1 0 1,12-7 0,-21 14 212,0 0-169,1-1 0,0 1 1,0 0-1,0-1 0,-1 1 1,1 1-1,0-1 0,0 0 1,0 1-1,0-1 0,0 1 0,1 0 1,-1 0-1,3 1 0,2 0 70,0 1-1,0 1 1,0-1-1,8 6 0,40 20 514,-53-26-518,0 0 0,-1 0 0,0 0 0,1 0-1,-1 0 1,0 1 0,0-1 0,0 1-1,0 0 1,-1 0 0,1-1 0,-1 1 0,0 0-1,1 0 1,-1 0 0,-1 0 0,1 1 0,0-1-1,-1 0 1,1 0 0,-1 0 0,0 1 0,-1 3-1,2 7 147,-1-12-208,1 8 42,-1-1-1,0 0 1,-3 17 0,-18 80 89,18-95-86,0 0 0,-1 0-1,0 0 1,-7 13-1,-5 17 4,-8 57-44,24-98-55,0 1 0,0-1 0,0 0 0,1 1 0,-1-1 0,0 0 0,0 1 0,0-1 0,0 0 0,1 0 0,-1 1 0,0-1 0,0 0 0,0 0 0,1 1 0,-1-1 0,0 0 0,1 0 0,-1 0 0,0 1 0,0-1 0,1 0 0,-1 0 0,0 0 0,1 0 0,-1 0 0,0 0 0,1 0 0,-1 0 0,0 0 0,1 0 0,-1 0 0,0 0 0,1 0 0,-1 0 0,0 0 0,1 0 1,-1 0-1,1 0 0,27-4-1183,-15 2 757,-7 2 59,0-1 0,0 0 1,0-1-1,0 1 0,-1-1 0,1 0 1,10-6-1,3-2-2958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4:40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3 9545,'-1'0'80,"-1"-1"1,1 1-1,-1-1 1,1 1-1,0 0 1,-1 0-1,1 0 0,-1 0 1,1 0-1,-1 0 1,1 0-1,0 0 1,-1 1-1,0 0 1,-41 17 319,41-16-264,-1 1 0,0-1 0,1 1-1,0 0 1,0 0 0,-1 0 0,2 0 0,-1 0 0,0 0 0,1 1 0,-1-1 0,1 0 0,0 1-1,0-1 1,1 1 0,-1 0 0,0 3 0,-1 6 397,-4 11 158,1-7-209,1 0 0,-1 22-1,4-7-124,5 51 0,20 129 295,-17-157-4,26 93 1,-12-68-382,-13-44-228,0 1-26,1-1 0,2 0 0,23 49 0,57 100 8,-87-176-21,0-1 1,1 0-1,-1 0 0,2 0 1,-1 0-1,13 13 0,-6-9-23,18 24-1675,2-2 0,49 41 1,-57-58-2697,-9-16-3709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4:40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625 700 11435,'-21'-29'86,"8"11"-76,1 0 1,-10-21-1,-33-80-52,44 91 321,-10-43 0,16 54-199,0 0 1,0 1-1,-2-1 1,-15-27-1,-47-62-5,67 102-53,-1-1-1,0 1 1,-1 0-1,1 0 1,-1 1-1,0-1 1,1 1-1,-2 0 1,1 0-1,0 0 0,-6-3 1,-4-1 67,-30-16 202,-2 2 0,-1 1 0,-90-23 0,120 43-148,15 9-87,12 11-27,-10-19-17,30 46 58,46 55-44,-63-85 17,0-2 0,2 0 0,-1 0 0,2-2 0,24 18-1,2 0 112,50 43 60,81 66 74,-154-126-216,-1 1 1,-1 0-1,-1 2 0,22 25 0,-20-18 0,4 2-38,-13-16-18,-1 0-1,0 0 0,-1 0 0,0 1 1,0 0-1,-1 0 0,-1 1 1,0 0-1,0 0 0,4 21 0,11 78 119,-20-109-122,1 0 0,-1 0 0,1 1 0,-1-1 1,0 0-1,0 0 0,0 1 0,-1-1 0,1 0 0,0 0 0,-1 1 0,0-1 1,1 0-1,-1 0 0,0 0 0,0 0 0,0 0 0,0 0 0,-1 0 0,1 0 1,0-1-1,-1 1 0,1 0 0,-1-1 0,0 1 0,1-1 0,-1 1 1,0-1-1,0 0 0,0 0 0,0 0 0,0 0 0,0 0 0,0 0 0,-4 0 1,-5 4 52,-19 11 19,4-3-63,1-1 1,-47 15 0,-54 13-38,87-32 146,39-8-218,-1 0 1,1 0-1,-1 0 1,1 0-1,-1 0 1,1 0-1,-1 0 1,1 0-1,-1 0 1,1 0-1,-1 0 1,1-1-1,0 1 0,-1 0 1,1 0-1,-1-1 1,1 1-1,-1 0 1,1-1-1,0 1 1,-1 0-1,1-1 1,-1 0-1,-1-1-1993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4: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12908,'-11'3'2210,"1"5"-2178,5 61-32,15-45 96,-5 0-64,6 2-32,-1-2 65,11 24-98,-1-3 33,37 48-64,-41-90 32,-6-1-1537,0-2-1410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4:41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16 12556,'-56'-15'694,"56"15"-676,-1 0 0,1 0-1,-1-1 1,0 1 0,1 0 0,-1 0 0,1 0 0,-1 0-1,0 0 1,1 0 0,-1 1 0,1-1 0,-1 0-1,0 0 1,1 0 0,-1 0 0,1 1 0,-1-1 0,1 0-1,-1 1 1,1-1 0,-1 0 0,1 1 0,-1-1 0,1 1-1,-1-1 1,1 0 0,0 1 0,-1-1 0,1 1 0,0-1-1,-1 1 1,1 0 0,0-1 0,0 1 0,-1-1 0,1 1-1,0-1 1,0 1 0,0 0 0,0-1 0,0 1 0,0-1-1,0 1 1,0 0 0,0-1 0,0 1 0,0-1 0,0 1-1,1 0 1,-1-1 0,0 1 0,1 0 0,-1 3 236,2 281 2287,-3-260-2392,1 0 0,1 0 0,1 0 1,2 0-1,0-1 0,13 39 0,-13-47-131,2 6-10,-3-8-12,1 0 1,1 0-1,0 0 0,1-1 0,0 0 0,1 0 0,1 0 1,16 21-1,81 82-71,-59-76-642,-20-31-921,-12-5 667,13 2-1266,20 4-2001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4:41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476 1 11883,'-16'0'1570,"6"2"-1250,0 4-288,-16 2 352,-5 8 353,-88 98-192,93-82-65,6-1-96,-1 4 257,-5 2-353,-15 35-224,0-3-64,-47 95 0,93-164-1601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3:11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879 68 9577,'-126'-43'1126,"107"37"-840,-1 1 0,0 0-1,0 2 1,-1 0 0,1 2-1,0 0 1,-1 1 0,-21 3-1,14-1-197,6 0-51,-1 0 1,-35 10-1,-115 38 81,164-48-98,0 1 0,1 0 0,0 1 1,0-1-1,0 1 0,0 1 0,0 0 1,1 0-1,-10 8 0,3 0 2,4-6-3,1 1 0,0 0 0,0 1 0,1 0 0,1 0 1,-1 1-1,1 0 0,1 0 0,0 1 0,0-1 0,-5 17 0,-29 102 45,38-125-62,1 0-1,0 0 1,1 0-1,-1 1 0,1-1 1,-1 0-1,1 1 0,1-1 1,-1 0-1,1 1 1,-1-1-1,1 0 0,2 6 1,-1-7-6,0 0 1,0 1 0,1-2-1,-1 1 1,0 0 0,1 0-1,0-1 1,0 0 0,6 5-1,0 0-19,-1 0 13,-4-4 17,-1-1 1,0 1-1,1 0 0,0-1 0,0 0 1,-1 0-1,1 0 0,1 0 1,-1-1-1,0 1 0,0-1 0,0 0 1,1 0-1,-1-1 0,0 1 0,1-1 1,-1 0-1,6-1 0,26-1 28,45-8 0,-77 9-29,1 1 1,0-1 0,0 0 0,0-1 0,-1 1-1,1-1 1,-1 0 0,1 0 0,-1 0 0,1 0-1,-1-1 1,0 0 0,0 0 0,4-4 0,5-5-40,253-207-408,-180 146 449,-83 70-6,28-22 7,-22 22-26,-1 3 2,1-2 17,1 1 0,0 1 0,0-1 0,0 1 0,-1 1 0,1 0 0,14 4 0,100 18-2,-110-21-3,-1 1 0,0 1 1,0 0-1,0 0 0,0 2 0,-1-1 0,20 14 0,-12-7-27,4 2-16,-1 2-1,40 33 1,-51-38 50,0 1-1,-1 0 1,0 0-1,-1 2 1,12 18-1,10 20 48,31 71 0,-60-116-42,0-1 1,0 1-1,-1 0 0,0 0 1,-1 0-1,0 0 1,1 11-1,-2-15-2,0 1-1,-1-1 1,1 0-1,-1 1 1,0-1-1,0 0 1,0 0-1,-3 6 1,-2 3 30,-6 18 208,0-1 1,-20 31-1,26-51-202,0 0 0,-1-1 0,1 0 0,-2 0 0,1 0-1,-1-1 1,-1 0 0,1-1 0,-1 0 0,0 0 0,0-1 0,-1 0-1,-11 4 1,13-5-2,4-3-18,1 1 1,-1 0 0,-1-1-1,1 1 1,0-1-1,0 0 1,0 0-1,-1-1 1,1 0-1,0 1 1,-1-1-1,1-1 1,0 1-1,-5-1 1,-5-1-9,-44-8-11,32 4-40,-78-21-140,-84-40 32,174 63 23,1-1 0,-1-1 0,2 0 0,-24-15 0,22 12-16,0-1-364,1-1 0,0 0 1,0 0-1,-16-20 0,27 27 312,-1 1 0,1 0 0,0-1 0,0 1 0,0-1 0,0 1 0,0-1 0,1 0 0,0 0-1,-1 0 1,0-8 0,-1-22-1644,2-40-1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4:42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27 367 10634,'-5'0'4388,"-6"-3"-4100,1 14-255,20 2 31,11 0 0,5 3 64,0-3-64,25 17-32,109 68-32,-149-88 0,9 1-320,1 0-1826,-6-6-1698,21 11-2594</inkml:trace>
  <inkml:trace contextRef="#ctx0" brushRef="#br0" timeOffset="1">672 0 12300,'0'1'41,"-1"-1"1,1 0-1,0 0 1,-1 0-1,1 1 1,0-1-1,0 0 1,-1 1-1,1-1 1,0 0-1,0 1 1,-1-1-1,1 0 1,0 1-1,0-1 1,0 0-1,0 1 1,0-1-1,-1 0 1,1 1-1,0-1 1,0 1-1,0-1 1,0 0-1,0 1 1,0-1-1,0 1 1,0-1-1,1 0 1,-1 1-1,0-1 1,0 0-1,0 1 1,0-1-1,0 1 1,1-1-1,-1 0 1,0 1-1,0-1 1,0 0-1,1 1 1,10 21 414,27 22 537,54 55 139,-81-86-862,1 1 0,-2-1 0,0 2 0,0-1 0,-1 2 0,6 15 0,9 16 109,16 39-278,12 67-37,-50-149-60,-1 1 0,1-1 0,-1 0 0,0 1 0,0-1 0,-1 1 0,0-1 0,1 1 0,-1-1 0,-1 1 0,1-1 0,-1 1 0,0-1 0,-2 9 0,-2 1 0,-12 56-2057,-15 3-3474,-6 3-3581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4:42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13421,'-1'0'562,"24"20"258,96 73 1113,-97-72-1503,0 2-1,-2 1 1,0 0 0,-2 1 0,23 41-1,-32-49-364,-1-1 1,0 1-1,-1 1 0,10 33 0,27 160 42,-36-138-18,-12-41 38,0-14-71,-19 72-531,-2 0 0,-51 114 0,45-141-5921,26-54-1094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4:43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11787,'-5'8'1185,"5"10"-768,10 6 415,0 21 450,21 8 287,129 146-640,-129-159-32,0 0 32,-5 3-353,-10-1 33,20 46-33,0 196-512,-52-231 161,1 8-225,-6 0-96,-10 11-193,-25 68-2401,-22 17-2755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5:18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17 5765,'-1'-1'216,"1"0"-1,-1 0 1,0 0-1,1 0 0,-1 0 1,0 0-1,0 0 1,1 0-1,-1 0 0,0 1 1,0-1-1,0 0 1,0 1-1,0-1 0,-1 0 1,1 1-1,0-1 1,0 1-1,0 0 0,0-1 1,-1 1-1,1 0 0,0 0 1,0 0-1,0 0 1,-1 0-1,1 0 0,-2 0 1,-32 1 3291,8 15-3093,7-3-321,15-10-72,1 1 0,-1 0 0,1 0 0,0 0 0,0 1 0,0-1 0,0 1 0,1 0 0,0 0 0,-3 6 0,0 0-28,-19 39 55,-10 41-5,34-87-42,-1 0 0,1 0 0,0 0 0,0 0 1,0 1-1,1-1 0,-1 0 0,1 0 0,0 1 0,0-1 1,1 0-1,-1 1 0,1-1 0,0 0 0,0 0 0,0 0 1,1 0-1,-1 0 0,1 0 0,0 0 0,0-1 0,3 5 1,-1-2-3,0 1 1,1 0 0,0 0 0,0 0 0,7 5 0,58 53 0,-65-61 0,1 1 0,0-1 0,0 0 0,1 0 0,-1-1 0,1 1 0,0-2 0,0 1 0,0-1 0,0 0 0,12 2 0,8 2 0,-11-2 0,-1-1 0,1 0 0,0-1 0,30 0 0,54-6 6,-97 4-3,0 0 0,0 0 0,1 0 0,-1 0 1,0 0-1,0-1 0,1 0 0,-1 1 0,0-1 0,0-1 0,0 1 1,0 0-1,0-1 0,-1 1 0,1-1 0,0 0 0,4-4 0,7-5 32,-11 8-34,-1 1 1,1 0 0,0-1 0,-1 1 0,0-1 0,1 0 0,-1 0 0,0 0 0,-1 0 0,1 0-1,0-1 1,-1 1 0,0 0 0,0-1 0,0 1 0,0-1 0,0-5 0,0 1-2,0-1 1,-1 0 0,0 0-1,-2-13 1,1 19 2,-1-1-1,1 1 1,0-1-1,-1 1 1,0 0 0,0-1-1,0 1 1,0 0 0,0 0-1,0 1 1,-1-1 0,0 0-1,1 1 1,-1-1-1,0 1 1,0 0 0,0 0-1,-1 0 1,1 1 0,0-1-1,-1 1 1,-5-2 0,-13-8-16,-41-22-35,-58-17 11,115 47 5,1 0 1,-1 1-1,0 0 1,0 0-1,0 1 1,0-1-1,0 1 1,0 0-1,0 1 1,0-1-1,-10 2 1,-6 0-120,14 0-114,0-1-1,0 1 1,0 0 0,0 0-1,1 1 1,-1 0 0,1 1 0,-1 0-1,-8 4 1,26 2-8148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5:18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 6790,'-34'-1'3817,"34"1"-3797,-1 0-1,1 0 0,0-1 0,0 2 1,-1-1-1,1 0 0,0 0 0,0 0 0,-1 0 1,1 0-1,0 0 0,0 0 0,-1 0 1,1 0-1,0 0 0,0 0 0,-1 1 1,1-1-1,0 0 0,0 0 0,0 0 1,-1 0-1,1 1 0,0-1 0,0 0 0,0 0 1,0 0-1,0 1 0,-1-1 0,1 0 1,0 0-1,0 1 0,0-1 0,0 0 1,0 0-1,0 1 0,0-1 0,0 0 0,0 0 1,0 1-1,0-1 0,0 0 0,0 0 1,0 1-1,0-1 0,0 0 0,0 0 1,0 1-1,0-1 0,1 0 0,-1 0 1,0 1-1,0-1 0,0 0 0,1 0 0,7 14-101,-8-14 155,9 14 107,-1 0-1,9 22 1,8 20 114,45 86-1,-51-105 119,27 70 0,-36-81-349,69 165 230,-79-191-294,0 1 1,0-1-1,0 1 0,0-1 0,0 1 0,0 0 1,1-1-1,-1 1 0,0-1 0,0 1 0,1-1 1,-1 1-1,0-1 0,1 1 0,-1-1 0,0 0 1,1 1-1,-1-1 0,1 1 0,-1-1 1,1 0-1,-1 0 0,1 1 0,-1-1 0,1 0 1,-1 0-1,1 1 0,-1-1 0,1 0 0,-1 0 1,1 0-1,0 0 0,-1 0 0,1 0 0,-1 0 1,1 0-1,-1 0 0,1 0 0,0 0 0,-1 0 1,1 0-1,-1-1 0,1 1 0,-1 0 0,1 0 1,-1-1-1,1 1 0,-1 0 0,1-1 0,-1 1 1,1 0-1,-1-1 0,1 0 0,11-13 50,-11 11-39,0 0 0,0 1 0,0-1 0,-1 1 0,1-1 0,-1 0 0,0 0 0,1 1 0,-2-6 0,4-14 18,4-14-144,-6 27 46,1 0-1,0-1 0,0 1 1,1 0-1,8-17 1,30-56-48,-40 79 103,1 0 1,-1 0-1,1 0 1,-1 1-1,1-1 1,0 0-1,0 1 0,0 0 1,0-1-1,1 1 1,-1 0-1,1 0 0,-1 0 1,1 0-1,0 0 1,0 1-1,-1-1 1,1 1-1,0 0 0,6-2 1,2 0-11,-10 3 22,1-1-1,-1 1 1,1 0-1,-1-1 1,0 1-1,1 0 1,-1 0 0,1 0-1,-1 0 1,1 0-1,-1 0 1,1 1-1,1 0 1,3 0 3,0 1-1,0 0 1,0 0-1,0 1 1,0-1-1,-1 1 1,1 0-1,-1 1 1,0 0-1,9 7 1,34 44 564,-14-13-354,-31-38-159,-1-1 0,0 0-1,0 1 1,0 0 0,-1-1 0,1 1 0,-1 0 0,0 0 0,0 0 0,-1 0 0,1 0 0,-1 0-1,1 0 1,-1 0 0,-1 8 0,0 1 144,1 5-15,0-8-116,0 1-1,0 0 1,-1 0 0,0 0-1,-1-1 1,-1 1-1,0 0 1,-6 16-1,-31 56 1,40-81-66,-1-1 0,0 1 0,1-1-1,-1 1 1,0 0 0,0-1 0,0 0-1,0 1 1,0-1 0,-1 1-1,1-1 1,0 0 0,-1 0 0,1 0-1,0 0 1,-1 0 0,0 0-1,-1 1 1,1-2-91,1-1 0,-1 1 0,0-1-1,1 1 1,-1-1 0,1 1 0,-1-1-1,1 0 1,-1 1 0,1-1 0,0 0 0,-1 0-1,1 0 1,-2-2 0,-5-3-462,-49-39-1169,55 43 1491,0 0 1,-1 0-1,1 0 1,0 0-1,0-1 1,0 1-1,0 0 1,0-1-1,1 0 0,-1 1 1,1-1-1,0 0 1,-1 0-1,1 0 1,1 1-1,-1-1 1,-1-6-1,1-10-2025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5:19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6662,'-1'3'384,"0"1"-1,1-1 1,-1 1 0,1 0-1,0-1 1,0 1-1,0 0 1,0-1-1,1 1 1,0 0 0,-1-1-1,1 1 1,1-1-1,-1 1 1,0-1-1,1 0 1,2 4-1,6 11-436,25 31-1,-17-24 832,31 43-286,39 50 303,-80-108-595,-1 1 0,0 0 0,6 15 0,-4 12 301,-7-19-334,1-7-125,-1 1 0,-1-1 1,0 1-1,0 0 0,-1-1 0,-1 1 0,0-1 0,-1 1 1,-6 22-1,-21 46-15,28-78-26,0-1 1,0 0-1,0 0 1,0 0-1,0 0 1,0 0-1,-1 0 1,1 0-1,-1 0 1,1 0-1,-1-1 1,-2 3-1,3-4-38,0 1-1,0-1 0,0 1 1,-1-1-1,1 0 0,0 1 1,0-1-1,0 0 0,-1 0 1,1 0-1,0 0 0,0 0 1,-2-1-1,-4 1-405,7 0 443,-6 0-273,1-1 0,0 1 0,0-1 0,-1 0 0,-8-4-1,-82-30-1920,89 33 1677,1-1 0,0 0 1,-1 0-1,1-1 0,-8-6 0,-13-18-4555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5:19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59 2915,'-21'-13'9833,"-5"-6"-9160,-36-5-481,62 21-96,11 3-4612,4 6 1217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5:19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0 397 9865,'1'1'69,"-1"1"-1,0 0 0,0-1 0,1 1 1,-1-1-1,1 1 0,0 0 1,-1-1-1,1 0 0,0 1 0,0-1 1,0 1-1,0-1 0,0 0 1,0 0-1,1 0 0,-1 0 0,0 1 1,0-2-1,1 1 0,-1 0 0,1 0 1,1 1-1,1-1-3,0 1-1,0-1 0,0 0 1,1 0-1,-1 0 1,0 0-1,0-1 1,1 1-1,-1-1 1,1 0-1,-1-1 1,5 0-1,85-20 395,-89 20-399,0-1 0,0 1 0,0-1 0,0 0 0,-1-1 0,1 1-1,-1-1 1,0 0 0,0 0 0,0 0 0,0 0 0,0-1 0,-1 1-1,1-1 1,-1 0 0,0 0 0,4-8 0,9-11 37,-4 9-69,-7 8-23,0 0 0,0 0-1,0-1 1,-1 0 0,0 0 0,0 0-1,-1 0 1,0-1 0,0 1-1,2-12 1,1-13-18,4-42-1,-9 72-21,-1-1-1,0 1 1,0-1-1,0 1 1,0-1 0,0 1-1,0 0 1,-1-1-1,1 1 1,-1-1-1,0 1 1,1 0 0,-1-1-1,0 1 1,0 0-1,-1 0 1,1 0-1,0 0 1,-1 0-1,1 0 1,-1 0 0,0 0-1,0 1 1,1-1-1,-1 1 1,0-1-1,0 1 1,0 0-1,-4-2 1,-2-2-172,-6-3 163,-1 0 1,0 0-1,0 1 1,-1 1-1,1 1 1,-1 0-1,-18-3 1,30 8 38,3-1 49,-1 1 0,0-1 0,1 1 0,-1 0-1,0-1 1,1 1 0,-1 0 0,0 0-1,1 0 1,-1 1 0,0-1 0,1 0-1,-1 1 1,0-1 0,1 1 0,-1-1 0,-1 2-1,2-1-39,0 0-1,0 0 1,0 0-1,0 0 0,1 0 1,-1 0-1,0 0 1,1 0-1,-1 0 0,1 0 1,-1 1-1,1-1 1,-1 1-1,-2 6 26,-1 2-2,0 1 1,1 0-1,0 0 0,0 0 0,1 0 1,1 0-1,0 0 0,0 0 0,1 0 0,1 1 1,0-1-1,2 14 0,0-5 25,-3-13 11,0 0-1,1 0 1,0 0-1,1 0 1,-1 0 0,1 0-1,1 0 1,-1 0 0,1 0-1,1-1 1,-1 0 0,1 0-1,0 0 1,6 7-1,5 8 136,-13-18-190,5 7 7,1 1 0,0-1 0,1-1 0,0 1 0,0-2 0,1 1 0,13 8 0,77 48-15,-97-62-22,0-1 1,0 0-1,1 0 0,-1 0 0,1-1 1,-1 1-1,1-1 0,0 1 0,-1-1 1,1-1-1,0 1 0,0 0 1,0-1-1,0 0 0,7 0 0,4-1-361,-6 2-74,1-2 1,0 1-1,-1-1 1,1 0 0,0-1-1,-1 0 1,0-1-1,0 0 1,10-4-1,-18 6 260,0 1 0,0 0 0,0-1-1,0 1 1,0-1 0,-1 1 0,1-1-1,0 0 1,0 1 0,0-1 0,-1 0-1,1 0 1,0 1 0,-1-1 0,1 0-1,0 0 1,-1 0 0,1 0 0,-1-1-1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5:20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12204,'-1'0'83,"0"1"0,0 0 1,0 1-1,0-1 1,0 0-1,1 0 0,-1 0 1,0 0-1,1 1 1,-1-1-1,1 0 0,-1 0 1,1 1-1,0-1 1,-1 0-1,1 1 0,0-1 1,0 0-1,0 1 1,0-1-1,0 1 0,0-1 1,1 0-1,-1 3 0,5 7-13,-1 0 0,2 0 0,9 16 0,60 93 288,-25-41-24,124 215 1163,-96-145-1390,-46-84 90,-26-55-67,-4-13 60,-4-18 51,-1 15-256,0 1 0,0-1 0,-1 0 0,0 1 0,-5-5 0,5 4-78,-1 0 0,1 0 0,0 0 0,-5-10 0,1-5 50,2 0 0,0-1 1,2 0-1,0 0 0,2 0 1,0-1-1,1 1 0,3-28 0,5 12-35,2 24 6,-1 7-12,1-4-2,1 0 0,1 0 0,0 1 0,0 1 0,1 0 0,0 0 1,1 2-1,0-1 0,0 1 0,1 1 0,26-8 0,-38 13 72,1 1 0,-1-1-1,0 1 1,0 0 0,0 0 0,1 0-1,-1 0 1,0 0 0,0 0 0,1 1-1,-1-1 1,0 1 0,0 0 0,0-1-1,0 1 1,0 0 0,0 0 0,0 0-1,0 1 1,0-1 0,0 0 0,-1 1-1,1-1 1,-1 1 0,1 0 0,-1-1-1,1 1 1,-1 0 0,0 0-1,2 2 1,8 11 72,19 18 60,-1 1 1,-3 2 0,32 53-1,-49-74-80,-1-2 62,0-1 0,1 0 0,0 0-1,1-1 1,0 0 0,13 10 0,-14-14-65,0-1 1,1 0-1,-1-1 0,21 8 1,-28-13-36,2 1 15,-1 0 0,0 0 0,1 0 0,-1 0 0,1-1 0,0 0 0,-1 0 0,1 0 0,-1 0 0,1 0 0,-1-1 0,1 1 0,-1-1 0,1 0 1,-1 0-1,0-1 0,1 1 0,-1-1 0,0 1 0,0-1 0,5-4 0,-6 5-11,0 0 1,-1-1-1,1 1 1,0-1-1,-1 1 1,1-1-1,-1 1 0,0-1 1,1 0-1,-1 0 1,1-3-1,3-4 4,0-1 0,-1 0 0,4-16 0,-8 24-1,1 0 0,-1-1-1,0 1 1,0-1 0,0 0-1,0 1 1,-1-1 0,1 1-1,0 0 1,-1-1-1,0 1 1,0-1 0,0 1-1,0 0 1,0-1 0,-2-2-1,-29-30-7,14 17-31,9 7 21,-3-2 6,0 1 1,0 0 0,-1 1 0,-1 0-1,-27-17 1,-103-54-7,135 77 2,0 0 0,0 1 0,-1 0 1,-13-3-1,21 7 13,0-1 0,0 1 0,-1 0 0,1 0 0,0 0 0,0 0 0,-1 1 0,1-1 0,0 0 0,-4 2 0,-11 2 87,5-2-119,0 0-1,1 1 1,-1 1 0,1 0-1,0 0 1,0 1-1,0 1 1,1 0 0,0 0-1,0 1 1,-11 10-1,16-14-9,-23 24-826,23-8-775,4-15 1254,0 13-2770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6:45:21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5189,'16'-1'5326,"81"-6"-3899,-73 5-1359,3 0 48,0-2 0,36-9 0,-35 7 88,1 1-1,40-1 0,4 0 111,125-11 92,245-24 747,-169 15-1047,-119 13 28,-53 5 119,73-10-15,-27-2-195,-138 19-30,0 0 1,0 0-1,-1-1 0,1 0 1,14-6-1,-4 0-29,2 6 74,-19 3-56,-14 0-126,-23 3-2339,30-3 2078,1 0-1,0-1 0,-1 1 1,1-1-1,-1 0 0,1 0 1,-1 0-1,0 0 0,1-1 0,-4-1 1,-5-2-4361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2B739D-54F3-22AA-2546-AF9715852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63650A-2688-8679-8105-EAF5D713C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91E815-EA90-87BF-66FC-8D47E64E8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D7DC-1665-4D23-8586-8B937E663E7A}" type="datetimeFigureOut">
              <a:rPr lang="es-ES" smtClean="0"/>
              <a:t>22/06/2023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12FAA1-291D-FF75-8F07-D767C19D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AAD7F3-D2E5-F495-CDBC-1661E0C4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5F45A-B329-48DD-9602-532B5E4FAE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407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59F61-A5F2-235E-6DE5-F98730AEB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46C0255-E1EA-B0B0-6489-345AF188D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C218B1-A953-9C41-C72D-C493D10BA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D7DC-1665-4D23-8586-8B937E663E7A}" type="datetimeFigureOut">
              <a:rPr lang="es-ES" smtClean="0"/>
              <a:t>22/06/2023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1B57F8-FF7F-A2BC-CC50-08DE434A2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20FE0F-B301-0DE2-1163-A36A0D7A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5F45A-B329-48DD-9602-532B5E4FAE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9805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8959733-97AD-ED7D-D0CA-D3CAFE2B32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43BE9C-0961-FF9D-9F4C-70179A755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91790F-AF17-57A1-4D49-8DDEED1E2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D7DC-1665-4D23-8586-8B937E663E7A}" type="datetimeFigureOut">
              <a:rPr lang="es-ES" smtClean="0"/>
              <a:t>22/06/2023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18F7B2-25AA-28ED-3E71-3C75C2BB5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88D1D2-98D9-4B21-D006-232BEBF01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5F45A-B329-48DD-9602-532B5E4FAE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6497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90F250-9F07-424B-5CE4-DAE332412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862AE6-B833-5792-1CBC-E0C6CBA66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E30DEF-5904-D56D-3695-0DBE5AB33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D7DC-1665-4D23-8586-8B937E663E7A}" type="datetimeFigureOut">
              <a:rPr lang="es-ES" smtClean="0"/>
              <a:t>22/06/2023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F4C2C8-4831-330B-3DB8-397550AF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C71C71-2CAE-7776-7820-4A1C30B6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5F45A-B329-48DD-9602-532B5E4FAE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3870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45D4C-74DA-FF8A-6D21-89D3A8C8C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2AAC3F-246D-7EDD-7F1A-47A55C6BB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67B344-A64C-A3C4-B9AE-AD24FE651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D7DC-1665-4D23-8586-8B937E663E7A}" type="datetimeFigureOut">
              <a:rPr lang="es-ES" smtClean="0"/>
              <a:t>22/06/2023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545282-5825-3169-0AB7-CC1CA873D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4BE93B-785A-29CD-5B74-E84160AD6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5F45A-B329-48DD-9602-532B5E4FAE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2696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3B77D1-2584-5363-95AB-90364AD16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EA7962-9A33-BE1A-8F88-A7AD925B5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04D889-38FC-2230-B6CC-8140FAE04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7885E7-5268-B635-AF8E-C526A426C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D7DC-1665-4D23-8586-8B937E663E7A}" type="datetimeFigureOut">
              <a:rPr lang="es-ES" smtClean="0"/>
              <a:t>22/06/2023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49A03B-E302-40DC-D31F-A9ED2B4F4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9C6DFB-8F24-69E8-03F6-3FC17206B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5F45A-B329-48DD-9602-532B5E4FAE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9717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3BE09-F944-6024-FFEF-4D8B4B904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B6DA17-6125-BF77-E62F-B981BFBE7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C38721C-B9A4-4D8E-A93D-2E987CEF4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BF43617-915A-8DA7-1CCA-7250DB2DB9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39912EF-5E67-CE76-1AF2-F2EC7257B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295799B-363D-9E57-9B51-228775AFD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D7DC-1665-4D23-8586-8B937E663E7A}" type="datetimeFigureOut">
              <a:rPr lang="es-ES" smtClean="0"/>
              <a:t>22/06/2023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7FCC10A-E0BB-46A9-0928-14EAE9630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DCA8D90-7443-BAE1-028E-09064EC7D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5F45A-B329-48DD-9602-532B5E4FAE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2908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7EAAE-BDEF-6F6C-7271-62CC2A6FF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315F417-08BD-01B3-8113-D3EF7EF52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D7DC-1665-4D23-8586-8B937E663E7A}" type="datetimeFigureOut">
              <a:rPr lang="es-ES" smtClean="0"/>
              <a:t>22/06/2023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28DEF8C-CB29-AEC1-2502-41F16DB56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FDF46F1-B722-4741-4FAA-FE69BB01B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5F45A-B329-48DD-9602-532B5E4FAE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6993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DAEDDD9-1BA0-B434-7128-7F004AD7E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D7DC-1665-4D23-8586-8B937E663E7A}" type="datetimeFigureOut">
              <a:rPr lang="es-ES" smtClean="0"/>
              <a:t>22/06/2023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7633981-098D-F1D6-C174-73E652375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317F033-B51C-ABA7-9B72-BA98DA07F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5F45A-B329-48DD-9602-532B5E4FAE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5555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8199B-C0B8-D0FD-8B79-0B3AD5369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3EA4F4-DF35-DF79-3449-F0FF8C127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64CE7A-51E0-DF9A-A3FC-60DEE9CAC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F97970-746B-7222-22F4-7EDE61A0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D7DC-1665-4D23-8586-8B937E663E7A}" type="datetimeFigureOut">
              <a:rPr lang="es-ES" smtClean="0"/>
              <a:t>22/06/2023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D8A7FB-61B9-5750-6253-4517A1E50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346FA8-9EE1-3C0A-D4C2-CF7ED88D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5F45A-B329-48DD-9602-532B5E4FAE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4936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E7A84C-EDA9-A9A3-F450-939BE35AD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5A4641D-8FBB-93C3-BEFD-3BE69C7E8C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74409B9-00BD-2D23-2A36-8231E73F2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6A5142-1068-1F6B-7408-D9A5F1709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D7DC-1665-4D23-8586-8B937E663E7A}" type="datetimeFigureOut">
              <a:rPr lang="es-ES" smtClean="0"/>
              <a:t>22/06/2023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A38BD3-A374-14EC-EB62-F8E51F222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4AE1545-6668-DFBF-EA01-37746D36D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5F45A-B329-48DD-9602-532B5E4FAE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1094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CBA41A2-2FA7-7C3B-7A69-F892207F2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A03EB5-A603-1B32-3957-27ECD9946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F7DCEB-45A8-877A-3FBE-AF0EF557FE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3D7DC-1665-4D23-8586-8B937E663E7A}" type="datetimeFigureOut">
              <a:rPr lang="es-ES" smtClean="0"/>
              <a:t>22/06/2023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038DF4-8460-789F-1769-0C300C75A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CAE604-2731-3563-7BE6-5B4B28DEA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5F45A-B329-48DD-9602-532B5E4FAE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905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99" Type="http://schemas.openxmlformats.org/officeDocument/2006/relationships/image" Target="../media/image149.png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324" Type="http://schemas.openxmlformats.org/officeDocument/2006/relationships/customXml" Target="../ink/ink162.xml"/><Relationship Id="rId170" Type="http://schemas.openxmlformats.org/officeDocument/2006/relationships/customXml" Target="../ink/ink85.xml"/><Relationship Id="rId226" Type="http://schemas.openxmlformats.org/officeDocument/2006/relationships/customXml" Target="../ink/ink113.xml"/><Relationship Id="rId268" Type="http://schemas.openxmlformats.org/officeDocument/2006/relationships/customXml" Target="../ink/ink134.xml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335" Type="http://schemas.openxmlformats.org/officeDocument/2006/relationships/image" Target="../media/image167.png"/><Relationship Id="rId5" Type="http://schemas.openxmlformats.org/officeDocument/2006/relationships/image" Target="../media/image2.png"/><Relationship Id="rId181" Type="http://schemas.openxmlformats.org/officeDocument/2006/relationships/image" Target="../media/image90.png"/><Relationship Id="rId237" Type="http://schemas.openxmlformats.org/officeDocument/2006/relationships/image" Target="../media/image118.png"/><Relationship Id="rId279" Type="http://schemas.openxmlformats.org/officeDocument/2006/relationships/image" Target="../media/image139.png"/><Relationship Id="rId43" Type="http://schemas.openxmlformats.org/officeDocument/2006/relationships/image" Target="../media/image21.png"/><Relationship Id="rId139" Type="http://schemas.openxmlformats.org/officeDocument/2006/relationships/image" Target="../media/image69.png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48" Type="http://schemas.openxmlformats.org/officeDocument/2006/relationships/customXml" Target="../ink/ink124.xml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57.png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80.png"/><Relationship Id="rId217" Type="http://schemas.openxmlformats.org/officeDocument/2006/relationships/image" Target="../media/image108.png"/><Relationship Id="rId259" Type="http://schemas.openxmlformats.org/officeDocument/2006/relationships/image" Target="../media/image129.png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customXml" Target="../ink/ink135.xml"/><Relationship Id="rId326" Type="http://schemas.openxmlformats.org/officeDocument/2006/relationships/customXml" Target="../ink/ink163.xml"/><Relationship Id="rId65" Type="http://schemas.openxmlformats.org/officeDocument/2006/relationships/image" Target="../media/image32.png"/><Relationship Id="rId130" Type="http://schemas.openxmlformats.org/officeDocument/2006/relationships/customXml" Target="../ink/ink65.xml"/><Relationship Id="rId172" Type="http://schemas.openxmlformats.org/officeDocument/2006/relationships/customXml" Target="../ink/ink86.xml"/><Relationship Id="rId228" Type="http://schemas.openxmlformats.org/officeDocument/2006/relationships/customXml" Target="../ink/ink114.xml"/><Relationship Id="rId281" Type="http://schemas.openxmlformats.org/officeDocument/2006/relationships/image" Target="../media/image140.png"/><Relationship Id="rId337" Type="http://schemas.openxmlformats.org/officeDocument/2006/relationships/image" Target="../media/image168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183" Type="http://schemas.openxmlformats.org/officeDocument/2006/relationships/image" Target="../media/image91.png"/><Relationship Id="rId239" Type="http://schemas.openxmlformats.org/officeDocument/2006/relationships/image" Target="../media/image119.png"/><Relationship Id="rId250" Type="http://schemas.openxmlformats.org/officeDocument/2006/relationships/customXml" Target="../ink/ink125.xml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45" Type="http://schemas.openxmlformats.org/officeDocument/2006/relationships/image" Target="../media/image22.png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52" Type="http://schemas.openxmlformats.org/officeDocument/2006/relationships/customXml" Target="../ink/ink76.xml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40" Type="http://schemas.openxmlformats.org/officeDocument/2006/relationships/customXml" Target="../ink/ink120.xml"/><Relationship Id="rId261" Type="http://schemas.openxmlformats.org/officeDocument/2006/relationships/image" Target="../media/image130.png"/><Relationship Id="rId14" Type="http://schemas.openxmlformats.org/officeDocument/2006/relationships/customXml" Target="../ink/ink7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317" Type="http://schemas.openxmlformats.org/officeDocument/2006/relationships/image" Target="../media/image158.png"/><Relationship Id="rId338" Type="http://schemas.openxmlformats.org/officeDocument/2006/relationships/customXml" Target="../ink/ink169.xml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219" Type="http://schemas.openxmlformats.org/officeDocument/2006/relationships/image" Target="../media/image109.png"/><Relationship Id="rId230" Type="http://schemas.openxmlformats.org/officeDocument/2006/relationships/customXml" Target="../ink/ink115.xml"/><Relationship Id="rId251" Type="http://schemas.openxmlformats.org/officeDocument/2006/relationships/image" Target="../media/image125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272" Type="http://schemas.openxmlformats.org/officeDocument/2006/relationships/customXml" Target="../ink/ink136.xml"/><Relationship Id="rId293" Type="http://schemas.openxmlformats.org/officeDocument/2006/relationships/image" Target="../media/image146.png"/><Relationship Id="rId307" Type="http://schemas.openxmlformats.org/officeDocument/2006/relationships/image" Target="../media/image153.png"/><Relationship Id="rId328" Type="http://schemas.openxmlformats.org/officeDocument/2006/relationships/customXml" Target="../ink/ink164.xml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220" Type="http://schemas.openxmlformats.org/officeDocument/2006/relationships/customXml" Target="../ink/ink110.xml"/><Relationship Id="rId241" Type="http://schemas.openxmlformats.org/officeDocument/2006/relationships/image" Target="../media/image120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262" Type="http://schemas.openxmlformats.org/officeDocument/2006/relationships/customXml" Target="../ink/ink131.xml"/><Relationship Id="rId283" Type="http://schemas.openxmlformats.org/officeDocument/2006/relationships/image" Target="../media/image141.png"/><Relationship Id="rId318" Type="http://schemas.openxmlformats.org/officeDocument/2006/relationships/customXml" Target="../ink/ink159.xml"/><Relationship Id="rId339" Type="http://schemas.openxmlformats.org/officeDocument/2006/relationships/image" Target="../media/image169.png"/><Relationship Id="rId78" Type="http://schemas.openxmlformats.org/officeDocument/2006/relationships/customXml" Target="../ink/ink39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64" Type="http://schemas.openxmlformats.org/officeDocument/2006/relationships/customXml" Target="../ink/ink82.xml"/><Relationship Id="rId185" Type="http://schemas.openxmlformats.org/officeDocument/2006/relationships/image" Target="../media/image92.png"/><Relationship Id="rId9" Type="http://schemas.openxmlformats.org/officeDocument/2006/relationships/image" Target="../media/image4.png"/><Relationship Id="rId210" Type="http://schemas.openxmlformats.org/officeDocument/2006/relationships/customXml" Target="../ink/ink105.xml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52" Type="http://schemas.openxmlformats.org/officeDocument/2006/relationships/customXml" Target="../ink/ink126.xml"/><Relationship Id="rId273" Type="http://schemas.openxmlformats.org/officeDocument/2006/relationships/image" Target="../media/image136.png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329" Type="http://schemas.openxmlformats.org/officeDocument/2006/relationships/image" Target="../media/image164.png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340" Type="http://schemas.openxmlformats.org/officeDocument/2006/relationships/customXml" Target="../ink/ink170.xml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42" Type="http://schemas.openxmlformats.org/officeDocument/2006/relationships/customXml" Target="../ink/ink121.xml"/><Relationship Id="rId263" Type="http://schemas.openxmlformats.org/officeDocument/2006/relationships/image" Target="../media/image131.png"/><Relationship Id="rId284" Type="http://schemas.openxmlformats.org/officeDocument/2006/relationships/customXml" Target="../ink/ink142.xml"/><Relationship Id="rId319" Type="http://schemas.openxmlformats.org/officeDocument/2006/relationships/image" Target="../media/image159.png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330" Type="http://schemas.openxmlformats.org/officeDocument/2006/relationships/customXml" Target="../ink/ink165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11" Type="http://schemas.openxmlformats.org/officeDocument/2006/relationships/image" Target="../media/image105.png"/><Relationship Id="rId232" Type="http://schemas.openxmlformats.org/officeDocument/2006/relationships/customXml" Target="../ink/ink116.xml"/><Relationship Id="rId253" Type="http://schemas.openxmlformats.org/officeDocument/2006/relationships/image" Target="../media/image126.png"/><Relationship Id="rId274" Type="http://schemas.openxmlformats.org/officeDocument/2006/relationships/customXml" Target="../ink/ink137.xml"/><Relationship Id="rId295" Type="http://schemas.openxmlformats.org/officeDocument/2006/relationships/image" Target="../media/image147.png"/><Relationship Id="rId309" Type="http://schemas.openxmlformats.org/officeDocument/2006/relationships/image" Target="../media/image154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320" Type="http://schemas.openxmlformats.org/officeDocument/2006/relationships/customXml" Target="../ink/ink160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341" Type="http://schemas.openxmlformats.org/officeDocument/2006/relationships/image" Target="../media/image170.png"/><Relationship Id="rId201" Type="http://schemas.openxmlformats.org/officeDocument/2006/relationships/image" Target="../media/image100.png"/><Relationship Id="rId222" Type="http://schemas.openxmlformats.org/officeDocument/2006/relationships/customXml" Target="../ink/ink111.xml"/><Relationship Id="rId243" Type="http://schemas.openxmlformats.org/officeDocument/2006/relationships/image" Target="../media/image121.png"/><Relationship Id="rId264" Type="http://schemas.openxmlformats.org/officeDocument/2006/relationships/customXml" Target="../ink/ink132.xml"/><Relationship Id="rId285" Type="http://schemas.openxmlformats.org/officeDocument/2006/relationships/image" Target="../media/image142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310" Type="http://schemas.openxmlformats.org/officeDocument/2006/relationships/customXml" Target="../ink/ink155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331" Type="http://schemas.openxmlformats.org/officeDocument/2006/relationships/image" Target="../media/image165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06.xml"/><Relationship Id="rId233" Type="http://schemas.openxmlformats.org/officeDocument/2006/relationships/image" Target="../media/image116.png"/><Relationship Id="rId254" Type="http://schemas.openxmlformats.org/officeDocument/2006/relationships/customXml" Target="../ink/ink127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275" Type="http://schemas.openxmlformats.org/officeDocument/2006/relationships/image" Target="../media/image137.png"/><Relationship Id="rId296" Type="http://schemas.openxmlformats.org/officeDocument/2006/relationships/customXml" Target="../ink/ink148.xml"/><Relationship Id="rId300" Type="http://schemas.openxmlformats.org/officeDocument/2006/relationships/customXml" Target="../ink/ink150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321" Type="http://schemas.openxmlformats.org/officeDocument/2006/relationships/image" Target="../media/image160.png"/><Relationship Id="rId202" Type="http://schemas.openxmlformats.org/officeDocument/2006/relationships/customXml" Target="../ink/ink101.xml"/><Relationship Id="rId223" Type="http://schemas.openxmlformats.org/officeDocument/2006/relationships/image" Target="../media/image111.png"/><Relationship Id="rId244" Type="http://schemas.openxmlformats.org/officeDocument/2006/relationships/customXml" Target="../ink/ink122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265" Type="http://schemas.openxmlformats.org/officeDocument/2006/relationships/image" Target="../media/image132.png"/><Relationship Id="rId286" Type="http://schemas.openxmlformats.org/officeDocument/2006/relationships/customXml" Target="../ink/ink143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311" Type="http://schemas.openxmlformats.org/officeDocument/2006/relationships/image" Target="../media/image155.png"/><Relationship Id="rId332" Type="http://schemas.openxmlformats.org/officeDocument/2006/relationships/customXml" Target="../ink/ink166.xml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image" Target="../media/image127.png"/><Relationship Id="rId276" Type="http://schemas.openxmlformats.org/officeDocument/2006/relationships/customXml" Target="../ink/ink138.xml"/><Relationship Id="rId297" Type="http://schemas.openxmlformats.org/officeDocument/2006/relationships/image" Target="../media/image148.png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301" Type="http://schemas.openxmlformats.org/officeDocument/2006/relationships/image" Target="../media/image150.png"/><Relationship Id="rId322" Type="http://schemas.openxmlformats.org/officeDocument/2006/relationships/customXml" Target="../ink/ink161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45" Type="http://schemas.openxmlformats.org/officeDocument/2006/relationships/image" Target="../media/image122.png"/><Relationship Id="rId266" Type="http://schemas.openxmlformats.org/officeDocument/2006/relationships/customXml" Target="../ink/ink133.xml"/><Relationship Id="rId287" Type="http://schemas.openxmlformats.org/officeDocument/2006/relationships/image" Target="../media/image143.png"/><Relationship Id="rId30" Type="http://schemas.openxmlformats.org/officeDocument/2006/relationships/customXml" Target="../ink/ink15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312" Type="http://schemas.openxmlformats.org/officeDocument/2006/relationships/customXml" Target="../ink/ink156.xml"/><Relationship Id="rId333" Type="http://schemas.openxmlformats.org/officeDocument/2006/relationships/image" Target="../media/image166.png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35" Type="http://schemas.openxmlformats.org/officeDocument/2006/relationships/image" Target="../media/image117.png"/><Relationship Id="rId256" Type="http://schemas.openxmlformats.org/officeDocument/2006/relationships/customXml" Target="../ink/ink128.xml"/><Relationship Id="rId277" Type="http://schemas.openxmlformats.org/officeDocument/2006/relationships/image" Target="../media/image138.png"/><Relationship Id="rId298" Type="http://schemas.openxmlformats.org/officeDocument/2006/relationships/customXml" Target="../ink/ink149.xml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302" Type="http://schemas.openxmlformats.org/officeDocument/2006/relationships/customXml" Target="../ink/ink151.xml"/><Relationship Id="rId323" Type="http://schemas.openxmlformats.org/officeDocument/2006/relationships/image" Target="../media/image161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2.png"/><Relationship Id="rId246" Type="http://schemas.openxmlformats.org/officeDocument/2006/relationships/customXml" Target="../ink/ink123.xml"/><Relationship Id="rId267" Type="http://schemas.openxmlformats.org/officeDocument/2006/relationships/image" Target="../media/image133.png"/><Relationship Id="rId288" Type="http://schemas.openxmlformats.org/officeDocument/2006/relationships/customXml" Target="../ink/ink144.xml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313" Type="http://schemas.openxmlformats.org/officeDocument/2006/relationships/image" Target="../media/image156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4.png"/><Relationship Id="rId334" Type="http://schemas.openxmlformats.org/officeDocument/2006/relationships/customXml" Target="../ink/ink167.xml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07.png"/><Relationship Id="rId236" Type="http://schemas.openxmlformats.org/officeDocument/2006/relationships/customXml" Target="../ink/ink118.xml"/><Relationship Id="rId257" Type="http://schemas.openxmlformats.org/officeDocument/2006/relationships/image" Target="../media/image128.png"/><Relationship Id="rId278" Type="http://schemas.openxmlformats.org/officeDocument/2006/relationships/customXml" Target="../ink/ink139.xml"/><Relationship Id="rId303" Type="http://schemas.openxmlformats.org/officeDocument/2006/relationships/image" Target="../media/image151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image" Target="../media/image123.png"/><Relationship Id="rId107" Type="http://schemas.openxmlformats.org/officeDocument/2006/relationships/image" Target="../media/image53.png"/><Relationship Id="rId289" Type="http://schemas.openxmlformats.org/officeDocument/2006/relationships/image" Target="../media/image144.png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Relationship Id="rId314" Type="http://schemas.openxmlformats.org/officeDocument/2006/relationships/customXml" Target="../ink/ink157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258" Type="http://schemas.openxmlformats.org/officeDocument/2006/relationships/customXml" Target="../ink/ink129.xml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image" Target="../media/image162.png"/><Relationship Id="rId171" Type="http://schemas.openxmlformats.org/officeDocument/2006/relationships/image" Target="../media/image85.png"/><Relationship Id="rId227" Type="http://schemas.openxmlformats.org/officeDocument/2006/relationships/image" Target="../media/image113.png"/><Relationship Id="rId269" Type="http://schemas.openxmlformats.org/officeDocument/2006/relationships/image" Target="../media/image134.png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280" Type="http://schemas.openxmlformats.org/officeDocument/2006/relationships/customXml" Target="../ink/ink140.xml"/><Relationship Id="rId336" Type="http://schemas.openxmlformats.org/officeDocument/2006/relationships/customXml" Target="../ink/ink168.xml"/><Relationship Id="rId75" Type="http://schemas.openxmlformats.org/officeDocument/2006/relationships/image" Target="../media/image37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5.png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49" Type="http://schemas.openxmlformats.org/officeDocument/2006/relationships/image" Target="../media/image124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30.xml"/><Relationship Id="rId316" Type="http://schemas.openxmlformats.org/officeDocument/2006/relationships/customXml" Target="../ink/ink158.xml"/><Relationship Id="rId55" Type="http://schemas.openxmlformats.org/officeDocument/2006/relationships/image" Target="../media/image27.png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62" Type="http://schemas.openxmlformats.org/officeDocument/2006/relationships/customXml" Target="../ink/ink81.xml"/><Relationship Id="rId218" Type="http://schemas.openxmlformats.org/officeDocument/2006/relationships/customXml" Target="../ink/ink109.xml"/><Relationship Id="rId271" Type="http://schemas.openxmlformats.org/officeDocument/2006/relationships/image" Target="../media/image135.png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65.png"/><Relationship Id="rId327" Type="http://schemas.openxmlformats.org/officeDocument/2006/relationships/image" Target="../media/image163.png"/><Relationship Id="rId173" Type="http://schemas.openxmlformats.org/officeDocument/2006/relationships/image" Target="../media/image86.png"/><Relationship Id="rId229" Type="http://schemas.openxmlformats.org/officeDocument/2006/relationships/image" Target="../media/image1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6.png"/><Relationship Id="rId18" Type="http://schemas.openxmlformats.org/officeDocument/2006/relationships/customXml" Target="../ink/ink179.xml"/><Relationship Id="rId26" Type="http://schemas.openxmlformats.org/officeDocument/2006/relationships/customXml" Target="../ink/ink183.xml"/><Relationship Id="rId39" Type="http://schemas.openxmlformats.org/officeDocument/2006/relationships/image" Target="../media/image189.png"/><Relationship Id="rId21" Type="http://schemas.openxmlformats.org/officeDocument/2006/relationships/image" Target="../media/image180.png"/><Relationship Id="rId34" Type="http://schemas.openxmlformats.org/officeDocument/2006/relationships/customXml" Target="../ink/ink187.xml"/><Relationship Id="rId42" Type="http://schemas.openxmlformats.org/officeDocument/2006/relationships/customXml" Target="../ink/ink191.xml"/><Relationship Id="rId47" Type="http://schemas.openxmlformats.org/officeDocument/2006/relationships/image" Target="../media/image193.png"/><Relationship Id="rId50" Type="http://schemas.openxmlformats.org/officeDocument/2006/relationships/customXml" Target="../ink/ink195.xml"/><Relationship Id="rId7" Type="http://schemas.openxmlformats.org/officeDocument/2006/relationships/image" Target="../media/image173.png"/><Relationship Id="rId2" Type="http://schemas.openxmlformats.org/officeDocument/2006/relationships/customXml" Target="../ink/ink171.xml"/><Relationship Id="rId16" Type="http://schemas.openxmlformats.org/officeDocument/2006/relationships/customXml" Target="../ink/ink178.xml"/><Relationship Id="rId29" Type="http://schemas.openxmlformats.org/officeDocument/2006/relationships/image" Target="../media/image184.png"/><Relationship Id="rId11" Type="http://schemas.openxmlformats.org/officeDocument/2006/relationships/image" Target="../media/image175.png"/><Relationship Id="rId24" Type="http://schemas.openxmlformats.org/officeDocument/2006/relationships/customXml" Target="../ink/ink182.xml"/><Relationship Id="rId32" Type="http://schemas.openxmlformats.org/officeDocument/2006/relationships/customXml" Target="../ink/ink186.xml"/><Relationship Id="rId37" Type="http://schemas.openxmlformats.org/officeDocument/2006/relationships/image" Target="../media/image188.png"/><Relationship Id="rId40" Type="http://schemas.openxmlformats.org/officeDocument/2006/relationships/customXml" Target="../ink/ink190.xml"/><Relationship Id="rId45" Type="http://schemas.openxmlformats.org/officeDocument/2006/relationships/image" Target="../media/image192.png"/><Relationship Id="rId53" Type="http://schemas.openxmlformats.org/officeDocument/2006/relationships/image" Target="../media/image196.png"/><Relationship Id="rId5" Type="http://schemas.openxmlformats.org/officeDocument/2006/relationships/image" Target="../media/image172.png"/><Relationship Id="rId10" Type="http://schemas.openxmlformats.org/officeDocument/2006/relationships/customXml" Target="../ink/ink175.xml"/><Relationship Id="rId19" Type="http://schemas.openxmlformats.org/officeDocument/2006/relationships/image" Target="../media/image179.png"/><Relationship Id="rId31" Type="http://schemas.openxmlformats.org/officeDocument/2006/relationships/image" Target="../media/image185.png"/><Relationship Id="rId44" Type="http://schemas.openxmlformats.org/officeDocument/2006/relationships/customXml" Target="../ink/ink192.xml"/><Relationship Id="rId52" Type="http://schemas.openxmlformats.org/officeDocument/2006/relationships/customXml" Target="../ink/ink196.xml"/><Relationship Id="rId4" Type="http://schemas.openxmlformats.org/officeDocument/2006/relationships/customXml" Target="../ink/ink172.xml"/><Relationship Id="rId9" Type="http://schemas.openxmlformats.org/officeDocument/2006/relationships/image" Target="../media/image174.png"/><Relationship Id="rId14" Type="http://schemas.openxmlformats.org/officeDocument/2006/relationships/customXml" Target="../ink/ink177.xml"/><Relationship Id="rId22" Type="http://schemas.openxmlformats.org/officeDocument/2006/relationships/customXml" Target="../ink/ink181.xml"/><Relationship Id="rId27" Type="http://schemas.openxmlformats.org/officeDocument/2006/relationships/image" Target="../media/image183.png"/><Relationship Id="rId30" Type="http://schemas.openxmlformats.org/officeDocument/2006/relationships/customXml" Target="../ink/ink185.xml"/><Relationship Id="rId35" Type="http://schemas.openxmlformats.org/officeDocument/2006/relationships/image" Target="../media/image187.png"/><Relationship Id="rId43" Type="http://schemas.openxmlformats.org/officeDocument/2006/relationships/image" Target="../media/image191.png"/><Relationship Id="rId48" Type="http://schemas.openxmlformats.org/officeDocument/2006/relationships/customXml" Target="../ink/ink194.xml"/><Relationship Id="rId8" Type="http://schemas.openxmlformats.org/officeDocument/2006/relationships/customXml" Target="../ink/ink174.xml"/><Relationship Id="rId51" Type="http://schemas.openxmlformats.org/officeDocument/2006/relationships/image" Target="../media/image195.png"/><Relationship Id="rId3" Type="http://schemas.openxmlformats.org/officeDocument/2006/relationships/image" Target="../media/image171.png"/><Relationship Id="rId12" Type="http://schemas.openxmlformats.org/officeDocument/2006/relationships/customXml" Target="../ink/ink176.xml"/><Relationship Id="rId17" Type="http://schemas.openxmlformats.org/officeDocument/2006/relationships/image" Target="../media/image178.png"/><Relationship Id="rId25" Type="http://schemas.openxmlformats.org/officeDocument/2006/relationships/image" Target="../media/image182.png"/><Relationship Id="rId33" Type="http://schemas.openxmlformats.org/officeDocument/2006/relationships/image" Target="../media/image186.png"/><Relationship Id="rId38" Type="http://schemas.openxmlformats.org/officeDocument/2006/relationships/customXml" Target="../ink/ink189.xml"/><Relationship Id="rId46" Type="http://schemas.openxmlformats.org/officeDocument/2006/relationships/customXml" Target="../ink/ink193.xml"/><Relationship Id="rId20" Type="http://schemas.openxmlformats.org/officeDocument/2006/relationships/customXml" Target="../ink/ink180.xml"/><Relationship Id="rId41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3.xml"/><Relationship Id="rId15" Type="http://schemas.openxmlformats.org/officeDocument/2006/relationships/image" Target="../media/image177.png"/><Relationship Id="rId23" Type="http://schemas.openxmlformats.org/officeDocument/2006/relationships/image" Target="../media/image181.png"/><Relationship Id="rId28" Type="http://schemas.openxmlformats.org/officeDocument/2006/relationships/customXml" Target="../ink/ink184.xml"/><Relationship Id="rId36" Type="http://schemas.openxmlformats.org/officeDocument/2006/relationships/customXml" Target="../ink/ink188.xml"/><Relationship Id="rId49" Type="http://schemas.openxmlformats.org/officeDocument/2006/relationships/image" Target="../media/image194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54.png"/><Relationship Id="rId299" Type="http://schemas.openxmlformats.org/officeDocument/2006/relationships/customXml" Target="../ink/ink346.xml"/><Relationship Id="rId21" Type="http://schemas.openxmlformats.org/officeDocument/2006/relationships/image" Target="../media/image206.png"/><Relationship Id="rId63" Type="http://schemas.openxmlformats.org/officeDocument/2006/relationships/image" Target="../media/image227.png"/><Relationship Id="rId159" Type="http://schemas.openxmlformats.org/officeDocument/2006/relationships/image" Target="../media/image275.png"/><Relationship Id="rId324" Type="http://schemas.openxmlformats.org/officeDocument/2006/relationships/image" Target="../media/image357.png"/><Relationship Id="rId366" Type="http://schemas.openxmlformats.org/officeDocument/2006/relationships/image" Target="../media/image378.png"/><Relationship Id="rId170" Type="http://schemas.openxmlformats.org/officeDocument/2006/relationships/customXml" Target="../ink/ink281.xml"/><Relationship Id="rId226" Type="http://schemas.openxmlformats.org/officeDocument/2006/relationships/customXml" Target="../ink/ink309.xml"/><Relationship Id="rId268" Type="http://schemas.openxmlformats.org/officeDocument/2006/relationships/customXml" Target="../ink/ink330.xml"/><Relationship Id="rId32" Type="http://schemas.openxmlformats.org/officeDocument/2006/relationships/customXml" Target="../ink/ink212.xml"/><Relationship Id="rId74" Type="http://schemas.openxmlformats.org/officeDocument/2006/relationships/customXml" Target="../ink/ink233.xml"/><Relationship Id="rId128" Type="http://schemas.openxmlformats.org/officeDocument/2006/relationships/customXml" Target="../ink/ink260.xml"/><Relationship Id="rId335" Type="http://schemas.openxmlformats.org/officeDocument/2006/relationships/customXml" Target="../ink/ink364.xml"/><Relationship Id="rId377" Type="http://schemas.openxmlformats.org/officeDocument/2006/relationships/customXml" Target="../ink/ink385.xml"/><Relationship Id="rId5" Type="http://schemas.openxmlformats.org/officeDocument/2006/relationships/image" Target="../media/image198.png"/><Relationship Id="rId181" Type="http://schemas.openxmlformats.org/officeDocument/2006/relationships/image" Target="../media/image286.png"/><Relationship Id="rId237" Type="http://schemas.openxmlformats.org/officeDocument/2006/relationships/image" Target="../media/image314.png"/><Relationship Id="rId279" Type="http://schemas.openxmlformats.org/officeDocument/2006/relationships/customXml" Target="../ink/ink336.xml"/><Relationship Id="rId43" Type="http://schemas.openxmlformats.org/officeDocument/2006/relationships/image" Target="../media/image217.png"/><Relationship Id="rId139" Type="http://schemas.openxmlformats.org/officeDocument/2006/relationships/image" Target="../media/image265.png"/><Relationship Id="rId290" Type="http://schemas.openxmlformats.org/officeDocument/2006/relationships/image" Target="../media/image340.png"/><Relationship Id="rId304" Type="http://schemas.openxmlformats.org/officeDocument/2006/relationships/image" Target="../media/image347.png"/><Relationship Id="rId346" Type="http://schemas.openxmlformats.org/officeDocument/2006/relationships/image" Target="../media/image368.png"/><Relationship Id="rId388" Type="http://schemas.openxmlformats.org/officeDocument/2006/relationships/image" Target="../media/image389.png"/><Relationship Id="rId85" Type="http://schemas.openxmlformats.org/officeDocument/2006/relationships/image" Target="../media/image238.png"/><Relationship Id="rId150" Type="http://schemas.openxmlformats.org/officeDocument/2006/relationships/customXml" Target="../ink/ink271.xml"/><Relationship Id="rId192" Type="http://schemas.openxmlformats.org/officeDocument/2006/relationships/customXml" Target="../ink/ink292.xml"/><Relationship Id="rId206" Type="http://schemas.openxmlformats.org/officeDocument/2006/relationships/customXml" Target="../ink/ink299.xml"/><Relationship Id="rId248" Type="http://schemas.openxmlformats.org/officeDocument/2006/relationships/customXml" Target="../ink/ink320.xml"/><Relationship Id="rId12" Type="http://schemas.openxmlformats.org/officeDocument/2006/relationships/customXml" Target="../ink/ink202.xml"/><Relationship Id="rId108" Type="http://schemas.openxmlformats.org/officeDocument/2006/relationships/customXml" Target="../ink/ink250.xml"/><Relationship Id="rId315" Type="http://schemas.openxmlformats.org/officeDocument/2006/relationships/customXml" Target="../ink/ink354.xml"/><Relationship Id="rId357" Type="http://schemas.openxmlformats.org/officeDocument/2006/relationships/customXml" Target="../ink/ink375.xml"/><Relationship Id="rId54" Type="http://schemas.openxmlformats.org/officeDocument/2006/relationships/customXml" Target="../ink/ink223.xml"/><Relationship Id="rId96" Type="http://schemas.openxmlformats.org/officeDocument/2006/relationships/customXml" Target="../ink/ink244.xml"/><Relationship Id="rId161" Type="http://schemas.openxmlformats.org/officeDocument/2006/relationships/image" Target="../media/image276.png"/><Relationship Id="rId217" Type="http://schemas.openxmlformats.org/officeDocument/2006/relationships/image" Target="../media/image304.png"/><Relationship Id="rId259" Type="http://schemas.openxmlformats.org/officeDocument/2006/relationships/image" Target="../media/image325.png"/><Relationship Id="rId23" Type="http://schemas.openxmlformats.org/officeDocument/2006/relationships/image" Target="../media/image207.png"/><Relationship Id="rId119" Type="http://schemas.openxmlformats.org/officeDocument/2006/relationships/image" Target="../media/image255.png"/><Relationship Id="rId270" Type="http://schemas.openxmlformats.org/officeDocument/2006/relationships/image" Target="../media/image330.png"/><Relationship Id="rId326" Type="http://schemas.openxmlformats.org/officeDocument/2006/relationships/image" Target="../media/image358.png"/><Relationship Id="rId65" Type="http://schemas.openxmlformats.org/officeDocument/2006/relationships/image" Target="../media/image228.png"/><Relationship Id="rId130" Type="http://schemas.openxmlformats.org/officeDocument/2006/relationships/customXml" Target="../ink/ink261.xml"/><Relationship Id="rId368" Type="http://schemas.openxmlformats.org/officeDocument/2006/relationships/image" Target="../media/image379.png"/><Relationship Id="rId172" Type="http://schemas.openxmlformats.org/officeDocument/2006/relationships/customXml" Target="../ink/ink282.xml"/><Relationship Id="rId228" Type="http://schemas.openxmlformats.org/officeDocument/2006/relationships/customXml" Target="../ink/ink310.xml"/><Relationship Id="rId281" Type="http://schemas.openxmlformats.org/officeDocument/2006/relationships/customXml" Target="../ink/ink337.xml"/><Relationship Id="rId337" Type="http://schemas.openxmlformats.org/officeDocument/2006/relationships/customXml" Target="../ink/ink365.xml"/><Relationship Id="rId34" Type="http://schemas.openxmlformats.org/officeDocument/2006/relationships/customXml" Target="../ink/ink213.xml"/><Relationship Id="rId76" Type="http://schemas.openxmlformats.org/officeDocument/2006/relationships/customXml" Target="../ink/ink234.xml"/><Relationship Id="rId141" Type="http://schemas.openxmlformats.org/officeDocument/2006/relationships/image" Target="../media/image266.png"/><Relationship Id="rId379" Type="http://schemas.openxmlformats.org/officeDocument/2006/relationships/customXml" Target="../ink/ink386.xml"/><Relationship Id="rId7" Type="http://schemas.openxmlformats.org/officeDocument/2006/relationships/image" Target="../media/image199.png"/><Relationship Id="rId183" Type="http://schemas.openxmlformats.org/officeDocument/2006/relationships/image" Target="../media/image287.png"/><Relationship Id="rId239" Type="http://schemas.openxmlformats.org/officeDocument/2006/relationships/image" Target="../media/image315.png"/><Relationship Id="rId250" Type="http://schemas.openxmlformats.org/officeDocument/2006/relationships/customXml" Target="../ink/ink321.xml"/><Relationship Id="rId292" Type="http://schemas.openxmlformats.org/officeDocument/2006/relationships/image" Target="../media/image341.png"/><Relationship Id="rId306" Type="http://schemas.openxmlformats.org/officeDocument/2006/relationships/image" Target="../media/image348.png"/><Relationship Id="rId45" Type="http://schemas.openxmlformats.org/officeDocument/2006/relationships/image" Target="../media/image218.png"/><Relationship Id="rId87" Type="http://schemas.openxmlformats.org/officeDocument/2006/relationships/image" Target="../media/image239.png"/><Relationship Id="rId110" Type="http://schemas.openxmlformats.org/officeDocument/2006/relationships/customXml" Target="../ink/ink251.xml"/><Relationship Id="rId348" Type="http://schemas.openxmlformats.org/officeDocument/2006/relationships/image" Target="../media/image369.png"/><Relationship Id="rId152" Type="http://schemas.openxmlformats.org/officeDocument/2006/relationships/customXml" Target="../ink/ink272.xml"/><Relationship Id="rId194" Type="http://schemas.openxmlformats.org/officeDocument/2006/relationships/customXml" Target="../ink/ink293.xml"/><Relationship Id="rId208" Type="http://schemas.openxmlformats.org/officeDocument/2006/relationships/customXml" Target="../ink/ink300.xml"/><Relationship Id="rId261" Type="http://schemas.openxmlformats.org/officeDocument/2006/relationships/image" Target="../media/image326.png"/><Relationship Id="rId14" Type="http://schemas.openxmlformats.org/officeDocument/2006/relationships/customXml" Target="../ink/ink203.xml"/><Relationship Id="rId56" Type="http://schemas.openxmlformats.org/officeDocument/2006/relationships/customXml" Target="../ink/ink224.xml"/><Relationship Id="rId317" Type="http://schemas.openxmlformats.org/officeDocument/2006/relationships/customXml" Target="../ink/ink355.xml"/><Relationship Id="rId359" Type="http://schemas.openxmlformats.org/officeDocument/2006/relationships/customXml" Target="../ink/ink376.xml"/><Relationship Id="rId98" Type="http://schemas.openxmlformats.org/officeDocument/2006/relationships/customXml" Target="../ink/ink245.xml"/><Relationship Id="rId121" Type="http://schemas.openxmlformats.org/officeDocument/2006/relationships/image" Target="../media/image256.png"/><Relationship Id="rId163" Type="http://schemas.openxmlformats.org/officeDocument/2006/relationships/image" Target="../media/image277.png"/><Relationship Id="rId219" Type="http://schemas.openxmlformats.org/officeDocument/2006/relationships/image" Target="../media/image305.png"/><Relationship Id="rId370" Type="http://schemas.openxmlformats.org/officeDocument/2006/relationships/image" Target="../media/image380.png"/><Relationship Id="rId230" Type="http://schemas.openxmlformats.org/officeDocument/2006/relationships/customXml" Target="../ink/ink311.xml"/><Relationship Id="rId25" Type="http://schemas.openxmlformats.org/officeDocument/2006/relationships/image" Target="../media/image208.png"/><Relationship Id="rId67" Type="http://schemas.openxmlformats.org/officeDocument/2006/relationships/image" Target="../media/image229.png"/><Relationship Id="rId272" Type="http://schemas.openxmlformats.org/officeDocument/2006/relationships/image" Target="../media/image331.png"/><Relationship Id="rId328" Type="http://schemas.openxmlformats.org/officeDocument/2006/relationships/image" Target="../media/image359.png"/><Relationship Id="rId132" Type="http://schemas.openxmlformats.org/officeDocument/2006/relationships/customXml" Target="../ink/ink262.xml"/><Relationship Id="rId174" Type="http://schemas.openxmlformats.org/officeDocument/2006/relationships/customXml" Target="../ink/ink283.xml"/><Relationship Id="rId381" Type="http://schemas.openxmlformats.org/officeDocument/2006/relationships/customXml" Target="../ink/ink387.xml"/><Relationship Id="rId241" Type="http://schemas.openxmlformats.org/officeDocument/2006/relationships/image" Target="../media/image316.png"/><Relationship Id="rId36" Type="http://schemas.openxmlformats.org/officeDocument/2006/relationships/customXml" Target="../ink/ink214.xml"/><Relationship Id="rId283" Type="http://schemas.openxmlformats.org/officeDocument/2006/relationships/customXml" Target="../ink/ink338.xml"/><Relationship Id="rId339" Type="http://schemas.openxmlformats.org/officeDocument/2006/relationships/customXml" Target="../ink/ink366.xml"/><Relationship Id="rId78" Type="http://schemas.openxmlformats.org/officeDocument/2006/relationships/customXml" Target="../ink/ink235.xml"/><Relationship Id="rId101" Type="http://schemas.openxmlformats.org/officeDocument/2006/relationships/image" Target="../media/image246.png"/><Relationship Id="rId143" Type="http://schemas.openxmlformats.org/officeDocument/2006/relationships/image" Target="../media/image267.png"/><Relationship Id="rId185" Type="http://schemas.openxmlformats.org/officeDocument/2006/relationships/image" Target="../media/image288.png"/><Relationship Id="rId350" Type="http://schemas.openxmlformats.org/officeDocument/2006/relationships/image" Target="../media/image370.png"/><Relationship Id="rId9" Type="http://schemas.openxmlformats.org/officeDocument/2006/relationships/image" Target="../media/image200.png"/><Relationship Id="rId210" Type="http://schemas.openxmlformats.org/officeDocument/2006/relationships/customXml" Target="../ink/ink301.xml"/><Relationship Id="rId252" Type="http://schemas.openxmlformats.org/officeDocument/2006/relationships/customXml" Target="../ink/ink322.xml"/><Relationship Id="rId294" Type="http://schemas.openxmlformats.org/officeDocument/2006/relationships/image" Target="../media/image342.png"/><Relationship Id="rId308" Type="http://schemas.openxmlformats.org/officeDocument/2006/relationships/image" Target="../media/image349.png"/><Relationship Id="rId47" Type="http://schemas.openxmlformats.org/officeDocument/2006/relationships/image" Target="../media/image219.png"/><Relationship Id="rId68" Type="http://schemas.openxmlformats.org/officeDocument/2006/relationships/customXml" Target="../ink/ink230.xml"/><Relationship Id="rId89" Type="http://schemas.openxmlformats.org/officeDocument/2006/relationships/image" Target="../media/image240.png"/><Relationship Id="rId112" Type="http://schemas.openxmlformats.org/officeDocument/2006/relationships/customXml" Target="../ink/ink252.xml"/><Relationship Id="rId133" Type="http://schemas.openxmlformats.org/officeDocument/2006/relationships/image" Target="../media/image262.png"/><Relationship Id="rId154" Type="http://schemas.openxmlformats.org/officeDocument/2006/relationships/customXml" Target="../ink/ink273.xml"/><Relationship Id="rId175" Type="http://schemas.openxmlformats.org/officeDocument/2006/relationships/image" Target="../media/image283.png"/><Relationship Id="rId340" Type="http://schemas.openxmlformats.org/officeDocument/2006/relationships/image" Target="../media/image365.png"/><Relationship Id="rId361" Type="http://schemas.openxmlformats.org/officeDocument/2006/relationships/customXml" Target="../ink/ink377.xml"/><Relationship Id="rId196" Type="http://schemas.openxmlformats.org/officeDocument/2006/relationships/customXml" Target="../ink/ink294.xml"/><Relationship Id="rId200" Type="http://schemas.openxmlformats.org/officeDocument/2006/relationships/customXml" Target="../ink/ink296.xml"/><Relationship Id="rId382" Type="http://schemas.openxmlformats.org/officeDocument/2006/relationships/image" Target="../media/image386.png"/><Relationship Id="rId16" Type="http://schemas.openxmlformats.org/officeDocument/2006/relationships/customXml" Target="../ink/ink204.xml"/><Relationship Id="rId221" Type="http://schemas.openxmlformats.org/officeDocument/2006/relationships/image" Target="../media/image306.png"/><Relationship Id="rId242" Type="http://schemas.openxmlformats.org/officeDocument/2006/relationships/customXml" Target="../ink/ink317.xml"/><Relationship Id="rId263" Type="http://schemas.openxmlformats.org/officeDocument/2006/relationships/image" Target="../media/image327.png"/><Relationship Id="rId284" Type="http://schemas.openxmlformats.org/officeDocument/2006/relationships/image" Target="../media/image337.png"/><Relationship Id="rId319" Type="http://schemas.openxmlformats.org/officeDocument/2006/relationships/customXml" Target="../ink/ink356.xml"/><Relationship Id="rId37" Type="http://schemas.openxmlformats.org/officeDocument/2006/relationships/image" Target="../media/image214.png"/><Relationship Id="rId58" Type="http://schemas.openxmlformats.org/officeDocument/2006/relationships/customXml" Target="../ink/ink225.xml"/><Relationship Id="rId79" Type="http://schemas.openxmlformats.org/officeDocument/2006/relationships/image" Target="../media/image235.png"/><Relationship Id="rId102" Type="http://schemas.openxmlformats.org/officeDocument/2006/relationships/customXml" Target="../ink/ink247.xml"/><Relationship Id="rId123" Type="http://schemas.openxmlformats.org/officeDocument/2006/relationships/image" Target="../media/image257.png"/><Relationship Id="rId144" Type="http://schemas.openxmlformats.org/officeDocument/2006/relationships/customXml" Target="../ink/ink268.xml"/><Relationship Id="rId330" Type="http://schemas.openxmlformats.org/officeDocument/2006/relationships/image" Target="../media/image360.png"/><Relationship Id="rId90" Type="http://schemas.openxmlformats.org/officeDocument/2006/relationships/customXml" Target="../ink/ink241.xml"/><Relationship Id="rId165" Type="http://schemas.openxmlformats.org/officeDocument/2006/relationships/image" Target="../media/image278.png"/><Relationship Id="rId186" Type="http://schemas.openxmlformats.org/officeDocument/2006/relationships/customXml" Target="../ink/ink289.xml"/><Relationship Id="rId351" Type="http://schemas.openxmlformats.org/officeDocument/2006/relationships/customXml" Target="../ink/ink372.xml"/><Relationship Id="rId372" Type="http://schemas.openxmlformats.org/officeDocument/2006/relationships/image" Target="../media/image381.png"/><Relationship Id="rId211" Type="http://schemas.openxmlformats.org/officeDocument/2006/relationships/image" Target="../media/image301.png"/><Relationship Id="rId232" Type="http://schemas.openxmlformats.org/officeDocument/2006/relationships/customXml" Target="../ink/ink312.xml"/><Relationship Id="rId253" Type="http://schemas.openxmlformats.org/officeDocument/2006/relationships/image" Target="../media/image322.png"/><Relationship Id="rId274" Type="http://schemas.openxmlformats.org/officeDocument/2006/relationships/image" Target="../media/image332.png"/><Relationship Id="rId295" Type="http://schemas.openxmlformats.org/officeDocument/2006/relationships/customXml" Target="../ink/ink344.xml"/><Relationship Id="rId309" Type="http://schemas.openxmlformats.org/officeDocument/2006/relationships/customXml" Target="../ink/ink351.xml"/><Relationship Id="rId27" Type="http://schemas.openxmlformats.org/officeDocument/2006/relationships/image" Target="../media/image209.png"/><Relationship Id="rId48" Type="http://schemas.openxmlformats.org/officeDocument/2006/relationships/customXml" Target="../ink/ink220.xml"/><Relationship Id="rId69" Type="http://schemas.openxmlformats.org/officeDocument/2006/relationships/image" Target="../media/image230.png"/><Relationship Id="rId113" Type="http://schemas.openxmlformats.org/officeDocument/2006/relationships/image" Target="../media/image252.png"/><Relationship Id="rId134" Type="http://schemas.openxmlformats.org/officeDocument/2006/relationships/customXml" Target="../ink/ink263.xml"/><Relationship Id="rId320" Type="http://schemas.openxmlformats.org/officeDocument/2006/relationships/image" Target="../media/image355.png"/><Relationship Id="rId80" Type="http://schemas.openxmlformats.org/officeDocument/2006/relationships/customXml" Target="../ink/ink236.xml"/><Relationship Id="rId155" Type="http://schemas.openxmlformats.org/officeDocument/2006/relationships/image" Target="../media/image273.png"/><Relationship Id="rId176" Type="http://schemas.openxmlformats.org/officeDocument/2006/relationships/customXml" Target="../ink/ink284.xml"/><Relationship Id="rId197" Type="http://schemas.openxmlformats.org/officeDocument/2006/relationships/image" Target="../media/image294.png"/><Relationship Id="rId341" Type="http://schemas.openxmlformats.org/officeDocument/2006/relationships/customXml" Target="../ink/ink367.xml"/><Relationship Id="rId362" Type="http://schemas.openxmlformats.org/officeDocument/2006/relationships/image" Target="../media/image376.png"/><Relationship Id="rId383" Type="http://schemas.openxmlformats.org/officeDocument/2006/relationships/customXml" Target="../ink/ink388.xml"/><Relationship Id="rId201" Type="http://schemas.openxmlformats.org/officeDocument/2006/relationships/image" Target="../media/image296.png"/><Relationship Id="rId222" Type="http://schemas.openxmlformats.org/officeDocument/2006/relationships/customXml" Target="../ink/ink307.xml"/><Relationship Id="rId243" Type="http://schemas.openxmlformats.org/officeDocument/2006/relationships/image" Target="../media/image317.png"/><Relationship Id="rId264" Type="http://schemas.openxmlformats.org/officeDocument/2006/relationships/customXml" Target="../ink/ink328.xml"/><Relationship Id="rId285" Type="http://schemas.openxmlformats.org/officeDocument/2006/relationships/customXml" Target="../ink/ink339.xml"/><Relationship Id="rId17" Type="http://schemas.openxmlformats.org/officeDocument/2006/relationships/image" Target="../media/image204.png"/><Relationship Id="rId38" Type="http://schemas.openxmlformats.org/officeDocument/2006/relationships/customXml" Target="../ink/ink215.xml"/><Relationship Id="rId59" Type="http://schemas.openxmlformats.org/officeDocument/2006/relationships/image" Target="../media/image225.png"/><Relationship Id="rId103" Type="http://schemas.openxmlformats.org/officeDocument/2006/relationships/image" Target="../media/image247.png"/><Relationship Id="rId124" Type="http://schemas.openxmlformats.org/officeDocument/2006/relationships/customXml" Target="../ink/ink258.xml"/><Relationship Id="rId310" Type="http://schemas.openxmlformats.org/officeDocument/2006/relationships/image" Target="../media/image350.png"/><Relationship Id="rId70" Type="http://schemas.openxmlformats.org/officeDocument/2006/relationships/customXml" Target="../ink/ink231.xml"/><Relationship Id="rId91" Type="http://schemas.openxmlformats.org/officeDocument/2006/relationships/image" Target="../media/image241.png"/><Relationship Id="rId145" Type="http://schemas.openxmlformats.org/officeDocument/2006/relationships/image" Target="../media/image268.png"/><Relationship Id="rId166" Type="http://schemas.openxmlformats.org/officeDocument/2006/relationships/customXml" Target="../ink/ink279.xml"/><Relationship Id="rId187" Type="http://schemas.openxmlformats.org/officeDocument/2006/relationships/image" Target="../media/image289.png"/><Relationship Id="rId331" Type="http://schemas.openxmlformats.org/officeDocument/2006/relationships/customXml" Target="../ink/ink362.xml"/><Relationship Id="rId352" Type="http://schemas.openxmlformats.org/officeDocument/2006/relationships/image" Target="../media/image371.png"/><Relationship Id="rId373" Type="http://schemas.openxmlformats.org/officeDocument/2006/relationships/customXml" Target="../ink/ink383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302.xml"/><Relationship Id="rId233" Type="http://schemas.openxmlformats.org/officeDocument/2006/relationships/image" Target="../media/image312.png"/><Relationship Id="rId254" Type="http://schemas.openxmlformats.org/officeDocument/2006/relationships/customXml" Target="../ink/ink323.xml"/><Relationship Id="rId28" Type="http://schemas.openxmlformats.org/officeDocument/2006/relationships/customXml" Target="../ink/ink210.xml"/><Relationship Id="rId49" Type="http://schemas.openxmlformats.org/officeDocument/2006/relationships/image" Target="../media/image220.png"/><Relationship Id="rId114" Type="http://schemas.openxmlformats.org/officeDocument/2006/relationships/customXml" Target="../ink/ink253.xml"/><Relationship Id="rId275" Type="http://schemas.openxmlformats.org/officeDocument/2006/relationships/customXml" Target="../ink/ink334.xml"/><Relationship Id="rId296" Type="http://schemas.openxmlformats.org/officeDocument/2006/relationships/image" Target="../media/image343.png"/><Relationship Id="rId300" Type="http://schemas.openxmlformats.org/officeDocument/2006/relationships/image" Target="../media/image345.png"/><Relationship Id="rId60" Type="http://schemas.openxmlformats.org/officeDocument/2006/relationships/customXml" Target="../ink/ink226.xml"/><Relationship Id="rId81" Type="http://schemas.openxmlformats.org/officeDocument/2006/relationships/image" Target="../media/image236.png"/><Relationship Id="rId135" Type="http://schemas.openxmlformats.org/officeDocument/2006/relationships/image" Target="../media/image263.png"/><Relationship Id="rId156" Type="http://schemas.openxmlformats.org/officeDocument/2006/relationships/customXml" Target="../ink/ink274.xml"/><Relationship Id="rId177" Type="http://schemas.openxmlformats.org/officeDocument/2006/relationships/image" Target="../media/image284.png"/><Relationship Id="rId198" Type="http://schemas.openxmlformats.org/officeDocument/2006/relationships/customXml" Target="../ink/ink295.xml"/><Relationship Id="rId321" Type="http://schemas.openxmlformats.org/officeDocument/2006/relationships/customXml" Target="../ink/ink357.xml"/><Relationship Id="rId342" Type="http://schemas.openxmlformats.org/officeDocument/2006/relationships/image" Target="../media/image366.png"/><Relationship Id="rId363" Type="http://schemas.openxmlformats.org/officeDocument/2006/relationships/customXml" Target="../ink/ink378.xml"/><Relationship Id="rId384" Type="http://schemas.openxmlformats.org/officeDocument/2006/relationships/image" Target="../media/image387.png"/><Relationship Id="rId202" Type="http://schemas.openxmlformats.org/officeDocument/2006/relationships/customXml" Target="../ink/ink297.xml"/><Relationship Id="rId223" Type="http://schemas.openxmlformats.org/officeDocument/2006/relationships/image" Target="../media/image307.png"/><Relationship Id="rId244" Type="http://schemas.openxmlformats.org/officeDocument/2006/relationships/customXml" Target="../ink/ink318.xml"/><Relationship Id="rId18" Type="http://schemas.openxmlformats.org/officeDocument/2006/relationships/customXml" Target="../ink/ink205.xml"/><Relationship Id="rId39" Type="http://schemas.openxmlformats.org/officeDocument/2006/relationships/image" Target="../media/image215.png"/><Relationship Id="rId265" Type="http://schemas.openxmlformats.org/officeDocument/2006/relationships/image" Target="../media/image328.png"/><Relationship Id="rId286" Type="http://schemas.openxmlformats.org/officeDocument/2006/relationships/image" Target="../media/image338.png"/><Relationship Id="rId50" Type="http://schemas.openxmlformats.org/officeDocument/2006/relationships/customXml" Target="../ink/ink221.xml"/><Relationship Id="rId104" Type="http://schemas.openxmlformats.org/officeDocument/2006/relationships/customXml" Target="../ink/ink248.xml"/><Relationship Id="rId125" Type="http://schemas.openxmlformats.org/officeDocument/2006/relationships/image" Target="../media/image258.png"/><Relationship Id="rId146" Type="http://schemas.openxmlformats.org/officeDocument/2006/relationships/customXml" Target="../ink/ink269.xml"/><Relationship Id="rId167" Type="http://schemas.openxmlformats.org/officeDocument/2006/relationships/image" Target="../media/image279.png"/><Relationship Id="rId188" Type="http://schemas.openxmlformats.org/officeDocument/2006/relationships/customXml" Target="../ink/ink290.xml"/><Relationship Id="rId311" Type="http://schemas.openxmlformats.org/officeDocument/2006/relationships/customXml" Target="../ink/ink352.xml"/><Relationship Id="rId332" Type="http://schemas.openxmlformats.org/officeDocument/2006/relationships/image" Target="../media/image361.png"/><Relationship Id="rId353" Type="http://schemas.openxmlformats.org/officeDocument/2006/relationships/customXml" Target="../ink/ink373.xml"/><Relationship Id="rId374" Type="http://schemas.openxmlformats.org/officeDocument/2006/relationships/image" Target="../media/image382.png"/><Relationship Id="rId71" Type="http://schemas.openxmlformats.org/officeDocument/2006/relationships/image" Target="../media/image231.png"/><Relationship Id="rId92" Type="http://schemas.openxmlformats.org/officeDocument/2006/relationships/customXml" Target="../ink/ink242.xml"/><Relationship Id="rId213" Type="http://schemas.openxmlformats.org/officeDocument/2006/relationships/image" Target="../media/image302.png"/><Relationship Id="rId234" Type="http://schemas.openxmlformats.org/officeDocument/2006/relationships/customXml" Target="../ink/ink313.xml"/><Relationship Id="rId2" Type="http://schemas.openxmlformats.org/officeDocument/2006/relationships/customXml" Target="../ink/ink197.xml"/><Relationship Id="rId29" Type="http://schemas.openxmlformats.org/officeDocument/2006/relationships/image" Target="../media/image210.png"/><Relationship Id="rId255" Type="http://schemas.openxmlformats.org/officeDocument/2006/relationships/image" Target="../media/image323.png"/><Relationship Id="rId276" Type="http://schemas.openxmlformats.org/officeDocument/2006/relationships/image" Target="../media/image333.png"/><Relationship Id="rId297" Type="http://schemas.openxmlformats.org/officeDocument/2006/relationships/customXml" Target="../ink/ink345.xml"/><Relationship Id="rId40" Type="http://schemas.openxmlformats.org/officeDocument/2006/relationships/customXml" Target="../ink/ink216.xml"/><Relationship Id="rId115" Type="http://schemas.openxmlformats.org/officeDocument/2006/relationships/image" Target="../media/image253.png"/><Relationship Id="rId136" Type="http://schemas.openxmlformats.org/officeDocument/2006/relationships/customXml" Target="../ink/ink264.xml"/><Relationship Id="rId157" Type="http://schemas.openxmlformats.org/officeDocument/2006/relationships/image" Target="../media/image274.png"/><Relationship Id="rId178" Type="http://schemas.openxmlformats.org/officeDocument/2006/relationships/customXml" Target="../ink/ink285.xml"/><Relationship Id="rId301" Type="http://schemas.openxmlformats.org/officeDocument/2006/relationships/customXml" Target="../ink/ink347.xml"/><Relationship Id="rId322" Type="http://schemas.openxmlformats.org/officeDocument/2006/relationships/image" Target="../media/image356.png"/><Relationship Id="rId343" Type="http://schemas.openxmlformats.org/officeDocument/2006/relationships/customXml" Target="../ink/ink368.xml"/><Relationship Id="rId364" Type="http://schemas.openxmlformats.org/officeDocument/2006/relationships/image" Target="../media/image377.png"/><Relationship Id="rId61" Type="http://schemas.openxmlformats.org/officeDocument/2006/relationships/image" Target="../media/image226.png"/><Relationship Id="rId82" Type="http://schemas.openxmlformats.org/officeDocument/2006/relationships/customXml" Target="../ink/ink237.xml"/><Relationship Id="rId199" Type="http://schemas.openxmlformats.org/officeDocument/2006/relationships/image" Target="../media/image295.png"/><Relationship Id="rId203" Type="http://schemas.openxmlformats.org/officeDocument/2006/relationships/image" Target="../media/image297.png"/><Relationship Id="rId385" Type="http://schemas.openxmlformats.org/officeDocument/2006/relationships/customXml" Target="../ink/ink389.xml"/><Relationship Id="rId19" Type="http://schemas.openxmlformats.org/officeDocument/2006/relationships/image" Target="../media/image205.png"/><Relationship Id="rId224" Type="http://schemas.openxmlformats.org/officeDocument/2006/relationships/customXml" Target="../ink/ink308.xml"/><Relationship Id="rId245" Type="http://schemas.openxmlformats.org/officeDocument/2006/relationships/image" Target="../media/image318.png"/><Relationship Id="rId266" Type="http://schemas.openxmlformats.org/officeDocument/2006/relationships/customXml" Target="../ink/ink329.xml"/><Relationship Id="rId287" Type="http://schemas.openxmlformats.org/officeDocument/2006/relationships/customXml" Target="../ink/ink340.xml"/><Relationship Id="rId30" Type="http://schemas.openxmlformats.org/officeDocument/2006/relationships/customXml" Target="../ink/ink211.xml"/><Relationship Id="rId105" Type="http://schemas.openxmlformats.org/officeDocument/2006/relationships/image" Target="../media/image248.png"/><Relationship Id="rId126" Type="http://schemas.openxmlformats.org/officeDocument/2006/relationships/customXml" Target="../ink/ink259.xml"/><Relationship Id="rId147" Type="http://schemas.openxmlformats.org/officeDocument/2006/relationships/image" Target="../media/image269.png"/><Relationship Id="rId168" Type="http://schemas.openxmlformats.org/officeDocument/2006/relationships/customXml" Target="../ink/ink280.xml"/><Relationship Id="rId312" Type="http://schemas.openxmlformats.org/officeDocument/2006/relationships/image" Target="../media/image351.png"/><Relationship Id="rId333" Type="http://schemas.openxmlformats.org/officeDocument/2006/relationships/customXml" Target="../ink/ink363.xml"/><Relationship Id="rId354" Type="http://schemas.openxmlformats.org/officeDocument/2006/relationships/image" Target="../media/image372.png"/><Relationship Id="rId51" Type="http://schemas.openxmlformats.org/officeDocument/2006/relationships/image" Target="../media/image221.png"/><Relationship Id="rId72" Type="http://schemas.openxmlformats.org/officeDocument/2006/relationships/customXml" Target="../ink/ink232.xml"/><Relationship Id="rId93" Type="http://schemas.openxmlformats.org/officeDocument/2006/relationships/image" Target="../media/image242.png"/><Relationship Id="rId189" Type="http://schemas.openxmlformats.org/officeDocument/2006/relationships/image" Target="../media/image290.png"/><Relationship Id="rId375" Type="http://schemas.openxmlformats.org/officeDocument/2006/relationships/customXml" Target="../ink/ink384.xml"/><Relationship Id="rId3" Type="http://schemas.openxmlformats.org/officeDocument/2006/relationships/image" Target="../media/image197.png"/><Relationship Id="rId214" Type="http://schemas.openxmlformats.org/officeDocument/2006/relationships/customXml" Target="../ink/ink303.xml"/><Relationship Id="rId235" Type="http://schemas.openxmlformats.org/officeDocument/2006/relationships/image" Target="../media/image313.png"/><Relationship Id="rId256" Type="http://schemas.openxmlformats.org/officeDocument/2006/relationships/customXml" Target="../ink/ink324.xml"/><Relationship Id="rId277" Type="http://schemas.openxmlformats.org/officeDocument/2006/relationships/customXml" Target="../ink/ink335.xml"/><Relationship Id="rId298" Type="http://schemas.openxmlformats.org/officeDocument/2006/relationships/image" Target="../media/image344.png"/><Relationship Id="rId116" Type="http://schemas.openxmlformats.org/officeDocument/2006/relationships/customXml" Target="../ink/ink254.xml"/><Relationship Id="rId137" Type="http://schemas.openxmlformats.org/officeDocument/2006/relationships/image" Target="../media/image264.png"/><Relationship Id="rId158" Type="http://schemas.openxmlformats.org/officeDocument/2006/relationships/customXml" Target="../ink/ink275.xml"/><Relationship Id="rId302" Type="http://schemas.openxmlformats.org/officeDocument/2006/relationships/image" Target="../media/image346.png"/><Relationship Id="rId323" Type="http://schemas.openxmlformats.org/officeDocument/2006/relationships/customXml" Target="../ink/ink358.xml"/><Relationship Id="rId344" Type="http://schemas.openxmlformats.org/officeDocument/2006/relationships/image" Target="../media/image367.png"/><Relationship Id="rId20" Type="http://schemas.openxmlformats.org/officeDocument/2006/relationships/customXml" Target="../ink/ink206.xml"/><Relationship Id="rId41" Type="http://schemas.openxmlformats.org/officeDocument/2006/relationships/image" Target="../media/image216.png"/><Relationship Id="rId62" Type="http://schemas.openxmlformats.org/officeDocument/2006/relationships/customXml" Target="../ink/ink227.xml"/><Relationship Id="rId83" Type="http://schemas.openxmlformats.org/officeDocument/2006/relationships/image" Target="../media/image237.png"/><Relationship Id="rId179" Type="http://schemas.openxmlformats.org/officeDocument/2006/relationships/image" Target="../media/image285.png"/><Relationship Id="rId365" Type="http://schemas.openxmlformats.org/officeDocument/2006/relationships/customXml" Target="../ink/ink379.xml"/><Relationship Id="rId386" Type="http://schemas.openxmlformats.org/officeDocument/2006/relationships/image" Target="../media/image388.png"/><Relationship Id="rId190" Type="http://schemas.openxmlformats.org/officeDocument/2006/relationships/customXml" Target="../ink/ink291.xml"/><Relationship Id="rId204" Type="http://schemas.openxmlformats.org/officeDocument/2006/relationships/customXml" Target="../ink/ink298.xml"/><Relationship Id="rId225" Type="http://schemas.openxmlformats.org/officeDocument/2006/relationships/image" Target="../media/image308.png"/><Relationship Id="rId246" Type="http://schemas.openxmlformats.org/officeDocument/2006/relationships/customXml" Target="../ink/ink319.xml"/><Relationship Id="rId267" Type="http://schemas.openxmlformats.org/officeDocument/2006/relationships/image" Target="../media/image329.png"/><Relationship Id="rId288" Type="http://schemas.openxmlformats.org/officeDocument/2006/relationships/image" Target="../media/image339.png"/><Relationship Id="rId106" Type="http://schemas.openxmlformats.org/officeDocument/2006/relationships/customXml" Target="../ink/ink249.xml"/><Relationship Id="rId127" Type="http://schemas.openxmlformats.org/officeDocument/2006/relationships/image" Target="../media/image259.png"/><Relationship Id="rId313" Type="http://schemas.openxmlformats.org/officeDocument/2006/relationships/customXml" Target="../ink/ink353.xml"/><Relationship Id="rId10" Type="http://schemas.openxmlformats.org/officeDocument/2006/relationships/customXml" Target="../ink/ink201.xml"/><Relationship Id="rId31" Type="http://schemas.openxmlformats.org/officeDocument/2006/relationships/image" Target="../media/image211.png"/><Relationship Id="rId52" Type="http://schemas.openxmlformats.org/officeDocument/2006/relationships/customXml" Target="../ink/ink222.xml"/><Relationship Id="rId73" Type="http://schemas.openxmlformats.org/officeDocument/2006/relationships/image" Target="../media/image232.png"/><Relationship Id="rId94" Type="http://schemas.openxmlformats.org/officeDocument/2006/relationships/customXml" Target="../ink/ink243.xml"/><Relationship Id="rId148" Type="http://schemas.openxmlformats.org/officeDocument/2006/relationships/customXml" Target="../ink/ink270.xml"/><Relationship Id="rId169" Type="http://schemas.openxmlformats.org/officeDocument/2006/relationships/image" Target="../media/image280.png"/><Relationship Id="rId334" Type="http://schemas.openxmlformats.org/officeDocument/2006/relationships/image" Target="../media/image362.png"/><Relationship Id="rId355" Type="http://schemas.openxmlformats.org/officeDocument/2006/relationships/customXml" Target="../ink/ink374.xml"/><Relationship Id="rId376" Type="http://schemas.openxmlformats.org/officeDocument/2006/relationships/image" Target="../media/image383.png"/><Relationship Id="rId4" Type="http://schemas.openxmlformats.org/officeDocument/2006/relationships/customXml" Target="../ink/ink198.xml"/><Relationship Id="rId180" Type="http://schemas.openxmlformats.org/officeDocument/2006/relationships/customXml" Target="../ink/ink286.xml"/><Relationship Id="rId215" Type="http://schemas.openxmlformats.org/officeDocument/2006/relationships/image" Target="../media/image303.png"/><Relationship Id="rId236" Type="http://schemas.openxmlformats.org/officeDocument/2006/relationships/customXml" Target="../ink/ink314.xml"/><Relationship Id="rId257" Type="http://schemas.openxmlformats.org/officeDocument/2006/relationships/image" Target="../media/image324.png"/><Relationship Id="rId278" Type="http://schemas.openxmlformats.org/officeDocument/2006/relationships/image" Target="../media/image334.png"/><Relationship Id="rId303" Type="http://schemas.openxmlformats.org/officeDocument/2006/relationships/customXml" Target="../ink/ink348.xml"/><Relationship Id="rId42" Type="http://schemas.openxmlformats.org/officeDocument/2006/relationships/customXml" Target="../ink/ink217.xml"/><Relationship Id="rId84" Type="http://schemas.openxmlformats.org/officeDocument/2006/relationships/customXml" Target="../ink/ink238.xml"/><Relationship Id="rId138" Type="http://schemas.openxmlformats.org/officeDocument/2006/relationships/customXml" Target="../ink/ink265.xml"/><Relationship Id="rId345" Type="http://schemas.openxmlformats.org/officeDocument/2006/relationships/customXml" Target="../ink/ink369.xml"/><Relationship Id="rId387" Type="http://schemas.openxmlformats.org/officeDocument/2006/relationships/customXml" Target="../ink/ink390.xml"/><Relationship Id="rId191" Type="http://schemas.openxmlformats.org/officeDocument/2006/relationships/image" Target="../media/image291.png"/><Relationship Id="rId205" Type="http://schemas.openxmlformats.org/officeDocument/2006/relationships/image" Target="../media/image298.png"/><Relationship Id="rId247" Type="http://schemas.openxmlformats.org/officeDocument/2006/relationships/image" Target="../media/image319.png"/><Relationship Id="rId107" Type="http://schemas.openxmlformats.org/officeDocument/2006/relationships/image" Target="../media/image249.png"/><Relationship Id="rId289" Type="http://schemas.openxmlformats.org/officeDocument/2006/relationships/customXml" Target="../ink/ink341.xml"/><Relationship Id="rId11" Type="http://schemas.openxmlformats.org/officeDocument/2006/relationships/image" Target="../media/image201.png"/><Relationship Id="rId53" Type="http://schemas.openxmlformats.org/officeDocument/2006/relationships/image" Target="../media/image222.png"/><Relationship Id="rId149" Type="http://schemas.openxmlformats.org/officeDocument/2006/relationships/image" Target="../media/image270.png"/><Relationship Id="rId314" Type="http://schemas.openxmlformats.org/officeDocument/2006/relationships/image" Target="../media/image352.png"/><Relationship Id="rId356" Type="http://schemas.openxmlformats.org/officeDocument/2006/relationships/image" Target="../media/image373.png"/><Relationship Id="rId95" Type="http://schemas.openxmlformats.org/officeDocument/2006/relationships/image" Target="../media/image243.png"/><Relationship Id="rId160" Type="http://schemas.openxmlformats.org/officeDocument/2006/relationships/customXml" Target="../ink/ink276.xml"/><Relationship Id="rId216" Type="http://schemas.openxmlformats.org/officeDocument/2006/relationships/customXml" Target="../ink/ink304.xml"/><Relationship Id="rId258" Type="http://schemas.openxmlformats.org/officeDocument/2006/relationships/customXml" Target="../ink/ink325.xml"/><Relationship Id="rId22" Type="http://schemas.openxmlformats.org/officeDocument/2006/relationships/customXml" Target="../ink/ink207.xml"/><Relationship Id="rId64" Type="http://schemas.openxmlformats.org/officeDocument/2006/relationships/customXml" Target="../ink/ink228.xml"/><Relationship Id="rId118" Type="http://schemas.openxmlformats.org/officeDocument/2006/relationships/customXml" Target="../ink/ink255.xml"/><Relationship Id="rId325" Type="http://schemas.openxmlformats.org/officeDocument/2006/relationships/customXml" Target="../ink/ink359.xml"/><Relationship Id="rId367" Type="http://schemas.openxmlformats.org/officeDocument/2006/relationships/customXml" Target="../ink/ink380.xml"/><Relationship Id="rId171" Type="http://schemas.openxmlformats.org/officeDocument/2006/relationships/image" Target="../media/image281.png"/><Relationship Id="rId227" Type="http://schemas.openxmlformats.org/officeDocument/2006/relationships/image" Target="../media/image309.png"/><Relationship Id="rId269" Type="http://schemas.openxmlformats.org/officeDocument/2006/relationships/customXml" Target="../ink/ink331.xml"/><Relationship Id="rId33" Type="http://schemas.openxmlformats.org/officeDocument/2006/relationships/image" Target="../media/image212.png"/><Relationship Id="rId129" Type="http://schemas.openxmlformats.org/officeDocument/2006/relationships/image" Target="../media/image260.png"/><Relationship Id="rId280" Type="http://schemas.openxmlformats.org/officeDocument/2006/relationships/image" Target="../media/image335.png"/><Relationship Id="rId336" Type="http://schemas.openxmlformats.org/officeDocument/2006/relationships/image" Target="../media/image363.png"/><Relationship Id="rId75" Type="http://schemas.openxmlformats.org/officeDocument/2006/relationships/image" Target="../media/image233.png"/><Relationship Id="rId140" Type="http://schemas.openxmlformats.org/officeDocument/2006/relationships/customXml" Target="../ink/ink266.xml"/><Relationship Id="rId182" Type="http://schemas.openxmlformats.org/officeDocument/2006/relationships/customXml" Target="../ink/ink287.xml"/><Relationship Id="rId378" Type="http://schemas.openxmlformats.org/officeDocument/2006/relationships/image" Target="../media/image384.png"/><Relationship Id="rId6" Type="http://schemas.openxmlformats.org/officeDocument/2006/relationships/customXml" Target="../ink/ink199.xml"/><Relationship Id="rId238" Type="http://schemas.openxmlformats.org/officeDocument/2006/relationships/customXml" Target="../ink/ink315.xml"/><Relationship Id="rId291" Type="http://schemas.openxmlformats.org/officeDocument/2006/relationships/customXml" Target="../ink/ink342.xml"/><Relationship Id="rId305" Type="http://schemas.openxmlformats.org/officeDocument/2006/relationships/customXml" Target="../ink/ink349.xml"/><Relationship Id="rId347" Type="http://schemas.openxmlformats.org/officeDocument/2006/relationships/customXml" Target="../ink/ink370.xml"/><Relationship Id="rId44" Type="http://schemas.openxmlformats.org/officeDocument/2006/relationships/customXml" Target="../ink/ink218.xml"/><Relationship Id="rId86" Type="http://schemas.openxmlformats.org/officeDocument/2006/relationships/customXml" Target="../ink/ink239.xml"/><Relationship Id="rId151" Type="http://schemas.openxmlformats.org/officeDocument/2006/relationships/image" Target="../media/image271.png"/><Relationship Id="rId193" Type="http://schemas.openxmlformats.org/officeDocument/2006/relationships/image" Target="../media/image292.png"/><Relationship Id="rId207" Type="http://schemas.openxmlformats.org/officeDocument/2006/relationships/image" Target="../media/image299.png"/><Relationship Id="rId249" Type="http://schemas.openxmlformats.org/officeDocument/2006/relationships/image" Target="../media/image320.png"/><Relationship Id="rId13" Type="http://schemas.openxmlformats.org/officeDocument/2006/relationships/image" Target="../media/image202.png"/><Relationship Id="rId109" Type="http://schemas.openxmlformats.org/officeDocument/2006/relationships/image" Target="../media/image250.png"/><Relationship Id="rId260" Type="http://schemas.openxmlformats.org/officeDocument/2006/relationships/customXml" Target="../ink/ink326.xml"/><Relationship Id="rId316" Type="http://schemas.openxmlformats.org/officeDocument/2006/relationships/image" Target="../media/image353.png"/><Relationship Id="rId55" Type="http://schemas.openxmlformats.org/officeDocument/2006/relationships/image" Target="../media/image223.png"/><Relationship Id="rId97" Type="http://schemas.openxmlformats.org/officeDocument/2006/relationships/image" Target="../media/image244.png"/><Relationship Id="rId120" Type="http://schemas.openxmlformats.org/officeDocument/2006/relationships/customXml" Target="../ink/ink256.xml"/><Relationship Id="rId358" Type="http://schemas.openxmlformats.org/officeDocument/2006/relationships/image" Target="../media/image374.png"/><Relationship Id="rId162" Type="http://schemas.openxmlformats.org/officeDocument/2006/relationships/customXml" Target="../ink/ink277.xml"/><Relationship Id="rId218" Type="http://schemas.openxmlformats.org/officeDocument/2006/relationships/customXml" Target="../ink/ink305.xml"/><Relationship Id="rId271" Type="http://schemas.openxmlformats.org/officeDocument/2006/relationships/customXml" Target="../ink/ink332.xml"/><Relationship Id="rId24" Type="http://schemas.openxmlformats.org/officeDocument/2006/relationships/customXml" Target="../ink/ink208.xml"/><Relationship Id="rId66" Type="http://schemas.openxmlformats.org/officeDocument/2006/relationships/customXml" Target="../ink/ink229.xml"/><Relationship Id="rId131" Type="http://schemas.openxmlformats.org/officeDocument/2006/relationships/image" Target="../media/image261.png"/><Relationship Id="rId327" Type="http://schemas.openxmlformats.org/officeDocument/2006/relationships/customXml" Target="../ink/ink360.xml"/><Relationship Id="rId369" Type="http://schemas.openxmlformats.org/officeDocument/2006/relationships/customXml" Target="../ink/ink381.xml"/><Relationship Id="rId173" Type="http://schemas.openxmlformats.org/officeDocument/2006/relationships/image" Target="../media/image282.png"/><Relationship Id="rId229" Type="http://schemas.openxmlformats.org/officeDocument/2006/relationships/image" Target="../media/image310.png"/><Relationship Id="rId380" Type="http://schemas.openxmlformats.org/officeDocument/2006/relationships/image" Target="../media/image385.png"/><Relationship Id="rId240" Type="http://schemas.openxmlformats.org/officeDocument/2006/relationships/customXml" Target="../ink/ink316.xml"/><Relationship Id="rId35" Type="http://schemas.openxmlformats.org/officeDocument/2006/relationships/image" Target="../media/image213.png"/><Relationship Id="rId77" Type="http://schemas.openxmlformats.org/officeDocument/2006/relationships/image" Target="../media/image234.png"/><Relationship Id="rId100" Type="http://schemas.openxmlformats.org/officeDocument/2006/relationships/customXml" Target="../ink/ink246.xml"/><Relationship Id="rId282" Type="http://schemas.openxmlformats.org/officeDocument/2006/relationships/image" Target="../media/image336.png"/><Relationship Id="rId338" Type="http://schemas.openxmlformats.org/officeDocument/2006/relationships/image" Target="../media/image364.png"/><Relationship Id="rId8" Type="http://schemas.openxmlformats.org/officeDocument/2006/relationships/customXml" Target="../ink/ink200.xml"/><Relationship Id="rId142" Type="http://schemas.openxmlformats.org/officeDocument/2006/relationships/customXml" Target="../ink/ink267.xml"/><Relationship Id="rId184" Type="http://schemas.openxmlformats.org/officeDocument/2006/relationships/customXml" Target="../ink/ink288.xml"/><Relationship Id="rId251" Type="http://schemas.openxmlformats.org/officeDocument/2006/relationships/image" Target="../media/image321.png"/><Relationship Id="rId46" Type="http://schemas.openxmlformats.org/officeDocument/2006/relationships/customXml" Target="../ink/ink219.xml"/><Relationship Id="rId293" Type="http://schemas.openxmlformats.org/officeDocument/2006/relationships/customXml" Target="../ink/ink343.xml"/><Relationship Id="rId307" Type="http://schemas.openxmlformats.org/officeDocument/2006/relationships/customXml" Target="../ink/ink350.xml"/><Relationship Id="rId349" Type="http://schemas.openxmlformats.org/officeDocument/2006/relationships/customXml" Target="../ink/ink371.xml"/><Relationship Id="rId88" Type="http://schemas.openxmlformats.org/officeDocument/2006/relationships/customXml" Target="../ink/ink240.xml"/><Relationship Id="rId111" Type="http://schemas.openxmlformats.org/officeDocument/2006/relationships/image" Target="../media/image251.png"/><Relationship Id="rId153" Type="http://schemas.openxmlformats.org/officeDocument/2006/relationships/image" Target="../media/image272.png"/><Relationship Id="rId195" Type="http://schemas.openxmlformats.org/officeDocument/2006/relationships/image" Target="../media/image293.png"/><Relationship Id="rId209" Type="http://schemas.openxmlformats.org/officeDocument/2006/relationships/image" Target="../media/image300.png"/><Relationship Id="rId360" Type="http://schemas.openxmlformats.org/officeDocument/2006/relationships/image" Target="../media/image375.png"/><Relationship Id="rId220" Type="http://schemas.openxmlformats.org/officeDocument/2006/relationships/customXml" Target="../ink/ink306.xml"/><Relationship Id="rId15" Type="http://schemas.openxmlformats.org/officeDocument/2006/relationships/image" Target="../media/image203.png"/><Relationship Id="rId57" Type="http://schemas.openxmlformats.org/officeDocument/2006/relationships/image" Target="../media/image224.png"/><Relationship Id="rId262" Type="http://schemas.openxmlformats.org/officeDocument/2006/relationships/customXml" Target="../ink/ink327.xml"/><Relationship Id="rId318" Type="http://schemas.openxmlformats.org/officeDocument/2006/relationships/image" Target="../media/image354.png"/><Relationship Id="rId99" Type="http://schemas.openxmlformats.org/officeDocument/2006/relationships/image" Target="../media/image245.png"/><Relationship Id="rId122" Type="http://schemas.openxmlformats.org/officeDocument/2006/relationships/customXml" Target="../ink/ink257.xml"/><Relationship Id="rId164" Type="http://schemas.openxmlformats.org/officeDocument/2006/relationships/customXml" Target="../ink/ink278.xml"/><Relationship Id="rId371" Type="http://schemas.openxmlformats.org/officeDocument/2006/relationships/customXml" Target="../ink/ink382.xml"/><Relationship Id="rId26" Type="http://schemas.openxmlformats.org/officeDocument/2006/relationships/customXml" Target="../ink/ink209.xml"/><Relationship Id="rId231" Type="http://schemas.openxmlformats.org/officeDocument/2006/relationships/image" Target="../media/image311.png"/><Relationship Id="rId273" Type="http://schemas.openxmlformats.org/officeDocument/2006/relationships/customXml" Target="../ink/ink333.xml"/><Relationship Id="rId329" Type="http://schemas.openxmlformats.org/officeDocument/2006/relationships/customXml" Target="../ink/ink3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A00F8-3B90-9A07-386A-DA06C1103E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Programación Orientada a Objetos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FAC2D0-8ABF-A6C2-626A-77918F1CFA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22 Junio 2023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5C63D401-781D-AD78-F213-DCF619B01B7A}"/>
                  </a:ext>
                </a:extLst>
              </p14:cNvPr>
              <p14:cNvContentPartPr/>
              <p14:nvPr/>
            </p14:nvContentPartPr>
            <p14:xfrm>
              <a:off x="1944223" y="573542"/>
              <a:ext cx="144360" cy="11268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5C63D401-781D-AD78-F213-DCF619B01B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35583" y="564542"/>
                <a:ext cx="162000" cy="13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upo 15">
            <a:extLst>
              <a:ext uri="{FF2B5EF4-FFF2-40B4-BE49-F238E27FC236}">
                <a16:creationId xmlns:a16="http://schemas.microsoft.com/office/drawing/2014/main" id="{40A2416A-A909-68A5-F3B2-E772763FA4B1}"/>
              </a:ext>
            </a:extLst>
          </p:cNvPr>
          <p:cNvGrpSpPr/>
          <p:nvPr/>
        </p:nvGrpSpPr>
        <p:grpSpPr>
          <a:xfrm>
            <a:off x="2793823" y="291662"/>
            <a:ext cx="3376440" cy="561960"/>
            <a:chOff x="2793823" y="291662"/>
            <a:chExt cx="3376440" cy="56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22AB7F03-7245-5B7B-3F3C-D7CF2C501AD2}"/>
                    </a:ext>
                  </a:extLst>
                </p14:cNvPr>
                <p14:cNvContentPartPr/>
                <p14:nvPr/>
              </p14:nvContentPartPr>
              <p14:xfrm>
                <a:off x="2793823" y="546542"/>
                <a:ext cx="195480" cy="22320"/>
              </p14:xfrm>
            </p:contentPart>
          </mc:Choice>
          <mc:Fallback xmlns=""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22AB7F03-7245-5B7B-3F3C-D7CF2C501AD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84823" y="537542"/>
                  <a:ext cx="2131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903804BB-A767-F642-589C-27B407A6EA62}"/>
                    </a:ext>
                  </a:extLst>
                </p14:cNvPr>
                <p14:cNvContentPartPr/>
                <p14:nvPr/>
              </p14:nvContentPartPr>
              <p14:xfrm>
                <a:off x="3057703" y="291662"/>
                <a:ext cx="210240" cy="422640"/>
              </p14:xfrm>
            </p:contentPart>
          </mc:Choice>
          <mc:Fallback xmlns=""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903804BB-A767-F642-589C-27B407A6EA6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49063" y="282662"/>
                  <a:ext cx="22788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69AA54E4-8D6F-7652-212F-E510E62F7FC9}"/>
                    </a:ext>
                  </a:extLst>
                </p14:cNvPr>
                <p14:cNvContentPartPr/>
                <p14:nvPr/>
              </p14:nvContentPartPr>
              <p14:xfrm>
                <a:off x="3302503" y="530342"/>
                <a:ext cx="289080" cy="20124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69AA54E4-8D6F-7652-212F-E510E62F7FC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93503" y="521702"/>
                  <a:ext cx="3067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AF497D46-0F97-2C55-DC17-8DADA9D7015A}"/>
                    </a:ext>
                  </a:extLst>
                </p14:cNvPr>
                <p14:cNvContentPartPr/>
                <p14:nvPr/>
              </p14:nvContentPartPr>
              <p14:xfrm>
                <a:off x="3717223" y="485342"/>
                <a:ext cx="199080" cy="203760"/>
              </p14:xfrm>
            </p:contentPart>
          </mc:Choice>
          <mc:Fallback xmlns=""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AF497D46-0F97-2C55-DC17-8DADA9D7015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08583" y="476342"/>
                  <a:ext cx="2167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9DB53198-DE13-147D-8182-B1016A212CB7}"/>
                    </a:ext>
                  </a:extLst>
                </p14:cNvPr>
                <p14:cNvContentPartPr/>
                <p14:nvPr/>
              </p14:nvContentPartPr>
              <p14:xfrm>
                <a:off x="3882823" y="507302"/>
                <a:ext cx="270000" cy="17676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9DB53198-DE13-147D-8182-B1016A212CB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73823" y="498662"/>
                  <a:ext cx="2876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40B7920F-14BB-B7AF-2461-2E1F19E17AF1}"/>
                    </a:ext>
                  </a:extLst>
                </p14:cNvPr>
                <p14:cNvContentPartPr/>
                <p14:nvPr/>
              </p14:nvContentPartPr>
              <p14:xfrm>
                <a:off x="4187743" y="322982"/>
                <a:ext cx="388440" cy="398880"/>
              </p14:xfrm>
            </p:contentPart>
          </mc:Choice>
          <mc:Fallback xmlns=""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40B7920F-14BB-B7AF-2461-2E1F19E17AF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179103" y="313982"/>
                  <a:ext cx="40608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700E8522-75F2-E860-50EE-8C00FC803E96}"/>
                    </a:ext>
                  </a:extLst>
                </p14:cNvPr>
                <p14:cNvContentPartPr/>
                <p14:nvPr/>
              </p14:nvContentPartPr>
              <p14:xfrm>
                <a:off x="4431103" y="486062"/>
                <a:ext cx="41400" cy="22320"/>
              </p14:xfrm>
            </p:contentPart>
          </mc:Choice>
          <mc:Fallback xmlns=""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700E8522-75F2-E860-50EE-8C00FC803E9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22103" y="477422"/>
                  <a:ext cx="590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D952ABDC-F187-2FC7-3C08-281C521D7D9D}"/>
                    </a:ext>
                  </a:extLst>
                </p14:cNvPr>
                <p14:cNvContentPartPr/>
                <p14:nvPr/>
              </p14:nvContentPartPr>
              <p14:xfrm>
                <a:off x="4612903" y="519182"/>
                <a:ext cx="504000" cy="334440"/>
              </p14:xfrm>
            </p:contentPart>
          </mc:Choice>
          <mc:Fallback xmlns=""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D952ABDC-F187-2FC7-3C08-281C521D7D9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03903" y="510542"/>
                  <a:ext cx="5216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51357F55-FFAA-98E8-9A6A-E4594ECCFFD0}"/>
                    </a:ext>
                  </a:extLst>
                </p14:cNvPr>
                <p14:cNvContentPartPr/>
                <p14:nvPr/>
              </p14:nvContentPartPr>
              <p14:xfrm>
                <a:off x="5135623" y="461222"/>
                <a:ext cx="441000" cy="146520"/>
              </p14:xfrm>
            </p:contentPart>
          </mc:Choice>
          <mc:Fallback xmlns=""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51357F55-FFAA-98E8-9A6A-E4594ECCFFD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126623" y="452582"/>
                  <a:ext cx="4586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23EFA6F3-A83B-744A-070E-8C3A1D6CA57A}"/>
                    </a:ext>
                  </a:extLst>
                </p14:cNvPr>
                <p14:cNvContentPartPr/>
                <p14:nvPr/>
              </p14:nvContentPartPr>
              <p14:xfrm>
                <a:off x="5597863" y="454742"/>
                <a:ext cx="258840" cy="202680"/>
              </p14:xfrm>
            </p:contentPart>
          </mc:Choice>
          <mc:Fallback xmlns=""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23EFA6F3-A83B-744A-070E-8C3A1D6CA57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589223" y="446102"/>
                  <a:ext cx="2764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22EB05D6-9B08-FEB1-C1F1-9B08EB0BBBD7}"/>
                    </a:ext>
                  </a:extLst>
                </p14:cNvPr>
                <p14:cNvContentPartPr/>
                <p14:nvPr/>
              </p14:nvContentPartPr>
              <p14:xfrm>
                <a:off x="5946703" y="370502"/>
                <a:ext cx="223560" cy="289080"/>
              </p14:xfrm>
            </p:contentPart>
          </mc:Choice>
          <mc:Fallback xmlns=""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22EB05D6-9B08-FEB1-C1F1-9B08EB0BBBD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937703" y="361862"/>
                  <a:ext cx="241200" cy="30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D7FE5AA3-F0D0-D1AE-A14E-94083901CBFD}"/>
              </a:ext>
            </a:extLst>
          </p:cNvPr>
          <p:cNvGrpSpPr/>
          <p:nvPr/>
        </p:nvGrpSpPr>
        <p:grpSpPr>
          <a:xfrm>
            <a:off x="7174663" y="719342"/>
            <a:ext cx="327600" cy="401760"/>
            <a:chOff x="7174663" y="719342"/>
            <a:chExt cx="327600" cy="4017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B17DF3FD-141B-10DA-8B19-7EE84B9950D8}"/>
                    </a:ext>
                  </a:extLst>
                </p14:cNvPr>
                <p14:cNvContentPartPr/>
                <p14:nvPr/>
              </p14:nvContentPartPr>
              <p14:xfrm>
                <a:off x="7174663" y="719342"/>
                <a:ext cx="219240" cy="401760"/>
              </p14:xfrm>
            </p:contentPart>
          </mc:Choice>
          <mc:Fallback xmlns=""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B17DF3FD-141B-10DA-8B19-7EE84B9950D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157023" y="611702"/>
                  <a:ext cx="25488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FB872C28-42BC-4449-58EE-F941F0365061}"/>
                    </a:ext>
                  </a:extLst>
                </p14:cNvPr>
                <p14:cNvContentPartPr/>
                <p14:nvPr/>
              </p14:nvContentPartPr>
              <p14:xfrm>
                <a:off x="7461943" y="943262"/>
                <a:ext cx="40320" cy="154800"/>
              </p14:xfrm>
            </p:contentPart>
          </mc:Choice>
          <mc:Fallback xmlns=""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FB872C28-42BC-4449-58EE-F941F036506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443943" y="835262"/>
                  <a:ext cx="75960" cy="37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970BB41D-D669-BF49-65AD-54EE955ACD6D}"/>
              </a:ext>
            </a:extLst>
          </p:cNvPr>
          <p:cNvGrpSpPr/>
          <p:nvPr/>
        </p:nvGrpSpPr>
        <p:grpSpPr>
          <a:xfrm>
            <a:off x="6536743" y="94022"/>
            <a:ext cx="5467680" cy="1238040"/>
            <a:chOff x="6536743" y="94022"/>
            <a:chExt cx="5467680" cy="123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BE77627D-3A05-1EB1-E0A7-0B7BD990EE73}"/>
                    </a:ext>
                  </a:extLst>
                </p14:cNvPr>
                <p14:cNvContentPartPr/>
                <p14:nvPr/>
              </p14:nvContentPartPr>
              <p14:xfrm>
                <a:off x="8356183" y="212102"/>
                <a:ext cx="124920" cy="213120"/>
              </p14:xfrm>
            </p:contentPart>
          </mc:Choice>
          <mc:Fallback xmlns=""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BE77627D-3A05-1EB1-E0A7-0B7BD990EE7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47543" y="203102"/>
                  <a:ext cx="1425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2A2CB0B3-79DE-9DB1-D29E-F9EAC0DAE5D5}"/>
                    </a:ext>
                  </a:extLst>
                </p14:cNvPr>
                <p14:cNvContentPartPr/>
                <p14:nvPr/>
              </p14:nvContentPartPr>
              <p14:xfrm>
                <a:off x="8411983" y="340982"/>
                <a:ext cx="134280" cy="18360"/>
              </p14:xfrm>
            </p:contentPart>
          </mc:Choice>
          <mc:Fallback xmlns=""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2A2CB0B3-79DE-9DB1-D29E-F9EAC0DAE5D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403343" y="331982"/>
                  <a:ext cx="1519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EF0C657F-0F94-6540-5AE1-86326A8A937F}"/>
                    </a:ext>
                  </a:extLst>
                </p14:cNvPr>
                <p14:cNvContentPartPr/>
                <p14:nvPr/>
              </p14:nvContentPartPr>
              <p14:xfrm>
                <a:off x="8583343" y="306782"/>
                <a:ext cx="114120" cy="150120"/>
              </p14:xfrm>
            </p:contentPart>
          </mc:Choice>
          <mc:Fallback xmlns=""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EF0C657F-0F94-6540-5AE1-86326A8A937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574343" y="297782"/>
                  <a:ext cx="1317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EC0E101B-6331-DF86-A05F-1742E9A34E48}"/>
                    </a:ext>
                  </a:extLst>
                </p14:cNvPr>
                <p14:cNvContentPartPr/>
                <p14:nvPr/>
              </p14:nvContentPartPr>
              <p14:xfrm>
                <a:off x="8789623" y="301742"/>
                <a:ext cx="183960" cy="128520"/>
              </p14:xfrm>
            </p:contentPart>
          </mc:Choice>
          <mc:Fallback xmlns=""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EC0E101B-6331-DF86-A05F-1742E9A34E4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780983" y="293102"/>
                  <a:ext cx="2016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85783430-3D78-709A-74C0-5B5091E1094A}"/>
                    </a:ext>
                  </a:extLst>
                </p14:cNvPr>
                <p14:cNvContentPartPr/>
                <p14:nvPr/>
              </p14:nvContentPartPr>
              <p14:xfrm>
                <a:off x="9035143" y="252062"/>
                <a:ext cx="267840" cy="156600"/>
              </p14:xfrm>
            </p:contentPart>
          </mc:Choice>
          <mc:Fallback xmlns=""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85783430-3D78-709A-74C0-5B5091E1094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026143" y="243422"/>
                  <a:ext cx="2854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C0CACF45-3DCC-BAF3-606F-F91F57A46B59}"/>
                    </a:ext>
                  </a:extLst>
                </p14:cNvPr>
                <p14:cNvContentPartPr/>
                <p14:nvPr/>
              </p14:nvContentPartPr>
              <p14:xfrm>
                <a:off x="9120103" y="211022"/>
                <a:ext cx="63720" cy="9000"/>
              </p14:xfrm>
            </p:contentPart>
          </mc:Choice>
          <mc:Fallback xmlns=""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C0CACF45-3DCC-BAF3-606F-F91F57A46B5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111463" y="202022"/>
                  <a:ext cx="813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E4FD9070-28AD-8977-B373-77715DA13E5B}"/>
                    </a:ext>
                  </a:extLst>
                </p14:cNvPr>
                <p14:cNvContentPartPr/>
                <p14:nvPr/>
              </p14:nvContentPartPr>
              <p14:xfrm>
                <a:off x="9305143" y="308942"/>
                <a:ext cx="160560" cy="126000"/>
              </p14:xfrm>
            </p:contentPart>
          </mc:Choice>
          <mc:Fallback xmlns=""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E4FD9070-28AD-8977-B373-77715DA13E5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6143" y="299942"/>
                  <a:ext cx="1782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D0395FCD-01C1-B1C0-8336-92EC8F03AC4D}"/>
                    </a:ext>
                  </a:extLst>
                </p14:cNvPr>
                <p14:cNvContentPartPr/>
                <p14:nvPr/>
              </p14:nvContentPartPr>
              <p14:xfrm>
                <a:off x="9589183" y="271862"/>
                <a:ext cx="280440" cy="125280"/>
              </p14:xfrm>
            </p:contentPart>
          </mc:Choice>
          <mc:Fallback xmlns=""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D0395FCD-01C1-B1C0-8336-92EC8F03AC4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80183" y="262862"/>
                  <a:ext cx="2980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07C470FD-7CE9-580D-4354-1273813A2239}"/>
                    </a:ext>
                  </a:extLst>
                </p14:cNvPr>
                <p14:cNvContentPartPr/>
                <p14:nvPr/>
              </p14:nvContentPartPr>
              <p14:xfrm>
                <a:off x="9855223" y="94022"/>
                <a:ext cx="330840" cy="330120"/>
              </p14:xfrm>
            </p:contentPart>
          </mc:Choice>
          <mc:Fallback xmlns=""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07C470FD-7CE9-580D-4354-1273813A223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846583" y="85382"/>
                  <a:ext cx="34848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2B8457B0-E645-D362-924B-ACD74C5E5707}"/>
                    </a:ext>
                  </a:extLst>
                </p14:cNvPr>
                <p14:cNvContentPartPr/>
                <p14:nvPr/>
              </p14:nvContentPartPr>
              <p14:xfrm>
                <a:off x="6536743" y="187622"/>
                <a:ext cx="500760" cy="966240"/>
              </p14:xfrm>
            </p:contentPart>
          </mc:Choice>
          <mc:Fallback xmlns=""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2B8457B0-E645-D362-924B-ACD74C5E570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528103" y="178982"/>
                  <a:ext cx="518400" cy="9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5A92E936-39D8-CEAA-AF68-FABF21A2887D}"/>
                    </a:ext>
                  </a:extLst>
                </p14:cNvPr>
                <p14:cNvContentPartPr/>
                <p14:nvPr/>
              </p14:nvContentPartPr>
              <p14:xfrm>
                <a:off x="7221823" y="198782"/>
                <a:ext cx="124560" cy="329040"/>
              </p14:xfrm>
            </p:contentPart>
          </mc:Choice>
          <mc:Fallback xmlns=""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5A92E936-39D8-CEAA-AF68-FABF21A2887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212823" y="190142"/>
                  <a:ext cx="14220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69BEE6C9-F52F-6FB8-C2F4-B9AEE8264CCD}"/>
                    </a:ext>
                  </a:extLst>
                </p14:cNvPr>
                <p14:cNvContentPartPr/>
                <p14:nvPr/>
              </p14:nvContentPartPr>
              <p14:xfrm>
                <a:off x="7429543" y="348902"/>
                <a:ext cx="212760" cy="179640"/>
              </p14:xfrm>
            </p:contentPart>
          </mc:Choice>
          <mc:Fallback xmlns=""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69BEE6C9-F52F-6FB8-C2F4-B9AEE8264CC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420543" y="339902"/>
                  <a:ext cx="2304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DFFA0697-C207-11CA-C70C-37C67901889A}"/>
                    </a:ext>
                  </a:extLst>
                </p14:cNvPr>
                <p14:cNvContentPartPr/>
                <p14:nvPr/>
              </p14:nvContentPartPr>
              <p14:xfrm>
                <a:off x="7681543" y="342062"/>
                <a:ext cx="331920" cy="358920"/>
              </p14:xfrm>
            </p:contentPart>
          </mc:Choice>
          <mc:Fallback xmlns=""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DFFA0697-C207-11CA-C70C-37C67901889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672543" y="333062"/>
                  <a:ext cx="34956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C352E9A1-F7AB-9BF3-F28C-60022DD4AF84}"/>
                    </a:ext>
                  </a:extLst>
                </p14:cNvPr>
                <p14:cNvContentPartPr/>
                <p14:nvPr/>
              </p14:nvContentPartPr>
              <p14:xfrm>
                <a:off x="7141903" y="806102"/>
                <a:ext cx="45720" cy="312840"/>
              </p14:xfrm>
            </p:contentPart>
          </mc:Choice>
          <mc:Fallback xmlns=""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C352E9A1-F7AB-9BF3-F28C-60022DD4AF8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133263" y="797102"/>
                  <a:ext cx="6336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86A6592C-22CC-D772-D00E-BFC8D1321318}"/>
                    </a:ext>
                  </a:extLst>
                </p14:cNvPr>
                <p14:cNvContentPartPr/>
                <p14:nvPr/>
              </p14:nvContentPartPr>
              <p14:xfrm>
                <a:off x="7077463" y="735182"/>
                <a:ext cx="357840" cy="151200"/>
              </p14:xfrm>
            </p:contentPart>
          </mc:Choice>
          <mc:Fallback xmlns=""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86A6592C-22CC-D772-D00E-BFC8D132131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068823" y="726542"/>
                  <a:ext cx="3754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8ED19A3E-F031-C2BD-37B5-912F7119EFD3}"/>
                    </a:ext>
                  </a:extLst>
                </p14:cNvPr>
                <p14:cNvContentPartPr/>
                <p14:nvPr/>
              </p14:nvContentPartPr>
              <p14:xfrm>
                <a:off x="7378423" y="894302"/>
                <a:ext cx="117720" cy="225720"/>
              </p14:xfrm>
            </p:contentPart>
          </mc:Choice>
          <mc:Fallback xmlns=""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8ED19A3E-F031-C2BD-37B5-912F7119EFD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369783" y="885662"/>
                  <a:ext cx="13536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2C5E617F-2CBC-148A-902E-A27FCF281DE5}"/>
                    </a:ext>
                  </a:extLst>
                </p14:cNvPr>
                <p14:cNvContentPartPr/>
                <p14:nvPr/>
              </p14:nvContentPartPr>
              <p14:xfrm>
                <a:off x="7450783" y="944342"/>
                <a:ext cx="118080" cy="150840"/>
              </p14:xfrm>
            </p:contentPart>
          </mc:Choice>
          <mc:Fallback xmlns=""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2C5E617F-2CBC-148A-902E-A27FCF281DE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441783" y="935342"/>
                  <a:ext cx="1357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E480F8E1-90ED-2F86-38D4-A450AA66AAB7}"/>
                    </a:ext>
                  </a:extLst>
                </p14:cNvPr>
                <p14:cNvContentPartPr/>
                <p14:nvPr/>
              </p14:nvContentPartPr>
              <p14:xfrm>
                <a:off x="7572463" y="928862"/>
                <a:ext cx="476640" cy="403200"/>
              </p14:xfrm>
            </p:contentPart>
          </mc:Choice>
          <mc:Fallback xmlns=""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E480F8E1-90ED-2F86-38D4-A450AA66AAB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563823" y="920222"/>
                  <a:ext cx="49428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09AB0CD7-1BEE-01E3-6A5E-1D4B5C8EA6CC}"/>
                    </a:ext>
                  </a:extLst>
                </p14:cNvPr>
                <p14:cNvContentPartPr/>
                <p14:nvPr/>
              </p14:nvContentPartPr>
              <p14:xfrm>
                <a:off x="8201743" y="828782"/>
                <a:ext cx="280800" cy="238320"/>
              </p14:xfrm>
            </p:contentPart>
          </mc:Choice>
          <mc:Fallback xmlns=""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09AB0CD7-1BEE-01E3-6A5E-1D4B5C8EA6C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193103" y="819782"/>
                  <a:ext cx="2984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03A9DA34-FA2B-EE91-F137-BEAE256D0D21}"/>
                    </a:ext>
                  </a:extLst>
                </p14:cNvPr>
                <p14:cNvContentPartPr/>
                <p14:nvPr/>
              </p14:nvContentPartPr>
              <p14:xfrm>
                <a:off x="8661103" y="889622"/>
                <a:ext cx="228960" cy="132120"/>
              </p14:xfrm>
            </p:contentPart>
          </mc:Choice>
          <mc:Fallback xmlns=""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03A9DA34-FA2B-EE91-F137-BEAE256D0D2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652463" y="880982"/>
                  <a:ext cx="2466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DB7A79EE-C672-1875-CA8F-54509821E7F4}"/>
                    </a:ext>
                  </a:extLst>
                </p14:cNvPr>
                <p14:cNvContentPartPr/>
                <p14:nvPr/>
              </p14:nvContentPartPr>
              <p14:xfrm>
                <a:off x="8750383" y="807542"/>
                <a:ext cx="37440" cy="13680"/>
              </p14:xfrm>
            </p:contentPart>
          </mc:Choice>
          <mc:Fallback xmlns=""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DB7A79EE-C672-1875-CA8F-54509821E7F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741383" y="798542"/>
                  <a:ext cx="550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Entrada de lápiz 43">
                  <a:extLst>
                    <a:ext uri="{FF2B5EF4-FFF2-40B4-BE49-F238E27FC236}">
                      <a16:creationId xmlns:a16="http://schemas.microsoft.com/office/drawing/2014/main" id="{F382344B-B821-537A-4DCB-9C39E8720B90}"/>
                    </a:ext>
                  </a:extLst>
                </p14:cNvPr>
                <p14:cNvContentPartPr/>
                <p14:nvPr/>
              </p14:nvContentPartPr>
              <p14:xfrm>
                <a:off x="8933623" y="851462"/>
                <a:ext cx="378360" cy="183960"/>
              </p14:xfrm>
            </p:contentPart>
          </mc:Choice>
          <mc:Fallback xmlns="">
            <p:pic>
              <p:nvPicPr>
                <p:cNvPr id="44" name="Entrada de lápiz 43">
                  <a:extLst>
                    <a:ext uri="{FF2B5EF4-FFF2-40B4-BE49-F238E27FC236}">
                      <a16:creationId xmlns:a16="http://schemas.microsoft.com/office/drawing/2014/main" id="{F382344B-B821-537A-4DCB-9C39E8720B9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4623" y="842822"/>
                  <a:ext cx="3960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Entrada de lápiz 44">
                  <a:extLst>
                    <a:ext uri="{FF2B5EF4-FFF2-40B4-BE49-F238E27FC236}">
                      <a16:creationId xmlns:a16="http://schemas.microsoft.com/office/drawing/2014/main" id="{0C573E8F-C671-806A-0927-157CAB3FB5EF}"/>
                    </a:ext>
                  </a:extLst>
                </p14:cNvPr>
                <p14:cNvContentPartPr/>
                <p14:nvPr/>
              </p14:nvContentPartPr>
              <p14:xfrm>
                <a:off x="9288223" y="733022"/>
                <a:ext cx="473400" cy="295920"/>
              </p14:xfrm>
            </p:contentPart>
          </mc:Choice>
          <mc:Fallback xmlns="">
            <p:pic>
              <p:nvPicPr>
                <p:cNvPr id="45" name="Entrada de lápiz 44">
                  <a:extLst>
                    <a:ext uri="{FF2B5EF4-FFF2-40B4-BE49-F238E27FC236}">
                      <a16:creationId xmlns:a16="http://schemas.microsoft.com/office/drawing/2014/main" id="{0C573E8F-C671-806A-0927-157CAB3FB5E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279583" y="724382"/>
                  <a:ext cx="49104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A400F9F3-24FF-DF6F-8DAD-3B5835E45766}"/>
                    </a:ext>
                  </a:extLst>
                </p14:cNvPr>
                <p14:cNvContentPartPr/>
                <p14:nvPr/>
              </p14:nvContentPartPr>
              <p14:xfrm>
                <a:off x="9713743" y="623222"/>
                <a:ext cx="255960" cy="390600"/>
              </p14:xfrm>
            </p:contentPart>
          </mc:Choice>
          <mc:Fallback xmlns=""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A400F9F3-24FF-DF6F-8DAD-3B5835E4576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705103" y="614222"/>
                  <a:ext cx="27360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7" name="Entrada de lápiz 46">
                  <a:extLst>
                    <a:ext uri="{FF2B5EF4-FFF2-40B4-BE49-F238E27FC236}">
                      <a16:creationId xmlns:a16="http://schemas.microsoft.com/office/drawing/2014/main" id="{A68A6E70-996C-1901-D94C-C436B2B2D4F7}"/>
                    </a:ext>
                  </a:extLst>
                </p14:cNvPr>
                <p14:cNvContentPartPr/>
                <p14:nvPr/>
              </p14:nvContentPartPr>
              <p14:xfrm>
                <a:off x="9966823" y="823742"/>
                <a:ext cx="196560" cy="183960"/>
              </p14:xfrm>
            </p:contentPart>
          </mc:Choice>
          <mc:Fallback xmlns="">
            <p:pic>
              <p:nvPicPr>
                <p:cNvPr id="47" name="Entrada de lápiz 46">
                  <a:extLst>
                    <a:ext uri="{FF2B5EF4-FFF2-40B4-BE49-F238E27FC236}">
                      <a16:creationId xmlns:a16="http://schemas.microsoft.com/office/drawing/2014/main" id="{A68A6E70-996C-1901-D94C-C436B2B2D4F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957823" y="814742"/>
                  <a:ext cx="2142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43ED8A93-53F6-95BF-E214-E2DAB0311F06}"/>
                    </a:ext>
                  </a:extLst>
                </p14:cNvPr>
                <p14:cNvContentPartPr/>
                <p14:nvPr/>
              </p14:nvContentPartPr>
              <p14:xfrm>
                <a:off x="10357423" y="667862"/>
                <a:ext cx="284400" cy="294480"/>
              </p14:xfrm>
            </p:contentPart>
          </mc:Choice>
          <mc:Fallback xmlns=""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43ED8A93-53F6-95BF-E214-E2DAB0311F0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348783" y="658862"/>
                  <a:ext cx="30204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C8812733-B54C-90E4-86EA-15B201ADAD24}"/>
                    </a:ext>
                  </a:extLst>
                </p14:cNvPr>
                <p14:cNvContentPartPr/>
                <p14:nvPr/>
              </p14:nvContentPartPr>
              <p14:xfrm>
                <a:off x="10821823" y="604502"/>
                <a:ext cx="228600" cy="414360"/>
              </p14:xfrm>
            </p:contentPart>
          </mc:Choice>
          <mc:Fallback xmlns=""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C8812733-B54C-90E4-86EA-15B201ADAD2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812823" y="595862"/>
                  <a:ext cx="24624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BF4440AD-2167-1BEA-1134-FC6FDB91A00C}"/>
                    </a:ext>
                  </a:extLst>
                </p14:cNvPr>
                <p14:cNvContentPartPr/>
                <p14:nvPr/>
              </p14:nvContentPartPr>
              <p14:xfrm>
                <a:off x="11196223" y="875222"/>
                <a:ext cx="162000" cy="220320"/>
              </p14:xfrm>
            </p:contentPart>
          </mc:Choice>
          <mc:Fallback xmlns=""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BF4440AD-2167-1BEA-1134-FC6FDB91A00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187223" y="866582"/>
                  <a:ext cx="1796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36C08801-0B2B-8F07-1A0E-3D5872773D12}"/>
                    </a:ext>
                  </a:extLst>
                </p14:cNvPr>
                <p14:cNvContentPartPr/>
                <p14:nvPr/>
              </p14:nvContentPartPr>
              <p14:xfrm>
                <a:off x="11227903" y="652382"/>
                <a:ext cx="19080" cy="5040"/>
              </p14:xfrm>
            </p:contentPart>
          </mc:Choice>
          <mc:Fallback xmlns="">
            <p:pic>
              <p:nvPicPr>
                <p:cNvPr id="51" name="Entrada de lápiz 50">
                  <a:extLst>
                    <a:ext uri="{FF2B5EF4-FFF2-40B4-BE49-F238E27FC236}">
                      <a16:creationId xmlns:a16="http://schemas.microsoft.com/office/drawing/2014/main" id="{36C08801-0B2B-8F07-1A0E-3D5872773D1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218903" y="643742"/>
                  <a:ext cx="367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Entrada de lápiz 51">
                  <a:extLst>
                    <a:ext uri="{FF2B5EF4-FFF2-40B4-BE49-F238E27FC236}">
                      <a16:creationId xmlns:a16="http://schemas.microsoft.com/office/drawing/2014/main" id="{9DD28171-A78F-9880-75BF-1293CB052FC1}"/>
                    </a:ext>
                  </a:extLst>
                </p14:cNvPr>
                <p14:cNvContentPartPr/>
                <p14:nvPr/>
              </p14:nvContentPartPr>
              <p14:xfrm>
                <a:off x="11411143" y="762902"/>
                <a:ext cx="148320" cy="217800"/>
              </p14:xfrm>
            </p:contentPart>
          </mc:Choice>
          <mc:Fallback xmlns="">
            <p:pic>
              <p:nvPicPr>
                <p:cNvPr id="52" name="Entrada de lápiz 51">
                  <a:extLst>
                    <a:ext uri="{FF2B5EF4-FFF2-40B4-BE49-F238E27FC236}">
                      <a16:creationId xmlns:a16="http://schemas.microsoft.com/office/drawing/2014/main" id="{9DD28171-A78F-9880-75BF-1293CB052FC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402503" y="754262"/>
                  <a:ext cx="1659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2E4829B3-C950-056C-FE7C-A40BE77AA7D8}"/>
                    </a:ext>
                  </a:extLst>
                </p14:cNvPr>
                <p14:cNvContentPartPr/>
                <p14:nvPr/>
              </p14:nvContentPartPr>
              <p14:xfrm>
                <a:off x="11636503" y="571382"/>
                <a:ext cx="255960" cy="431640"/>
              </p14:xfrm>
            </p:contentPart>
          </mc:Choice>
          <mc:Fallback xmlns=""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2E4829B3-C950-056C-FE7C-A40BE77AA7D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627863" y="562382"/>
                  <a:ext cx="27360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D33905AC-BA49-0844-1661-CB9127E45970}"/>
                    </a:ext>
                  </a:extLst>
                </p14:cNvPr>
                <p14:cNvContentPartPr/>
                <p14:nvPr/>
              </p14:nvContentPartPr>
              <p14:xfrm>
                <a:off x="11766823" y="704222"/>
                <a:ext cx="237600" cy="364680"/>
              </p14:xfrm>
            </p:contentPart>
          </mc:Choice>
          <mc:Fallback xmlns=""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D33905AC-BA49-0844-1661-CB9127E4597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757823" y="695222"/>
                  <a:ext cx="255240" cy="38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Grupo 198">
            <a:extLst>
              <a:ext uri="{FF2B5EF4-FFF2-40B4-BE49-F238E27FC236}">
                <a16:creationId xmlns:a16="http://schemas.microsoft.com/office/drawing/2014/main" id="{2D99419B-26F1-47C3-1C98-6121AEF783CA}"/>
              </a:ext>
            </a:extLst>
          </p:cNvPr>
          <p:cNvGrpSpPr/>
          <p:nvPr/>
        </p:nvGrpSpPr>
        <p:grpSpPr>
          <a:xfrm>
            <a:off x="383623" y="3613742"/>
            <a:ext cx="11844720" cy="3024360"/>
            <a:chOff x="383623" y="3613742"/>
            <a:chExt cx="11844720" cy="302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6" name="Entrada de lápiz 55">
                  <a:extLst>
                    <a:ext uri="{FF2B5EF4-FFF2-40B4-BE49-F238E27FC236}">
                      <a16:creationId xmlns:a16="http://schemas.microsoft.com/office/drawing/2014/main" id="{3BE9E6A4-DFA4-DF9A-8540-0ECCD590C648}"/>
                    </a:ext>
                  </a:extLst>
                </p14:cNvPr>
                <p14:cNvContentPartPr/>
                <p14:nvPr/>
              </p14:nvContentPartPr>
              <p14:xfrm>
                <a:off x="383623" y="3926222"/>
                <a:ext cx="141120" cy="410760"/>
              </p14:xfrm>
            </p:contentPart>
          </mc:Choice>
          <mc:Fallback xmlns="">
            <p:pic>
              <p:nvPicPr>
                <p:cNvPr id="56" name="Entrada de lápiz 55">
                  <a:extLst>
                    <a:ext uri="{FF2B5EF4-FFF2-40B4-BE49-F238E27FC236}">
                      <a16:creationId xmlns:a16="http://schemas.microsoft.com/office/drawing/2014/main" id="{3BE9E6A4-DFA4-DF9A-8540-0ECCD590C64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74983" y="3917222"/>
                  <a:ext cx="15876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7" name="Entrada de lápiz 56">
                  <a:extLst>
                    <a:ext uri="{FF2B5EF4-FFF2-40B4-BE49-F238E27FC236}">
                      <a16:creationId xmlns:a16="http://schemas.microsoft.com/office/drawing/2014/main" id="{AD9DB7D3-93B9-6C40-A076-F428992FEBBA}"/>
                    </a:ext>
                  </a:extLst>
                </p14:cNvPr>
                <p14:cNvContentPartPr/>
                <p14:nvPr/>
              </p14:nvContentPartPr>
              <p14:xfrm>
                <a:off x="773503" y="4070942"/>
                <a:ext cx="316800" cy="200160"/>
              </p14:xfrm>
            </p:contentPart>
          </mc:Choice>
          <mc:Fallback xmlns="">
            <p:pic>
              <p:nvPicPr>
                <p:cNvPr id="57" name="Entrada de lápiz 56">
                  <a:extLst>
                    <a:ext uri="{FF2B5EF4-FFF2-40B4-BE49-F238E27FC236}">
                      <a16:creationId xmlns:a16="http://schemas.microsoft.com/office/drawing/2014/main" id="{AD9DB7D3-93B9-6C40-A076-F428992FEBB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64863" y="4061942"/>
                  <a:ext cx="3344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B64473BD-94E7-F7C2-87F1-205CDF16EC51}"/>
                    </a:ext>
                  </a:extLst>
                </p14:cNvPr>
                <p14:cNvContentPartPr/>
                <p14:nvPr/>
              </p14:nvContentPartPr>
              <p14:xfrm>
                <a:off x="1161223" y="4044662"/>
                <a:ext cx="359280" cy="394200"/>
              </p14:xfrm>
            </p:contentPart>
          </mc:Choice>
          <mc:Fallback xmlns=""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B64473BD-94E7-F7C2-87F1-205CDF16EC5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52223" y="4035662"/>
                  <a:ext cx="37692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4830AD89-94C7-2F28-DC9F-4403C6A58E28}"/>
                    </a:ext>
                  </a:extLst>
                </p14:cNvPr>
                <p14:cNvContentPartPr/>
                <p14:nvPr/>
              </p14:nvContentPartPr>
              <p14:xfrm>
                <a:off x="1944583" y="3764582"/>
                <a:ext cx="252720" cy="411480"/>
              </p14:xfrm>
            </p:contentPart>
          </mc:Choice>
          <mc:Fallback xmlns=""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4830AD89-94C7-2F28-DC9F-4403C6A58E2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935943" y="3755582"/>
                  <a:ext cx="27036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725EC586-9173-3E4B-EAA0-01DE4FD90EA3}"/>
                    </a:ext>
                  </a:extLst>
                </p14:cNvPr>
                <p14:cNvContentPartPr/>
                <p14:nvPr/>
              </p14:nvContentPartPr>
              <p14:xfrm>
                <a:off x="2001823" y="3975902"/>
                <a:ext cx="230760" cy="46080"/>
              </p14:xfrm>
            </p:contentPart>
          </mc:Choice>
          <mc:Fallback xmlns=""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725EC586-9173-3E4B-EAA0-01DE4FD90EA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993183" y="3966902"/>
                  <a:ext cx="2484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245E5317-45DF-D4F5-D9A9-FC8F74A44900}"/>
                    </a:ext>
                  </a:extLst>
                </p14:cNvPr>
                <p14:cNvContentPartPr/>
                <p14:nvPr/>
              </p14:nvContentPartPr>
              <p14:xfrm>
                <a:off x="2460463" y="3960422"/>
                <a:ext cx="167760" cy="219600"/>
              </p14:xfrm>
            </p:contentPart>
          </mc:Choice>
          <mc:Fallback xmlns=""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245E5317-45DF-D4F5-D9A9-FC8F74A4490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451463" y="3951782"/>
                  <a:ext cx="1854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2" name="Entrada de lápiz 61">
                  <a:extLst>
                    <a:ext uri="{FF2B5EF4-FFF2-40B4-BE49-F238E27FC236}">
                      <a16:creationId xmlns:a16="http://schemas.microsoft.com/office/drawing/2014/main" id="{274D36BC-B427-F241-767C-A9670B004119}"/>
                    </a:ext>
                  </a:extLst>
                </p14:cNvPr>
                <p14:cNvContentPartPr/>
                <p14:nvPr/>
              </p14:nvContentPartPr>
              <p14:xfrm>
                <a:off x="2791663" y="3898862"/>
                <a:ext cx="221760" cy="209880"/>
              </p14:xfrm>
            </p:contentPart>
          </mc:Choice>
          <mc:Fallback xmlns="">
            <p:pic>
              <p:nvPicPr>
                <p:cNvPr id="62" name="Entrada de lápiz 61">
                  <a:extLst>
                    <a:ext uri="{FF2B5EF4-FFF2-40B4-BE49-F238E27FC236}">
                      <a16:creationId xmlns:a16="http://schemas.microsoft.com/office/drawing/2014/main" id="{274D36BC-B427-F241-767C-A9670B00411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782663" y="3890222"/>
                  <a:ext cx="2394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3" name="Entrada de lápiz 62">
                  <a:extLst>
                    <a:ext uri="{FF2B5EF4-FFF2-40B4-BE49-F238E27FC236}">
                      <a16:creationId xmlns:a16="http://schemas.microsoft.com/office/drawing/2014/main" id="{1171B33A-4552-CB06-B436-7EF45A1118D9}"/>
                    </a:ext>
                  </a:extLst>
                </p14:cNvPr>
                <p14:cNvContentPartPr/>
                <p14:nvPr/>
              </p14:nvContentPartPr>
              <p14:xfrm>
                <a:off x="3088663" y="3893462"/>
                <a:ext cx="223560" cy="175680"/>
              </p14:xfrm>
            </p:contentPart>
          </mc:Choice>
          <mc:Fallback xmlns="">
            <p:pic>
              <p:nvPicPr>
                <p:cNvPr id="63" name="Entrada de lápiz 62">
                  <a:extLst>
                    <a:ext uri="{FF2B5EF4-FFF2-40B4-BE49-F238E27FC236}">
                      <a16:creationId xmlns:a16="http://schemas.microsoft.com/office/drawing/2014/main" id="{1171B33A-4552-CB06-B436-7EF45A1118D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080023" y="3884822"/>
                  <a:ext cx="2412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373D84D5-2B80-1684-E271-C64BA9C64713}"/>
                    </a:ext>
                  </a:extLst>
                </p14:cNvPr>
                <p14:cNvContentPartPr/>
                <p14:nvPr/>
              </p14:nvContentPartPr>
              <p14:xfrm>
                <a:off x="3165343" y="3818942"/>
                <a:ext cx="35640" cy="12960"/>
              </p14:xfrm>
            </p:contentPart>
          </mc:Choice>
          <mc:Fallback xmlns=""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373D84D5-2B80-1684-E271-C64BA9C6471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156703" y="3810302"/>
                  <a:ext cx="532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1B6E17B8-9849-77AB-3059-A45F6114E2DD}"/>
                    </a:ext>
                  </a:extLst>
                </p14:cNvPr>
                <p14:cNvContentPartPr/>
                <p14:nvPr/>
              </p14:nvContentPartPr>
              <p14:xfrm>
                <a:off x="3395743" y="3943502"/>
                <a:ext cx="91800" cy="156240"/>
              </p14:xfrm>
            </p:contentPart>
          </mc:Choice>
          <mc:Fallback xmlns=""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1B6E17B8-9849-77AB-3059-A45F6114E2D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386743" y="3934502"/>
                  <a:ext cx="1094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E6DF8577-6317-2C8C-8C76-6430C6E77C60}"/>
                    </a:ext>
                  </a:extLst>
                </p14:cNvPr>
                <p14:cNvContentPartPr/>
                <p14:nvPr/>
              </p14:nvContentPartPr>
              <p14:xfrm>
                <a:off x="3611383" y="3918662"/>
                <a:ext cx="394200" cy="124560"/>
              </p14:xfrm>
            </p:contentPart>
          </mc:Choice>
          <mc:Fallback xmlns=""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E6DF8577-6317-2C8C-8C76-6430C6E77C6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602743" y="3909662"/>
                  <a:ext cx="4118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7" name="Entrada de lápiz 66">
                  <a:extLst>
                    <a:ext uri="{FF2B5EF4-FFF2-40B4-BE49-F238E27FC236}">
                      <a16:creationId xmlns:a16="http://schemas.microsoft.com/office/drawing/2014/main" id="{DB696F80-0C22-C4D6-1326-995C66498ACE}"/>
                    </a:ext>
                  </a:extLst>
                </p14:cNvPr>
                <p14:cNvContentPartPr/>
                <p14:nvPr/>
              </p14:nvContentPartPr>
              <p14:xfrm>
                <a:off x="3980743" y="3613742"/>
                <a:ext cx="329760" cy="409680"/>
              </p14:xfrm>
            </p:contentPart>
          </mc:Choice>
          <mc:Fallback xmlns="">
            <p:pic>
              <p:nvPicPr>
                <p:cNvPr id="67" name="Entrada de lápiz 66">
                  <a:extLst>
                    <a:ext uri="{FF2B5EF4-FFF2-40B4-BE49-F238E27FC236}">
                      <a16:creationId xmlns:a16="http://schemas.microsoft.com/office/drawing/2014/main" id="{DB696F80-0C22-C4D6-1326-995C66498AC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972103" y="3604742"/>
                  <a:ext cx="34740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B086C12F-75B9-1582-1D5C-C1911D0F2C36}"/>
                    </a:ext>
                  </a:extLst>
                </p14:cNvPr>
                <p14:cNvContentPartPr/>
                <p14:nvPr/>
              </p14:nvContentPartPr>
              <p14:xfrm>
                <a:off x="1661983" y="4783382"/>
                <a:ext cx="69840" cy="613800"/>
              </p14:xfrm>
            </p:contentPart>
          </mc:Choice>
          <mc:Fallback xmlns=""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B086C12F-75B9-1582-1D5C-C1911D0F2C3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652983" y="4774382"/>
                  <a:ext cx="87480" cy="63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1" name="Entrada de lápiz 70">
                  <a:extLst>
                    <a:ext uri="{FF2B5EF4-FFF2-40B4-BE49-F238E27FC236}">
                      <a16:creationId xmlns:a16="http://schemas.microsoft.com/office/drawing/2014/main" id="{95F3FA99-D2E1-C505-5551-73186BE42C41}"/>
                    </a:ext>
                  </a:extLst>
                </p14:cNvPr>
                <p14:cNvContentPartPr/>
                <p14:nvPr/>
              </p14:nvContentPartPr>
              <p14:xfrm>
                <a:off x="1584583" y="4704542"/>
                <a:ext cx="1571760" cy="704160"/>
              </p14:xfrm>
            </p:contentPart>
          </mc:Choice>
          <mc:Fallback xmlns="">
            <p:pic>
              <p:nvPicPr>
                <p:cNvPr id="71" name="Entrada de lápiz 70">
                  <a:extLst>
                    <a:ext uri="{FF2B5EF4-FFF2-40B4-BE49-F238E27FC236}">
                      <a16:creationId xmlns:a16="http://schemas.microsoft.com/office/drawing/2014/main" id="{95F3FA99-D2E1-C505-5551-73186BE42C4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575943" y="4695902"/>
                  <a:ext cx="1589400" cy="72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3" name="Entrada de lápiz 72">
                  <a:extLst>
                    <a:ext uri="{FF2B5EF4-FFF2-40B4-BE49-F238E27FC236}">
                      <a16:creationId xmlns:a16="http://schemas.microsoft.com/office/drawing/2014/main" id="{EB009220-0600-319C-A303-06FA1A91563A}"/>
                    </a:ext>
                  </a:extLst>
                </p14:cNvPr>
                <p14:cNvContentPartPr/>
                <p14:nvPr/>
              </p14:nvContentPartPr>
              <p14:xfrm>
                <a:off x="1698343" y="4953302"/>
                <a:ext cx="173880" cy="379800"/>
              </p14:xfrm>
            </p:contentPart>
          </mc:Choice>
          <mc:Fallback xmlns="">
            <p:pic>
              <p:nvPicPr>
                <p:cNvPr id="73" name="Entrada de lápiz 72">
                  <a:extLst>
                    <a:ext uri="{FF2B5EF4-FFF2-40B4-BE49-F238E27FC236}">
                      <a16:creationId xmlns:a16="http://schemas.microsoft.com/office/drawing/2014/main" id="{EB009220-0600-319C-A303-06FA1A91563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689703" y="4944662"/>
                  <a:ext cx="19152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4" name="Entrada de lápiz 73">
                  <a:extLst>
                    <a:ext uri="{FF2B5EF4-FFF2-40B4-BE49-F238E27FC236}">
                      <a16:creationId xmlns:a16="http://schemas.microsoft.com/office/drawing/2014/main" id="{C8A57D48-D17D-BD69-5F76-159807D97ECF}"/>
                    </a:ext>
                  </a:extLst>
                </p14:cNvPr>
                <p14:cNvContentPartPr/>
                <p14:nvPr/>
              </p14:nvContentPartPr>
              <p14:xfrm>
                <a:off x="1918303" y="5193422"/>
                <a:ext cx="30240" cy="69120"/>
              </p14:xfrm>
            </p:contentPart>
          </mc:Choice>
          <mc:Fallback xmlns="">
            <p:pic>
              <p:nvPicPr>
                <p:cNvPr id="74" name="Entrada de lápiz 73">
                  <a:extLst>
                    <a:ext uri="{FF2B5EF4-FFF2-40B4-BE49-F238E27FC236}">
                      <a16:creationId xmlns:a16="http://schemas.microsoft.com/office/drawing/2014/main" id="{C8A57D48-D17D-BD69-5F76-159807D97EC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909303" y="5184782"/>
                  <a:ext cx="478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5" name="Entrada de lápiz 74">
                  <a:extLst>
                    <a:ext uri="{FF2B5EF4-FFF2-40B4-BE49-F238E27FC236}">
                      <a16:creationId xmlns:a16="http://schemas.microsoft.com/office/drawing/2014/main" id="{8807CAF8-6EE1-74CF-1AD1-9CAECF4777CB}"/>
                    </a:ext>
                  </a:extLst>
                </p14:cNvPr>
                <p14:cNvContentPartPr/>
                <p14:nvPr/>
              </p14:nvContentPartPr>
              <p14:xfrm>
                <a:off x="1942423" y="5033942"/>
                <a:ext cx="65520" cy="172440"/>
              </p14:xfrm>
            </p:contentPart>
          </mc:Choice>
          <mc:Fallback xmlns="">
            <p:pic>
              <p:nvPicPr>
                <p:cNvPr id="75" name="Entrada de lápiz 74">
                  <a:extLst>
                    <a:ext uri="{FF2B5EF4-FFF2-40B4-BE49-F238E27FC236}">
                      <a16:creationId xmlns:a16="http://schemas.microsoft.com/office/drawing/2014/main" id="{8807CAF8-6EE1-74CF-1AD1-9CAECF4777C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933783" y="5024942"/>
                  <a:ext cx="831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6" name="Entrada de lápiz 75">
                  <a:extLst>
                    <a:ext uri="{FF2B5EF4-FFF2-40B4-BE49-F238E27FC236}">
                      <a16:creationId xmlns:a16="http://schemas.microsoft.com/office/drawing/2014/main" id="{E46EE737-6966-433D-C747-08D2B22A2F9B}"/>
                    </a:ext>
                  </a:extLst>
                </p14:cNvPr>
                <p14:cNvContentPartPr/>
                <p14:nvPr/>
              </p14:nvContentPartPr>
              <p14:xfrm>
                <a:off x="2016943" y="5041502"/>
                <a:ext cx="139680" cy="170640"/>
              </p14:xfrm>
            </p:contentPart>
          </mc:Choice>
          <mc:Fallback xmlns="">
            <p:pic>
              <p:nvPicPr>
                <p:cNvPr id="76" name="Entrada de lápiz 75">
                  <a:extLst>
                    <a:ext uri="{FF2B5EF4-FFF2-40B4-BE49-F238E27FC236}">
                      <a16:creationId xmlns:a16="http://schemas.microsoft.com/office/drawing/2014/main" id="{E46EE737-6966-433D-C747-08D2B22A2F9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007943" y="5032862"/>
                  <a:ext cx="1573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7" name="Entrada de lápiz 76">
                  <a:extLst>
                    <a:ext uri="{FF2B5EF4-FFF2-40B4-BE49-F238E27FC236}">
                      <a16:creationId xmlns:a16="http://schemas.microsoft.com/office/drawing/2014/main" id="{DCDA39A3-5B80-80CB-4A0B-F61442A566C9}"/>
                    </a:ext>
                  </a:extLst>
                </p14:cNvPr>
                <p14:cNvContentPartPr/>
                <p14:nvPr/>
              </p14:nvContentPartPr>
              <p14:xfrm>
                <a:off x="2048263" y="4994702"/>
                <a:ext cx="203040" cy="229680"/>
              </p14:xfrm>
            </p:contentPart>
          </mc:Choice>
          <mc:Fallback xmlns="">
            <p:pic>
              <p:nvPicPr>
                <p:cNvPr id="77" name="Entrada de lápiz 76">
                  <a:extLst>
                    <a:ext uri="{FF2B5EF4-FFF2-40B4-BE49-F238E27FC236}">
                      <a16:creationId xmlns:a16="http://schemas.microsoft.com/office/drawing/2014/main" id="{DCDA39A3-5B80-80CB-4A0B-F61442A566C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039623" y="4985702"/>
                  <a:ext cx="2206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8" name="Entrada de lápiz 77">
                  <a:extLst>
                    <a:ext uri="{FF2B5EF4-FFF2-40B4-BE49-F238E27FC236}">
                      <a16:creationId xmlns:a16="http://schemas.microsoft.com/office/drawing/2014/main" id="{E734CB50-71E3-C946-7B82-7B0832BF2138}"/>
                    </a:ext>
                  </a:extLst>
                </p14:cNvPr>
                <p14:cNvContentPartPr/>
                <p14:nvPr/>
              </p14:nvContentPartPr>
              <p14:xfrm>
                <a:off x="2373703" y="5084342"/>
                <a:ext cx="141480" cy="24120"/>
              </p14:xfrm>
            </p:contentPart>
          </mc:Choice>
          <mc:Fallback xmlns="">
            <p:pic>
              <p:nvPicPr>
                <p:cNvPr id="78" name="Entrada de lápiz 77">
                  <a:extLst>
                    <a:ext uri="{FF2B5EF4-FFF2-40B4-BE49-F238E27FC236}">
                      <a16:creationId xmlns:a16="http://schemas.microsoft.com/office/drawing/2014/main" id="{E734CB50-71E3-C946-7B82-7B0832BF213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364703" y="5075702"/>
                  <a:ext cx="1591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9" name="Entrada de lápiz 78">
                  <a:extLst>
                    <a:ext uri="{FF2B5EF4-FFF2-40B4-BE49-F238E27FC236}">
                      <a16:creationId xmlns:a16="http://schemas.microsoft.com/office/drawing/2014/main" id="{DDA49CFB-25BF-3045-6403-C95CB938EA7C}"/>
                    </a:ext>
                  </a:extLst>
                </p14:cNvPr>
                <p14:cNvContentPartPr/>
                <p14:nvPr/>
              </p14:nvContentPartPr>
              <p14:xfrm>
                <a:off x="2444983" y="5023862"/>
                <a:ext cx="158400" cy="108720"/>
              </p14:xfrm>
            </p:contentPart>
          </mc:Choice>
          <mc:Fallback xmlns="">
            <p:pic>
              <p:nvPicPr>
                <p:cNvPr id="79" name="Entrada de lápiz 78">
                  <a:extLst>
                    <a:ext uri="{FF2B5EF4-FFF2-40B4-BE49-F238E27FC236}">
                      <a16:creationId xmlns:a16="http://schemas.microsoft.com/office/drawing/2014/main" id="{DDA49CFB-25BF-3045-6403-C95CB938EA7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435983" y="5015222"/>
                  <a:ext cx="1760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0" name="Entrada de lápiz 79">
                  <a:extLst>
                    <a:ext uri="{FF2B5EF4-FFF2-40B4-BE49-F238E27FC236}">
                      <a16:creationId xmlns:a16="http://schemas.microsoft.com/office/drawing/2014/main" id="{FF8D4ED4-FDD1-9E9D-81A6-6B0F5C49D487}"/>
                    </a:ext>
                  </a:extLst>
                </p14:cNvPr>
                <p14:cNvContentPartPr/>
                <p14:nvPr/>
              </p14:nvContentPartPr>
              <p14:xfrm>
                <a:off x="2543263" y="4915862"/>
                <a:ext cx="221040" cy="340200"/>
              </p14:xfrm>
            </p:contentPart>
          </mc:Choice>
          <mc:Fallback xmlns="">
            <p:pic>
              <p:nvPicPr>
                <p:cNvPr id="80" name="Entrada de lápiz 79">
                  <a:extLst>
                    <a:ext uri="{FF2B5EF4-FFF2-40B4-BE49-F238E27FC236}">
                      <a16:creationId xmlns:a16="http://schemas.microsoft.com/office/drawing/2014/main" id="{FF8D4ED4-FDD1-9E9D-81A6-6B0F5C49D48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534263" y="4906862"/>
                  <a:ext cx="23868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1" name="Entrada de lápiz 80">
                  <a:extLst>
                    <a:ext uri="{FF2B5EF4-FFF2-40B4-BE49-F238E27FC236}">
                      <a16:creationId xmlns:a16="http://schemas.microsoft.com/office/drawing/2014/main" id="{DDC2D5F5-BB8E-619A-E134-94B789134857}"/>
                    </a:ext>
                  </a:extLst>
                </p14:cNvPr>
                <p14:cNvContentPartPr/>
                <p14:nvPr/>
              </p14:nvContentPartPr>
              <p14:xfrm>
                <a:off x="2760343" y="5031782"/>
                <a:ext cx="43200" cy="141840"/>
              </p14:xfrm>
            </p:contentPart>
          </mc:Choice>
          <mc:Fallback xmlns="">
            <p:pic>
              <p:nvPicPr>
                <p:cNvPr id="81" name="Entrada de lápiz 80">
                  <a:extLst>
                    <a:ext uri="{FF2B5EF4-FFF2-40B4-BE49-F238E27FC236}">
                      <a16:creationId xmlns:a16="http://schemas.microsoft.com/office/drawing/2014/main" id="{DDC2D5F5-BB8E-619A-E134-94B78913485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751343" y="5023142"/>
                  <a:ext cx="608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2" name="Entrada de lápiz 81">
                  <a:extLst>
                    <a:ext uri="{FF2B5EF4-FFF2-40B4-BE49-F238E27FC236}">
                      <a16:creationId xmlns:a16="http://schemas.microsoft.com/office/drawing/2014/main" id="{7E521140-06BA-BD18-CC4F-980C3C73C520}"/>
                    </a:ext>
                  </a:extLst>
                </p14:cNvPr>
                <p14:cNvContentPartPr/>
                <p14:nvPr/>
              </p14:nvContentPartPr>
              <p14:xfrm>
                <a:off x="2801023" y="4909742"/>
                <a:ext cx="124920" cy="201240"/>
              </p14:xfrm>
            </p:contentPart>
          </mc:Choice>
          <mc:Fallback xmlns="">
            <p:pic>
              <p:nvPicPr>
                <p:cNvPr id="82" name="Entrada de lápiz 81">
                  <a:extLst>
                    <a:ext uri="{FF2B5EF4-FFF2-40B4-BE49-F238E27FC236}">
                      <a16:creationId xmlns:a16="http://schemas.microsoft.com/office/drawing/2014/main" id="{7E521140-06BA-BD18-CC4F-980C3C73C52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792383" y="4900742"/>
                  <a:ext cx="1425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3" name="Entrada de lápiz 82">
                  <a:extLst>
                    <a:ext uri="{FF2B5EF4-FFF2-40B4-BE49-F238E27FC236}">
                      <a16:creationId xmlns:a16="http://schemas.microsoft.com/office/drawing/2014/main" id="{12CA1704-91D0-3BF3-C2D0-2A3CCF7D6882}"/>
                    </a:ext>
                  </a:extLst>
                </p14:cNvPr>
                <p14:cNvContentPartPr/>
                <p14:nvPr/>
              </p14:nvContentPartPr>
              <p14:xfrm>
                <a:off x="2942503" y="4876262"/>
                <a:ext cx="102600" cy="196200"/>
              </p14:xfrm>
            </p:contentPart>
          </mc:Choice>
          <mc:Fallback xmlns="">
            <p:pic>
              <p:nvPicPr>
                <p:cNvPr id="83" name="Entrada de lápiz 82">
                  <a:extLst>
                    <a:ext uri="{FF2B5EF4-FFF2-40B4-BE49-F238E27FC236}">
                      <a16:creationId xmlns:a16="http://schemas.microsoft.com/office/drawing/2014/main" id="{12CA1704-91D0-3BF3-C2D0-2A3CCF7D688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933503" y="4867262"/>
                  <a:ext cx="1202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4" name="Entrada de lápiz 83">
                  <a:extLst>
                    <a:ext uri="{FF2B5EF4-FFF2-40B4-BE49-F238E27FC236}">
                      <a16:creationId xmlns:a16="http://schemas.microsoft.com/office/drawing/2014/main" id="{DE4937D2-D5BD-9D16-9465-FB5D7A57C0F3}"/>
                    </a:ext>
                  </a:extLst>
                </p14:cNvPr>
                <p14:cNvContentPartPr/>
                <p14:nvPr/>
              </p14:nvContentPartPr>
              <p14:xfrm>
                <a:off x="2938543" y="4860782"/>
                <a:ext cx="95040" cy="248040"/>
              </p14:xfrm>
            </p:contentPart>
          </mc:Choice>
          <mc:Fallback xmlns="">
            <p:pic>
              <p:nvPicPr>
                <p:cNvPr id="84" name="Entrada de lápiz 83">
                  <a:extLst>
                    <a:ext uri="{FF2B5EF4-FFF2-40B4-BE49-F238E27FC236}">
                      <a16:creationId xmlns:a16="http://schemas.microsoft.com/office/drawing/2014/main" id="{DE4937D2-D5BD-9D16-9465-FB5D7A57C0F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929903" y="4852142"/>
                  <a:ext cx="11268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5" name="Entrada de lápiz 84">
                  <a:extLst>
                    <a:ext uri="{FF2B5EF4-FFF2-40B4-BE49-F238E27FC236}">
                      <a16:creationId xmlns:a16="http://schemas.microsoft.com/office/drawing/2014/main" id="{4BC51FEB-A772-8B11-952F-48B5AC944A52}"/>
                    </a:ext>
                  </a:extLst>
                </p14:cNvPr>
                <p14:cNvContentPartPr/>
                <p14:nvPr/>
              </p14:nvContentPartPr>
              <p14:xfrm>
                <a:off x="3055903" y="5073902"/>
                <a:ext cx="89640" cy="9000"/>
              </p14:xfrm>
            </p:contentPart>
          </mc:Choice>
          <mc:Fallback xmlns="">
            <p:pic>
              <p:nvPicPr>
                <p:cNvPr id="85" name="Entrada de lápiz 84">
                  <a:extLst>
                    <a:ext uri="{FF2B5EF4-FFF2-40B4-BE49-F238E27FC236}">
                      <a16:creationId xmlns:a16="http://schemas.microsoft.com/office/drawing/2014/main" id="{4BC51FEB-A772-8B11-952F-48B5AC944A5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046903" y="5065262"/>
                  <a:ext cx="1072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7" name="Entrada de lápiz 86">
                  <a:extLst>
                    <a:ext uri="{FF2B5EF4-FFF2-40B4-BE49-F238E27FC236}">
                      <a16:creationId xmlns:a16="http://schemas.microsoft.com/office/drawing/2014/main" id="{54CFB458-5283-B7A0-2773-E4B87CEAEA5D}"/>
                    </a:ext>
                  </a:extLst>
                </p14:cNvPr>
                <p14:cNvContentPartPr/>
                <p14:nvPr/>
              </p14:nvContentPartPr>
              <p14:xfrm>
                <a:off x="534463" y="4871582"/>
                <a:ext cx="319320" cy="322200"/>
              </p14:xfrm>
            </p:contentPart>
          </mc:Choice>
          <mc:Fallback xmlns="">
            <p:pic>
              <p:nvPicPr>
                <p:cNvPr id="87" name="Entrada de lápiz 86">
                  <a:extLst>
                    <a:ext uri="{FF2B5EF4-FFF2-40B4-BE49-F238E27FC236}">
                      <a16:creationId xmlns:a16="http://schemas.microsoft.com/office/drawing/2014/main" id="{54CFB458-5283-B7A0-2773-E4B87CEAEA5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25463" y="4862942"/>
                  <a:ext cx="33696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8" name="Entrada de lápiz 87">
                  <a:extLst>
                    <a:ext uri="{FF2B5EF4-FFF2-40B4-BE49-F238E27FC236}">
                      <a16:creationId xmlns:a16="http://schemas.microsoft.com/office/drawing/2014/main" id="{EF5AA9B2-BF57-8F3D-B3AE-D690902E9C39}"/>
                    </a:ext>
                  </a:extLst>
                </p14:cNvPr>
                <p14:cNvContentPartPr/>
                <p14:nvPr/>
              </p14:nvContentPartPr>
              <p14:xfrm>
                <a:off x="548503" y="4959422"/>
                <a:ext cx="297720" cy="166320"/>
              </p14:xfrm>
            </p:contentPart>
          </mc:Choice>
          <mc:Fallback xmlns="">
            <p:pic>
              <p:nvPicPr>
                <p:cNvPr id="88" name="Entrada de lápiz 87">
                  <a:extLst>
                    <a:ext uri="{FF2B5EF4-FFF2-40B4-BE49-F238E27FC236}">
                      <a16:creationId xmlns:a16="http://schemas.microsoft.com/office/drawing/2014/main" id="{EF5AA9B2-BF57-8F3D-B3AE-D690902E9C3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39863" y="4950782"/>
                  <a:ext cx="315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9" name="Entrada de lápiz 88">
                  <a:extLst>
                    <a:ext uri="{FF2B5EF4-FFF2-40B4-BE49-F238E27FC236}">
                      <a16:creationId xmlns:a16="http://schemas.microsoft.com/office/drawing/2014/main" id="{B780605B-0B5A-C0BC-CBF6-FBE569CE4AFC}"/>
                    </a:ext>
                  </a:extLst>
                </p14:cNvPr>
                <p14:cNvContentPartPr/>
                <p14:nvPr/>
              </p14:nvContentPartPr>
              <p14:xfrm>
                <a:off x="965383" y="5008022"/>
                <a:ext cx="471240" cy="24120"/>
              </p14:xfrm>
            </p:contentPart>
          </mc:Choice>
          <mc:Fallback xmlns="">
            <p:pic>
              <p:nvPicPr>
                <p:cNvPr id="89" name="Entrada de lápiz 88">
                  <a:extLst>
                    <a:ext uri="{FF2B5EF4-FFF2-40B4-BE49-F238E27FC236}">
                      <a16:creationId xmlns:a16="http://schemas.microsoft.com/office/drawing/2014/main" id="{B780605B-0B5A-C0BC-CBF6-FBE569CE4AF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56743" y="4999382"/>
                  <a:ext cx="4888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0" name="Entrada de lápiz 89">
                  <a:extLst>
                    <a:ext uri="{FF2B5EF4-FFF2-40B4-BE49-F238E27FC236}">
                      <a16:creationId xmlns:a16="http://schemas.microsoft.com/office/drawing/2014/main" id="{DD5BDB91-6959-0953-0904-628E32792DB7}"/>
                    </a:ext>
                  </a:extLst>
                </p14:cNvPr>
                <p14:cNvContentPartPr/>
                <p14:nvPr/>
              </p14:nvContentPartPr>
              <p14:xfrm>
                <a:off x="1226743" y="4935662"/>
                <a:ext cx="309600" cy="191880"/>
              </p14:xfrm>
            </p:contentPart>
          </mc:Choice>
          <mc:Fallback xmlns="">
            <p:pic>
              <p:nvPicPr>
                <p:cNvPr id="90" name="Entrada de lápiz 89">
                  <a:extLst>
                    <a:ext uri="{FF2B5EF4-FFF2-40B4-BE49-F238E27FC236}">
                      <a16:creationId xmlns:a16="http://schemas.microsoft.com/office/drawing/2014/main" id="{DD5BDB91-6959-0953-0904-628E32792DB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218103" y="4927022"/>
                  <a:ext cx="3272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2" name="Entrada de lápiz 91">
                  <a:extLst>
                    <a:ext uri="{FF2B5EF4-FFF2-40B4-BE49-F238E27FC236}">
                      <a16:creationId xmlns:a16="http://schemas.microsoft.com/office/drawing/2014/main" id="{C1E1D09E-0631-E2C7-7697-0D4738B86D06}"/>
                    </a:ext>
                  </a:extLst>
                </p14:cNvPr>
                <p14:cNvContentPartPr/>
                <p14:nvPr/>
              </p14:nvContentPartPr>
              <p14:xfrm>
                <a:off x="3261463" y="4936382"/>
                <a:ext cx="855360" cy="51840"/>
              </p14:xfrm>
            </p:contentPart>
          </mc:Choice>
          <mc:Fallback xmlns="">
            <p:pic>
              <p:nvPicPr>
                <p:cNvPr id="92" name="Entrada de lápiz 91">
                  <a:extLst>
                    <a:ext uri="{FF2B5EF4-FFF2-40B4-BE49-F238E27FC236}">
                      <a16:creationId xmlns:a16="http://schemas.microsoft.com/office/drawing/2014/main" id="{C1E1D09E-0631-E2C7-7697-0D4738B86D0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252463" y="4927382"/>
                  <a:ext cx="8730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3" name="Entrada de lápiz 92">
                  <a:extLst>
                    <a:ext uri="{FF2B5EF4-FFF2-40B4-BE49-F238E27FC236}">
                      <a16:creationId xmlns:a16="http://schemas.microsoft.com/office/drawing/2014/main" id="{29CC7F5D-5C7B-A5BE-E5B9-07DF15BA220D}"/>
                    </a:ext>
                  </a:extLst>
                </p14:cNvPr>
                <p14:cNvContentPartPr/>
                <p14:nvPr/>
              </p14:nvContentPartPr>
              <p14:xfrm>
                <a:off x="3921703" y="4839182"/>
                <a:ext cx="351000" cy="270000"/>
              </p14:xfrm>
            </p:contentPart>
          </mc:Choice>
          <mc:Fallback xmlns="">
            <p:pic>
              <p:nvPicPr>
                <p:cNvPr id="93" name="Entrada de lápiz 92">
                  <a:extLst>
                    <a:ext uri="{FF2B5EF4-FFF2-40B4-BE49-F238E27FC236}">
                      <a16:creationId xmlns:a16="http://schemas.microsoft.com/office/drawing/2014/main" id="{29CC7F5D-5C7B-A5BE-E5B9-07DF15BA220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913063" y="4830542"/>
                  <a:ext cx="36864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5" name="Entrada de lápiz 94">
                  <a:extLst>
                    <a:ext uri="{FF2B5EF4-FFF2-40B4-BE49-F238E27FC236}">
                      <a16:creationId xmlns:a16="http://schemas.microsoft.com/office/drawing/2014/main" id="{003A5C68-DB66-802B-F0D0-8D7366BACD1F}"/>
                    </a:ext>
                  </a:extLst>
                </p14:cNvPr>
                <p14:cNvContentPartPr/>
                <p14:nvPr/>
              </p14:nvContentPartPr>
              <p14:xfrm>
                <a:off x="4221223" y="4584302"/>
                <a:ext cx="515880" cy="766080"/>
              </p14:xfrm>
            </p:contentPart>
          </mc:Choice>
          <mc:Fallback xmlns="">
            <p:pic>
              <p:nvPicPr>
                <p:cNvPr id="95" name="Entrada de lápiz 94">
                  <a:extLst>
                    <a:ext uri="{FF2B5EF4-FFF2-40B4-BE49-F238E27FC236}">
                      <a16:creationId xmlns:a16="http://schemas.microsoft.com/office/drawing/2014/main" id="{003A5C68-DB66-802B-F0D0-8D7366BACD1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212583" y="4575662"/>
                  <a:ext cx="533520" cy="78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7" name="Entrada de lápiz 96">
                  <a:extLst>
                    <a:ext uri="{FF2B5EF4-FFF2-40B4-BE49-F238E27FC236}">
                      <a16:creationId xmlns:a16="http://schemas.microsoft.com/office/drawing/2014/main" id="{C0BA63DA-0B71-E17E-7901-1198C32CA7E7}"/>
                    </a:ext>
                  </a:extLst>
                </p14:cNvPr>
                <p14:cNvContentPartPr/>
                <p14:nvPr/>
              </p14:nvContentPartPr>
              <p14:xfrm>
                <a:off x="4644943" y="4955822"/>
                <a:ext cx="193680" cy="191880"/>
              </p14:xfrm>
            </p:contentPart>
          </mc:Choice>
          <mc:Fallback xmlns="">
            <p:pic>
              <p:nvPicPr>
                <p:cNvPr id="97" name="Entrada de lápiz 96">
                  <a:extLst>
                    <a:ext uri="{FF2B5EF4-FFF2-40B4-BE49-F238E27FC236}">
                      <a16:creationId xmlns:a16="http://schemas.microsoft.com/office/drawing/2014/main" id="{C0BA63DA-0B71-E17E-7901-1198C32CA7E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635943" y="4946822"/>
                  <a:ext cx="2113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8" name="Entrada de lápiz 97">
                  <a:extLst>
                    <a:ext uri="{FF2B5EF4-FFF2-40B4-BE49-F238E27FC236}">
                      <a16:creationId xmlns:a16="http://schemas.microsoft.com/office/drawing/2014/main" id="{422D093C-0C8B-DE9E-EA64-AA92B6C226B1}"/>
                    </a:ext>
                  </a:extLst>
                </p14:cNvPr>
                <p14:cNvContentPartPr/>
                <p14:nvPr/>
              </p14:nvContentPartPr>
              <p14:xfrm>
                <a:off x="4951303" y="4637222"/>
                <a:ext cx="162360" cy="538560"/>
              </p14:xfrm>
            </p:contentPart>
          </mc:Choice>
          <mc:Fallback xmlns="">
            <p:pic>
              <p:nvPicPr>
                <p:cNvPr id="98" name="Entrada de lápiz 97">
                  <a:extLst>
                    <a:ext uri="{FF2B5EF4-FFF2-40B4-BE49-F238E27FC236}">
                      <a16:creationId xmlns:a16="http://schemas.microsoft.com/office/drawing/2014/main" id="{422D093C-0C8B-DE9E-EA64-AA92B6C226B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942303" y="4628222"/>
                  <a:ext cx="180000" cy="55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9" name="Entrada de lápiz 98">
                  <a:extLst>
                    <a:ext uri="{FF2B5EF4-FFF2-40B4-BE49-F238E27FC236}">
                      <a16:creationId xmlns:a16="http://schemas.microsoft.com/office/drawing/2014/main" id="{BB54F277-C530-EF46-DA4C-A61B85BF0C0A}"/>
                    </a:ext>
                  </a:extLst>
                </p14:cNvPr>
                <p14:cNvContentPartPr/>
                <p14:nvPr/>
              </p14:nvContentPartPr>
              <p14:xfrm>
                <a:off x="5143183" y="4657022"/>
                <a:ext cx="303480" cy="463320"/>
              </p14:xfrm>
            </p:contentPart>
          </mc:Choice>
          <mc:Fallback xmlns="">
            <p:pic>
              <p:nvPicPr>
                <p:cNvPr id="99" name="Entrada de lápiz 98">
                  <a:extLst>
                    <a:ext uri="{FF2B5EF4-FFF2-40B4-BE49-F238E27FC236}">
                      <a16:creationId xmlns:a16="http://schemas.microsoft.com/office/drawing/2014/main" id="{BB54F277-C530-EF46-DA4C-A61B85BF0C0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134543" y="4648382"/>
                  <a:ext cx="32112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0" name="Entrada de lápiz 99">
                  <a:extLst>
                    <a:ext uri="{FF2B5EF4-FFF2-40B4-BE49-F238E27FC236}">
                      <a16:creationId xmlns:a16="http://schemas.microsoft.com/office/drawing/2014/main" id="{93F5452B-F4E1-8ADA-0B0D-D54033AD6ABC}"/>
                    </a:ext>
                  </a:extLst>
                </p14:cNvPr>
                <p14:cNvContentPartPr/>
                <p14:nvPr/>
              </p14:nvContentPartPr>
              <p14:xfrm>
                <a:off x="5509303" y="4888502"/>
                <a:ext cx="109440" cy="181800"/>
              </p14:xfrm>
            </p:contentPart>
          </mc:Choice>
          <mc:Fallback xmlns="">
            <p:pic>
              <p:nvPicPr>
                <p:cNvPr id="100" name="Entrada de lápiz 99">
                  <a:extLst>
                    <a:ext uri="{FF2B5EF4-FFF2-40B4-BE49-F238E27FC236}">
                      <a16:creationId xmlns:a16="http://schemas.microsoft.com/office/drawing/2014/main" id="{93F5452B-F4E1-8ADA-0B0D-D54033AD6AB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500663" y="4879502"/>
                  <a:ext cx="1270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1" name="Entrada de lápiz 100">
                  <a:extLst>
                    <a:ext uri="{FF2B5EF4-FFF2-40B4-BE49-F238E27FC236}">
                      <a16:creationId xmlns:a16="http://schemas.microsoft.com/office/drawing/2014/main" id="{5ADDEC51-C44B-DC52-0956-7195528F9148}"/>
                    </a:ext>
                  </a:extLst>
                </p14:cNvPr>
                <p14:cNvContentPartPr/>
                <p14:nvPr/>
              </p14:nvContentPartPr>
              <p14:xfrm>
                <a:off x="5765623" y="4590422"/>
                <a:ext cx="176760" cy="525960"/>
              </p14:xfrm>
            </p:contentPart>
          </mc:Choice>
          <mc:Fallback xmlns="">
            <p:pic>
              <p:nvPicPr>
                <p:cNvPr id="101" name="Entrada de lápiz 100">
                  <a:extLst>
                    <a:ext uri="{FF2B5EF4-FFF2-40B4-BE49-F238E27FC236}">
                      <a16:creationId xmlns:a16="http://schemas.microsoft.com/office/drawing/2014/main" id="{5ADDEC51-C44B-DC52-0956-7195528F914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756983" y="4581782"/>
                  <a:ext cx="19440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2" name="Entrada de lápiz 101">
                  <a:extLst>
                    <a:ext uri="{FF2B5EF4-FFF2-40B4-BE49-F238E27FC236}">
                      <a16:creationId xmlns:a16="http://schemas.microsoft.com/office/drawing/2014/main" id="{5B9E9457-CD22-ED44-D442-9B68F922FE7A}"/>
                    </a:ext>
                  </a:extLst>
                </p14:cNvPr>
                <p14:cNvContentPartPr/>
                <p14:nvPr/>
              </p14:nvContentPartPr>
              <p14:xfrm>
                <a:off x="5960743" y="4637582"/>
                <a:ext cx="281160" cy="404280"/>
              </p14:xfrm>
            </p:contentPart>
          </mc:Choice>
          <mc:Fallback xmlns="">
            <p:pic>
              <p:nvPicPr>
                <p:cNvPr id="102" name="Entrada de lápiz 101">
                  <a:extLst>
                    <a:ext uri="{FF2B5EF4-FFF2-40B4-BE49-F238E27FC236}">
                      <a16:creationId xmlns:a16="http://schemas.microsoft.com/office/drawing/2014/main" id="{5B9E9457-CD22-ED44-D442-9B68F922FE7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952103" y="4628942"/>
                  <a:ext cx="29880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3" name="Entrada de lápiz 102">
                  <a:extLst>
                    <a:ext uri="{FF2B5EF4-FFF2-40B4-BE49-F238E27FC236}">
                      <a16:creationId xmlns:a16="http://schemas.microsoft.com/office/drawing/2014/main" id="{C95B73BC-12CA-2294-946F-599AF432BCD5}"/>
                    </a:ext>
                  </a:extLst>
                </p14:cNvPr>
                <p14:cNvContentPartPr/>
                <p14:nvPr/>
              </p14:nvContentPartPr>
              <p14:xfrm>
                <a:off x="6389863" y="4883822"/>
                <a:ext cx="61560" cy="133200"/>
              </p14:xfrm>
            </p:contentPart>
          </mc:Choice>
          <mc:Fallback xmlns="">
            <p:pic>
              <p:nvPicPr>
                <p:cNvPr id="103" name="Entrada de lápiz 102">
                  <a:extLst>
                    <a:ext uri="{FF2B5EF4-FFF2-40B4-BE49-F238E27FC236}">
                      <a16:creationId xmlns:a16="http://schemas.microsoft.com/office/drawing/2014/main" id="{C95B73BC-12CA-2294-946F-599AF432BCD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381223" y="4874822"/>
                  <a:ext cx="792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4" name="Entrada de lápiz 103">
                  <a:extLst>
                    <a:ext uri="{FF2B5EF4-FFF2-40B4-BE49-F238E27FC236}">
                      <a16:creationId xmlns:a16="http://schemas.microsoft.com/office/drawing/2014/main" id="{2382F841-E60C-0D8E-1DD6-BD346E51154A}"/>
                    </a:ext>
                  </a:extLst>
                </p14:cNvPr>
                <p14:cNvContentPartPr/>
                <p14:nvPr/>
              </p14:nvContentPartPr>
              <p14:xfrm>
                <a:off x="6493183" y="4604822"/>
                <a:ext cx="135000" cy="319680"/>
              </p14:xfrm>
            </p:contentPart>
          </mc:Choice>
          <mc:Fallback xmlns="">
            <p:pic>
              <p:nvPicPr>
                <p:cNvPr id="104" name="Entrada de lápiz 103">
                  <a:extLst>
                    <a:ext uri="{FF2B5EF4-FFF2-40B4-BE49-F238E27FC236}">
                      <a16:creationId xmlns:a16="http://schemas.microsoft.com/office/drawing/2014/main" id="{2382F841-E60C-0D8E-1DD6-BD346E51154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484543" y="4595822"/>
                  <a:ext cx="15264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5" name="Entrada de lápiz 104">
                  <a:extLst>
                    <a:ext uri="{FF2B5EF4-FFF2-40B4-BE49-F238E27FC236}">
                      <a16:creationId xmlns:a16="http://schemas.microsoft.com/office/drawing/2014/main" id="{FFA6AD2D-3990-57A0-47ED-095170113B5B}"/>
                    </a:ext>
                  </a:extLst>
                </p14:cNvPr>
                <p14:cNvContentPartPr/>
                <p14:nvPr/>
              </p14:nvContentPartPr>
              <p14:xfrm>
                <a:off x="6800623" y="4617062"/>
                <a:ext cx="171360" cy="211680"/>
              </p14:xfrm>
            </p:contentPart>
          </mc:Choice>
          <mc:Fallback xmlns="">
            <p:pic>
              <p:nvPicPr>
                <p:cNvPr id="105" name="Entrada de lápiz 104">
                  <a:extLst>
                    <a:ext uri="{FF2B5EF4-FFF2-40B4-BE49-F238E27FC236}">
                      <a16:creationId xmlns:a16="http://schemas.microsoft.com/office/drawing/2014/main" id="{FFA6AD2D-3990-57A0-47ED-095170113B5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791983" y="4608422"/>
                  <a:ext cx="18900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6" name="Entrada de lápiz 105">
                  <a:extLst>
                    <a:ext uri="{FF2B5EF4-FFF2-40B4-BE49-F238E27FC236}">
                      <a16:creationId xmlns:a16="http://schemas.microsoft.com/office/drawing/2014/main" id="{5716FB07-39F6-5AD2-8A80-8F65FD221C73}"/>
                    </a:ext>
                  </a:extLst>
                </p14:cNvPr>
                <p14:cNvContentPartPr/>
                <p14:nvPr/>
              </p14:nvContentPartPr>
              <p14:xfrm>
                <a:off x="6791263" y="4540742"/>
                <a:ext cx="364680" cy="320400"/>
              </p14:xfrm>
            </p:contentPart>
          </mc:Choice>
          <mc:Fallback xmlns="">
            <p:pic>
              <p:nvPicPr>
                <p:cNvPr id="106" name="Entrada de lápiz 105">
                  <a:extLst>
                    <a:ext uri="{FF2B5EF4-FFF2-40B4-BE49-F238E27FC236}">
                      <a16:creationId xmlns:a16="http://schemas.microsoft.com/office/drawing/2014/main" id="{5716FB07-39F6-5AD2-8A80-8F65FD221C7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782623" y="4531742"/>
                  <a:ext cx="38232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7" name="Entrada de lápiz 106">
                  <a:extLst>
                    <a:ext uri="{FF2B5EF4-FFF2-40B4-BE49-F238E27FC236}">
                      <a16:creationId xmlns:a16="http://schemas.microsoft.com/office/drawing/2014/main" id="{100AA37E-5020-A2EA-65CD-53F9B4F85BC7}"/>
                    </a:ext>
                  </a:extLst>
                </p14:cNvPr>
                <p14:cNvContentPartPr/>
                <p14:nvPr/>
              </p14:nvContentPartPr>
              <p14:xfrm>
                <a:off x="7220023" y="4444982"/>
                <a:ext cx="139680" cy="434520"/>
              </p14:xfrm>
            </p:contentPart>
          </mc:Choice>
          <mc:Fallback xmlns="">
            <p:pic>
              <p:nvPicPr>
                <p:cNvPr id="107" name="Entrada de lápiz 106">
                  <a:extLst>
                    <a:ext uri="{FF2B5EF4-FFF2-40B4-BE49-F238E27FC236}">
                      <a16:creationId xmlns:a16="http://schemas.microsoft.com/office/drawing/2014/main" id="{100AA37E-5020-A2EA-65CD-53F9B4F85BC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211383" y="4436342"/>
                  <a:ext cx="15732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8" name="Entrada de lápiz 107">
                  <a:extLst>
                    <a:ext uri="{FF2B5EF4-FFF2-40B4-BE49-F238E27FC236}">
                      <a16:creationId xmlns:a16="http://schemas.microsoft.com/office/drawing/2014/main" id="{5AFF136B-151F-3F61-CF8F-3F4CBD0208B1}"/>
                    </a:ext>
                  </a:extLst>
                </p14:cNvPr>
                <p14:cNvContentPartPr/>
                <p14:nvPr/>
              </p14:nvContentPartPr>
              <p14:xfrm>
                <a:off x="7428823" y="4373342"/>
                <a:ext cx="139680" cy="514440"/>
              </p14:xfrm>
            </p:contentPart>
          </mc:Choice>
          <mc:Fallback xmlns="">
            <p:pic>
              <p:nvPicPr>
                <p:cNvPr id="108" name="Entrada de lápiz 107">
                  <a:extLst>
                    <a:ext uri="{FF2B5EF4-FFF2-40B4-BE49-F238E27FC236}">
                      <a16:creationId xmlns:a16="http://schemas.microsoft.com/office/drawing/2014/main" id="{5AFF136B-151F-3F61-CF8F-3F4CBD0208B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420183" y="4364702"/>
                  <a:ext cx="157320" cy="5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0" name="Entrada de lápiz 109">
                  <a:extLst>
                    <a:ext uri="{FF2B5EF4-FFF2-40B4-BE49-F238E27FC236}">
                      <a16:creationId xmlns:a16="http://schemas.microsoft.com/office/drawing/2014/main" id="{CFD43C56-AF1B-0733-B707-73E01975CFAA}"/>
                    </a:ext>
                  </a:extLst>
                </p14:cNvPr>
                <p14:cNvContentPartPr/>
                <p14:nvPr/>
              </p14:nvContentPartPr>
              <p14:xfrm>
                <a:off x="650743" y="5986502"/>
                <a:ext cx="201240" cy="182520"/>
              </p14:xfrm>
            </p:contentPart>
          </mc:Choice>
          <mc:Fallback xmlns="">
            <p:pic>
              <p:nvPicPr>
                <p:cNvPr id="110" name="Entrada de lápiz 109">
                  <a:extLst>
                    <a:ext uri="{FF2B5EF4-FFF2-40B4-BE49-F238E27FC236}">
                      <a16:creationId xmlns:a16="http://schemas.microsoft.com/office/drawing/2014/main" id="{CFD43C56-AF1B-0733-B707-73E01975CFA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41743" y="5977862"/>
                  <a:ext cx="2188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1" name="Entrada de lápiz 110">
                  <a:extLst>
                    <a:ext uri="{FF2B5EF4-FFF2-40B4-BE49-F238E27FC236}">
                      <a16:creationId xmlns:a16="http://schemas.microsoft.com/office/drawing/2014/main" id="{BA3F6BC5-0E9A-01A2-2C2A-5C0E031EC30C}"/>
                    </a:ext>
                  </a:extLst>
                </p14:cNvPr>
                <p14:cNvContentPartPr/>
                <p14:nvPr/>
              </p14:nvContentPartPr>
              <p14:xfrm>
                <a:off x="838303" y="5924942"/>
                <a:ext cx="239040" cy="288720"/>
              </p14:xfrm>
            </p:contentPart>
          </mc:Choice>
          <mc:Fallback xmlns="">
            <p:pic>
              <p:nvPicPr>
                <p:cNvPr id="111" name="Entrada de lápiz 110">
                  <a:extLst>
                    <a:ext uri="{FF2B5EF4-FFF2-40B4-BE49-F238E27FC236}">
                      <a16:creationId xmlns:a16="http://schemas.microsoft.com/office/drawing/2014/main" id="{BA3F6BC5-0E9A-01A2-2C2A-5C0E031EC30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29663" y="5915942"/>
                  <a:ext cx="25668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2" name="Entrada de lápiz 111">
                  <a:extLst>
                    <a:ext uri="{FF2B5EF4-FFF2-40B4-BE49-F238E27FC236}">
                      <a16:creationId xmlns:a16="http://schemas.microsoft.com/office/drawing/2014/main" id="{954AD26A-7F38-FBB1-3850-367AF5D45C59}"/>
                    </a:ext>
                  </a:extLst>
                </p14:cNvPr>
                <p14:cNvContentPartPr/>
                <p14:nvPr/>
              </p14:nvContentPartPr>
              <p14:xfrm>
                <a:off x="1133863" y="6046982"/>
                <a:ext cx="106560" cy="259560"/>
              </p14:xfrm>
            </p:contentPart>
          </mc:Choice>
          <mc:Fallback xmlns="">
            <p:pic>
              <p:nvPicPr>
                <p:cNvPr id="112" name="Entrada de lápiz 111">
                  <a:extLst>
                    <a:ext uri="{FF2B5EF4-FFF2-40B4-BE49-F238E27FC236}">
                      <a16:creationId xmlns:a16="http://schemas.microsoft.com/office/drawing/2014/main" id="{954AD26A-7F38-FBB1-3850-367AF5D45C5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25223" y="6038342"/>
                  <a:ext cx="12420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3" name="Entrada de lápiz 112">
                  <a:extLst>
                    <a:ext uri="{FF2B5EF4-FFF2-40B4-BE49-F238E27FC236}">
                      <a16:creationId xmlns:a16="http://schemas.microsoft.com/office/drawing/2014/main" id="{551B3074-12F6-7FD2-1454-2AA7E997885F}"/>
                    </a:ext>
                  </a:extLst>
                </p14:cNvPr>
                <p14:cNvContentPartPr/>
                <p14:nvPr/>
              </p14:nvContentPartPr>
              <p14:xfrm>
                <a:off x="1002103" y="5944742"/>
                <a:ext cx="39240" cy="21240"/>
              </p14:xfrm>
            </p:contentPart>
          </mc:Choice>
          <mc:Fallback xmlns="">
            <p:pic>
              <p:nvPicPr>
                <p:cNvPr id="113" name="Entrada de lápiz 112">
                  <a:extLst>
                    <a:ext uri="{FF2B5EF4-FFF2-40B4-BE49-F238E27FC236}">
                      <a16:creationId xmlns:a16="http://schemas.microsoft.com/office/drawing/2014/main" id="{551B3074-12F6-7FD2-1454-2AA7E997885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93103" y="5935742"/>
                  <a:ext cx="568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4" name="Entrada de lápiz 113">
                  <a:extLst>
                    <a:ext uri="{FF2B5EF4-FFF2-40B4-BE49-F238E27FC236}">
                      <a16:creationId xmlns:a16="http://schemas.microsoft.com/office/drawing/2014/main" id="{A2EA824E-5F74-8AA2-DE6D-581BC417AB78}"/>
                    </a:ext>
                  </a:extLst>
                </p14:cNvPr>
                <p14:cNvContentPartPr/>
                <p14:nvPr/>
              </p14:nvContentPartPr>
              <p14:xfrm>
                <a:off x="1230703" y="5961662"/>
                <a:ext cx="195480" cy="182520"/>
              </p14:xfrm>
            </p:contentPart>
          </mc:Choice>
          <mc:Fallback xmlns="">
            <p:pic>
              <p:nvPicPr>
                <p:cNvPr id="114" name="Entrada de lápiz 113">
                  <a:extLst>
                    <a:ext uri="{FF2B5EF4-FFF2-40B4-BE49-F238E27FC236}">
                      <a16:creationId xmlns:a16="http://schemas.microsoft.com/office/drawing/2014/main" id="{A2EA824E-5F74-8AA2-DE6D-581BC417AB7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221703" y="5952662"/>
                  <a:ext cx="2131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5" name="Entrada de lápiz 114">
                  <a:extLst>
                    <a:ext uri="{FF2B5EF4-FFF2-40B4-BE49-F238E27FC236}">
                      <a16:creationId xmlns:a16="http://schemas.microsoft.com/office/drawing/2014/main" id="{F94BEC90-B550-0422-2A56-E61791D9C736}"/>
                    </a:ext>
                  </a:extLst>
                </p14:cNvPr>
                <p14:cNvContentPartPr/>
                <p14:nvPr/>
              </p14:nvContentPartPr>
              <p14:xfrm>
                <a:off x="1356703" y="5880662"/>
                <a:ext cx="377640" cy="291960"/>
              </p14:xfrm>
            </p:contentPart>
          </mc:Choice>
          <mc:Fallback xmlns="">
            <p:pic>
              <p:nvPicPr>
                <p:cNvPr id="115" name="Entrada de lápiz 114">
                  <a:extLst>
                    <a:ext uri="{FF2B5EF4-FFF2-40B4-BE49-F238E27FC236}">
                      <a16:creationId xmlns:a16="http://schemas.microsoft.com/office/drawing/2014/main" id="{F94BEC90-B550-0422-2A56-E61791D9C73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348063" y="5872022"/>
                  <a:ext cx="39528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7" name="Entrada de lápiz 116">
                  <a:extLst>
                    <a:ext uri="{FF2B5EF4-FFF2-40B4-BE49-F238E27FC236}">
                      <a16:creationId xmlns:a16="http://schemas.microsoft.com/office/drawing/2014/main" id="{97DA3693-C093-3C49-56AD-7A129F363D50}"/>
                    </a:ext>
                  </a:extLst>
                </p14:cNvPr>
                <p14:cNvContentPartPr/>
                <p14:nvPr/>
              </p14:nvContentPartPr>
              <p14:xfrm>
                <a:off x="2042863" y="6003422"/>
                <a:ext cx="744120" cy="79200"/>
              </p14:xfrm>
            </p:contentPart>
          </mc:Choice>
          <mc:Fallback xmlns="">
            <p:pic>
              <p:nvPicPr>
                <p:cNvPr id="117" name="Entrada de lápiz 116">
                  <a:extLst>
                    <a:ext uri="{FF2B5EF4-FFF2-40B4-BE49-F238E27FC236}">
                      <a16:creationId xmlns:a16="http://schemas.microsoft.com/office/drawing/2014/main" id="{97DA3693-C093-3C49-56AD-7A129F363D5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033863" y="5994422"/>
                  <a:ext cx="7617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8" name="Entrada de lápiz 117">
                  <a:extLst>
                    <a:ext uri="{FF2B5EF4-FFF2-40B4-BE49-F238E27FC236}">
                      <a16:creationId xmlns:a16="http://schemas.microsoft.com/office/drawing/2014/main" id="{351778CA-B87F-3047-261B-A4A8B2895F84}"/>
                    </a:ext>
                  </a:extLst>
                </p14:cNvPr>
                <p14:cNvContentPartPr/>
                <p14:nvPr/>
              </p14:nvContentPartPr>
              <p14:xfrm>
                <a:off x="2535343" y="5925662"/>
                <a:ext cx="440280" cy="206640"/>
              </p14:xfrm>
            </p:contentPart>
          </mc:Choice>
          <mc:Fallback xmlns="">
            <p:pic>
              <p:nvPicPr>
                <p:cNvPr id="118" name="Entrada de lápiz 117">
                  <a:extLst>
                    <a:ext uri="{FF2B5EF4-FFF2-40B4-BE49-F238E27FC236}">
                      <a16:creationId xmlns:a16="http://schemas.microsoft.com/office/drawing/2014/main" id="{351778CA-B87F-3047-261B-A4A8B2895F8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526343" y="5916662"/>
                  <a:ext cx="4579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9" name="Entrada de lápiz 118">
                  <a:extLst>
                    <a:ext uri="{FF2B5EF4-FFF2-40B4-BE49-F238E27FC236}">
                      <a16:creationId xmlns:a16="http://schemas.microsoft.com/office/drawing/2014/main" id="{D8D89A29-1447-8E2A-6523-C19FE39DF5C6}"/>
                    </a:ext>
                  </a:extLst>
                </p14:cNvPr>
                <p14:cNvContentPartPr/>
                <p14:nvPr/>
              </p14:nvContentPartPr>
              <p14:xfrm>
                <a:off x="1658743" y="5725142"/>
                <a:ext cx="343440" cy="328680"/>
              </p14:xfrm>
            </p:contentPart>
          </mc:Choice>
          <mc:Fallback xmlns="">
            <p:pic>
              <p:nvPicPr>
                <p:cNvPr id="119" name="Entrada de lápiz 118">
                  <a:extLst>
                    <a:ext uri="{FF2B5EF4-FFF2-40B4-BE49-F238E27FC236}">
                      <a16:creationId xmlns:a16="http://schemas.microsoft.com/office/drawing/2014/main" id="{D8D89A29-1447-8E2A-6523-C19FE39DF5C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649743" y="5716502"/>
                  <a:ext cx="36108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0" name="Entrada de lápiz 119">
                  <a:extLst>
                    <a:ext uri="{FF2B5EF4-FFF2-40B4-BE49-F238E27FC236}">
                      <a16:creationId xmlns:a16="http://schemas.microsoft.com/office/drawing/2014/main" id="{108519EA-277F-7473-3B38-50E66944E030}"/>
                    </a:ext>
                  </a:extLst>
                </p14:cNvPr>
                <p14:cNvContentPartPr/>
                <p14:nvPr/>
              </p14:nvContentPartPr>
              <p14:xfrm>
                <a:off x="1975903" y="5771582"/>
                <a:ext cx="45000" cy="26280"/>
              </p14:xfrm>
            </p:contentPart>
          </mc:Choice>
          <mc:Fallback xmlns="">
            <p:pic>
              <p:nvPicPr>
                <p:cNvPr id="120" name="Entrada de lápiz 119">
                  <a:extLst>
                    <a:ext uri="{FF2B5EF4-FFF2-40B4-BE49-F238E27FC236}">
                      <a16:creationId xmlns:a16="http://schemas.microsoft.com/office/drawing/2014/main" id="{108519EA-277F-7473-3B38-50E66944E030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967263" y="5762942"/>
                  <a:ext cx="626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1" name="Entrada de lápiz 120">
                  <a:extLst>
                    <a:ext uri="{FF2B5EF4-FFF2-40B4-BE49-F238E27FC236}">
                      <a16:creationId xmlns:a16="http://schemas.microsoft.com/office/drawing/2014/main" id="{A2EB218C-B8FA-D733-9BEA-A2C2BCB97CCC}"/>
                    </a:ext>
                  </a:extLst>
                </p14:cNvPr>
                <p14:cNvContentPartPr/>
                <p14:nvPr/>
              </p14:nvContentPartPr>
              <p14:xfrm>
                <a:off x="2044663" y="5893262"/>
                <a:ext cx="22680" cy="26280"/>
              </p14:xfrm>
            </p:contentPart>
          </mc:Choice>
          <mc:Fallback xmlns="">
            <p:pic>
              <p:nvPicPr>
                <p:cNvPr id="121" name="Entrada de lápiz 120">
                  <a:extLst>
                    <a:ext uri="{FF2B5EF4-FFF2-40B4-BE49-F238E27FC236}">
                      <a16:creationId xmlns:a16="http://schemas.microsoft.com/office/drawing/2014/main" id="{A2EB218C-B8FA-D733-9BEA-A2C2BCB97C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036023" y="5884262"/>
                  <a:ext cx="403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2" name="Entrada de lápiz 121">
                  <a:extLst>
                    <a:ext uri="{FF2B5EF4-FFF2-40B4-BE49-F238E27FC236}">
                      <a16:creationId xmlns:a16="http://schemas.microsoft.com/office/drawing/2014/main" id="{0E117CE9-433C-EA5C-E420-9B67A6DFCCE6}"/>
                    </a:ext>
                  </a:extLst>
                </p14:cNvPr>
                <p14:cNvContentPartPr/>
                <p14:nvPr/>
              </p14:nvContentPartPr>
              <p14:xfrm>
                <a:off x="2180743" y="5704982"/>
                <a:ext cx="421920" cy="178560"/>
              </p14:xfrm>
            </p:contentPart>
          </mc:Choice>
          <mc:Fallback xmlns="">
            <p:pic>
              <p:nvPicPr>
                <p:cNvPr id="122" name="Entrada de lápiz 121">
                  <a:extLst>
                    <a:ext uri="{FF2B5EF4-FFF2-40B4-BE49-F238E27FC236}">
                      <a16:creationId xmlns:a16="http://schemas.microsoft.com/office/drawing/2014/main" id="{0E117CE9-433C-EA5C-E420-9B67A6DFCCE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171743" y="5695982"/>
                  <a:ext cx="4395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3" name="Entrada de lápiz 122">
                  <a:extLst>
                    <a:ext uri="{FF2B5EF4-FFF2-40B4-BE49-F238E27FC236}">
                      <a16:creationId xmlns:a16="http://schemas.microsoft.com/office/drawing/2014/main" id="{2CDACADE-B1D2-B711-2064-FC70F31159EF}"/>
                    </a:ext>
                  </a:extLst>
                </p14:cNvPr>
                <p14:cNvContentPartPr/>
                <p14:nvPr/>
              </p14:nvContentPartPr>
              <p14:xfrm>
                <a:off x="2561263" y="5558462"/>
                <a:ext cx="173160" cy="290520"/>
              </p14:xfrm>
            </p:contentPart>
          </mc:Choice>
          <mc:Fallback xmlns="">
            <p:pic>
              <p:nvPicPr>
                <p:cNvPr id="123" name="Entrada de lápiz 122">
                  <a:extLst>
                    <a:ext uri="{FF2B5EF4-FFF2-40B4-BE49-F238E27FC236}">
                      <a16:creationId xmlns:a16="http://schemas.microsoft.com/office/drawing/2014/main" id="{2CDACADE-B1D2-B711-2064-FC70F31159E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552623" y="5549822"/>
                  <a:ext cx="19080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4" name="Entrada de lápiz 123">
                  <a:extLst>
                    <a:ext uri="{FF2B5EF4-FFF2-40B4-BE49-F238E27FC236}">
                      <a16:creationId xmlns:a16="http://schemas.microsoft.com/office/drawing/2014/main" id="{FB8E6DFF-127B-FF8F-4D25-2DCA2DD2F553}"/>
                    </a:ext>
                  </a:extLst>
                </p14:cNvPr>
                <p14:cNvContentPartPr/>
                <p14:nvPr/>
              </p14:nvContentPartPr>
              <p14:xfrm>
                <a:off x="2738023" y="5668982"/>
                <a:ext cx="154440" cy="145800"/>
              </p14:xfrm>
            </p:contentPart>
          </mc:Choice>
          <mc:Fallback xmlns="">
            <p:pic>
              <p:nvPicPr>
                <p:cNvPr id="124" name="Entrada de lápiz 123">
                  <a:extLst>
                    <a:ext uri="{FF2B5EF4-FFF2-40B4-BE49-F238E27FC236}">
                      <a16:creationId xmlns:a16="http://schemas.microsoft.com/office/drawing/2014/main" id="{FB8E6DFF-127B-FF8F-4D25-2DCA2DD2F55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729023" y="5659982"/>
                  <a:ext cx="1720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5" name="Entrada de lápiz 124">
                  <a:extLst>
                    <a:ext uri="{FF2B5EF4-FFF2-40B4-BE49-F238E27FC236}">
                      <a16:creationId xmlns:a16="http://schemas.microsoft.com/office/drawing/2014/main" id="{6C90C042-57C1-5C50-1DD0-6B7EF2DD7076}"/>
                    </a:ext>
                  </a:extLst>
                </p14:cNvPr>
                <p14:cNvContentPartPr/>
                <p14:nvPr/>
              </p14:nvContentPartPr>
              <p14:xfrm>
                <a:off x="2932783" y="5639822"/>
                <a:ext cx="67680" cy="166320"/>
              </p14:xfrm>
            </p:contentPart>
          </mc:Choice>
          <mc:Fallback xmlns="">
            <p:pic>
              <p:nvPicPr>
                <p:cNvPr id="125" name="Entrada de lápiz 124">
                  <a:extLst>
                    <a:ext uri="{FF2B5EF4-FFF2-40B4-BE49-F238E27FC236}">
                      <a16:creationId xmlns:a16="http://schemas.microsoft.com/office/drawing/2014/main" id="{6C90C042-57C1-5C50-1DD0-6B7EF2DD707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923783" y="5631182"/>
                  <a:ext cx="853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7" name="Entrada de lápiz 126">
                  <a:extLst>
                    <a:ext uri="{FF2B5EF4-FFF2-40B4-BE49-F238E27FC236}">
                      <a16:creationId xmlns:a16="http://schemas.microsoft.com/office/drawing/2014/main" id="{0A72D838-993E-E5C8-44F4-90FB9623D51E}"/>
                    </a:ext>
                  </a:extLst>
                </p14:cNvPr>
                <p14:cNvContentPartPr/>
                <p14:nvPr/>
              </p14:nvContentPartPr>
              <p14:xfrm>
                <a:off x="1907503" y="6240662"/>
                <a:ext cx="442440" cy="158760"/>
              </p14:xfrm>
            </p:contentPart>
          </mc:Choice>
          <mc:Fallback xmlns="">
            <p:pic>
              <p:nvPicPr>
                <p:cNvPr id="127" name="Entrada de lápiz 126">
                  <a:extLst>
                    <a:ext uri="{FF2B5EF4-FFF2-40B4-BE49-F238E27FC236}">
                      <a16:creationId xmlns:a16="http://schemas.microsoft.com/office/drawing/2014/main" id="{0A72D838-993E-E5C8-44F4-90FB9623D51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898503" y="6231662"/>
                  <a:ext cx="4600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8" name="Entrada de lápiz 127">
                  <a:extLst>
                    <a:ext uri="{FF2B5EF4-FFF2-40B4-BE49-F238E27FC236}">
                      <a16:creationId xmlns:a16="http://schemas.microsoft.com/office/drawing/2014/main" id="{B876DC2D-E4A9-6933-2CC9-A36BF59E9540}"/>
                    </a:ext>
                  </a:extLst>
                </p14:cNvPr>
                <p14:cNvContentPartPr/>
                <p14:nvPr/>
              </p14:nvContentPartPr>
              <p14:xfrm>
                <a:off x="2525623" y="6216902"/>
                <a:ext cx="164160" cy="190080"/>
              </p14:xfrm>
            </p:contentPart>
          </mc:Choice>
          <mc:Fallback xmlns="">
            <p:pic>
              <p:nvPicPr>
                <p:cNvPr id="128" name="Entrada de lápiz 127">
                  <a:extLst>
                    <a:ext uri="{FF2B5EF4-FFF2-40B4-BE49-F238E27FC236}">
                      <a16:creationId xmlns:a16="http://schemas.microsoft.com/office/drawing/2014/main" id="{B876DC2D-E4A9-6933-2CC9-A36BF59E9540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516983" y="6207902"/>
                  <a:ext cx="1818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9" name="Entrada de lápiz 128">
                  <a:extLst>
                    <a:ext uri="{FF2B5EF4-FFF2-40B4-BE49-F238E27FC236}">
                      <a16:creationId xmlns:a16="http://schemas.microsoft.com/office/drawing/2014/main" id="{A0D653FC-0A2D-7586-2FF1-AF5EAA0C4AB8}"/>
                    </a:ext>
                  </a:extLst>
                </p14:cNvPr>
                <p14:cNvContentPartPr/>
                <p14:nvPr/>
              </p14:nvContentPartPr>
              <p14:xfrm>
                <a:off x="2699143" y="6233462"/>
                <a:ext cx="178560" cy="128880"/>
              </p14:xfrm>
            </p:contentPart>
          </mc:Choice>
          <mc:Fallback xmlns="">
            <p:pic>
              <p:nvPicPr>
                <p:cNvPr id="129" name="Entrada de lápiz 128">
                  <a:extLst>
                    <a:ext uri="{FF2B5EF4-FFF2-40B4-BE49-F238E27FC236}">
                      <a16:creationId xmlns:a16="http://schemas.microsoft.com/office/drawing/2014/main" id="{A0D653FC-0A2D-7586-2FF1-AF5EAA0C4AB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690143" y="6224822"/>
                  <a:ext cx="1962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0" name="Entrada de lápiz 129">
                  <a:extLst>
                    <a:ext uri="{FF2B5EF4-FFF2-40B4-BE49-F238E27FC236}">
                      <a16:creationId xmlns:a16="http://schemas.microsoft.com/office/drawing/2014/main" id="{0988D917-E9FE-D660-8265-8A1B4335E921}"/>
                    </a:ext>
                  </a:extLst>
                </p14:cNvPr>
                <p14:cNvContentPartPr/>
                <p14:nvPr/>
              </p14:nvContentPartPr>
              <p14:xfrm>
                <a:off x="2901463" y="6297542"/>
                <a:ext cx="156240" cy="340560"/>
              </p14:xfrm>
            </p:contentPart>
          </mc:Choice>
          <mc:Fallback xmlns="">
            <p:pic>
              <p:nvPicPr>
                <p:cNvPr id="130" name="Entrada de lápiz 129">
                  <a:extLst>
                    <a:ext uri="{FF2B5EF4-FFF2-40B4-BE49-F238E27FC236}">
                      <a16:creationId xmlns:a16="http://schemas.microsoft.com/office/drawing/2014/main" id="{0988D917-E9FE-D660-8265-8A1B4335E92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892823" y="6288542"/>
                  <a:ext cx="17388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1" name="Entrada de lápiz 130">
                  <a:extLst>
                    <a:ext uri="{FF2B5EF4-FFF2-40B4-BE49-F238E27FC236}">
                      <a16:creationId xmlns:a16="http://schemas.microsoft.com/office/drawing/2014/main" id="{677AF125-1EAA-4254-973D-0CF5332EE67F}"/>
                    </a:ext>
                  </a:extLst>
                </p14:cNvPr>
                <p14:cNvContentPartPr/>
                <p14:nvPr/>
              </p14:nvContentPartPr>
              <p14:xfrm>
                <a:off x="2855023" y="6144542"/>
                <a:ext cx="32040" cy="26280"/>
              </p14:xfrm>
            </p:contentPart>
          </mc:Choice>
          <mc:Fallback xmlns="">
            <p:pic>
              <p:nvPicPr>
                <p:cNvPr id="131" name="Entrada de lápiz 130">
                  <a:extLst>
                    <a:ext uri="{FF2B5EF4-FFF2-40B4-BE49-F238E27FC236}">
                      <a16:creationId xmlns:a16="http://schemas.microsoft.com/office/drawing/2014/main" id="{677AF125-1EAA-4254-973D-0CF5332EE67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846023" y="6135542"/>
                  <a:ext cx="496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2" name="Entrada de lápiz 131">
                  <a:extLst>
                    <a:ext uri="{FF2B5EF4-FFF2-40B4-BE49-F238E27FC236}">
                      <a16:creationId xmlns:a16="http://schemas.microsoft.com/office/drawing/2014/main" id="{C48071F0-46EC-37B7-3513-BF9F64B10D11}"/>
                    </a:ext>
                  </a:extLst>
                </p14:cNvPr>
                <p14:cNvContentPartPr/>
                <p14:nvPr/>
              </p14:nvContentPartPr>
              <p14:xfrm>
                <a:off x="3076063" y="6242102"/>
                <a:ext cx="231120" cy="151920"/>
              </p14:xfrm>
            </p:contentPart>
          </mc:Choice>
          <mc:Fallback xmlns="">
            <p:pic>
              <p:nvPicPr>
                <p:cNvPr id="132" name="Entrada de lápiz 131">
                  <a:extLst>
                    <a:ext uri="{FF2B5EF4-FFF2-40B4-BE49-F238E27FC236}">
                      <a16:creationId xmlns:a16="http://schemas.microsoft.com/office/drawing/2014/main" id="{C48071F0-46EC-37B7-3513-BF9F64B10D1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067063" y="6233102"/>
                  <a:ext cx="2487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4" name="Entrada de lápiz 133">
                  <a:extLst>
                    <a:ext uri="{FF2B5EF4-FFF2-40B4-BE49-F238E27FC236}">
                      <a16:creationId xmlns:a16="http://schemas.microsoft.com/office/drawing/2014/main" id="{251E12E0-5E58-85F1-3A30-4198A68DCA84}"/>
                    </a:ext>
                  </a:extLst>
                </p14:cNvPr>
                <p14:cNvContentPartPr/>
                <p14:nvPr/>
              </p14:nvContentPartPr>
              <p14:xfrm>
                <a:off x="3821983" y="5767982"/>
                <a:ext cx="289800" cy="598680"/>
              </p14:xfrm>
            </p:contentPart>
          </mc:Choice>
          <mc:Fallback xmlns="">
            <p:pic>
              <p:nvPicPr>
                <p:cNvPr id="134" name="Entrada de lápiz 133">
                  <a:extLst>
                    <a:ext uri="{FF2B5EF4-FFF2-40B4-BE49-F238E27FC236}">
                      <a16:creationId xmlns:a16="http://schemas.microsoft.com/office/drawing/2014/main" id="{251E12E0-5E58-85F1-3A30-4198A68DCA8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812983" y="5759342"/>
                  <a:ext cx="307440" cy="6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5" name="Entrada de lápiz 134">
                  <a:extLst>
                    <a:ext uri="{FF2B5EF4-FFF2-40B4-BE49-F238E27FC236}">
                      <a16:creationId xmlns:a16="http://schemas.microsoft.com/office/drawing/2014/main" id="{DB459689-9E47-A9B9-0F90-BDEE76C8BFA4}"/>
                    </a:ext>
                  </a:extLst>
                </p14:cNvPr>
                <p14:cNvContentPartPr/>
                <p14:nvPr/>
              </p14:nvContentPartPr>
              <p14:xfrm>
                <a:off x="4105303" y="5735582"/>
                <a:ext cx="195840" cy="435240"/>
              </p14:xfrm>
            </p:contentPart>
          </mc:Choice>
          <mc:Fallback xmlns="">
            <p:pic>
              <p:nvPicPr>
                <p:cNvPr id="135" name="Entrada de lápiz 134">
                  <a:extLst>
                    <a:ext uri="{FF2B5EF4-FFF2-40B4-BE49-F238E27FC236}">
                      <a16:creationId xmlns:a16="http://schemas.microsoft.com/office/drawing/2014/main" id="{DB459689-9E47-A9B9-0F90-BDEE76C8BFA4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096663" y="5726582"/>
                  <a:ext cx="21348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7" name="Entrada de lápiz 136">
                  <a:extLst>
                    <a:ext uri="{FF2B5EF4-FFF2-40B4-BE49-F238E27FC236}">
                      <a16:creationId xmlns:a16="http://schemas.microsoft.com/office/drawing/2014/main" id="{E5B754A5-B676-1E8B-D5E0-83F6682C92FA}"/>
                    </a:ext>
                  </a:extLst>
                </p14:cNvPr>
                <p14:cNvContentPartPr/>
                <p14:nvPr/>
              </p14:nvContentPartPr>
              <p14:xfrm>
                <a:off x="4264783" y="5855462"/>
                <a:ext cx="167400" cy="174960"/>
              </p14:xfrm>
            </p:contentPart>
          </mc:Choice>
          <mc:Fallback xmlns="">
            <p:pic>
              <p:nvPicPr>
                <p:cNvPr id="137" name="Entrada de lápiz 136">
                  <a:extLst>
                    <a:ext uri="{FF2B5EF4-FFF2-40B4-BE49-F238E27FC236}">
                      <a16:creationId xmlns:a16="http://schemas.microsoft.com/office/drawing/2014/main" id="{E5B754A5-B676-1E8B-D5E0-83F6682C92F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256143" y="5846822"/>
                  <a:ext cx="1850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38" name="Entrada de lápiz 137">
                  <a:extLst>
                    <a:ext uri="{FF2B5EF4-FFF2-40B4-BE49-F238E27FC236}">
                      <a16:creationId xmlns:a16="http://schemas.microsoft.com/office/drawing/2014/main" id="{80A70021-787D-CFF6-CC5A-963376626938}"/>
                    </a:ext>
                  </a:extLst>
                </p14:cNvPr>
                <p14:cNvContentPartPr/>
                <p14:nvPr/>
              </p14:nvContentPartPr>
              <p14:xfrm>
                <a:off x="4479703" y="5766902"/>
                <a:ext cx="160920" cy="300240"/>
              </p14:xfrm>
            </p:contentPart>
          </mc:Choice>
          <mc:Fallback xmlns="">
            <p:pic>
              <p:nvPicPr>
                <p:cNvPr id="138" name="Entrada de lápiz 137">
                  <a:extLst>
                    <a:ext uri="{FF2B5EF4-FFF2-40B4-BE49-F238E27FC236}">
                      <a16:creationId xmlns:a16="http://schemas.microsoft.com/office/drawing/2014/main" id="{80A70021-787D-CFF6-CC5A-96337662693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471063" y="5758262"/>
                  <a:ext cx="17856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39" name="Entrada de lápiz 138">
                  <a:extLst>
                    <a:ext uri="{FF2B5EF4-FFF2-40B4-BE49-F238E27FC236}">
                      <a16:creationId xmlns:a16="http://schemas.microsoft.com/office/drawing/2014/main" id="{D939452E-2BF3-7D21-1DD4-55D7C9B76BB9}"/>
                    </a:ext>
                  </a:extLst>
                </p14:cNvPr>
                <p14:cNvContentPartPr/>
                <p14:nvPr/>
              </p14:nvContentPartPr>
              <p14:xfrm>
                <a:off x="4726663" y="5878862"/>
                <a:ext cx="96840" cy="245160"/>
              </p14:xfrm>
            </p:contentPart>
          </mc:Choice>
          <mc:Fallback xmlns="">
            <p:pic>
              <p:nvPicPr>
                <p:cNvPr id="139" name="Entrada de lápiz 138">
                  <a:extLst>
                    <a:ext uri="{FF2B5EF4-FFF2-40B4-BE49-F238E27FC236}">
                      <a16:creationId xmlns:a16="http://schemas.microsoft.com/office/drawing/2014/main" id="{D939452E-2BF3-7D21-1DD4-55D7C9B76BB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717663" y="5869862"/>
                  <a:ext cx="1144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0" name="Entrada de lápiz 139">
                  <a:extLst>
                    <a:ext uri="{FF2B5EF4-FFF2-40B4-BE49-F238E27FC236}">
                      <a16:creationId xmlns:a16="http://schemas.microsoft.com/office/drawing/2014/main" id="{C5537ED2-0CF9-8B3C-C2D3-8A452C5D0868}"/>
                    </a:ext>
                  </a:extLst>
                </p14:cNvPr>
                <p14:cNvContentPartPr/>
                <p14:nvPr/>
              </p14:nvContentPartPr>
              <p14:xfrm>
                <a:off x="4644943" y="5785262"/>
                <a:ext cx="16920" cy="16560"/>
              </p14:xfrm>
            </p:contentPart>
          </mc:Choice>
          <mc:Fallback xmlns="">
            <p:pic>
              <p:nvPicPr>
                <p:cNvPr id="140" name="Entrada de lápiz 139">
                  <a:extLst>
                    <a:ext uri="{FF2B5EF4-FFF2-40B4-BE49-F238E27FC236}">
                      <a16:creationId xmlns:a16="http://schemas.microsoft.com/office/drawing/2014/main" id="{C5537ED2-0CF9-8B3C-C2D3-8A452C5D086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635943" y="5776262"/>
                  <a:ext cx="345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1" name="Entrada de lápiz 140">
                  <a:extLst>
                    <a:ext uri="{FF2B5EF4-FFF2-40B4-BE49-F238E27FC236}">
                      <a16:creationId xmlns:a16="http://schemas.microsoft.com/office/drawing/2014/main" id="{BE7F7BB5-939C-2917-E9D2-A90EE4813634}"/>
                    </a:ext>
                  </a:extLst>
                </p14:cNvPr>
                <p14:cNvContentPartPr/>
                <p14:nvPr/>
              </p14:nvContentPartPr>
              <p14:xfrm>
                <a:off x="4858423" y="5812982"/>
                <a:ext cx="162360" cy="188640"/>
              </p14:xfrm>
            </p:contentPart>
          </mc:Choice>
          <mc:Fallback xmlns="">
            <p:pic>
              <p:nvPicPr>
                <p:cNvPr id="141" name="Entrada de lápiz 140">
                  <a:extLst>
                    <a:ext uri="{FF2B5EF4-FFF2-40B4-BE49-F238E27FC236}">
                      <a16:creationId xmlns:a16="http://schemas.microsoft.com/office/drawing/2014/main" id="{BE7F7BB5-939C-2917-E9D2-A90EE4813634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849783" y="5804342"/>
                  <a:ext cx="1800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2" name="Entrada de lápiz 141">
                  <a:extLst>
                    <a:ext uri="{FF2B5EF4-FFF2-40B4-BE49-F238E27FC236}">
                      <a16:creationId xmlns:a16="http://schemas.microsoft.com/office/drawing/2014/main" id="{8D8728B7-DB44-374D-29AE-A3CCD3AFA1AB}"/>
                    </a:ext>
                  </a:extLst>
                </p14:cNvPr>
                <p14:cNvContentPartPr/>
                <p14:nvPr/>
              </p14:nvContentPartPr>
              <p14:xfrm>
                <a:off x="5061103" y="5643782"/>
                <a:ext cx="502560" cy="331920"/>
              </p14:xfrm>
            </p:contentPart>
          </mc:Choice>
          <mc:Fallback xmlns="">
            <p:pic>
              <p:nvPicPr>
                <p:cNvPr id="142" name="Entrada de lápiz 141">
                  <a:extLst>
                    <a:ext uri="{FF2B5EF4-FFF2-40B4-BE49-F238E27FC236}">
                      <a16:creationId xmlns:a16="http://schemas.microsoft.com/office/drawing/2014/main" id="{8D8728B7-DB44-374D-29AE-A3CCD3AFA1A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052463" y="5634782"/>
                  <a:ext cx="52020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3" name="Entrada de lápiz 142">
                  <a:extLst>
                    <a:ext uri="{FF2B5EF4-FFF2-40B4-BE49-F238E27FC236}">
                      <a16:creationId xmlns:a16="http://schemas.microsoft.com/office/drawing/2014/main" id="{5C57A2C0-17FA-3AF8-76F4-F118D8FF8140}"/>
                    </a:ext>
                  </a:extLst>
                </p14:cNvPr>
                <p14:cNvContentPartPr/>
                <p14:nvPr/>
              </p14:nvContentPartPr>
              <p14:xfrm>
                <a:off x="5540623" y="5586182"/>
                <a:ext cx="234360" cy="506880"/>
              </p14:xfrm>
            </p:contentPart>
          </mc:Choice>
          <mc:Fallback xmlns="">
            <p:pic>
              <p:nvPicPr>
                <p:cNvPr id="143" name="Entrada de lápiz 142">
                  <a:extLst>
                    <a:ext uri="{FF2B5EF4-FFF2-40B4-BE49-F238E27FC236}">
                      <a16:creationId xmlns:a16="http://schemas.microsoft.com/office/drawing/2014/main" id="{5C57A2C0-17FA-3AF8-76F4-F118D8FF8140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531623" y="5577542"/>
                  <a:ext cx="252000" cy="52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5" name="Entrada de lápiz 144">
                  <a:extLst>
                    <a:ext uri="{FF2B5EF4-FFF2-40B4-BE49-F238E27FC236}">
                      <a16:creationId xmlns:a16="http://schemas.microsoft.com/office/drawing/2014/main" id="{2F9CD4EF-2275-3FAA-64F1-F9C1866279E5}"/>
                    </a:ext>
                  </a:extLst>
                </p14:cNvPr>
                <p14:cNvContentPartPr/>
                <p14:nvPr/>
              </p14:nvContentPartPr>
              <p14:xfrm>
                <a:off x="4234183" y="6272702"/>
                <a:ext cx="3960" cy="1440"/>
              </p14:xfrm>
            </p:contentPart>
          </mc:Choice>
          <mc:Fallback xmlns="">
            <p:pic>
              <p:nvPicPr>
                <p:cNvPr id="145" name="Entrada de lápiz 144">
                  <a:extLst>
                    <a:ext uri="{FF2B5EF4-FFF2-40B4-BE49-F238E27FC236}">
                      <a16:creationId xmlns:a16="http://schemas.microsoft.com/office/drawing/2014/main" id="{2F9CD4EF-2275-3FAA-64F1-F9C1866279E5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225183" y="6263702"/>
                  <a:ext cx="216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6" name="Entrada de lápiz 145">
                  <a:extLst>
                    <a:ext uri="{FF2B5EF4-FFF2-40B4-BE49-F238E27FC236}">
                      <a16:creationId xmlns:a16="http://schemas.microsoft.com/office/drawing/2014/main" id="{245919A3-F635-5168-09B8-57334A7BF42A}"/>
                    </a:ext>
                  </a:extLst>
                </p14:cNvPr>
                <p14:cNvContentPartPr/>
                <p14:nvPr/>
              </p14:nvContentPartPr>
              <p14:xfrm>
                <a:off x="4196743" y="6187022"/>
                <a:ext cx="178920" cy="178560"/>
              </p14:xfrm>
            </p:contentPart>
          </mc:Choice>
          <mc:Fallback xmlns="">
            <p:pic>
              <p:nvPicPr>
                <p:cNvPr id="146" name="Entrada de lápiz 145">
                  <a:extLst>
                    <a:ext uri="{FF2B5EF4-FFF2-40B4-BE49-F238E27FC236}">
                      <a16:creationId xmlns:a16="http://schemas.microsoft.com/office/drawing/2014/main" id="{245919A3-F635-5168-09B8-57334A7BF42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188103" y="6178022"/>
                  <a:ext cx="1965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48" name="Entrada de lápiz 147">
                  <a:extLst>
                    <a:ext uri="{FF2B5EF4-FFF2-40B4-BE49-F238E27FC236}">
                      <a16:creationId xmlns:a16="http://schemas.microsoft.com/office/drawing/2014/main" id="{D31F7BA6-4822-B4DC-43FE-905982E0A9C5}"/>
                    </a:ext>
                  </a:extLst>
                </p14:cNvPr>
                <p14:cNvContentPartPr/>
                <p14:nvPr/>
              </p14:nvContentPartPr>
              <p14:xfrm>
                <a:off x="5914303" y="5765102"/>
                <a:ext cx="851400" cy="78840"/>
              </p14:xfrm>
            </p:contentPart>
          </mc:Choice>
          <mc:Fallback xmlns="">
            <p:pic>
              <p:nvPicPr>
                <p:cNvPr id="148" name="Entrada de lápiz 147">
                  <a:extLst>
                    <a:ext uri="{FF2B5EF4-FFF2-40B4-BE49-F238E27FC236}">
                      <a16:creationId xmlns:a16="http://schemas.microsoft.com/office/drawing/2014/main" id="{D31F7BA6-4822-B4DC-43FE-905982E0A9C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905303" y="5756102"/>
                  <a:ext cx="8690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49" name="Entrada de lápiz 148">
                  <a:extLst>
                    <a:ext uri="{FF2B5EF4-FFF2-40B4-BE49-F238E27FC236}">
                      <a16:creationId xmlns:a16="http://schemas.microsoft.com/office/drawing/2014/main" id="{E6288B86-1451-498D-5090-8482F32465B4}"/>
                    </a:ext>
                  </a:extLst>
                </p14:cNvPr>
                <p14:cNvContentPartPr/>
                <p14:nvPr/>
              </p14:nvContentPartPr>
              <p14:xfrm>
                <a:off x="6519103" y="5677622"/>
                <a:ext cx="464040" cy="173880"/>
              </p14:xfrm>
            </p:contentPart>
          </mc:Choice>
          <mc:Fallback xmlns="">
            <p:pic>
              <p:nvPicPr>
                <p:cNvPr id="149" name="Entrada de lápiz 148">
                  <a:extLst>
                    <a:ext uri="{FF2B5EF4-FFF2-40B4-BE49-F238E27FC236}">
                      <a16:creationId xmlns:a16="http://schemas.microsoft.com/office/drawing/2014/main" id="{E6288B86-1451-498D-5090-8482F32465B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510463" y="5668622"/>
                  <a:ext cx="4816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1" name="Entrada de lápiz 150">
                  <a:extLst>
                    <a:ext uri="{FF2B5EF4-FFF2-40B4-BE49-F238E27FC236}">
                      <a16:creationId xmlns:a16="http://schemas.microsoft.com/office/drawing/2014/main" id="{D41F9068-0CC4-08CF-43B6-02822B24F307}"/>
                    </a:ext>
                  </a:extLst>
                </p14:cNvPr>
                <p14:cNvContentPartPr/>
                <p14:nvPr/>
              </p14:nvContentPartPr>
              <p14:xfrm>
                <a:off x="5796583" y="5455142"/>
                <a:ext cx="157680" cy="395640"/>
              </p14:xfrm>
            </p:contentPart>
          </mc:Choice>
          <mc:Fallback xmlns="">
            <p:pic>
              <p:nvPicPr>
                <p:cNvPr id="151" name="Entrada de lápiz 150">
                  <a:extLst>
                    <a:ext uri="{FF2B5EF4-FFF2-40B4-BE49-F238E27FC236}">
                      <a16:creationId xmlns:a16="http://schemas.microsoft.com/office/drawing/2014/main" id="{D41F9068-0CC4-08CF-43B6-02822B24F30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787943" y="5446142"/>
                  <a:ext cx="17532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2" name="Entrada de lápiz 151">
                  <a:extLst>
                    <a:ext uri="{FF2B5EF4-FFF2-40B4-BE49-F238E27FC236}">
                      <a16:creationId xmlns:a16="http://schemas.microsoft.com/office/drawing/2014/main" id="{B9ACA6BD-634B-AAB9-BC31-5CE1B8E3A2F6}"/>
                    </a:ext>
                  </a:extLst>
                </p14:cNvPr>
                <p14:cNvContentPartPr/>
                <p14:nvPr/>
              </p14:nvContentPartPr>
              <p14:xfrm>
                <a:off x="6026983" y="5650982"/>
                <a:ext cx="86400" cy="141120"/>
              </p14:xfrm>
            </p:contentPart>
          </mc:Choice>
          <mc:Fallback xmlns="">
            <p:pic>
              <p:nvPicPr>
                <p:cNvPr id="152" name="Entrada de lápiz 151">
                  <a:extLst>
                    <a:ext uri="{FF2B5EF4-FFF2-40B4-BE49-F238E27FC236}">
                      <a16:creationId xmlns:a16="http://schemas.microsoft.com/office/drawing/2014/main" id="{B9ACA6BD-634B-AAB9-BC31-5CE1B8E3A2F6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018343" y="5642342"/>
                  <a:ext cx="1040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3" name="Entrada de lápiz 152">
                  <a:extLst>
                    <a:ext uri="{FF2B5EF4-FFF2-40B4-BE49-F238E27FC236}">
                      <a16:creationId xmlns:a16="http://schemas.microsoft.com/office/drawing/2014/main" id="{AB785CA7-7236-311F-C7D2-ABD94FCB8516}"/>
                    </a:ext>
                  </a:extLst>
                </p14:cNvPr>
                <p14:cNvContentPartPr/>
                <p14:nvPr/>
              </p14:nvContentPartPr>
              <p14:xfrm>
                <a:off x="6200503" y="5490782"/>
                <a:ext cx="15120" cy="22320"/>
              </p14:xfrm>
            </p:contentPart>
          </mc:Choice>
          <mc:Fallback xmlns="">
            <p:pic>
              <p:nvPicPr>
                <p:cNvPr id="153" name="Entrada de lápiz 152">
                  <a:extLst>
                    <a:ext uri="{FF2B5EF4-FFF2-40B4-BE49-F238E27FC236}">
                      <a16:creationId xmlns:a16="http://schemas.microsoft.com/office/drawing/2014/main" id="{AB785CA7-7236-311F-C7D2-ABD94FCB8516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191503" y="5481782"/>
                  <a:ext cx="327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4" name="Entrada de lápiz 153">
                  <a:extLst>
                    <a:ext uri="{FF2B5EF4-FFF2-40B4-BE49-F238E27FC236}">
                      <a16:creationId xmlns:a16="http://schemas.microsoft.com/office/drawing/2014/main" id="{2319C47B-C72E-7A6E-E249-2035EDC76DD0}"/>
                    </a:ext>
                  </a:extLst>
                </p14:cNvPr>
                <p14:cNvContentPartPr/>
                <p14:nvPr/>
              </p14:nvContentPartPr>
              <p14:xfrm>
                <a:off x="6272863" y="5652422"/>
                <a:ext cx="43200" cy="21240"/>
              </p14:xfrm>
            </p:contentPart>
          </mc:Choice>
          <mc:Fallback xmlns="">
            <p:pic>
              <p:nvPicPr>
                <p:cNvPr id="154" name="Entrada de lápiz 153">
                  <a:extLst>
                    <a:ext uri="{FF2B5EF4-FFF2-40B4-BE49-F238E27FC236}">
                      <a16:creationId xmlns:a16="http://schemas.microsoft.com/office/drawing/2014/main" id="{2319C47B-C72E-7A6E-E249-2035EDC76DD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264223" y="5643422"/>
                  <a:ext cx="608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5" name="Entrada de lápiz 154">
                  <a:extLst>
                    <a:ext uri="{FF2B5EF4-FFF2-40B4-BE49-F238E27FC236}">
                      <a16:creationId xmlns:a16="http://schemas.microsoft.com/office/drawing/2014/main" id="{E22E6B8D-ED2C-57AF-544A-C9D0E4E8F1EC}"/>
                    </a:ext>
                  </a:extLst>
                </p14:cNvPr>
                <p14:cNvContentPartPr/>
                <p14:nvPr/>
              </p14:nvContentPartPr>
              <p14:xfrm>
                <a:off x="6329023" y="5457302"/>
                <a:ext cx="161640" cy="262080"/>
              </p14:xfrm>
            </p:contentPart>
          </mc:Choice>
          <mc:Fallback xmlns="">
            <p:pic>
              <p:nvPicPr>
                <p:cNvPr id="155" name="Entrada de lápiz 154">
                  <a:extLst>
                    <a:ext uri="{FF2B5EF4-FFF2-40B4-BE49-F238E27FC236}">
                      <a16:creationId xmlns:a16="http://schemas.microsoft.com/office/drawing/2014/main" id="{E22E6B8D-ED2C-57AF-544A-C9D0E4E8F1EC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320023" y="5448302"/>
                  <a:ext cx="17928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6" name="Entrada de lápiz 155">
                  <a:extLst>
                    <a:ext uri="{FF2B5EF4-FFF2-40B4-BE49-F238E27FC236}">
                      <a16:creationId xmlns:a16="http://schemas.microsoft.com/office/drawing/2014/main" id="{208CDA4B-320B-8347-B9F5-F4CEC86B5E1A}"/>
                    </a:ext>
                  </a:extLst>
                </p14:cNvPr>
                <p14:cNvContentPartPr/>
                <p14:nvPr/>
              </p14:nvContentPartPr>
              <p14:xfrm>
                <a:off x="6304543" y="5511662"/>
                <a:ext cx="72720" cy="58680"/>
              </p14:xfrm>
            </p:contentPart>
          </mc:Choice>
          <mc:Fallback xmlns="">
            <p:pic>
              <p:nvPicPr>
                <p:cNvPr id="156" name="Entrada de lápiz 155">
                  <a:extLst>
                    <a:ext uri="{FF2B5EF4-FFF2-40B4-BE49-F238E27FC236}">
                      <a16:creationId xmlns:a16="http://schemas.microsoft.com/office/drawing/2014/main" id="{208CDA4B-320B-8347-B9F5-F4CEC86B5E1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295543" y="5503022"/>
                  <a:ext cx="903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57" name="Entrada de lápiz 156">
                  <a:extLst>
                    <a:ext uri="{FF2B5EF4-FFF2-40B4-BE49-F238E27FC236}">
                      <a16:creationId xmlns:a16="http://schemas.microsoft.com/office/drawing/2014/main" id="{01DB9BF5-FAFD-4F72-C010-614676938663}"/>
                    </a:ext>
                  </a:extLst>
                </p14:cNvPr>
                <p14:cNvContentPartPr/>
                <p14:nvPr/>
              </p14:nvContentPartPr>
              <p14:xfrm>
                <a:off x="6230023" y="5441822"/>
                <a:ext cx="143640" cy="48960"/>
              </p14:xfrm>
            </p:contentPart>
          </mc:Choice>
          <mc:Fallback xmlns="">
            <p:pic>
              <p:nvPicPr>
                <p:cNvPr id="157" name="Entrada de lápiz 156">
                  <a:extLst>
                    <a:ext uri="{FF2B5EF4-FFF2-40B4-BE49-F238E27FC236}">
                      <a16:creationId xmlns:a16="http://schemas.microsoft.com/office/drawing/2014/main" id="{01DB9BF5-FAFD-4F72-C010-614676938663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221383" y="5433182"/>
                  <a:ext cx="1612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58" name="Entrada de lápiz 157">
                  <a:extLst>
                    <a:ext uri="{FF2B5EF4-FFF2-40B4-BE49-F238E27FC236}">
                      <a16:creationId xmlns:a16="http://schemas.microsoft.com/office/drawing/2014/main" id="{C4D3E7A7-191E-380A-5DBB-1AC6B2A5A897}"/>
                    </a:ext>
                  </a:extLst>
                </p14:cNvPr>
                <p14:cNvContentPartPr/>
                <p14:nvPr/>
              </p14:nvContentPartPr>
              <p14:xfrm>
                <a:off x="6520183" y="5520302"/>
                <a:ext cx="309600" cy="115920"/>
              </p14:xfrm>
            </p:contentPart>
          </mc:Choice>
          <mc:Fallback xmlns="">
            <p:pic>
              <p:nvPicPr>
                <p:cNvPr id="158" name="Entrada de lápiz 157">
                  <a:extLst>
                    <a:ext uri="{FF2B5EF4-FFF2-40B4-BE49-F238E27FC236}">
                      <a16:creationId xmlns:a16="http://schemas.microsoft.com/office/drawing/2014/main" id="{C4D3E7A7-191E-380A-5DBB-1AC6B2A5A89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511183" y="5511662"/>
                  <a:ext cx="3272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59" name="Entrada de lápiz 158">
                  <a:extLst>
                    <a:ext uri="{FF2B5EF4-FFF2-40B4-BE49-F238E27FC236}">
                      <a16:creationId xmlns:a16="http://schemas.microsoft.com/office/drawing/2014/main" id="{04A85355-8C84-8764-4A58-D401552EE3D6}"/>
                    </a:ext>
                  </a:extLst>
                </p14:cNvPr>
                <p14:cNvContentPartPr/>
                <p14:nvPr/>
              </p14:nvContentPartPr>
              <p14:xfrm>
                <a:off x="6690103" y="5383862"/>
                <a:ext cx="260640" cy="228600"/>
              </p14:xfrm>
            </p:contentPart>
          </mc:Choice>
          <mc:Fallback xmlns="">
            <p:pic>
              <p:nvPicPr>
                <p:cNvPr id="159" name="Entrada de lápiz 158">
                  <a:extLst>
                    <a:ext uri="{FF2B5EF4-FFF2-40B4-BE49-F238E27FC236}">
                      <a16:creationId xmlns:a16="http://schemas.microsoft.com/office/drawing/2014/main" id="{04A85355-8C84-8764-4A58-D401552EE3D6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681463" y="5374862"/>
                  <a:ext cx="2782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0" name="Entrada de lápiz 159">
                  <a:extLst>
                    <a:ext uri="{FF2B5EF4-FFF2-40B4-BE49-F238E27FC236}">
                      <a16:creationId xmlns:a16="http://schemas.microsoft.com/office/drawing/2014/main" id="{3BE1E895-E802-960A-C1C5-2A6E4A0B53AD}"/>
                    </a:ext>
                  </a:extLst>
                </p14:cNvPr>
                <p14:cNvContentPartPr/>
                <p14:nvPr/>
              </p14:nvContentPartPr>
              <p14:xfrm>
                <a:off x="6949303" y="5182622"/>
                <a:ext cx="281160" cy="399240"/>
              </p14:xfrm>
            </p:contentPart>
          </mc:Choice>
          <mc:Fallback xmlns="">
            <p:pic>
              <p:nvPicPr>
                <p:cNvPr id="160" name="Entrada de lápiz 159">
                  <a:extLst>
                    <a:ext uri="{FF2B5EF4-FFF2-40B4-BE49-F238E27FC236}">
                      <a16:creationId xmlns:a16="http://schemas.microsoft.com/office/drawing/2014/main" id="{3BE1E895-E802-960A-C1C5-2A6E4A0B53AD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940303" y="5173622"/>
                  <a:ext cx="29880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1" name="Entrada de lápiz 160">
                  <a:extLst>
                    <a:ext uri="{FF2B5EF4-FFF2-40B4-BE49-F238E27FC236}">
                      <a16:creationId xmlns:a16="http://schemas.microsoft.com/office/drawing/2014/main" id="{F75B2E3D-C84F-7A97-D241-06B3B53ECA49}"/>
                    </a:ext>
                  </a:extLst>
                </p14:cNvPr>
                <p14:cNvContentPartPr/>
                <p14:nvPr/>
              </p14:nvContentPartPr>
              <p14:xfrm>
                <a:off x="7223623" y="5452622"/>
                <a:ext cx="146160" cy="124920"/>
              </p14:xfrm>
            </p:contentPart>
          </mc:Choice>
          <mc:Fallback xmlns="">
            <p:pic>
              <p:nvPicPr>
                <p:cNvPr id="161" name="Entrada de lápiz 160">
                  <a:extLst>
                    <a:ext uri="{FF2B5EF4-FFF2-40B4-BE49-F238E27FC236}">
                      <a16:creationId xmlns:a16="http://schemas.microsoft.com/office/drawing/2014/main" id="{F75B2E3D-C84F-7A97-D241-06B3B53ECA49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214623" y="5443622"/>
                  <a:ext cx="1638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62" name="Entrada de lápiz 161">
                  <a:extLst>
                    <a:ext uri="{FF2B5EF4-FFF2-40B4-BE49-F238E27FC236}">
                      <a16:creationId xmlns:a16="http://schemas.microsoft.com/office/drawing/2014/main" id="{C5BDB7BD-D9EB-CAED-8C35-1078A588E608}"/>
                    </a:ext>
                  </a:extLst>
                </p14:cNvPr>
                <p14:cNvContentPartPr/>
                <p14:nvPr/>
              </p14:nvContentPartPr>
              <p14:xfrm>
                <a:off x="7389943" y="5379902"/>
                <a:ext cx="108000" cy="152280"/>
              </p14:xfrm>
            </p:contentPart>
          </mc:Choice>
          <mc:Fallback xmlns="">
            <p:pic>
              <p:nvPicPr>
                <p:cNvPr id="162" name="Entrada de lápiz 161">
                  <a:extLst>
                    <a:ext uri="{FF2B5EF4-FFF2-40B4-BE49-F238E27FC236}">
                      <a16:creationId xmlns:a16="http://schemas.microsoft.com/office/drawing/2014/main" id="{C5BDB7BD-D9EB-CAED-8C35-1078A588E60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380943" y="5370902"/>
                  <a:ext cx="1256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64" name="Entrada de lápiz 163">
                  <a:extLst>
                    <a:ext uri="{FF2B5EF4-FFF2-40B4-BE49-F238E27FC236}">
                      <a16:creationId xmlns:a16="http://schemas.microsoft.com/office/drawing/2014/main" id="{4843D96C-34A2-CF90-0838-4E92498ED395}"/>
                    </a:ext>
                  </a:extLst>
                </p14:cNvPr>
                <p14:cNvContentPartPr/>
                <p14:nvPr/>
              </p14:nvContentPartPr>
              <p14:xfrm>
                <a:off x="7605583" y="5488262"/>
                <a:ext cx="227520" cy="645480"/>
              </p14:xfrm>
            </p:contentPart>
          </mc:Choice>
          <mc:Fallback xmlns="">
            <p:pic>
              <p:nvPicPr>
                <p:cNvPr id="164" name="Entrada de lápiz 163">
                  <a:extLst>
                    <a:ext uri="{FF2B5EF4-FFF2-40B4-BE49-F238E27FC236}">
                      <a16:creationId xmlns:a16="http://schemas.microsoft.com/office/drawing/2014/main" id="{4843D96C-34A2-CF90-0838-4E92498ED395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596943" y="5479622"/>
                  <a:ext cx="245160" cy="66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65" name="Entrada de lápiz 164">
                  <a:extLst>
                    <a:ext uri="{FF2B5EF4-FFF2-40B4-BE49-F238E27FC236}">
                      <a16:creationId xmlns:a16="http://schemas.microsoft.com/office/drawing/2014/main" id="{3C7C7F1C-529B-9FD8-450C-B5BEF0BE8EF0}"/>
                    </a:ext>
                  </a:extLst>
                </p14:cNvPr>
                <p14:cNvContentPartPr/>
                <p14:nvPr/>
              </p14:nvContentPartPr>
              <p14:xfrm>
                <a:off x="7845343" y="5816582"/>
                <a:ext cx="176760" cy="173160"/>
              </p14:xfrm>
            </p:contentPart>
          </mc:Choice>
          <mc:Fallback xmlns="">
            <p:pic>
              <p:nvPicPr>
                <p:cNvPr id="165" name="Entrada de lápiz 164">
                  <a:extLst>
                    <a:ext uri="{FF2B5EF4-FFF2-40B4-BE49-F238E27FC236}">
                      <a16:creationId xmlns:a16="http://schemas.microsoft.com/office/drawing/2014/main" id="{3C7C7F1C-529B-9FD8-450C-B5BEF0BE8EF0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836343" y="5807942"/>
                  <a:ext cx="1944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66" name="Entrada de lápiz 165">
                  <a:extLst>
                    <a:ext uri="{FF2B5EF4-FFF2-40B4-BE49-F238E27FC236}">
                      <a16:creationId xmlns:a16="http://schemas.microsoft.com/office/drawing/2014/main" id="{C7C898B8-7AD6-81B2-0958-AC1611CB7417}"/>
                    </a:ext>
                  </a:extLst>
                </p14:cNvPr>
                <p14:cNvContentPartPr/>
                <p14:nvPr/>
              </p14:nvContentPartPr>
              <p14:xfrm>
                <a:off x="7945423" y="5391422"/>
                <a:ext cx="221760" cy="587160"/>
              </p14:xfrm>
            </p:contentPart>
          </mc:Choice>
          <mc:Fallback xmlns="">
            <p:pic>
              <p:nvPicPr>
                <p:cNvPr id="166" name="Entrada de lápiz 165">
                  <a:extLst>
                    <a:ext uri="{FF2B5EF4-FFF2-40B4-BE49-F238E27FC236}">
                      <a16:creationId xmlns:a16="http://schemas.microsoft.com/office/drawing/2014/main" id="{C7C898B8-7AD6-81B2-0958-AC1611CB741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936423" y="5382422"/>
                  <a:ext cx="239400" cy="60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67" name="Entrada de lápiz 166">
                  <a:extLst>
                    <a:ext uri="{FF2B5EF4-FFF2-40B4-BE49-F238E27FC236}">
                      <a16:creationId xmlns:a16="http://schemas.microsoft.com/office/drawing/2014/main" id="{7B4921CD-0AE5-3EB7-8172-1DA7C4A5E46A}"/>
                    </a:ext>
                  </a:extLst>
                </p14:cNvPr>
                <p14:cNvContentPartPr/>
                <p14:nvPr/>
              </p14:nvContentPartPr>
              <p14:xfrm>
                <a:off x="8071423" y="5467742"/>
                <a:ext cx="314640" cy="438480"/>
              </p14:xfrm>
            </p:contentPart>
          </mc:Choice>
          <mc:Fallback xmlns="">
            <p:pic>
              <p:nvPicPr>
                <p:cNvPr id="167" name="Entrada de lápiz 166">
                  <a:extLst>
                    <a:ext uri="{FF2B5EF4-FFF2-40B4-BE49-F238E27FC236}">
                      <a16:creationId xmlns:a16="http://schemas.microsoft.com/office/drawing/2014/main" id="{7B4921CD-0AE5-3EB7-8172-1DA7C4A5E46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062783" y="5458742"/>
                  <a:ext cx="33228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68" name="Entrada de lápiz 167">
                  <a:extLst>
                    <a:ext uri="{FF2B5EF4-FFF2-40B4-BE49-F238E27FC236}">
                      <a16:creationId xmlns:a16="http://schemas.microsoft.com/office/drawing/2014/main" id="{B8EF0043-F6D5-B976-4C43-F41C40D66BD2}"/>
                    </a:ext>
                  </a:extLst>
                </p14:cNvPr>
                <p14:cNvContentPartPr/>
                <p14:nvPr/>
              </p14:nvContentPartPr>
              <p14:xfrm>
                <a:off x="8501263" y="5726942"/>
                <a:ext cx="89640" cy="162720"/>
              </p14:xfrm>
            </p:contentPart>
          </mc:Choice>
          <mc:Fallback xmlns="">
            <p:pic>
              <p:nvPicPr>
                <p:cNvPr id="168" name="Entrada de lápiz 167">
                  <a:extLst>
                    <a:ext uri="{FF2B5EF4-FFF2-40B4-BE49-F238E27FC236}">
                      <a16:creationId xmlns:a16="http://schemas.microsoft.com/office/drawing/2014/main" id="{B8EF0043-F6D5-B976-4C43-F41C40D66BD2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492623" y="5717942"/>
                  <a:ext cx="1072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69" name="Entrada de lápiz 168">
                  <a:extLst>
                    <a:ext uri="{FF2B5EF4-FFF2-40B4-BE49-F238E27FC236}">
                      <a16:creationId xmlns:a16="http://schemas.microsoft.com/office/drawing/2014/main" id="{6E0F44B3-3D88-0695-6E6B-4F44B24A9838}"/>
                    </a:ext>
                  </a:extLst>
                </p14:cNvPr>
                <p14:cNvContentPartPr/>
                <p14:nvPr/>
              </p14:nvContentPartPr>
              <p14:xfrm>
                <a:off x="8508823" y="5448662"/>
                <a:ext cx="130320" cy="359640"/>
              </p14:xfrm>
            </p:contentPart>
          </mc:Choice>
          <mc:Fallback xmlns="">
            <p:pic>
              <p:nvPicPr>
                <p:cNvPr id="169" name="Entrada de lápiz 168">
                  <a:extLst>
                    <a:ext uri="{FF2B5EF4-FFF2-40B4-BE49-F238E27FC236}">
                      <a16:creationId xmlns:a16="http://schemas.microsoft.com/office/drawing/2014/main" id="{6E0F44B3-3D88-0695-6E6B-4F44B24A983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499823" y="5440022"/>
                  <a:ext cx="14796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70" name="Entrada de lápiz 169">
                  <a:extLst>
                    <a:ext uri="{FF2B5EF4-FFF2-40B4-BE49-F238E27FC236}">
                      <a16:creationId xmlns:a16="http://schemas.microsoft.com/office/drawing/2014/main" id="{E732E50A-A5D8-9A16-94BB-9A932BA8DB8B}"/>
                    </a:ext>
                  </a:extLst>
                </p14:cNvPr>
                <p14:cNvContentPartPr/>
                <p14:nvPr/>
              </p14:nvContentPartPr>
              <p14:xfrm>
                <a:off x="8705023" y="5499422"/>
                <a:ext cx="152640" cy="223560"/>
              </p14:xfrm>
            </p:contentPart>
          </mc:Choice>
          <mc:Fallback xmlns="">
            <p:pic>
              <p:nvPicPr>
                <p:cNvPr id="170" name="Entrada de lápiz 169">
                  <a:extLst>
                    <a:ext uri="{FF2B5EF4-FFF2-40B4-BE49-F238E27FC236}">
                      <a16:creationId xmlns:a16="http://schemas.microsoft.com/office/drawing/2014/main" id="{E732E50A-A5D8-9A16-94BB-9A932BA8DB8B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696383" y="5490422"/>
                  <a:ext cx="1702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1" name="Entrada de lápiz 170">
                  <a:extLst>
                    <a:ext uri="{FF2B5EF4-FFF2-40B4-BE49-F238E27FC236}">
                      <a16:creationId xmlns:a16="http://schemas.microsoft.com/office/drawing/2014/main" id="{461D3A38-ADD9-2F31-FF11-581552268BFE}"/>
                    </a:ext>
                  </a:extLst>
                </p14:cNvPr>
                <p14:cNvContentPartPr/>
                <p14:nvPr/>
              </p14:nvContentPartPr>
              <p14:xfrm>
                <a:off x="8855143" y="5346782"/>
                <a:ext cx="242640" cy="306720"/>
              </p14:xfrm>
            </p:contentPart>
          </mc:Choice>
          <mc:Fallback xmlns="">
            <p:pic>
              <p:nvPicPr>
                <p:cNvPr id="171" name="Entrada de lápiz 170">
                  <a:extLst>
                    <a:ext uri="{FF2B5EF4-FFF2-40B4-BE49-F238E27FC236}">
                      <a16:creationId xmlns:a16="http://schemas.microsoft.com/office/drawing/2014/main" id="{461D3A38-ADD9-2F31-FF11-581552268BF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846143" y="5337782"/>
                  <a:ext cx="26028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2" name="Entrada de lápiz 171">
                  <a:extLst>
                    <a:ext uri="{FF2B5EF4-FFF2-40B4-BE49-F238E27FC236}">
                      <a16:creationId xmlns:a16="http://schemas.microsoft.com/office/drawing/2014/main" id="{9CDCCE68-357D-44CC-2525-30A35FDB3261}"/>
                    </a:ext>
                  </a:extLst>
                </p14:cNvPr>
                <p14:cNvContentPartPr/>
                <p14:nvPr/>
              </p14:nvContentPartPr>
              <p14:xfrm>
                <a:off x="9114703" y="5559542"/>
                <a:ext cx="143640" cy="191520"/>
              </p14:xfrm>
            </p:contentPart>
          </mc:Choice>
          <mc:Fallback xmlns="">
            <p:pic>
              <p:nvPicPr>
                <p:cNvPr id="172" name="Entrada de lápiz 171">
                  <a:extLst>
                    <a:ext uri="{FF2B5EF4-FFF2-40B4-BE49-F238E27FC236}">
                      <a16:creationId xmlns:a16="http://schemas.microsoft.com/office/drawing/2014/main" id="{9CDCCE68-357D-44CC-2525-30A35FDB3261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105703" y="5550902"/>
                  <a:ext cx="1612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73" name="Entrada de lápiz 172">
                  <a:extLst>
                    <a:ext uri="{FF2B5EF4-FFF2-40B4-BE49-F238E27FC236}">
                      <a16:creationId xmlns:a16="http://schemas.microsoft.com/office/drawing/2014/main" id="{867ED6AC-CEBF-5B23-A7DF-13CB35066FEE}"/>
                    </a:ext>
                  </a:extLst>
                </p14:cNvPr>
                <p14:cNvContentPartPr/>
                <p14:nvPr/>
              </p14:nvContentPartPr>
              <p14:xfrm>
                <a:off x="9104983" y="5445782"/>
                <a:ext cx="353880" cy="194040"/>
              </p14:xfrm>
            </p:contentPart>
          </mc:Choice>
          <mc:Fallback xmlns="">
            <p:pic>
              <p:nvPicPr>
                <p:cNvPr id="173" name="Entrada de lápiz 172">
                  <a:extLst>
                    <a:ext uri="{FF2B5EF4-FFF2-40B4-BE49-F238E27FC236}">
                      <a16:creationId xmlns:a16="http://schemas.microsoft.com/office/drawing/2014/main" id="{867ED6AC-CEBF-5B23-A7DF-13CB35066FEE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096343" y="5437142"/>
                  <a:ext cx="3715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74" name="Entrada de lápiz 173">
                  <a:extLst>
                    <a:ext uri="{FF2B5EF4-FFF2-40B4-BE49-F238E27FC236}">
                      <a16:creationId xmlns:a16="http://schemas.microsoft.com/office/drawing/2014/main" id="{899015DB-4431-BE28-2E70-E3EC1F95CC71}"/>
                    </a:ext>
                  </a:extLst>
                </p14:cNvPr>
                <p14:cNvContentPartPr/>
                <p14:nvPr/>
              </p14:nvContentPartPr>
              <p14:xfrm>
                <a:off x="9419983" y="5353262"/>
                <a:ext cx="417960" cy="263520"/>
              </p14:xfrm>
            </p:contentPart>
          </mc:Choice>
          <mc:Fallback xmlns="">
            <p:pic>
              <p:nvPicPr>
                <p:cNvPr id="174" name="Entrada de lápiz 173">
                  <a:extLst>
                    <a:ext uri="{FF2B5EF4-FFF2-40B4-BE49-F238E27FC236}">
                      <a16:creationId xmlns:a16="http://schemas.microsoft.com/office/drawing/2014/main" id="{899015DB-4431-BE28-2E70-E3EC1F95CC71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410983" y="5344262"/>
                  <a:ext cx="43560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75" name="Entrada de lápiz 174">
                  <a:extLst>
                    <a:ext uri="{FF2B5EF4-FFF2-40B4-BE49-F238E27FC236}">
                      <a16:creationId xmlns:a16="http://schemas.microsoft.com/office/drawing/2014/main" id="{64A33BC9-B38D-229F-D397-A0C56D647764}"/>
                    </a:ext>
                  </a:extLst>
                </p14:cNvPr>
                <p14:cNvContentPartPr/>
                <p14:nvPr/>
              </p14:nvContentPartPr>
              <p14:xfrm>
                <a:off x="9789343" y="5281262"/>
                <a:ext cx="154440" cy="405720"/>
              </p14:xfrm>
            </p:contentPart>
          </mc:Choice>
          <mc:Fallback xmlns="">
            <p:pic>
              <p:nvPicPr>
                <p:cNvPr id="175" name="Entrada de lápiz 174">
                  <a:extLst>
                    <a:ext uri="{FF2B5EF4-FFF2-40B4-BE49-F238E27FC236}">
                      <a16:creationId xmlns:a16="http://schemas.microsoft.com/office/drawing/2014/main" id="{64A33BC9-B38D-229F-D397-A0C56D647764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780343" y="5272622"/>
                  <a:ext cx="17208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76" name="Entrada de lápiz 175">
                  <a:extLst>
                    <a:ext uri="{FF2B5EF4-FFF2-40B4-BE49-F238E27FC236}">
                      <a16:creationId xmlns:a16="http://schemas.microsoft.com/office/drawing/2014/main" id="{80AED603-A8D5-B524-53D3-7E5C10DB0BF1}"/>
                    </a:ext>
                  </a:extLst>
                </p14:cNvPr>
                <p14:cNvContentPartPr/>
                <p14:nvPr/>
              </p14:nvContentPartPr>
              <p14:xfrm>
                <a:off x="9919303" y="5176142"/>
                <a:ext cx="254160" cy="645480"/>
              </p14:xfrm>
            </p:contentPart>
          </mc:Choice>
          <mc:Fallback xmlns="">
            <p:pic>
              <p:nvPicPr>
                <p:cNvPr id="176" name="Entrada de lápiz 175">
                  <a:extLst>
                    <a:ext uri="{FF2B5EF4-FFF2-40B4-BE49-F238E27FC236}">
                      <a16:creationId xmlns:a16="http://schemas.microsoft.com/office/drawing/2014/main" id="{80AED603-A8D5-B524-53D3-7E5C10DB0BF1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910663" y="5167502"/>
                  <a:ext cx="271800" cy="66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77" name="Entrada de lápiz 176">
                  <a:extLst>
                    <a:ext uri="{FF2B5EF4-FFF2-40B4-BE49-F238E27FC236}">
                      <a16:creationId xmlns:a16="http://schemas.microsoft.com/office/drawing/2014/main" id="{6638CED6-D35C-2A7D-D032-809B9AD90113}"/>
                    </a:ext>
                  </a:extLst>
                </p14:cNvPr>
                <p14:cNvContentPartPr/>
                <p14:nvPr/>
              </p14:nvContentPartPr>
              <p14:xfrm>
                <a:off x="10304143" y="5482862"/>
                <a:ext cx="545040" cy="36000"/>
              </p14:xfrm>
            </p:contentPart>
          </mc:Choice>
          <mc:Fallback xmlns="">
            <p:pic>
              <p:nvPicPr>
                <p:cNvPr id="177" name="Entrada de lápiz 176">
                  <a:extLst>
                    <a:ext uri="{FF2B5EF4-FFF2-40B4-BE49-F238E27FC236}">
                      <a16:creationId xmlns:a16="http://schemas.microsoft.com/office/drawing/2014/main" id="{6638CED6-D35C-2A7D-D032-809B9AD90113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295143" y="5474222"/>
                  <a:ext cx="5626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78" name="Entrada de lápiz 177">
                  <a:extLst>
                    <a:ext uri="{FF2B5EF4-FFF2-40B4-BE49-F238E27FC236}">
                      <a16:creationId xmlns:a16="http://schemas.microsoft.com/office/drawing/2014/main" id="{6DE63179-9D45-3DFB-3D13-EA3FCEE3A121}"/>
                    </a:ext>
                  </a:extLst>
                </p14:cNvPr>
                <p14:cNvContentPartPr/>
                <p14:nvPr/>
              </p14:nvContentPartPr>
              <p14:xfrm>
                <a:off x="10670263" y="5397542"/>
                <a:ext cx="298080" cy="171000"/>
              </p14:xfrm>
            </p:contentPart>
          </mc:Choice>
          <mc:Fallback xmlns="">
            <p:pic>
              <p:nvPicPr>
                <p:cNvPr id="178" name="Entrada de lápiz 177">
                  <a:extLst>
                    <a:ext uri="{FF2B5EF4-FFF2-40B4-BE49-F238E27FC236}">
                      <a16:creationId xmlns:a16="http://schemas.microsoft.com/office/drawing/2014/main" id="{6DE63179-9D45-3DFB-3D13-EA3FCEE3A121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661263" y="5388542"/>
                  <a:ext cx="3157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79" name="Entrada de lápiz 178">
                  <a:extLst>
                    <a:ext uri="{FF2B5EF4-FFF2-40B4-BE49-F238E27FC236}">
                      <a16:creationId xmlns:a16="http://schemas.microsoft.com/office/drawing/2014/main" id="{B98EFA10-D020-D731-E831-7A7E8CD2027D}"/>
                    </a:ext>
                  </a:extLst>
                </p14:cNvPr>
                <p14:cNvContentPartPr/>
                <p14:nvPr/>
              </p14:nvContentPartPr>
              <p14:xfrm>
                <a:off x="10059343" y="4963742"/>
                <a:ext cx="240840" cy="334800"/>
              </p14:xfrm>
            </p:contentPart>
          </mc:Choice>
          <mc:Fallback xmlns="">
            <p:pic>
              <p:nvPicPr>
                <p:cNvPr id="179" name="Entrada de lápiz 178">
                  <a:extLst>
                    <a:ext uri="{FF2B5EF4-FFF2-40B4-BE49-F238E27FC236}">
                      <a16:creationId xmlns:a16="http://schemas.microsoft.com/office/drawing/2014/main" id="{B98EFA10-D020-D731-E831-7A7E8CD2027D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050703" y="4954742"/>
                  <a:ext cx="25848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0" name="Entrada de lápiz 179">
                  <a:extLst>
                    <a:ext uri="{FF2B5EF4-FFF2-40B4-BE49-F238E27FC236}">
                      <a16:creationId xmlns:a16="http://schemas.microsoft.com/office/drawing/2014/main" id="{19B600E2-83A2-4026-5E7C-5B8A79E5D2DA}"/>
                    </a:ext>
                  </a:extLst>
                </p14:cNvPr>
                <p14:cNvContentPartPr/>
                <p14:nvPr/>
              </p14:nvContentPartPr>
              <p14:xfrm>
                <a:off x="10411423" y="5096582"/>
                <a:ext cx="133560" cy="202680"/>
              </p14:xfrm>
            </p:contentPart>
          </mc:Choice>
          <mc:Fallback xmlns="">
            <p:pic>
              <p:nvPicPr>
                <p:cNvPr id="180" name="Entrada de lápiz 179">
                  <a:extLst>
                    <a:ext uri="{FF2B5EF4-FFF2-40B4-BE49-F238E27FC236}">
                      <a16:creationId xmlns:a16="http://schemas.microsoft.com/office/drawing/2014/main" id="{19B600E2-83A2-4026-5E7C-5B8A79E5D2DA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402783" y="5087942"/>
                  <a:ext cx="1512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82" name="Entrada de lápiz 181">
                  <a:extLst>
                    <a:ext uri="{FF2B5EF4-FFF2-40B4-BE49-F238E27FC236}">
                      <a16:creationId xmlns:a16="http://schemas.microsoft.com/office/drawing/2014/main" id="{35CEA79B-15B2-7CEA-D30A-9BACFD846445}"/>
                    </a:ext>
                  </a:extLst>
                </p14:cNvPr>
                <p14:cNvContentPartPr/>
                <p14:nvPr/>
              </p14:nvContentPartPr>
              <p14:xfrm>
                <a:off x="10290463" y="5713622"/>
                <a:ext cx="73440" cy="258120"/>
              </p14:xfrm>
            </p:contentPart>
          </mc:Choice>
          <mc:Fallback xmlns="">
            <p:pic>
              <p:nvPicPr>
                <p:cNvPr id="182" name="Entrada de lápiz 181">
                  <a:extLst>
                    <a:ext uri="{FF2B5EF4-FFF2-40B4-BE49-F238E27FC236}">
                      <a16:creationId xmlns:a16="http://schemas.microsoft.com/office/drawing/2014/main" id="{35CEA79B-15B2-7CEA-D30A-9BACFD846445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281823" y="5704622"/>
                  <a:ext cx="9108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83" name="Entrada de lápiz 182">
                  <a:extLst>
                    <a:ext uri="{FF2B5EF4-FFF2-40B4-BE49-F238E27FC236}">
                      <a16:creationId xmlns:a16="http://schemas.microsoft.com/office/drawing/2014/main" id="{AC0C67E8-046C-7092-1C95-DB633CC6F7A4}"/>
                    </a:ext>
                  </a:extLst>
                </p14:cNvPr>
                <p14:cNvContentPartPr/>
                <p14:nvPr/>
              </p14:nvContentPartPr>
              <p14:xfrm>
                <a:off x="10402423" y="5842502"/>
                <a:ext cx="92160" cy="128520"/>
              </p14:xfrm>
            </p:contentPart>
          </mc:Choice>
          <mc:Fallback xmlns="">
            <p:pic>
              <p:nvPicPr>
                <p:cNvPr id="183" name="Entrada de lápiz 182">
                  <a:extLst>
                    <a:ext uri="{FF2B5EF4-FFF2-40B4-BE49-F238E27FC236}">
                      <a16:creationId xmlns:a16="http://schemas.microsoft.com/office/drawing/2014/main" id="{AC0C67E8-046C-7092-1C95-DB633CC6F7A4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393783" y="5833502"/>
                  <a:ext cx="1098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84" name="Entrada de lápiz 183">
                  <a:extLst>
                    <a:ext uri="{FF2B5EF4-FFF2-40B4-BE49-F238E27FC236}">
                      <a16:creationId xmlns:a16="http://schemas.microsoft.com/office/drawing/2014/main" id="{E4789D57-518D-891A-5051-22BF7B4F5254}"/>
                    </a:ext>
                  </a:extLst>
                </p14:cNvPr>
                <p14:cNvContentPartPr/>
                <p14:nvPr/>
              </p14:nvContentPartPr>
              <p14:xfrm>
                <a:off x="10585663" y="5815142"/>
                <a:ext cx="216720" cy="113760"/>
              </p14:xfrm>
            </p:contentPart>
          </mc:Choice>
          <mc:Fallback xmlns="">
            <p:pic>
              <p:nvPicPr>
                <p:cNvPr id="184" name="Entrada de lápiz 183">
                  <a:extLst>
                    <a:ext uri="{FF2B5EF4-FFF2-40B4-BE49-F238E27FC236}">
                      <a16:creationId xmlns:a16="http://schemas.microsoft.com/office/drawing/2014/main" id="{E4789D57-518D-891A-5051-22BF7B4F5254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577023" y="5806502"/>
                  <a:ext cx="2343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85" name="Entrada de lápiz 184">
                  <a:extLst>
                    <a:ext uri="{FF2B5EF4-FFF2-40B4-BE49-F238E27FC236}">
                      <a16:creationId xmlns:a16="http://schemas.microsoft.com/office/drawing/2014/main" id="{EFC935F3-40DC-DC57-E79E-2EBF39B4D358}"/>
                    </a:ext>
                  </a:extLst>
                </p14:cNvPr>
                <p14:cNvContentPartPr/>
                <p14:nvPr/>
              </p14:nvContentPartPr>
              <p14:xfrm>
                <a:off x="10872943" y="5785982"/>
                <a:ext cx="74880" cy="136800"/>
              </p14:xfrm>
            </p:contentPart>
          </mc:Choice>
          <mc:Fallback xmlns="">
            <p:pic>
              <p:nvPicPr>
                <p:cNvPr id="185" name="Entrada de lápiz 184">
                  <a:extLst>
                    <a:ext uri="{FF2B5EF4-FFF2-40B4-BE49-F238E27FC236}">
                      <a16:creationId xmlns:a16="http://schemas.microsoft.com/office/drawing/2014/main" id="{EFC935F3-40DC-DC57-E79E-2EBF39B4D358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863943" y="5777342"/>
                  <a:ext cx="925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86" name="Entrada de lápiz 185">
                  <a:extLst>
                    <a:ext uri="{FF2B5EF4-FFF2-40B4-BE49-F238E27FC236}">
                      <a16:creationId xmlns:a16="http://schemas.microsoft.com/office/drawing/2014/main" id="{F2C9D34C-B92E-6A7B-68AE-AC34AF0D3ED8}"/>
                    </a:ext>
                  </a:extLst>
                </p14:cNvPr>
                <p14:cNvContentPartPr/>
                <p14:nvPr/>
              </p14:nvContentPartPr>
              <p14:xfrm>
                <a:off x="10219903" y="6084062"/>
                <a:ext cx="118800" cy="364320"/>
              </p14:xfrm>
            </p:contentPart>
          </mc:Choice>
          <mc:Fallback xmlns="">
            <p:pic>
              <p:nvPicPr>
                <p:cNvPr id="186" name="Entrada de lápiz 185">
                  <a:extLst>
                    <a:ext uri="{FF2B5EF4-FFF2-40B4-BE49-F238E27FC236}">
                      <a16:creationId xmlns:a16="http://schemas.microsoft.com/office/drawing/2014/main" id="{F2C9D34C-B92E-6A7B-68AE-AC34AF0D3ED8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210903" y="6075422"/>
                  <a:ext cx="13644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87" name="Entrada de lápiz 186">
                  <a:extLst>
                    <a:ext uri="{FF2B5EF4-FFF2-40B4-BE49-F238E27FC236}">
                      <a16:creationId xmlns:a16="http://schemas.microsoft.com/office/drawing/2014/main" id="{F4C81671-A1EE-C830-E7F2-DA8FF0721D00}"/>
                    </a:ext>
                  </a:extLst>
                </p14:cNvPr>
                <p14:cNvContentPartPr/>
                <p14:nvPr/>
              </p14:nvContentPartPr>
              <p14:xfrm>
                <a:off x="10396663" y="6205742"/>
                <a:ext cx="86040" cy="120960"/>
              </p14:xfrm>
            </p:contentPart>
          </mc:Choice>
          <mc:Fallback xmlns="">
            <p:pic>
              <p:nvPicPr>
                <p:cNvPr id="187" name="Entrada de lápiz 186">
                  <a:extLst>
                    <a:ext uri="{FF2B5EF4-FFF2-40B4-BE49-F238E27FC236}">
                      <a16:creationId xmlns:a16="http://schemas.microsoft.com/office/drawing/2014/main" id="{F4C81671-A1EE-C830-E7F2-DA8FF0721D00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388023" y="6196742"/>
                  <a:ext cx="1036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89" name="Entrada de lápiz 188">
                  <a:extLst>
                    <a:ext uri="{FF2B5EF4-FFF2-40B4-BE49-F238E27FC236}">
                      <a16:creationId xmlns:a16="http://schemas.microsoft.com/office/drawing/2014/main" id="{C69B635D-A344-9134-682E-1B2B399B853D}"/>
                    </a:ext>
                  </a:extLst>
                </p14:cNvPr>
                <p14:cNvContentPartPr/>
                <p14:nvPr/>
              </p14:nvContentPartPr>
              <p14:xfrm>
                <a:off x="10280023" y="6282062"/>
                <a:ext cx="187920" cy="142200"/>
              </p14:xfrm>
            </p:contentPart>
          </mc:Choice>
          <mc:Fallback xmlns="">
            <p:pic>
              <p:nvPicPr>
                <p:cNvPr id="189" name="Entrada de lápiz 188">
                  <a:extLst>
                    <a:ext uri="{FF2B5EF4-FFF2-40B4-BE49-F238E27FC236}">
                      <a16:creationId xmlns:a16="http://schemas.microsoft.com/office/drawing/2014/main" id="{C69B635D-A344-9134-682E-1B2B399B853D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0271023" y="6273422"/>
                  <a:ext cx="2055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90" name="Entrada de lápiz 189">
                  <a:extLst>
                    <a:ext uri="{FF2B5EF4-FFF2-40B4-BE49-F238E27FC236}">
                      <a16:creationId xmlns:a16="http://schemas.microsoft.com/office/drawing/2014/main" id="{990DBA57-472A-B544-6CC6-864A671B3F1A}"/>
                    </a:ext>
                  </a:extLst>
                </p14:cNvPr>
                <p14:cNvContentPartPr/>
                <p14:nvPr/>
              </p14:nvContentPartPr>
              <p14:xfrm>
                <a:off x="10536703" y="6158942"/>
                <a:ext cx="193320" cy="176400"/>
              </p14:xfrm>
            </p:contentPart>
          </mc:Choice>
          <mc:Fallback xmlns="">
            <p:pic>
              <p:nvPicPr>
                <p:cNvPr id="190" name="Entrada de lápiz 189">
                  <a:extLst>
                    <a:ext uri="{FF2B5EF4-FFF2-40B4-BE49-F238E27FC236}">
                      <a16:creationId xmlns:a16="http://schemas.microsoft.com/office/drawing/2014/main" id="{990DBA57-472A-B544-6CC6-864A671B3F1A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0528063" y="6149942"/>
                  <a:ext cx="2109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91" name="Entrada de lápiz 190">
                  <a:extLst>
                    <a:ext uri="{FF2B5EF4-FFF2-40B4-BE49-F238E27FC236}">
                      <a16:creationId xmlns:a16="http://schemas.microsoft.com/office/drawing/2014/main" id="{05421853-D9E6-2BAC-200C-D471207AFDBA}"/>
                    </a:ext>
                  </a:extLst>
                </p14:cNvPr>
                <p14:cNvContentPartPr/>
                <p14:nvPr/>
              </p14:nvContentPartPr>
              <p14:xfrm>
                <a:off x="10659103" y="6210422"/>
                <a:ext cx="237240" cy="108720"/>
              </p14:xfrm>
            </p:contentPart>
          </mc:Choice>
          <mc:Fallback xmlns="">
            <p:pic>
              <p:nvPicPr>
                <p:cNvPr id="191" name="Entrada de lápiz 190">
                  <a:extLst>
                    <a:ext uri="{FF2B5EF4-FFF2-40B4-BE49-F238E27FC236}">
                      <a16:creationId xmlns:a16="http://schemas.microsoft.com/office/drawing/2014/main" id="{05421853-D9E6-2BAC-200C-D471207AFDBA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0650463" y="6201422"/>
                  <a:ext cx="2548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93" name="Entrada de lápiz 192">
                  <a:extLst>
                    <a:ext uri="{FF2B5EF4-FFF2-40B4-BE49-F238E27FC236}">
                      <a16:creationId xmlns:a16="http://schemas.microsoft.com/office/drawing/2014/main" id="{99C6490A-3439-AFFC-425E-97D7D3EF5F2F}"/>
                    </a:ext>
                  </a:extLst>
                </p14:cNvPr>
                <p14:cNvContentPartPr/>
                <p14:nvPr/>
              </p14:nvContentPartPr>
              <p14:xfrm>
                <a:off x="10953943" y="5167862"/>
                <a:ext cx="340200" cy="586440"/>
              </p14:xfrm>
            </p:contentPart>
          </mc:Choice>
          <mc:Fallback xmlns="">
            <p:pic>
              <p:nvPicPr>
                <p:cNvPr id="193" name="Entrada de lápiz 192">
                  <a:extLst>
                    <a:ext uri="{FF2B5EF4-FFF2-40B4-BE49-F238E27FC236}">
                      <a16:creationId xmlns:a16="http://schemas.microsoft.com/office/drawing/2014/main" id="{99C6490A-3439-AFFC-425E-97D7D3EF5F2F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0945303" y="5158862"/>
                  <a:ext cx="357840" cy="60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94" name="Entrada de lápiz 193">
                  <a:extLst>
                    <a:ext uri="{FF2B5EF4-FFF2-40B4-BE49-F238E27FC236}">
                      <a16:creationId xmlns:a16="http://schemas.microsoft.com/office/drawing/2014/main" id="{1EEF8352-D92B-606D-A7C3-FCD01438D00B}"/>
                    </a:ext>
                  </a:extLst>
                </p14:cNvPr>
                <p14:cNvContentPartPr/>
                <p14:nvPr/>
              </p14:nvContentPartPr>
              <p14:xfrm>
                <a:off x="11317903" y="5503742"/>
                <a:ext cx="189720" cy="204120"/>
              </p14:xfrm>
            </p:contentPart>
          </mc:Choice>
          <mc:Fallback xmlns="">
            <p:pic>
              <p:nvPicPr>
                <p:cNvPr id="194" name="Entrada de lápiz 193">
                  <a:extLst>
                    <a:ext uri="{FF2B5EF4-FFF2-40B4-BE49-F238E27FC236}">
                      <a16:creationId xmlns:a16="http://schemas.microsoft.com/office/drawing/2014/main" id="{1EEF8352-D92B-606D-A7C3-FCD01438D00B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1309263" y="5494742"/>
                  <a:ext cx="2073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95" name="Entrada de lápiz 194">
                  <a:extLst>
                    <a:ext uri="{FF2B5EF4-FFF2-40B4-BE49-F238E27FC236}">
                      <a16:creationId xmlns:a16="http://schemas.microsoft.com/office/drawing/2014/main" id="{B92EF4B7-6273-DD54-BC89-46C0CA9939ED}"/>
                    </a:ext>
                  </a:extLst>
                </p14:cNvPr>
                <p14:cNvContentPartPr/>
                <p14:nvPr/>
              </p14:nvContentPartPr>
              <p14:xfrm>
                <a:off x="11366863" y="5170382"/>
                <a:ext cx="244440" cy="584280"/>
              </p14:xfrm>
            </p:contentPart>
          </mc:Choice>
          <mc:Fallback xmlns="">
            <p:pic>
              <p:nvPicPr>
                <p:cNvPr id="195" name="Entrada de lápiz 194">
                  <a:extLst>
                    <a:ext uri="{FF2B5EF4-FFF2-40B4-BE49-F238E27FC236}">
                      <a16:creationId xmlns:a16="http://schemas.microsoft.com/office/drawing/2014/main" id="{B92EF4B7-6273-DD54-BC89-46C0CA9939ED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1357863" y="5161742"/>
                  <a:ext cx="262080" cy="60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96" name="Entrada de lápiz 195">
                  <a:extLst>
                    <a:ext uri="{FF2B5EF4-FFF2-40B4-BE49-F238E27FC236}">
                      <a16:creationId xmlns:a16="http://schemas.microsoft.com/office/drawing/2014/main" id="{6802877B-602F-064D-5B6F-7C66F47C5B18}"/>
                    </a:ext>
                  </a:extLst>
                </p14:cNvPr>
                <p14:cNvContentPartPr/>
                <p14:nvPr/>
              </p14:nvContentPartPr>
              <p14:xfrm>
                <a:off x="11720383" y="5575742"/>
                <a:ext cx="26280" cy="13680"/>
              </p14:xfrm>
            </p:contentPart>
          </mc:Choice>
          <mc:Fallback xmlns="">
            <p:pic>
              <p:nvPicPr>
                <p:cNvPr id="196" name="Entrada de lápiz 195">
                  <a:extLst>
                    <a:ext uri="{FF2B5EF4-FFF2-40B4-BE49-F238E27FC236}">
                      <a16:creationId xmlns:a16="http://schemas.microsoft.com/office/drawing/2014/main" id="{6802877B-602F-064D-5B6F-7C66F47C5B18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1711383" y="5567102"/>
                  <a:ext cx="439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197" name="Entrada de lápiz 196">
                  <a:extLst>
                    <a:ext uri="{FF2B5EF4-FFF2-40B4-BE49-F238E27FC236}">
                      <a16:creationId xmlns:a16="http://schemas.microsoft.com/office/drawing/2014/main" id="{6D00C552-3689-DBF8-D868-481CE0AABCB9}"/>
                    </a:ext>
                  </a:extLst>
                </p14:cNvPr>
                <p14:cNvContentPartPr/>
                <p14:nvPr/>
              </p14:nvContentPartPr>
              <p14:xfrm>
                <a:off x="11909743" y="5542262"/>
                <a:ext cx="100800" cy="32040"/>
              </p14:xfrm>
            </p:contentPart>
          </mc:Choice>
          <mc:Fallback xmlns="">
            <p:pic>
              <p:nvPicPr>
                <p:cNvPr id="197" name="Entrada de lápiz 196">
                  <a:extLst>
                    <a:ext uri="{FF2B5EF4-FFF2-40B4-BE49-F238E27FC236}">
                      <a16:creationId xmlns:a16="http://schemas.microsoft.com/office/drawing/2014/main" id="{6D00C552-3689-DBF8-D868-481CE0AABCB9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1901103" y="5533622"/>
                  <a:ext cx="1184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198" name="Entrada de lápiz 197">
                  <a:extLst>
                    <a:ext uri="{FF2B5EF4-FFF2-40B4-BE49-F238E27FC236}">
                      <a16:creationId xmlns:a16="http://schemas.microsoft.com/office/drawing/2014/main" id="{251CC10E-DC88-EC97-6BEF-2F7AF18E4556}"/>
                    </a:ext>
                  </a:extLst>
                </p14:cNvPr>
                <p14:cNvContentPartPr/>
                <p14:nvPr/>
              </p14:nvContentPartPr>
              <p14:xfrm>
                <a:off x="11776183" y="5099822"/>
                <a:ext cx="452160" cy="786960"/>
              </p14:xfrm>
            </p:contentPart>
          </mc:Choice>
          <mc:Fallback xmlns="">
            <p:pic>
              <p:nvPicPr>
                <p:cNvPr id="198" name="Entrada de lápiz 197">
                  <a:extLst>
                    <a:ext uri="{FF2B5EF4-FFF2-40B4-BE49-F238E27FC236}">
                      <a16:creationId xmlns:a16="http://schemas.microsoft.com/office/drawing/2014/main" id="{251CC10E-DC88-EC97-6BEF-2F7AF18E455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1767183" y="5090822"/>
                  <a:ext cx="469800" cy="804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98208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207202F-AF09-454D-9180-95202B2E1879}"/>
              </a:ext>
            </a:extLst>
          </p:cNvPr>
          <p:cNvSpPr/>
          <p:nvPr/>
        </p:nvSpPr>
        <p:spPr>
          <a:xfrm>
            <a:off x="531847" y="998375"/>
            <a:ext cx="2519265" cy="9330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Problemas Reales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F37C02C6-852A-0531-3459-8E7C1221B0E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791480" y="1931436"/>
            <a:ext cx="0" cy="10450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AC477EA-13B9-6303-A535-61B81AB637E9}"/>
              </a:ext>
            </a:extLst>
          </p:cNvPr>
          <p:cNvSpPr txBox="1"/>
          <p:nvPr/>
        </p:nvSpPr>
        <p:spPr>
          <a:xfrm>
            <a:off x="1950099" y="2269284"/>
            <a:ext cx="1884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Representado por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3324AF9-0A2F-A26B-F2A0-C84E81829EA7}"/>
              </a:ext>
            </a:extLst>
          </p:cNvPr>
          <p:cNvSpPr/>
          <p:nvPr/>
        </p:nvSpPr>
        <p:spPr>
          <a:xfrm>
            <a:off x="531847" y="2976465"/>
            <a:ext cx="2519265" cy="9330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Agentes del problema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9D016D0-1FFB-4418-2144-0BFE9489BBEE}"/>
              </a:ext>
            </a:extLst>
          </p:cNvPr>
          <p:cNvSpPr/>
          <p:nvPr/>
        </p:nvSpPr>
        <p:spPr>
          <a:xfrm>
            <a:off x="531846" y="4917233"/>
            <a:ext cx="2519265" cy="9330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Acciones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562E0BF0-27DC-096B-B621-88B4672483F0}"/>
              </a:ext>
            </a:extLst>
          </p:cNvPr>
          <p:cNvCxnSpPr>
            <a:cxnSpLocks/>
          </p:cNvCxnSpPr>
          <p:nvPr/>
        </p:nvCxnSpPr>
        <p:spPr>
          <a:xfrm>
            <a:off x="1791480" y="3890865"/>
            <a:ext cx="0" cy="10450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4BC006B-D603-4EB3-EAFB-2BCD438ED64D}"/>
              </a:ext>
            </a:extLst>
          </p:cNvPr>
          <p:cNvSpPr txBox="1"/>
          <p:nvPr/>
        </p:nvSpPr>
        <p:spPr>
          <a:xfrm>
            <a:off x="1950099" y="4228713"/>
            <a:ext cx="1884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Llevan a cabo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CA14C75-D10D-B7DF-69E5-5D6966BD70C2}"/>
              </a:ext>
            </a:extLst>
          </p:cNvPr>
          <p:cNvSpPr/>
          <p:nvPr/>
        </p:nvSpPr>
        <p:spPr>
          <a:xfrm>
            <a:off x="6469225" y="998375"/>
            <a:ext cx="2519265" cy="9330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Lección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DCC5595A-7DD8-E85A-03B9-76D570F50EE8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7728858" y="1931436"/>
            <a:ext cx="0" cy="10450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37BC1A4-8890-8896-F8EA-F07BC8686E4D}"/>
              </a:ext>
            </a:extLst>
          </p:cNvPr>
          <p:cNvSpPr txBox="1"/>
          <p:nvPr/>
        </p:nvSpPr>
        <p:spPr>
          <a:xfrm>
            <a:off x="7887477" y="2269284"/>
            <a:ext cx="1884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Representado por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B1467A2-5109-3408-D39C-7BB2DF0EC243}"/>
              </a:ext>
            </a:extLst>
          </p:cNvPr>
          <p:cNvSpPr/>
          <p:nvPr/>
        </p:nvSpPr>
        <p:spPr>
          <a:xfrm>
            <a:off x="6469225" y="2976465"/>
            <a:ext cx="2519265" cy="9330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Alumnos, Profesor, Curso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D8722CD-28FB-1DAE-CF5B-614CA9341992}"/>
              </a:ext>
            </a:extLst>
          </p:cNvPr>
          <p:cNvSpPr/>
          <p:nvPr/>
        </p:nvSpPr>
        <p:spPr>
          <a:xfrm>
            <a:off x="6469224" y="4917233"/>
            <a:ext cx="2519265" cy="9330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Explicaciones, Preguntas, Actividades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7A500280-82DE-55BE-3699-A03ECFFE01BB}"/>
              </a:ext>
            </a:extLst>
          </p:cNvPr>
          <p:cNvCxnSpPr>
            <a:cxnSpLocks/>
          </p:cNvCxnSpPr>
          <p:nvPr/>
        </p:nvCxnSpPr>
        <p:spPr>
          <a:xfrm>
            <a:off x="7728858" y="3890865"/>
            <a:ext cx="0" cy="10450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378E21F-61DD-249C-292C-FF73B6505F0E}"/>
              </a:ext>
            </a:extLst>
          </p:cNvPr>
          <p:cNvSpPr txBox="1"/>
          <p:nvPr/>
        </p:nvSpPr>
        <p:spPr>
          <a:xfrm>
            <a:off x="7887477" y="4228713"/>
            <a:ext cx="1884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Llevan a cabo</a:t>
            </a:r>
          </a:p>
        </p:txBody>
      </p: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ECF62E45-D201-3ABF-9C69-50BEA829D17B}"/>
              </a:ext>
            </a:extLst>
          </p:cNvPr>
          <p:cNvCxnSpPr>
            <a:cxnSpLocks/>
            <a:stCxn id="12" idx="3"/>
            <a:endCxn id="28" idx="0"/>
          </p:cNvCxnSpPr>
          <p:nvPr/>
        </p:nvCxnSpPr>
        <p:spPr>
          <a:xfrm>
            <a:off x="3051112" y="3442996"/>
            <a:ext cx="1889449" cy="1492898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90B757BC-DB3F-E085-B37C-4FB7E167D920}"/>
              </a:ext>
            </a:extLst>
          </p:cNvPr>
          <p:cNvSpPr/>
          <p:nvPr/>
        </p:nvSpPr>
        <p:spPr>
          <a:xfrm>
            <a:off x="3680928" y="4935894"/>
            <a:ext cx="2519265" cy="9330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Características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727669B-1E01-DC5B-BF57-473EAF722E97}"/>
              </a:ext>
            </a:extLst>
          </p:cNvPr>
          <p:cNvSpPr txBox="1"/>
          <p:nvPr/>
        </p:nvSpPr>
        <p:spPr>
          <a:xfrm>
            <a:off x="3811555" y="3073661"/>
            <a:ext cx="1884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Poseen</a:t>
            </a:r>
          </a:p>
        </p:txBody>
      </p: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02549357-96EB-EBAF-E035-23803550F7FC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8974491" y="3433666"/>
            <a:ext cx="1889449" cy="1492898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ángulo 31">
            <a:extLst>
              <a:ext uri="{FF2B5EF4-FFF2-40B4-BE49-F238E27FC236}">
                <a16:creationId xmlns:a16="http://schemas.microsoft.com/office/drawing/2014/main" id="{E95E4A14-41E5-8757-0818-9C38DE476931}"/>
              </a:ext>
            </a:extLst>
          </p:cNvPr>
          <p:cNvSpPr/>
          <p:nvPr/>
        </p:nvSpPr>
        <p:spPr>
          <a:xfrm>
            <a:off x="9604307" y="4926564"/>
            <a:ext cx="2519265" cy="9330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Edades, Nombres, Niveles, Especializaciones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9A16D83-4322-EC51-BABE-D90A726C6258}"/>
              </a:ext>
            </a:extLst>
          </p:cNvPr>
          <p:cNvSpPr txBox="1"/>
          <p:nvPr/>
        </p:nvSpPr>
        <p:spPr>
          <a:xfrm>
            <a:off x="9734934" y="3064331"/>
            <a:ext cx="1884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Poseen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82559FF2-F5A9-DBB3-45D4-940051232917}"/>
              </a:ext>
            </a:extLst>
          </p:cNvPr>
          <p:cNvSpPr txBox="1"/>
          <p:nvPr/>
        </p:nvSpPr>
        <p:spPr>
          <a:xfrm>
            <a:off x="531846" y="140579"/>
            <a:ext cx="6027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¿Cuál es el objetivo?</a:t>
            </a:r>
          </a:p>
        </p:txBody>
      </p:sp>
    </p:spTree>
    <p:extLst>
      <p:ext uri="{BB962C8B-B14F-4D97-AF65-F5344CB8AC3E}">
        <p14:creationId xmlns:p14="http://schemas.microsoft.com/office/powerpoint/2010/main" val="3572266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207202F-AF09-454D-9180-95202B2E1879}"/>
              </a:ext>
            </a:extLst>
          </p:cNvPr>
          <p:cNvSpPr/>
          <p:nvPr/>
        </p:nvSpPr>
        <p:spPr>
          <a:xfrm>
            <a:off x="531847" y="998375"/>
            <a:ext cx="2519265" cy="9330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Problemas Reales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F37C02C6-852A-0531-3459-8E7C1221B0E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791480" y="1931436"/>
            <a:ext cx="0" cy="10450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AC477EA-13B9-6303-A535-61B81AB637E9}"/>
              </a:ext>
            </a:extLst>
          </p:cNvPr>
          <p:cNvSpPr txBox="1"/>
          <p:nvPr/>
        </p:nvSpPr>
        <p:spPr>
          <a:xfrm>
            <a:off x="1950099" y="2269284"/>
            <a:ext cx="1884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Representado por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3324AF9-0A2F-A26B-F2A0-C84E81829EA7}"/>
              </a:ext>
            </a:extLst>
          </p:cNvPr>
          <p:cNvSpPr/>
          <p:nvPr/>
        </p:nvSpPr>
        <p:spPr>
          <a:xfrm>
            <a:off x="531847" y="2976465"/>
            <a:ext cx="2519265" cy="9330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Agentes del problema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9D016D0-1FFB-4418-2144-0BFE9489BBEE}"/>
              </a:ext>
            </a:extLst>
          </p:cNvPr>
          <p:cNvSpPr/>
          <p:nvPr/>
        </p:nvSpPr>
        <p:spPr>
          <a:xfrm>
            <a:off x="531846" y="4917233"/>
            <a:ext cx="2519265" cy="9330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Acciones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562E0BF0-27DC-096B-B621-88B4672483F0}"/>
              </a:ext>
            </a:extLst>
          </p:cNvPr>
          <p:cNvCxnSpPr>
            <a:cxnSpLocks/>
          </p:cNvCxnSpPr>
          <p:nvPr/>
        </p:nvCxnSpPr>
        <p:spPr>
          <a:xfrm>
            <a:off x="1791480" y="3890865"/>
            <a:ext cx="0" cy="10450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4BC006B-D603-4EB3-EAFB-2BCD438ED64D}"/>
              </a:ext>
            </a:extLst>
          </p:cNvPr>
          <p:cNvSpPr txBox="1"/>
          <p:nvPr/>
        </p:nvSpPr>
        <p:spPr>
          <a:xfrm>
            <a:off x="1950099" y="4228713"/>
            <a:ext cx="1884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Llevan a cabo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CA14C75-D10D-B7DF-69E5-5D6966BD70C2}"/>
              </a:ext>
            </a:extLst>
          </p:cNvPr>
          <p:cNvSpPr/>
          <p:nvPr/>
        </p:nvSpPr>
        <p:spPr>
          <a:xfrm>
            <a:off x="6469225" y="998375"/>
            <a:ext cx="2519265" cy="9330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Problema Modelado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DCC5595A-7DD8-E85A-03B9-76D570F50EE8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7728858" y="1931436"/>
            <a:ext cx="0" cy="10450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37BC1A4-8890-8896-F8EA-F07BC8686E4D}"/>
              </a:ext>
            </a:extLst>
          </p:cNvPr>
          <p:cNvSpPr txBox="1"/>
          <p:nvPr/>
        </p:nvSpPr>
        <p:spPr>
          <a:xfrm>
            <a:off x="7887477" y="2269284"/>
            <a:ext cx="1884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Representado por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B1467A2-5109-3408-D39C-7BB2DF0EC243}"/>
              </a:ext>
            </a:extLst>
          </p:cNvPr>
          <p:cNvSpPr/>
          <p:nvPr/>
        </p:nvSpPr>
        <p:spPr>
          <a:xfrm>
            <a:off x="6469225" y="2976465"/>
            <a:ext cx="2519265" cy="9330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Clases y objetos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D8722CD-28FB-1DAE-CF5B-614CA9341992}"/>
              </a:ext>
            </a:extLst>
          </p:cNvPr>
          <p:cNvSpPr/>
          <p:nvPr/>
        </p:nvSpPr>
        <p:spPr>
          <a:xfrm>
            <a:off x="6469224" y="4917233"/>
            <a:ext cx="2519265" cy="9330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Métodos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7A500280-82DE-55BE-3699-A03ECFFE01BB}"/>
              </a:ext>
            </a:extLst>
          </p:cNvPr>
          <p:cNvCxnSpPr>
            <a:cxnSpLocks/>
          </p:cNvCxnSpPr>
          <p:nvPr/>
        </p:nvCxnSpPr>
        <p:spPr>
          <a:xfrm>
            <a:off x="7728858" y="3890865"/>
            <a:ext cx="0" cy="10450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378E21F-61DD-249C-292C-FF73B6505F0E}"/>
              </a:ext>
            </a:extLst>
          </p:cNvPr>
          <p:cNvSpPr txBox="1"/>
          <p:nvPr/>
        </p:nvSpPr>
        <p:spPr>
          <a:xfrm>
            <a:off x="7887477" y="4228713"/>
            <a:ext cx="1884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Llevan a cabo</a:t>
            </a:r>
          </a:p>
        </p:txBody>
      </p: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ECF62E45-D201-3ABF-9C69-50BEA829D17B}"/>
              </a:ext>
            </a:extLst>
          </p:cNvPr>
          <p:cNvCxnSpPr>
            <a:cxnSpLocks/>
            <a:stCxn id="12" idx="3"/>
            <a:endCxn id="28" idx="0"/>
          </p:cNvCxnSpPr>
          <p:nvPr/>
        </p:nvCxnSpPr>
        <p:spPr>
          <a:xfrm>
            <a:off x="3051112" y="3442996"/>
            <a:ext cx="1889449" cy="1492898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90B757BC-DB3F-E085-B37C-4FB7E167D920}"/>
              </a:ext>
            </a:extLst>
          </p:cNvPr>
          <p:cNvSpPr/>
          <p:nvPr/>
        </p:nvSpPr>
        <p:spPr>
          <a:xfrm>
            <a:off x="3680928" y="4935894"/>
            <a:ext cx="2519265" cy="9330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Características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727669B-1E01-DC5B-BF57-473EAF722E97}"/>
              </a:ext>
            </a:extLst>
          </p:cNvPr>
          <p:cNvSpPr txBox="1"/>
          <p:nvPr/>
        </p:nvSpPr>
        <p:spPr>
          <a:xfrm>
            <a:off x="3811555" y="3073661"/>
            <a:ext cx="1884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Poseen</a:t>
            </a:r>
          </a:p>
        </p:txBody>
      </p: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02549357-96EB-EBAF-E035-23803550F7FC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8974491" y="3433666"/>
            <a:ext cx="1889449" cy="1492898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ángulo 31">
            <a:extLst>
              <a:ext uri="{FF2B5EF4-FFF2-40B4-BE49-F238E27FC236}">
                <a16:creationId xmlns:a16="http://schemas.microsoft.com/office/drawing/2014/main" id="{E95E4A14-41E5-8757-0818-9C38DE476931}"/>
              </a:ext>
            </a:extLst>
          </p:cNvPr>
          <p:cNvSpPr/>
          <p:nvPr/>
        </p:nvSpPr>
        <p:spPr>
          <a:xfrm>
            <a:off x="9604307" y="4926564"/>
            <a:ext cx="2519265" cy="9330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Atributos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9A16D83-4322-EC51-BABE-D90A726C6258}"/>
              </a:ext>
            </a:extLst>
          </p:cNvPr>
          <p:cNvSpPr txBox="1"/>
          <p:nvPr/>
        </p:nvSpPr>
        <p:spPr>
          <a:xfrm>
            <a:off x="9734934" y="3064331"/>
            <a:ext cx="1884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Poseen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82559FF2-F5A9-DBB3-45D4-940051232917}"/>
              </a:ext>
            </a:extLst>
          </p:cNvPr>
          <p:cNvSpPr txBox="1"/>
          <p:nvPr/>
        </p:nvSpPr>
        <p:spPr>
          <a:xfrm>
            <a:off x="531846" y="140579"/>
            <a:ext cx="8313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¿Cómo llevamos esto a código?</a:t>
            </a:r>
            <a:endParaRPr lang="es-ES" dirty="0"/>
          </a:p>
        </p:txBody>
      </p:sp>
      <p:grpSp>
        <p:nvGrpSpPr>
          <p:cNvPr id="54" name="Grupo 53">
            <a:extLst>
              <a:ext uri="{FF2B5EF4-FFF2-40B4-BE49-F238E27FC236}">
                <a16:creationId xmlns:a16="http://schemas.microsoft.com/office/drawing/2014/main" id="{4111FCEF-3D2A-2ED0-3509-3EC4C8F5DD7B}"/>
              </a:ext>
            </a:extLst>
          </p:cNvPr>
          <p:cNvGrpSpPr/>
          <p:nvPr/>
        </p:nvGrpSpPr>
        <p:grpSpPr>
          <a:xfrm>
            <a:off x="9459223" y="634742"/>
            <a:ext cx="2624040" cy="1371960"/>
            <a:chOff x="9459223" y="634742"/>
            <a:chExt cx="2624040" cy="137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Entrada de lápiz 1">
                  <a:extLst>
                    <a:ext uri="{FF2B5EF4-FFF2-40B4-BE49-F238E27FC236}">
                      <a16:creationId xmlns:a16="http://schemas.microsoft.com/office/drawing/2014/main" id="{A46A0E33-5490-6B5C-E1F0-AC2FC3351F00}"/>
                    </a:ext>
                  </a:extLst>
                </p14:cNvPr>
                <p14:cNvContentPartPr/>
                <p14:nvPr/>
              </p14:nvContentPartPr>
              <p14:xfrm>
                <a:off x="9626263" y="705662"/>
                <a:ext cx="425160" cy="265680"/>
              </p14:xfrm>
            </p:contentPart>
          </mc:Choice>
          <mc:Fallback xmlns="">
            <p:pic>
              <p:nvPicPr>
                <p:cNvPr id="2" name="Entrada de lápiz 1">
                  <a:extLst>
                    <a:ext uri="{FF2B5EF4-FFF2-40B4-BE49-F238E27FC236}">
                      <a16:creationId xmlns:a16="http://schemas.microsoft.com/office/drawing/2014/main" id="{A46A0E33-5490-6B5C-E1F0-AC2FC3351F0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617623" y="697022"/>
                  <a:ext cx="44280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Entrada de lápiz 2">
                  <a:extLst>
                    <a:ext uri="{FF2B5EF4-FFF2-40B4-BE49-F238E27FC236}">
                      <a16:creationId xmlns:a16="http://schemas.microsoft.com/office/drawing/2014/main" id="{D777E577-F05B-786E-D76B-FA2BC82E679C}"/>
                    </a:ext>
                  </a:extLst>
                </p14:cNvPr>
                <p14:cNvContentPartPr/>
                <p14:nvPr/>
              </p14:nvContentPartPr>
              <p14:xfrm>
                <a:off x="9963583" y="696302"/>
                <a:ext cx="171360" cy="310680"/>
              </p14:xfrm>
            </p:contentPart>
          </mc:Choice>
          <mc:Fallback xmlns="">
            <p:pic>
              <p:nvPicPr>
                <p:cNvPr id="3" name="Entrada de lápiz 2">
                  <a:extLst>
                    <a:ext uri="{FF2B5EF4-FFF2-40B4-BE49-F238E27FC236}">
                      <a16:creationId xmlns:a16="http://schemas.microsoft.com/office/drawing/2014/main" id="{D777E577-F05B-786E-D76B-FA2BC82E679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954943" y="687662"/>
                  <a:ext cx="18900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8BB99641-2E2D-86F3-7846-DA27F5089795}"/>
                    </a:ext>
                  </a:extLst>
                </p14:cNvPr>
                <p14:cNvContentPartPr/>
                <p14:nvPr/>
              </p14:nvContentPartPr>
              <p14:xfrm>
                <a:off x="10076983" y="842102"/>
                <a:ext cx="197640" cy="144360"/>
              </p14:xfrm>
            </p:contentPart>
          </mc:Choice>
          <mc:Fallback xmlns=""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8BB99641-2E2D-86F3-7846-DA27F508979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067983" y="833462"/>
                  <a:ext cx="2152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B47F8687-268C-9DED-448A-FFB5B70D6078}"/>
                    </a:ext>
                  </a:extLst>
                </p14:cNvPr>
                <p14:cNvContentPartPr/>
                <p14:nvPr/>
              </p14:nvContentPartPr>
              <p14:xfrm>
                <a:off x="10230343" y="775862"/>
                <a:ext cx="240120" cy="267120"/>
              </p14:xfrm>
            </p:contentPart>
          </mc:Choice>
          <mc:Fallback xmlns=""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B47F8687-268C-9DED-448A-FFB5B70D60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221703" y="766862"/>
                  <a:ext cx="25776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407F2E07-F90D-C613-D599-1EE678B3A0A4}"/>
                    </a:ext>
                  </a:extLst>
                </p14:cNvPr>
                <p14:cNvContentPartPr/>
                <p14:nvPr/>
              </p14:nvContentPartPr>
              <p14:xfrm>
                <a:off x="9605743" y="1231622"/>
                <a:ext cx="280440" cy="240480"/>
              </p14:xfrm>
            </p:contentPart>
          </mc:Choice>
          <mc:Fallback xmlns=""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407F2E07-F90D-C613-D599-1EE678B3A0A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597103" y="1222622"/>
                  <a:ext cx="2980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90B73F04-8981-91FB-8848-20BA9CC5C286}"/>
                    </a:ext>
                  </a:extLst>
                </p14:cNvPr>
                <p14:cNvContentPartPr/>
                <p14:nvPr/>
              </p14:nvContentPartPr>
              <p14:xfrm>
                <a:off x="9799783" y="1130822"/>
                <a:ext cx="203760" cy="389520"/>
              </p14:xfrm>
            </p:contentPart>
          </mc:Choice>
          <mc:Fallback xmlns=""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90B73F04-8981-91FB-8848-20BA9CC5C28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790783" y="1122182"/>
                  <a:ext cx="22140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ECCA9810-B03E-8C26-5F2A-AC9451CCF387}"/>
                    </a:ext>
                  </a:extLst>
                </p14:cNvPr>
                <p14:cNvContentPartPr/>
                <p14:nvPr/>
              </p14:nvContentPartPr>
              <p14:xfrm>
                <a:off x="9961783" y="1349342"/>
                <a:ext cx="216360" cy="146160"/>
              </p14:xfrm>
            </p:contentPart>
          </mc:Choice>
          <mc:Fallback xmlns=""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ECCA9810-B03E-8C26-5F2A-AC9451CCF38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952783" y="1340342"/>
                  <a:ext cx="2340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085D6D90-3040-A571-D884-432530329D1C}"/>
                    </a:ext>
                  </a:extLst>
                </p14:cNvPr>
                <p14:cNvContentPartPr/>
                <p14:nvPr/>
              </p14:nvContentPartPr>
              <p14:xfrm>
                <a:off x="10185343" y="1252862"/>
                <a:ext cx="282600" cy="244440"/>
              </p14:xfrm>
            </p:contentPart>
          </mc:Choice>
          <mc:Fallback xmlns=""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085D6D90-3040-A571-D884-432530329D1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176703" y="1243862"/>
                  <a:ext cx="3002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1F610A37-B5CA-D7DC-155A-B442EBCCCE14}"/>
                    </a:ext>
                  </a:extLst>
                </p14:cNvPr>
                <p14:cNvContentPartPr/>
                <p14:nvPr/>
              </p14:nvContentPartPr>
              <p14:xfrm>
                <a:off x="10820023" y="634742"/>
                <a:ext cx="254880" cy="41004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1F610A37-B5CA-D7DC-155A-B442EBCCCE1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811023" y="626102"/>
                  <a:ext cx="27252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22F21662-D1A9-6962-4582-6B6BFAC39262}"/>
                    </a:ext>
                  </a:extLst>
                </p14:cNvPr>
                <p14:cNvContentPartPr/>
                <p14:nvPr/>
              </p14:nvContentPartPr>
              <p14:xfrm>
                <a:off x="11056543" y="815102"/>
                <a:ext cx="224640" cy="167040"/>
              </p14:xfrm>
            </p:contentPart>
          </mc:Choice>
          <mc:Fallback xmlns=""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22F21662-D1A9-6962-4582-6B6BFAC3926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047903" y="806102"/>
                  <a:ext cx="2422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AB10CBCC-6B49-1A6C-9382-CF4E9330B604}"/>
                    </a:ext>
                  </a:extLst>
                </p14:cNvPr>
                <p14:cNvContentPartPr/>
                <p14:nvPr/>
              </p14:nvContentPartPr>
              <p14:xfrm>
                <a:off x="11225743" y="656342"/>
                <a:ext cx="357120" cy="619560"/>
              </p14:xfrm>
            </p:contentPart>
          </mc:Choice>
          <mc:Fallback xmlns=""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AB10CBCC-6B49-1A6C-9382-CF4E9330B60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217103" y="647702"/>
                  <a:ext cx="374760" cy="63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17BECBE1-16AA-7376-1B98-FB302D8E7CAA}"/>
                    </a:ext>
                  </a:extLst>
                </p14:cNvPr>
                <p14:cNvContentPartPr/>
                <p14:nvPr/>
              </p14:nvContentPartPr>
              <p14:xfrm>
                <a:off x="11608063" y="737342"/>
                <a:ext cx="133200" cy="213120"/>
              </p14:xfrm>
            </p:contentPart>
          </mc:Choice>
          <mc:Fallback xmlns=""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17BECBE1-16AA-7376-1B98-FB302D8E7CA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599423" y="728342"/>
                  <a:ext cx="1508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BF2DE611-479D-BDC0-0514-EE218AB4C9B8}"/>
                    </a:ext>
                  </a:extLst>
                </p14:cNvPr>
                <p14:cNvContentPartPr/>
                <p14:nvPr/>
              </p14:nvContentPartPr>
              <p14:xfrm>
                <a:off x="11699503" y="782702"/>
                <a:ext cx="118080" cy="140400"/>
              </p14:xfrm>
            </p:contentPart>
          </mc:Choice>
          <mc:Fallback xmlns=""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BF2DE611-479D-BDC0-0514-EE218AB4C9B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690503" y="774062"/>
                  <a:ext cx="1357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66E696B7-4118-0B36-A9A0-DE9AD0F9D869}"/>
                    </a:ext>
                  </a:extLst>
                </p14:cNvPr>
                <p14:cNvContentPartPr/>
                <p14:nvPr/>
              </p14:nvContentPartPr>
              <p14:xfrm>
                <a:off x="11902543" y="724382"/>
                <a:ext cx="117360" cy="203400"/>
              </p14:xfrm>
            </p:contentPart>
          </mc:Choice>
          <mc:Fallback xmlns=""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66E696B7-4118-0B36-A9A0-DE9AD0F9D86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893543" y="715742"/>
                  <a:ext cx="1350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9EFBBE5A-4BA3-3157-05BA-698FEAB4C8D9}"/>
                    </a:ext>
                  </a:extLst>
                </p14:cNvPr>
                <p14:cNvContentPartPr/>
                <p14:nvPr/>
              </p14:nvContentPartPr>
              <p14:xfrm>
                <a:off x="10735423" y="1204262"/>
                <a:ext cx="234360" cy="266760"/>
              </p14:xfrm>
            </p:contentPart>
          </mc:Choice>
          <mc:Fallback xmlns=""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9EFBBE5A-4BA3-3157-05BA-698FEAB4C8D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726783" y="1195622"/>
                  <a:ext cx="2520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D63B803F-8E33-2689-5263-8B7059EB158E}"/>
                    </a:ext>
                  </a:extLst>
                </p14:cNvPr>
                <p14:cNvContentPartPr/>
                <p14:nvPr/>
              </p14:nvContentPartPr>
              <p14:xfrm>
                <a:off x="10974103" y="1059902"/>
                <a:ext cx="357840" cy="362160"/>
              </p14:xfrm>
            </p:contentPart>
          </mc:Choice>
          <mc:Fallback xmlns=""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D63B803F-8E33-2689-5263-8B7059EB158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965103" y="1051262"/>
                  <a:ext cx="37548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A6A96C0E-3A52-4DEC-B7B6-EEBAB656952A}"/>
                    </a:ext>
                  </a:extLst>
                </p14:cNvPr>
                <p14:cNvContentPartPr/>
                <p14:nvPr/>
              </p14:nvContentPartPr>
              <p14:xfrm>
                <a:off x="11390623" y="1220462"/>
                <a:ext cx="263160" cy="162360"/>
              </p14:xfrm>
            </p:contentPart>
          </mc:Choice>
          <mc:Fallback xmlns=""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A6A96C0E-3A52-4DEC-B7B6-EEBAB656952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381623" y="1211462"/>
                  <a:ext cx="2808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0359209E-2E46-D363-AF0B-5B6AE95B4487}"/>
                    </a:ext>
                  </a:extLst>
                </p14:cNvPr>
                <p14:cNvContentPartPr/>
                <p14:nvPr/>
              </p14:nvContentPartPr>
              <p14:xfrm>
                <a:off x="11720383" y="1215422"/>
                <a:ext cx="362880" cy="180000"/>
              </p14:xfrm>
            </p:contentPart>
          </mc:Choice>
          <mc:Fallback xmlns=""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0359209E-2E46-D363-AF0B-5B6AE95B448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711743" y="1206782"/>
                  <a:ext cx="3805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5" name="Entrada de lápiz 44">
                  <a:extLst>
                    <a:ext uri="{FF2B5EF4-FFF2-40B4-BE49-F238E27FC236}">
                      <a16:creationId xmlns:a16="http://schemas.microsoft.com/office/drawing/2014/main" id="{E2EE5A27-A6BB-B8BA-1245-ED8B668C7821}"/>
                    </a:ext>
                  </a:extLst>
                </p14:cNvPr>
                <p14:cNvContentPartPr/>
                <p14:nvPr/>
              </p14:nvContentPartPr>
              <p14:xfrm>
                <a:off x="9459223" y="1551302"/>
                <a:ext cx="556920" cy="448200"/>
              </p14:xfrm>
            </p:contentPart>
          </mc:Choice>
          <mc:Fallback xmlns="">
            <p:pic>
              <p:nvPicPr>
                <p:cNvPr id="45" name="Entrada de lápiz 44">
                  <a:extLst>
                    <a:ext uri="{FF2B5EF4-FFF2-40B4-BE49-F238E27FC236}">
                      <a16:creationId xmlns:a16="http://schemas.microsoft.com/office/drawing/2014/main" id="{E2EE5A27-A6BB-B8BA-1245-ED8B668C782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450223" y="1542662"/>
                  <a:ext cx="57456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7AD4C900-E16A-7297-18E8-FA3DD7F5F833}"/>
                    </a:ext>
                  </a:extLst>
                </p14:cNvPr>
                <p14:cNvContentPartPr/>
                <p14:nvPr/>
              </p14:nvContentPartPr>
              <p14:xfrm>
                <a:off x="9971863" y="1785302"/>
                <a:ext cx="156240" cy="180360"/>
              </p14:xfrm>
            </p:contentPart>
          </mc:Choice>
          <mc:Fallback xmlns=""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7AD4C900-E16A-7297-18E8-FA3DD7F5F83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962863" y="1776302"/>
                  <a:ext cx="1738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752DB057-BDD2-1624-082F-0EDE7C039DB5}"/>
                    </a:ext>
                  </a:extLst>
                </p14:cNvPr>
                <p14:cNvContentPartPr/>
                <p14:nvPr/>
              </p14:nvContentPartPr>
              <p14:xfrm>
                <a:off x="10108303" y="1732382"/>
                <a:ext cx="267840" cy="274320"/>
              </p14:xfrm>
            </p:contentPart>
          </mc:Choice>
          <mc:Fallback xmlns=""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752DB057-BDD2-1624-082F-0EDE7C039DB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099303" y="1723742"/>
                  <a:ext cx="28548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3443067C-AF28-45EE-89EE-85BED61C6773}"/>
                    </a:ext>
                  </a:extLst>
                </p14:cNvPr>
                <p14:cNvContentPartPr/>
                <p14:nvPr/>
              </p14:nvContentPartPr>
              <p14:xfrm>
                <a:off x="10600783" y="1700342"/>
                <a:ext cx="270360" cy="265680"/>
              </p14:xfrm>
            </p:contentPart>
          </mc:Choice>
          <mc:Fallback xmlns=""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3443067C-AF28-45EE-89EE-85BED61C677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592143" y="1691342"/>
                  <a:ext cx="28800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AC05C17C-CD6D-624D-2EF7-1EAFC9A92317}"/>
                    </a:ext>
                  </a:extLst>
                </p14:cNvPr>
                <p14:cNvContentPartPr/>
                <p14:nvPr/>
              </p14:nvContentPartPr>
              <p14:xfrm>
                <a:off x="10884463" y="1792862"/>
                <a:ext cx="116280" cy="159120"/>
              </p14:xfrm>
            </p:contentPart>
          </mc:Choice>
          <mc:Fallback xmlns=""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AC05C17C-CD6D-624D-2EF7-1EAFC9A9231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875463" y="1784222"/>
                  <a:ext cx="1339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1A228D9D-F519-B0C3-5C36-A682E7ABF4E0}"/>
                    </a:ext>
                  </a:extLst>
                </p14:cNvPr>
                <p14:cNvContentPartPr/>
                <p14:nvPr/>
              </p14:nvContentPartPr>
              <p14:xfrm>
                <a:off x="11114503" y="1758302"/>
                <a:ext cx="160200" cy="169560"/>
              </p14:xfrm>
            </p:contentPart>
          </mc:Choice>
          <mc:Fallback xmlns="">
            <p:pic>
              <p:nvPicPr>
                <p:cNvPr id="51" name="Entrada de lápiz 50">
                  <a:extLst>
                    <a:ext uri="{FF2B5EF4-FFF2-40B4-BE49-F238E27FC236}">
                      <a16:creationId xmlns:a16="http://schemas.microsoft.com/office/drawing/2014/main" id="{1A228D9D-F519-B0C3-5C36-A682E7ABF4E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105503" y="1749662"/>
                  <a:ext cx="1778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Entrada de lápiz 51">
                  <a:extLst>
                    <a:ext uri="{FF2B5EF4-FFF2-40B4-BE49-F238E27FC236}">
                      <a16:creationId xmlns:a16="http://schemas.microsoft.com/office/drawing/2014/main" id="{3F9F2FAC-4FF0-5283-6B24-9644CB0CC21A}"/>
                    </a:ext>
                  </a:extLst>
                </p14:cNvPr>
                <p14:cNvContentPartPr/>
                <p14:nvPr/>
              </p14:nvContentPartPr>
              <p14:xfrm>
                <a:off x="11290543" y="1687742"/>
                <a:ext cx="205560" cy="251640"/>
              </p14:xfrm>
            </p:contentPart>
          </mc:Choice>
          <mc:Fallback xmlns="">
            <p:pic>
              <p:nvPicPr>
                <p:cNvPr id="52" name="Entrada de lápiz 51">
                  <a:extLst>
                    <a:ext uri="{FF2B5EF4-FFF2-40B4-BE49-F238E27FC236}">
                      <a16:creationId xmlns:a16="http://schemas.microsoft.com/office/drawing/2014/main" id="{3F9F2FAC-4FF0-5283-6B24-9644CB0CC21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281543" y="1679102"/>
                  <a:ext cx="2232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11D50B3F-8644-D911-598C-CC8FD0CA19D0}"/>
                    </a:ext>
                  </a:extLst>
                </p14:cNvPr>
                <p14:cNvContentPartPr/>
                <p14:nvPr/>
              </p14:nvContentPartPr>
              <p14:xfrm>
                <a:off x="11487823" y="1728062"/>
                <a:ext cx="263880" cy="152640"/>
              </p14:xfrm>
            </p:contentPart>
          </mc:Choice>
          <mc:Fallback xmlns=""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11D50B3F-8644-D911-598C-CC8FD0CA19D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479183" y="1719422"/>
                  <a:ext cx="281520" cy="170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16619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adroTexto 33">
            <a:extLst>
              <a:ext uri="{FF2B5EF4-FFF2-40B4-BE49-F238E27FC236}">
                <a16:creationId xmlns:a16="http://schemas.microsoft.com/office/drawing/2014/main" id="{82559FF2-F5A9-DBB3-45D4-940051232917}"/>
              </a:ext>
            </a:extLst>
          </p:cNvPr>
          <p:cNvSpPr txBox="1"/>
          <p:nvPr/>
        </p:nvSpPr>
        <p:spPr>
          <a:xfrm>
            <a:off x="531846" y="140579"/>
            <a:ext cx="8313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Hundir La Flota</a:t>
            </a:r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2514EF1-32F2-55E2-2AAF-D19AE26F6C3E}"/>
              </a:ext>
            </a:extLst>
          </p:cNvPr>
          <p:cNvSpPr/>
          <p:nvPr/>
        </p:nvSpPr>
        <p:spPr>
          <a:xfrm>
            <a:off x="4491134" y="637068"/>
            <a:ext cx="2519265" cy="9330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Hundir la Flota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4CF817-D98D-A73B-55C9-CBF20E20E554}"/>
              </a:ext>
            </a:extLst>
          </p:cNvPr>
          <p:cNvSpPr/>
          <p:nvPr/>
        </p:nvSpPr>
        <p:spPr>
          <a:xfrm>
            <a:off x="1163216" y="2897155"/>
            <a:ext cx="1978090" cy="5318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Clase 1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5D0E536-44E3-4239-E5B2-ECEB190715D7}"/>
              </a:ext>
            </a:extLst>
          </p:cNvPr>
          <p:cNvSpPr/>
          <p:nvPr/>
        </p:nvSpPr>
        <p:spPr>
          <a:xfrm>
            <a:off x="259707" y="5327780"/>
            <a:ext cx="1978090" cy="5318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Métodos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3F84E4F-1520-B45B-3E74-FC45700C6057}"/>
              </a:ext>
            </a:extLst>
          </p:cNvPr>
          <p:cNvSpPr txBox="1"/>
          <p:nvPr/>
        </p:nvSpPr>
        <p:spPr>
          <a:xfrm>
            <a:off x="-1551" y="4372566"/>
            <a:ext cx="1884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Lleva a cabo</a:t>
            </a:r>
          </a:p>
        </p:txBody>
      </p: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48AB8BB9-5B46-2580-445C-542873762A8E}"/>
              </a:ext>
            </a:extLst>
          </p:cNvPr>
          <p:cNvCxnSpPr>
            <a:cxnSpLocks/>
            <a:stCxn id="6" idx="2"/>
            <a:endCxn id="25" idx="0"/>
          </p:cNvCxnSpPr>
          <p:nvPr/>
        </p:nvCxnSpPr>
        <p:spPr>
          <a:xfrm rot="16200000" flipH="1">
            <a:off x="1844355" y="3736906"/>
            <a:ext cx="1898779" cy="1282966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ángulo 24">
            <a:extLst>
              <a:ext uri="{FF2B5EF4-FFF2-40B4-BE49-F238E27FC236}">
                <a16:creationId xmlns:a16="http://schemas.microsoft.com/office/drawing/2014/main" id="{B6281FF7-96DB-9F07-35AA-FA15EE38407C}"/>
              </a:ext>
            </a:extLst>
          </p:cNvPr>
          <p:cNvSpPr/>
          <p:nvPr/>
        </p:nvSpPr>
        <p:spPr>
          <a:xfrm>
            <a:off x="2446182" y="5327779"/>
            <a:ext cx="1978090" cy="5318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Atributos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60F9A9F-3515-8666-EDFA-1E6C2B65BB52}"/>
              </a:ext>
            </a:extLst>
          </p:cNvPr>
          <p:cNvSpPr txBox="1"/>
          <p:nvPr/>
        </p:nvSpPr>
        <p:spPr>
          <a:xfrm>
            <a:off x="3441718" y="4474593"/>
            <a:ext cx="147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Posee</a:t>
            </a:r>
          </a:p>
        </p:txBody>
      </p: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2F397325-13C5-3D4C-CF68-D9E15F6009E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751117" y="3926636"/>
            <a:ext cx="1898780" cy="903509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: angular 41">
            <a:extLst>
              <a:ext uri="{FF2B5EF4-FFF2-40B4-BE49-F238E27FC236}">
                <a16:creationId xmlns:a16="http://schemas.microsoft.com/office/drawing/2014/main" id="{A00FB206-1818-9F55-1FC3-1B6A63922E69}"/>
              </a:ext>
            </a:extLst>
          </p:cNvPr>
          <p:cNvCxnSpPr>
            <a:cxnSpLocks/>
            <a:stCxn id="6" idx="0"/>
            <a:endCxn id="2" idx="2"/>
          </p:cNvCxnSpPr>
          <p:nvPr/>
        </p:nvCxnSpPr>
        <p:spPr>
          <a:xfrm rot="5400000" flipH="1" flipV="1">
            <a:off x="3288001" y="434389"/>
            <a:ext cx="1327026" cy="3598506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56CEA968-7539-9E2C-B4CD-7186B48389E2}"/>
              </a:ext>
            </a:extLst>
          </p:cNvPr>
          <p:cNvSpPr txBox="1"/>
          <p:nvPr/>
        </p:nvSpPr>
        <p:spPr>
          <a:xfrm>
            <a:off x="3616388" y="1679644"/>
            <a:ext cx="2290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Representado por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C18ED89F-BF8A-2808-A2A6-024B636F8FAF}"/>
              </a:ext>
            </a:extLst>
          </p:cNvPr>
          <p:cNvSpPr/>
          <p:nvPr/>
        </p:nvSpPr>
        <p:spPr>
          <a:xfrm>
            <a:off x="5452190" y="2846889"/>
            <a:ext cx="1978090" cy="5318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Clase 2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5A4D939D-A667-3602-31E3-11B2859E4588}"/>
              </a:ext>
            </a:extLst>
          </p:cNvPr>
          <p:cNvSpPr/>
          <p:nvPr/>
        </p:nvSpPr>
        <p:spPr>
          <a:xfrm>
            <a:off x="4599989" y="5324197"/>
            <a:ext cx="1978090" cy="5318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Métodos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31631310-688E-3988-8F48-1E2E23C59865}"/>
              </a:ext>
            </a:extLst>
          </p:cNvPr>
          <p:cNvSpPr txBox="1"/>
          <p:nvPr/>
        </p:nvSpPr>
        <p:spPr>
          <a:xfrm>
            <a:off x="4266702" y="4760824"/>
            <a:ext cx="147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Lleva a cabo</a:t>
            </a:r>
          </a:p>
        </p:txBody>
      </p:sp>
      <p:cxnSp>
        <p:nvCxnSpPr>
          <p:cNvPr id="50" name="Conector: angular 49">
            <a:extLst>
              <a:ext uri="{FF2B5EF4-FFF2-40B4-BE49-F238E27FC236}">
                <a16:creationId xmlns:a16="http://schemas.microsoft.com/office/drawing/2014/main" id="{F8BD8AD1-F904-B206-AD1F-4672D7B1F719}"/>
              </a:ext>
            </a:extLst>
          </p:cNvPr>
          <p:cNvCxnSpPr>
            <a:cxnSpLocks/>
            <a:stCxn id="47" idx="2"/>
            <a:endCxn id="51" idx="0"/>
          </p:cNvCxnSpPr>
          <p:nvPr/>
        </p:nvCxnSpPr>
        <p:spPr>
          <a:xfrm rot="16200000" flipH="1">
            <a:off x="6126305" y="3693664"/>
            <a:ext cx="1931466" cy="1301606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ángulo 50">
            <a:extLst>
              <a:ext uri="{FF2B5EF4-FFF2-40B4-BE49-F238E27FC236}">
                <a16:creationId xmlns:a16="http://schemas.microsoft.com/office/drawing/2014/main" id="{335DF173-22DF-7B92-BB4A-D28BF9689597}"/>
              </a:ext>
            </a:extLst>
          </p:cNvPr>
          <p:cNvSpPr/>
          <p:nvPr/>
        </p:nvSpPr>
        <p:spPr>
          <a:xfrm>
            <a:off x="6753796" y="5310200"/>
            <a:ext cx="1978090" cy="5318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Atributos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666EC1BD-6312-6A0D-F9C6-1DFA98F1EBC1}"/>
              </a:ext>
            </a:extLst>
          </p:cNvPr>
          <p:cNvSpPr txBox="1"/>
          <p:nvPr/>
        </p:nvSpPr>
        <p:spPr>
          <a:xfrm>
            <a:off x="7861306" y="4568775"/>
            <a:ext cx="147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Posee</a:t>
            </a:r>
          </a:p>
        </p:txBody>
      </p:sp>
      <p:cxnSp>
        <p:nvCxnSpPr>
          <p:cNvPr id="53" name="Conector: angular 52">
            <a:extLst>
              <a:ext uri="{FF2B5EF4-FFF2-40B4-BE49-F238E27FC236}">
                <a16:creationId xmlns:a16="http://schemas.microsoft.com/office/drawing/2014/main" id="{FAE1480E-EDF3-3085-9431-AB10978AE3F4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 rot="5400000">
            <a:off x="5042404" y="3925365"/>
            <a:ext cx="1945463" cy="852201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: angular 53">
            <a:extLst>
              <a:ext uri="{FF2B5EF4-FFF2-40B4-BE49-F238E27FC236}">
                <a16:creationId xmlns:a16="http://schemas.microsoft.com/office/drawing/2014/main" id="{7819F080-CEBD-82C2-EEDA-C16FEADE02AF}"/>
              </a:ext>
            </a:extLst>
          </p:cNvPr>
          <p:cNvCxnSpPr>
            <a:cxnSpLocks/>
            <a:stCxn id="47" idx="0"/>
            <a:endCxn id="2" idx="2"/>
          </p:cNvCxnSpPr>
          <p:nvPr/>
        </p:nvCxnSpPr>
        <p:spPr>
          <a:xfrm rot="16200000" flipV="1">
            <a:off x="5457621" y="1863275"/>
            <a:ext cx="1276760" cy="690468"/>
          </a:xfrm>
          <a:prstGeom prst="bentConnector3">
            <a:avLst>
              <a:gd name="adj1" fmla="val 4926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ctángulo 73">
            <a:extLst>
              <a:ext uri="{FF2B5EF4-FFF2-40B4-BE49-F238E27FC236}">
                <a16:creationId xmlns:a16="http://schemas.microsoft.com/office/drawing/2014/main" id="{BAFA7C65-321B-355C-810F-8170734DF8C9}"/>
              </a:ext>
            </a:extLst>
          </p:cNvPr>
          <p:cNvSpPr/>
          <p:nvPr/>
        </p:nvSpPr>
        <p:spPr>
          <a:xfrm>
            <a:off x="9088015" y="2837151"/>
            <a:ext cx="1978090" cy="5318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Clase 3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63727218-7A40-027C-5D4D-42A20AED502D}"/>
              </a:ext>
            </a:extLst>
          </p:cNvPr>
          <p:cNvSpPr/>
          <p:nvPr/>
        </p:nvSpPr>
        <p:spPr>
          <a:xfrm>
            <a:off x="8313575" y="6054274"/>
            <a:ext cx="1978090" cy="5318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Métodos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D401B3C3-71AC-25BB-31F0-F8C9B42A620F}"/>
              </a:ext>
            </a:extLst>
          </p:cNvPr>
          <p:cNvSpPr txBox="1"/>
          <p:nvPr/>
        </p:nvSpPr>
        <p:spPr>
          <a:xfrm>
            <a:off x="9299788" y="5027398"/>
            <a:ext cx="147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Lleva a cabo</a:t>
            </a:r>
          </a:p>
        </p:txBody>
      </p:sp>
      <p:cxnSp>
        <p:nvCxnSpPr>
          <p:cNvPr id="77" name="Conector: angular 76">
            <a:extLst>
              <a:ext uri="{FF2B5EF4-FFF2-40B4-BE49-F238E27FC236}">
                <a16:creationId xmlns:a16="http://schemas.microsoft.com/office/drawing/2014/main" id="{F59CDF56-CD5B-F9E5-4A5A-64EADB30C874}"/>
              </a:ext>
            </a:extLst>
          </p:cNvPr>
          <p:cNvCxnSpPr>
            <a:cxnSpLocks/>
            <a:stCxn id="74" idx="2"/>
            <a:endCxn id="78" idx="0"/>
          </p:cNvCxnSpPr>
          <p:nvPr/>
        </p:nvCxnSpPr>
        <p:spPr>
          <a:xfrm rot="16200000" flipH="1">
            <a:off x="9364238" y="4081817"/>
            <a:ext cx="2685277" cy="1259633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ctángulo 77">
            <a:extLst>
              <a:ext uri="{FF2B5EF4-FFF2-40B4-BE49-F238E27FC236}">
                <a16:creationId xmlns:a16="http://schemas.microsoft.com/office/drawing/2014/main" id="{B842E96F-B617-492C-CD99-9D4E3F8FD9A5}"/>
              </a:ext>
            </a:extLst>
          </p:cNvPr>
          <p:cNvSpPr/>
          <p:nvPr/>
        </p:nvSpPr>
        <p:spPr>
          <a:xfrm>
            <a:off x="10347648" y="6054273"/>
            <a:ext cx="1978090" cy="5318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Atributos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E55B3755-F9FF-0545-1392-C5EAD53E9C37}"/>
              </a:ext>
            </a:extLst>
          </p:cNvPr>
          <p:cNvSpPr txBox="1"/>
          <p:nvPr/>
        </p:nvSpPr>
        <p:spPr>
          <a:xfrm>
            <a:off x="10592641" y="5472713"/>
            <a:ext cx="147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Posee</a:t>
            </a:r>
          </a:p>
        </p:txBody>
      </p:sp>
      <p:cxnSp>
        <p:nvCxnSpPr>
          <p:cNvPr id="80" name="Conector: angular 79">
            <a:extLst>
              <a:ext uri="{FF2B5EF4-FFF2-40B4-BE49-F238E27FC236}">
                <a16:creationId xmlns:a16="http://schemas.microsoft.com/office/drawing/2014/main" id="{8BA26B40-C2C8-48F5-6564-836D4FA41C2B}"/>
              </a:ext>
            </a:extLst>
          </p:cNvPr>
          <p:cNvCxnSpPr>
            <a:cxnSpLocks/>
            <a:stCxn id="74" idx="2"/>
            <a:endCxn id="75" idx="0"/>
          </p:cNvCxnSpPr>
          <p:nvPr/>
        </p:nvCxnSpPr>
        <p:spPr>
          <a:xfrm rot="5400000">
            <a:off x="8347201" y="4324415"/>
            <a:ext cx="2685278" cy="774440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ector: angular 80">
            <a:extLst>
              <a:ext uri="{FF2B5EF4-FFF2-40B4-BE49-F238E27FC236}">
                <a16:creationId xmlns:a16="http://schemas.microsoft.com/office/drawing/2014/main" id="{2D307675-B381-C673-67D6-3EEC53BB525A}"/>
              </a:ext>
            </a:extLst>
          </p:cNvPr>
          <p:cNvCxnSpPr>
            <a:cxnSpLocks/>
            <a:stCxn id="74" idx="0"/>
            <a:endCxn id="2" idx="2"/>
          </p:cNvCxnSpPr>
          <p:nvPr/>
        </p:nvCxnSpPr>
        <p:spPr>
          <a:xfrm rot="16200000" flipV="1">
            <a:off x="7280403" y="40493"/>
            <a:ext cx="1267022" cy="4326293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Grupo 15">
            <a:extLst>
              <a:ext uri="{FF2B5EF4-FFF2-40B4-BE49-F238E27FC236}">
                <a16:creationId xmlns:a16="http://schemas.microsoft.com/office/drawing/2014/main" id="{D7A6404F-0C6F-C7D0-0EFD-41158DEB0C95}"/>
              </a:ext>
            </a:extLst>
          </p:cNvPr>
          <p:cNvGrpSpPr/>
          <p:nvPr/>
        </p:nvGrpSpPr>
        <p:grpSpPr>
          <a:xfrm>
            <a:off x="8557063" y="174662"/>
            <a:ext cx="2142720" cy="491760"/>
            <a:chOff x="8557063" y="174662"/>
            <a:chExt cx="2142720" cy="49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Entrada de lápiz 2">
                  <a:extLst>
                    <a:ext uri="{FF2B5EF4-FFF2-40B4-BE49-F238E27FC236}">
                      <a16:creationId xmlns:a16="http://schemas.microsoft.com/office/drawing/2014/main" id="{EC10ABAB-7803-76FB-E7E5-D07EA6EB39E3}"/>
                    </a:ext>
                  </a:extLst>
                </p14:cNvPr>
                <p14:cNvContentPartPr/>
                <p14:nvPr/>
              </p14:nvContentPartPr>
              <p14:xfrm>
                <a:off x="8557063" y="301742"/>
                <a:ext cx="125280" cy="316440"/>
              </p14:xfrm>
            </p:contentPart>
          </mc:Choice>
          <mc:Fallback>
            <p:pic>
              <p:nvPicPr>
                <p:cNvPr id="3" name="Entrada de lápiz 2">
                  <a:extLst>
                    <a:ext uri="{FF2B5EF4-FFF2-40B4-BE49-F238E27FC236}">
                      <a16:creationId xmlns:a16="http://schemas.microsoft.com/office/drawing/2014/main" id="{EC10ABAB-7803-76FB-E7E5-D07EA6EB39E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548063" y="293102"/>
                  <a:ext cx="14292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4A6CF3BD-0E0F-9AB4-879F-64F274A76919}"/>
                    </a:ext>
                  </a:extLst>
                </p14:cNvPr>
                <p14:cNvContentPartPr/>
                <p14:nvPr/>
              </p14:nvContentPartPr>
              <p14:xfrm>
                <a:off x="9041983" y="302822"/>
                <a:ext cx="85680" cy="270720"/>
              </p14:xfrm>
            </p:contentPart>
          </mc:Choice>
          <mc:Fallback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4A6CF3BD-0E0F-9AB4-879F-64F274A7691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033343" y="294182"/>
                  <a:ext cx="1033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AE834BFE-C03B-5620-52CA-77B864CC3064}"/>
                    </a:ext>
                  </a:extLst>
                </p14:cNvPr>
                <p14:cNvContentPartPr/>
                <p14:nvPr/>
              </p14:nvContentPartPr>
              <p14:xfrm>
                <a:off x="8850823" y="261782"/>
                <a:ext cx="556200" cy="54720"/>
              </p14:xfrm>
            </p:contentPart>
          </mc:Choice>
          <mc:Fallback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AE834BFE-C03B-5620-52CA-77B864CC306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841823" y="252782"/>
                  <a:ext cx="5738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1DA9F910-048C-809E-15DC-DB6A5A86B23C}"/>
                    </a:ext>
                  </a:extLst>
                </p14:cNvPr>
                <p14:cNvContentPartPr/>
                <p14:nvPr/>
              </p14:nvContentPartPr>
              <p14:xfrm>
                <a:off x="9111103" y="443222"/>
                <a:ext cx="371880" cy="177120"/>
              </p14:xfrm>
            </p:contentPart>
          </mc:Choice>
          <mc:Fallback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1DA9F910-048C-809E-15DC-DB6A5A86B23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102463" y="434222"/>
                  <a:ext cx="3895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B24FAED5-A01F-368F-E536-1D9E2F5E2285}"/>
                    </a:ext>
                  </a:extLst>
                </p14:cNvPr>
                <p14:cNvContentPartPr/>
                <p14:nvPr/>
              </p14:nvContentPartPr>
              <p14:xfrm>
                <a:off x="9504583" y="231182"/>
                <a:ext cx="297360" cy="357480"/>
              </p14:xfrm>
            </p:contentPart>
          </mc:Choice>
          <mc:Fallback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B24FAED5-A01F-368F-E536-1D9E2F5E228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495943" y="222182"/>
                  <a:ext cx="31500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4374568F-AD3C-0E8A-95F2-591C56F0F737}"/>
                    </a:ext>
                  </a:extLst>
                </p14:cNvPr>
                <p14:cNvContentPartPr/>
                <p14:nvPr/>
              </p14:nvContentPartPr>
              <p14:xfrm>
                <a:off x="9813463" y="174662"/>
                <a:ext cx="468720" cy="491760"/>
              </p14:xfrm>
            </p:contentPart>
          </mc:Choice>
          <mc:Fallback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4374568F-AD3C-0E8A-95F2-591C56F0F73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804463" y="165662"/>
                  <a:ext cx="486360" cy="5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DCC12653-5147-DE08-4304-733E88D80BD1}"/>
                    </a:ext>
                  </a:extLst>
                </p14:cNvPr>
                <p14:cNvContentPartPr/>
                <p14:nvPr/>
              </p14:nvContentPartPr>
              <p14:xfrm>
                <a:off x="10384063" y="430982"/>
                <a:ext cx="315720" cy="217080"/>
              </p14:xfrm>
            </p:contentPart>
          </mc:Choice>
          <mc:Fallback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DCC12653-5147-DE08-4304-733E88D80BD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375063" y="422342"/>
                  <a:ext cx="3333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1C45D5D9-E4B1-82C9-967E-36C6A99E28AE}"/>
                    </a:ext>
                  </a:extLst>
                </p14:cNvPr>
                <p14:cNvContentPartPr/>
                <p14:nvPr/>
              </p14:nvContentPartPr>
              <p14:xfrm>
                <a:off x="8757583" y="633302"/>
                <a:ext cx="22680" cy="10080"/>
              </p14:xfrm>
            </p:contentPart>
          </mc:Choice>
          <mc:Fallback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1C45D5D9-E4B1-82C9-967E-36C6A99E28A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748943" y="624662"/>
                  <a:ext cx="40320" cy="2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3" name="Entrada de lápiz 32">
                <a:extLst>
                  <a:ext uri="{FF2B5EF4-FFF2-40B4-BE49-F238E27FC236}">
                    <a16:creationId xmlns:a16="http://schemas.microsoft.com/office/drawing/2014/main" id="{4C94F39F-7288-AD9E-1867-D6D2EEAB2A7E}"/>
                  </a:ext>
                </a:extLst>
              </p14:cNvPr>
              <p14:cNvContentPartPr/>
              <p14:nvPr/>
            </p14:nvContentPartPr>
            <p14:xfrm>
              <a:off x="10848823" y="150542"/>
              <a:ext cx="178560" cy="626040"/>
            </p14:xfrm>
          </p:contentPart>
        </mc:Choice>
        <mc:Fallback>
          <p:pic>
            <p:nvPicPr>
              <p:cNvPr id="33" name="Entrada de lápiz 32">
                <a:extLst>
                  <a:ext uri="{FF2B5EF4-FFF2-40B4-BE49-F238E27FC236}">
                    <a16:creationId xmlns:a16="http://schemas.microsoft.com/office/drawing/2014/main" id="{4C94F39F-7288-AD9E-1867-D6D2EEAB2A7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839823" y="141542"/>
                <a:ext cx="196200" cy="64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upo 61">
            <a:extLst>
              <a:ext uri="{FF2B5EF4-FFF2-40B4-BE49-F238E27FC236}">
                <a16:creationId xmlns:a16="http://schemas.microsoft.com/office/drawing/2014/main" id="{EE5B4222-E2AC-FCD8-E1BC-4ED6B5F68A11}"/>
              </a:ext>
            </a:extLst>
          </p:cNvPr>
          <p:cNvGrpSpPr/>
          <p:nvPr/>
        </p:nvGrpSpPr>
        <p:grpSpPr>
          <a:xfrm>
            <a:off x="10397743" y="1220102"/>
            <a:ext cx="1791360" cy="467640"/>
            <a:chOff x="10397743" y="1220102"/>
            <a:chExt cx="1791360" cy="46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311FD0A7-6C89-FFE7-E65E-73B7270A2F32}"/>
                    </a:ext>
                  </a:extLst>
                </p14:cNvPr>
                <p14:cNvContentPartPr/>
                <p14:nvPr/>
              </p14:nvContentPartPr>
              <p14:xfrm>
                <a:off x="10397743" y="1220102"/>
                <a:ext cx="354600" cy="467640"/>
              </p14:xfrm>
            </p:contentPart>
          </mc:Choice>
          <mc:Fallback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311FD0A7-6C89-FFE7-E65E-73B7270A2F3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89103" y="1211462"/>
                  <a:ext cx="37224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4" name="Entrada de lápiz 43">
                  <a:extLst>
                    <a:ext uri="{FF2B5EF4-FFF2-40B4-BE49-F238E27FC236}">
                      <a16:creationId xmlns:a16="http://schemas.microsoft.com/office/drawing/2014/main" id="{537D422F-2451-0275-5EE5-FB4F13359641}"/>
                    </a:ext>
                  </a:extLst>
                </p14:cNvPr>
                <p14:cNvContentPartPr/>
                <p14:nvPr/>
              </p14:nvContentPartPr>
              <p14:xfrm>
                <a:off x="10760983" y="1268342"/>
                <a:ext cx="455760" cy="348480"/>
              </p14:xfrm>
            </p:contentPart>
          </mc:Choice>
          <mc:Fallback>
            <p:pic>
              <p:nvPicPr>
                <p:cNvPr id="44" name="Entrada de lápiz 43">
                  <a:extLst>
                    <a:ext uri="{FF2B5EF4-FFF2-40B4-BE49-F238E27FC236}">
                      <a16:creationId xmlns:a16="http://schemas.microsoft.com/office/drawing/2014/main" id="{537D422F-2451-0275-5EE5-FB4F1335964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52343" y="1259342"/>
                  <a:ext cx="47340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5" name="Entrada de lápiz 44">
                  <a:extLst>
                    <a:ext uri="{FF2B5EF4-FFF2-40B4-BE49-F238E27FC236}">
                      <a16:creationId xmlns:a16="http://schemas.microsoft.com/office/drawing/2014/main" id="{739C90BE-C7C5-1F16-A0B3-A7EC3439117F}"/>
                    </a:ext>
                  </a:extLst>
                </p14:cNvPr>
                <p14:cNvContentPartPr/>
                <p14:nvPr/>
              </p14:nvContentPartPr>
              <p14:xfrm>
                <a:off x="11291623" y="1375982"/>
                <a:ext cx="103680" cy="96840"/>
              </p14:xfrm>
            </p:contentPart>
          </mc:Choice>
          <mc:Fallback>
            <p:pic>
              <p:nvPicPr>
                <p:cNvPr id="45" name="Entrada de lápiz 44">
                  <a:extLst>
                    <a:ext uri="{FF2B5EF4-FFF2-40B4-BE49-F238E27FC236}">
                      <a16:creationId xmlns:a16="http://schemas.microsoft.com/office/drawing/2014/main" id="{739C90BE-C7C5-1F16-A0B3-A7EC3439117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282983" y="1366982"/>
                  <a:ext cx="1213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01ADC9B5-ABDB-3238-5A8A-38E32343FA27}"/>
                    </a:ext>
                  </a:extLst>
                </p14:cNvPr>
                <p14:cNvContentPartPr/>
                <p14:nvPr/>
              </p14:nvContentPartPr>
              <p14:xfrm>
                <a:off x="11311423" y="1221182"/>
                <a:ext cx="41400" cy="102600"/>
              </p14:xfrm>
            </p:contentPart>
          </mc:Choice>
          <mc:Fallback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01ADC9B5-ABDB-3238-5A8A-38E32343FA2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302423" y="1212542"/>
                  <a:ext cx="590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6" name="Entrada de lápiz 55">
                  <a:extLst>
                    <a:ext uri="{FF2B5EF4-FFF2-40B4-BE49-F238E27FC236}">
                      <a16:creationId xmlns:a16="http://schemas.microsoft.com/office/drawing/2014/main" id="{06543DE0-5271-4300-37EE-71E6F6F6BDE2}"/>
                    </a:ext>
                  </a:extLst>
                </p14:cNvPr>
                <p14:cNvContentPartPr/>
                <p14:nvPr/>
              </p14:nvContentPartPr>
              <p14:xfrm>
                <a:off x="11441383" y="1345382"/>
                <a:ext cx="119520" cy="245880"/>
              </p14:xfrm>
            </p:contentPart>
          </mc:Choice>
          <mc:Fallback>
            <p:pic>
              <p:nvPicPr>
                <p:cNvPr id="56" name="Entrada de lápiz 55">
                  <a:extLst>
                    <a:ext uri="{FF2B5EF4-FFF2-40B4-BE49-F238E27FC236}">
                      <a16:creationId xmlns:a16="http://schemas.microsoft.com/office/drawing/2014/main" id="{06543DE0-5271-4300-37EE-71E6F6F6BDE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432743" y="1336742"/>
                  <a:ext cx="1371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7" name="Entrada de lápiz 56">
                  <a:extLst>
                    <a:ext uri="{FF2B5EF4-FFF2-40B4-BE49-F238E27FC236}">
                      <a16:creationId xmlns:a16="http://schemas.microsoft.com/office/drawing/2014/main" id="{41B044E3-CA4A-6AF9-FCBE-FBECFB3E143D}"/>
                    </a:ext>
                  </a:extLst>
                </p14:cNvPr>
                <p14:cNvContentPartPr/>
                <p14:nvPr/>
              </p14:nvContentPartPr>
              <p14:xfrm>
                <a:off x="11400703" y="1527182"/>
                <a:ext cx="149040" cy="99720"/>
              </p14:xfrm>
            </p:contentPart>
          </mc:Choice>
          <mc:Fallback>
            <p:pic>
              <p:nvPicPr>
                <p:cNvPr id="57" name="Entrada de lápiz 56">
                  <a:extLst>
                    <a:ext uri="{FF2B5EF4-FFF2-40B4-BE49-F238E27FC236}">
                      <a16:creationId xmlns:a16="http://schemas.microsoft.com/office/drawing/2014/main" id="{41B044E3-CA4A-6AF9-FCBE-FBECFB3E143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391703" y="1518182"/>
                  <a:ext cx="1666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3264BCDB-A6E9-0C7B-B80A-58C015787E42}"/>
                    </a:ext>
                  </a:extLst>
                </p14:cNvPr>
                <p14:cNvContentPartPr/>
                <p14:nvPr/>
              </p14:nvContentPartPr>
              <p14:xfrm>
                <a:off x="11653063" y="1348262"/>
                <a:ext cx="28440" cy="88560"/>
              </p14:xfrm>
            </p:contentPart>
          </mc:Choice>
          <mc:Fallback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3264BCDB-A6E9-0C7B-B80A-58C015787E4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644423" y="1339622"/>
                  <a:ext cx="460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58F546B2-7356-97A6-A429-429A21B83B86}"/>
                    </a:ext>
                  </a:extLst>
                </p14:cNvPr>
                <p14:cNvContentPartPr/>
                <p14:nvPr/>
              </p14:nvContentPartPr>
              <p14:xfrm>
                <a:off x="11748103" y="1270862"/>
                <a:ext cx="57960" cy="172440"/>
              </p14:xfrm>
            </p:contentPart>
          </mc:Choice>
          <mc:Fallback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58F546B2-7356-97A6-A429-429A21B83B8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739463" y="1262222"/>
                  <a:ext cx="756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D760062D-5825-88E4-3A42-A3CADAC0D51B}"/>
                    </a:ext>
                  </a:extLst>
                </p14:cNvPr>
                <p14:cNvContentPartPr/>
                <p14:nvPr/>
              </p14:nvContentPartPr>
              <p14:xfrm>
                <a:off x="11874463" y="1344302"/>
                <a:ext cx="124920" cy="80280"/>
              </p14:xfrm>
            </p:contentPart>
          </mc:Choice>
          <mc:Fallback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D760062D-5825-88E4-3A42-A3CADAC0D51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865823" y="1335302"/>
                  <a:ext cx="1425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D0DC2867-701F-E2E7-54DC-1EEEAA94189C}"/>
                    </a:ext>
                  </a:extLst>
                </p14:cNvPr>
                <p14:cNvContentPartPr/>
                <p14:nvPr/>
              </p14:nvContentPartPr>
              <p14:xfrm>
                <a:off x="12044743" y="1347542"/>
                <a:ext cx="144360" cy="72360"/>
              </p14:xfrm>
            </p:contentPart>
          </mc:Choice>
          <mc:Fallback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D0DC2867-701F-E2E7-54DC-1EEEAA94189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2035743" y="1338542"/>
                  <a:ext cx="162000" cy="9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upo 67">
            <a:extLst>
              <a:ext uri="{FF2B5EF4-FFF2-40B4-BE49-F238E27FC236}">
                <a16:creationId xmlns:a16="http://schemas.microsoft.com/office/drawing/2014/main" id="{5B942B42-5C18-7B19-5B47-9A1A283E1F14}"/>
              </a:ext>
            </a:extLst>
          </p:cNvPr>
          <p:cNvGrpSpPr/>
          <p:nvPr/>
        </p:nvGrpSpPr>
        <p:grpSpPr>
          <a:xfrm>
            <a:off x="8408383" y="1237382"/>
            <a:ext cx="2009520" cy="783000"/>
            <a:chOff x="8408383" y="1237382"/>
            <a:chExt cx="2009520" cy="78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532FBCF2-6F3B-B2EF-A389-8DDD35DD3A53}"/>
                    </a:ext>
                  </a:extLst>
                </p14:cNvPr>
                <p14:cNvContentPartPr/>
                <p14:nvPr/>
              </p14:nvContentPartPr>
              <p14:xfrm>
                <a:off x="8462023" y="1348262"/>
                <a:ext cx="203760" cy="201600"/>
              </p14:xfrm>
            </p:contentPart>
          </mc:Choice>
          <mc:Fallback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532FBCF2-6F3B-B2EF-A389-8DDD35DD3A5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453023" y="1339262"/>
                  <a:ext cx="2214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26347C2C-7F8F-AA47-B3BF-C0AE4FAA94D1}"/>
                    </a:ext>
                  </a:extLst>
                </p14:cNvPr>
                <p14:cNvContentPartPr/>
                <p14:nvPr/>
              </p14:nvContentPartPr>
              <p14:xfrm>
                <a:off x="8765143" y="1572902"/>
                <a:ext cx="37440" cy="14760"/>
              </p14:xfrm>
            </p:contentPart>
          </mc:Choice>
          <mc:Fallback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26347C2C-7F8F-AA47-B3BF-C0AE4FAA94D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756503" y="1564262"/>
                  <a:ext cx="550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09C62C51-66B8-A109-DBD6-6737B97C837B}"/>
                    </a:ext>
                  </a:extLst>
                </p14:cNvPr>
                <p14:cNvContentPartPr/>
                <p14:nvPr/>
              </p14:nvContentPartPr>
              <p14:xfrm>
                <a:off x="9036583" y="1299662"/>
                <a:ext cx="408960" cy="333000"/>
              </p14:xfrm>
            </p:contentPart>
          </mc:Choice>
          <mc:Fallback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09C62C51-66B8-A109-DBD6-6737B97C837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027943" y="1290662"/>
                  <a:ext cx="42660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56F0D056-811F-1D28-88B9-481C17CB44D4}"/>
                    </a:ext>
                  </a:extLst>
                </p14:cNvPr>
                <p14:cNvContentPartPr/>
                <p14:nvPr/>
              </p14:nvContentPartPr>
              <p14:xfrm>
                <a:off x="9490543" y="1436822"/>
                <a:ext cx="294840" cy="230400"/>
              </p14:xfrm>
            </p:contentPart>
          </mc:Choice>
          <mc:Fallback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56F0D056-811F-1D28-88B9-481C17CB44D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481903" y="1428182"/>
                  <a:ext cx="3124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1314DBFE-C9C9-23A1-F42C-1565641A272A}"/>
                    </a:ext>
                  </a:extLst>
                </p14:cNvPr>
                <p14:cNvContentPartPr/>
                <p14:nvPr/>
              </p14:nvContentPartPr>
              <p14:xfrm>
                <a:off x="9848743" y="1405502"/>
                <a:ext cx="176760" cy="106920"/>
              </p14:xfrm>
            </p:contentPart>
          </mc:Choice>
          <mc:Fallback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1314DBFE-C9C9-23A1-F42C-1565641A272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839743" y="1396502"/>
                  <a:ext cx="1944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BDCA564E-868E-6482-2952-C6B01189483B}"/>
                    </a:ext>
                  </a:extLst>
                </p14:cNvPr>
                <p14:cNvContentPartPr/>
                <p14:nvPr/>
              </p14:nvContentPartPr>
              <p14:xfrm>
                <a:off x="10022983" y="1237382"/>
                <a:ext cx="394920" cy="257760"/>
              </p14:xfrm>
            </p:contentPart>
          </mc:Choice>
          <mc:Fallback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BDCA564E-868E-6482-2952-C6B01189483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013983" y="1228742"/>
                  <a:ext cx="41256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3" name="Entrada de lápiz 62">
                  <a:extLst>
                    <a:ext uri="{FF2B5EF4-FFF2-40B4-BE49-F238E27FC236}">
                      <a16:creationId xmlns:a16="http://schemas.microsoft.com/office/drawing/2014/main" id="{62A047FA-7977-585F-9096-2A4CD37EDBF9}"/>
                    </a:ext>
                  </a:extLst>
                </p14:cNvPr>
                <p14:cNvContentPartPr/>
                <p14:nvPr/>
              </p14:nvContentPartPr>
              <p14:xfrm>
                <a:off x="8408383" y="1713662"/>
                <a:ext cx="266040" cy="284760"/>
              </p14:xfrm>
            </p:contentPart>
          </mc:Choice>
          <mc:Fallback>
            <p:pic>
              <p:nvPicPr>
                <p:cNvPr id="63" name="Entrada de lápiz 62">
                  <a:extLst>
                    <a:ext uri="{FF2B5EF4-FFF2-40B4-BE49-F238E27FC236}">
                      <a16:creationId xmlns:a16="http://schemas.microsoft.com/office/drawing/2014/main" id="{62A047FA-7977-585F-9096-2A4CD37EDBF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399743" y="1704662"/>
                  <a:ext cx="28368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59FDB57C-A201-3A3A-C119-6D303ED79490}"/>
                    </a:ext>
                  </a:extLst>
                </p14:cNvPr>
                <p14:cNvContentPartPr/>
                <p14:nvPr/>
              </p14:nvContentPartPr>
              <p14:xfrm>
                <a:off x="8699983" y="1996262"/>
                <a:ext cx="30240" cy="6120"/>
              </p14:xfrm>
            </p:contentPart>
          </mc:Choice>
          <mc:Fallback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59FDB57C-A201-3A3A-C119-6D303ED7949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691343" y="1987622"/>
                  <a:ext cx="47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206C4113-1FF5-37CA-549D-122773AAEBB8}"/>
                    </a:ext>
                  </a:extLst>
                </p14:cNvPr>
                <p14:cNvContentPartPr/>
                <p14:nvPr/>
              </p14:nvContentPartPr>
              <p14:xfrm>
                <a:off x="8973223" y="1764062"/>
                <a:ext cx="411120" cy="256320"/>
              </p14:xfrm>
            </p:contentPart>
          </mc:Choice>
          <mc:Fallback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206C4113-1FF5-37CA-549D-122773AAEBB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964583" y="1755422"/>
                  <a:ext cx="42876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45B571C1-2F78-DDDC-96E5-014913C0BD16}"/>
                    </a:ext>
                  </a:extLst>
                </p14:cNvPr>
                <p14:cNvContentPartPr/>
                <p14:nvPr/>
              </p14:nvContentPartPr>
              <p14:xfrm>
                <a:off x="9436903" y="1836422"/>
                <a:ext cx="167040" cy="144360"/>
              </p14:xfrm>
            </p:contentPart>
          </mc:Choice>
          <mc:Fallback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45B571C1-2F78-DDDC-96E5-014913C0BD1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427903" y="1827782"/>
                  <a:ext cx="1846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7" name="Entrada de lápiz 66">
                  <a:extLst>
                    <a:ext uri="{FF2B5EF4-FFF2-40B4-BE49-F238E27FC236}">
                      <a16:creationId xmlns:a16="http://schemas.microsoft.com/office/drawing/2014/main" id="{A9E9FA97-3B8A-2787-8798-EF564D4FEEE5}"/>
                    </a:ext>
                  </a:extLst>
                </p14:cNvPr>
                <p14:cNvContentPartPr/>
                <p14:nvPr/>
              </p14:nvContentPartPr>
              <p14:xfrm>
                <a:off x="9684223" y="1804382"/>
                <a:ext cx="507960" cy="189720"/>
              </p14:xfrm>
            </p:contentPart>
          </mc:Choice>
          <mc:Fallback>
            <p:pic>
              <p:nvPicPr>
                <p:cNvPr id="67" name="Entrada de lápiz 66">
                  <a:extLst>
                    <a:ext uri="{FF2B5EF4-FFF2-40B4-BE49-F238E27FC236}">
                      <a16:creationId xmlns:a16="http://schemas.microsoft.com/office/drawing/2014/main" id="{A9E9FA97-3B8A-2787-8798-EF564D4FEEE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675583" y="1795382"/>
                  <a:ext cx="525600" cy="20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upo 81">
            <a:extLst>
              <a:ext uri="{FF2B5EF4-FFF2-40B4-BE49-F238E27FC236}">
                <a16:creationId xmlns:a16="http://schemas.microsoft.com/office/drawing/2014/main" id="{6DDC1612-F354-698A-126E-95C9F6FBFA3E}"/>
              </a:ext>
            </a:extLst>
          </p:cNvPr>
          <p:cNvGrpSpPr/>
          <p:nvPr/>
        </p:nvGrpSpPr>
        <p:grpSpPr>
          <a:xfrm>
            <a:off x="3154183" y="2961062"/>
            <a:ext cx="1005480" cy="331920"/>
            <a:chOff x="3154183" y="2961062"/>
            <a:chExt cx="1005480" cy="33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3E9EE5EA-D223-3F7D-275E-56AD6D5521B1}"/>
                    </a:ext>
                  </a:extLst>
                </p14:cNvPr>
                <p14:cNvContentPartPr/>
                <p14:nvPr/>
              </p14:nvContentPartPr>
              <p14:xfrm>
                <a:off x="3271543" y="3064022"/>
                <a:ext cx="32760" cy="160560"/>
              </p14:xfrm>
            </p:contentPart>
          </mc:Choice>
          <mc:Fallback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3E9EE5EA-D223-3F7D-275E-56AD6D5521B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262903" y="3055022"/>
                  <a:ext cx="504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6550FACE-FDE0-2C0E-E2FE-2BFDEA726867}"/>
                    </a:ext>
                  </a:extLst>
                </p14:cNvPr>
                <p14:cNvContentPartPr/>
                <p14:nvPr/>
              </p14:nvContentPartPr>
              <p14:xfrm>
                <a:off x="3154183" y="3042062"/>
                <a:ext cx="312480" cy="24120"/>
              </p14:xfrm>
            </p:contentPart>
          </mc:Choice>
          <mc:Fallback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6550FACE-FDE0-2C0E-E2FE-2BFDEA72686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145543" y="3033062"/>
                  <a:ext cx="3301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71" name="Entrada de lápiz 70">
                  <a:extLst>
                    <a:ext uri="{FF2B5EF4-FFF2-40B4-BE49-F238E27FC236}">
                      <a16:creationId xmlns:a16="http://schemas.microsoft.com/office/drawing/2014/main" id="{44737A63-5AA4-D610-F217-B4A73760E9C6}"/>
                    </a:ext>
                  </a:extLst>
                </p14:cNvPr>
                <p14:cNvContentPartPr/>
                <p14:nvPr/>
              </p14:nvContentPartPr>
              <p14:xfrm>
                <a:off x="3328423" y="3103262"/>
                <a:ext cx="222120" cy="154080"/>
              </p14:xfrm>
            </p:contentPart>
          </mc:Choice>
          <mc:Fallback>
            <p:pic>
              <p:nvPicPr>
                <p:cNvPr id="71" name="Entrada de lápiz 70">
                  <a:extLst>
                    <a:ext uri="{FF2B5EF4-FFF2-40B4-BE49-F238E27FC236}">
                      <a16:creationId xmlns:a16="http://schemas.microsoft.com/office/drawing/2014/main" id="{44737A63-5AA4-D610-F217-B4A73760E9C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319423" y="3094262"/>
                  <a:ext cx="2397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72" name="Entrada de lápiz 71">
                  <a:extLst>
                    <a:ext uri="{FF2B5EF4-FFF2-40B4-BE49-F238E27FC236}">
                      <a16:creationId xmlns:a16="http://schemas.microsoft.com/office/drawing/2014/main" id="{A6D1CDE4-C502-A520-CB45-2077F803AC92}"/>
                    </a:ext>
                  </a:extLst>
                </p14:cNvPr>
                <p14:cNvContentPartPr/>
                <p14:nvPr/>
              </p14:nvContentPartPr>
              <p14:xfrm>
                <a:off x="3488263" y="2961062"/>
                <a:ext cx="320400" cy="305640"/>
              </p14:xfrm>
            </p:contentPart>
          </mc:Choice>
          <mc:Fallback>
            <p:pic>
              <p:nvPicPr>
                <p:cNvPr id="72" name="Entrada de lápiz 71">
                  <a:extLst>
                    <a:ext uri="{FF2B5EF4-FFF2-40B4-BE49-F238E27FC236}">
                      <a16:creationId xmlns:a16="http://schemas.microsoft.com/office/drawing/2014/main" id="{A6D1CDE4-C502-A520-CB45-2077F803AC9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479623" y="2952422"/>
                  <a:ext cx="33804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73" name="Entrada de lápiz 72">
                  <a:extLst>
                    <a:ext uri="{FF2B5EF4-FFF2-40B4-BE49-F238E27FC236}">
                      <a16:creationId xmlns:a16="http://schemas.microsoft.com/office/drawing/2014/main" id="{A0C78DE1-B613-662D-9768-DB5E1DB04338}"/>
                    </a:ext>
                  </a:extLst>
                </p14:cNvPr>
                <p14:cNvContentPartPr/>
                <p14:nvPr/>
              </p14:nvContentPartPr>
              <p14:xfrm>
                <a:off x="3914143" y="3155822"/>
                <a:ext cx="245520" cy="137160"/>
              </p14:xfrm>
            </p:contentPart>
          </mc:Choice>
          <mc:Fallback>
            <p:pic>
              <p:nvPicPr>
                <p:cNvPr id="73" name="Entrada de lápiz 72">
                  <a:extLst>
                    <a:ext uri="{FF2B5EF4-FFF2-40B4-BE49-F238E27FC236}">
                      <a16:creationId xmlns:a16="http://schemas.microsoft.com/office/drawing/2014/main" id="{A0C78DE1-B613-662D-9768-DB5E1DB0433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905503" y="3146822"/>
                  <a:ext cx="263160" cy="15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upo 115">
            <a:extLst>
              <a:ext uri="{FF2B5EF4-FFF2-40B4-BE49-F238E27FC236}">
                <a16:creationId xmlns:a16="http://schemas.microsoft.com/office/drawing/2014/main" id="{F652954C-6EEB-08EF-361B-83FE15ABDCBD}"/>
              </a:ext>
            </a:extLst>
          </p:cNvPr>
          <p:cNvGrpSpPr/>
          <p:nvPr/>
        </p:nvGrpSpPr>
        <p:grpSpPr>
          <a:xfrm>
            <a:off x="2708143" y="5862302"/>
            <a:ext cx="2092320" cy="741960"/>
            <a:chOff x="2708143" y="5862302"/>
            <a:chExt cx="2092320" cy="74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83" name="Entrada de lápiz 82">
                  <a:extLst>
                    <a:ext uri="{FF2B5EF4-FFF2-40B4-BE49-F238E27FC236}">
                      <a16:creationId xmlns:a16="http://schemas.microsoft.com/office/drawing/2014/main" id="{959ACCE9-004C-5741-614E-CB750E64B442}"/>
                    </a:ext>
                  </a:extLst>
                </p14:cNvPr>
                <p14:cNvContentPartPr/>
                <p14:nvPr/>
              </p14:nvContentPartPr>
              <p14:xfrm>
                <a:off x="2708143" y="5862302"/>
                <a:ext cx="111960" cy="682920"/>
              </p14:xfrm>
            </p:contentPart>
          </mc:Choice>
          <mc:Fallback>
            <p:pic>
              <p:nvPicPr>
                <p:cNvPr id="83" name="Entrada de lápiz 82">
                  <a:extLst>
                    <a:ext uri="{FF2B5EF4-FFF2-40B4-BE49-F238E27FC236}">
                      <a16:creationId xmlns:a16="http://schemas.microsoft.com/office/drawing/2014/main" id="{959ACCE9-004C-5741-614E-CB750E64B44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699143" y="5853302"/>
                  <a:ext cx="129600" cy="70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84" name="Entrada de lápiz 83">
                  <a:extLst>
                    <a:ext uri="{FF2B5EF4-FFF2-40B4-BE49-F238E27FC236}">
                      <a16:creationId xmlns:a16="http://schemas.microsoft.com/office/drawing/2014/main" id="{8C34E86B-27B8-5956-F8B3-8634A294FD9C}"/>
                    </a:ext>
                  </a:extLst>
                </p14:cNvPr>
                <p14:cNvContentPartPr/>
                <p14:nvPr/>
              </p14:nvContentPartPr>
              <p14:xfrm>
                <a:off x="2812183" y="6054542"/>
                <a:ext cx="172440" cy="28080"/>
              </p14:xfrm>
            </p:contentPart>
          </mc:Choice>
          <mc:Fallback>
            <p:pic>
              <p:nvPicPr>
                <p:cNvPr id="84" name="Entrada de lápiz 83">
                  <a:extLst>
                    <a:ext uri="{FF2B5EF4-FFF2-40B4-BE49-F238E27FC236}">
                      <a16:creationId xmlns:a16="http://schemas.microsoft.com/office/drawing/2014/main" id="{8C34E86B-27B8-5956-F8B3-8634A294FD9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803543" y="6045902"/>
                  <a:ext cx="1900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86" name="Entrada de lápiz 85">
                  <a:extLst>
                    <a:ext uri="{FF2B5EF4-FFF2-40B4-BE49-F238E27FC236}">
                      <a16:creationId xmlns:a16="http://schemas.microsoft.com/office/drawing/2014/main" id="{4184C599-406A-AABC-1951-DDAEFC91508E}"/>
                    </a:ext>
                  </a:extLst>
                </p14:cNvPr>
                <p14:cNvContentPartPr/>
                <p14:nvPr/>
              </p14:nvContentPartPr>
              <p14:xfrm>
                <a:off x="3071383" y="6016382"/>
                <a:ext cx="14400" cy="111600"/>
              </p14:xfrm>
            </p:contentPart>
          </mc:Choice>
          <mc:Fallback>
            <p:pic>
              <p:nvPicPr>
                <p:cNvPr id="86" name="Entrada de lápiz 85">
                  <a:extLst>
                    <a:ext uri="{FF2B5EF4-FFF2-40B4-BE49-F238E27FC236}">
                      <a16:creationId xmlns:a16="http://schemas.microsoft.com/office/drawing/2014/main" id="{4184C599-406A-AABC-1951-DDAEFC91508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062743" y="6007382"/>
                  <a:ext cx="320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87" name="Entrada de lápiz 86">
                  <a:extLst>
                    <a:ext uri="{FF2B5EF4-FFF2-40B4-BE49-F238E27FC236}">
                      <a16:creationId xmlns:a16="http://schemas.microsoft.com/office/drawing/2014/main" id="{24A9FD67-BB28-03E0-69B6-265E42D98E88}"/>
                    </a:ext>
                  </a:extLst>
                </p14:cNvPr>
                <p14:cNvContentPartPr/>
                <p14:nvPr/>
              </p14:nvContentPartPr>
              <p14:xfrm>
                <a:off x="3003703" y="6106382"/>
                <a:ext cx="184320" cy="40680"/>
              </p14:xfrm>
            </p:contentPart>
          </mc:Choice>
          <mc:Fallback>
            <p:pic>
              <p:nvPicPr>
                <p:cNvPr id="87" name="Entrada de lápiz 86">
                  <a:extLst>
                    <a:ext uri="{FF2B5EF4-FFF2-40B4-BE49-F238E27FC236}">
                      <a16:creationId xmlns:a16="http://schemas.microsoft.com/office/drawing/2014/main" id="{24A9FD67-BB28-03E0-69B6-265E42D98E8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994703" y="6097382"/>
                  <a:ext cx="2019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88" name="Entrada de lápiz 87">
                  <a:extLst>
                    <a:ext uri="{FF2B5EF4-FFF2-40B4-BE49-F238E27FC236}">
                      <a16:creationId xmlns:a16="http://schemas.microsoft.com/office/drawing/2014/main" id="{D4EF85ED-BC67-AF36-2C3F-606F4CCDC4DD}"/>
                    </a:ext>
                  </a:extLst>
                </p14:cNvPr>
                <p14:cNvContentPartPr/>
                <p14:nvPr/>
              </p14:nvContentPartPr>
              <p14:xfrm>
                <a:off x="2981383" y="5983982"/>
                <a:ext cx="141480" cy="20520"/>
              </p14:xfrm>
            </p:contentPart>
          </mc:Choice>
          <mc:Fallback>
            <p:pic>
              <p:nvPicPr>
                <p:cNvPr id="88" name="Entrada de lápiz 87">
                  <a:extLst>
                    <a:ext uri="{FF2B5EF4-FFF2-40B4-BE49-F238E27FC236}">
                      <a16:creationId xmlns:a16="http://schemas.microsoft.com/office/drawing/2014/main" id="{D4EF85ED-BC67-AF36-2C3F-606F4CCDC4D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972743" y="5974982"/>
                  <a:ext cx="1591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89" name="Entrada de lápiz 88">
                  <a:extLst>
                    <a:ext uri="{FF2B5EF4-FFF2-40B4-BE49-F238E27FC236}">
                      <a16:creationId xmlns:a16="http://schemas.microsoft.com/office/drawing/2014/main" id="{C38F6AC2-4DEF-7BA7-352A-40FB6E212F5D}"/>
                    </a:ext>
                  </a:extLst>
                </p14:cNvPr>
                <p14:cNvContentPartPr/>
                <p14:nvPr/>
              </p14:nvContentPartPr>
              <p14:xfrm>
                <a:off x="3234463" y="6004142"/>
                <a:ext cx="212040" cy="77400"/>
              </p14:xfrm>
            </p:contentPart>
          </mc:Choice>
          <mc:Fallback>
            <p:pic>
              <p:nvPicPr>
                <p:cNvPr id="89" name="Entrada de lápiz 88">
                  <a:extLst>
                    <a:ext uri="{FF2B5EF4-FFF2-40B4-BE49-F238E27FC236}">
                      <a16:creationId xmlns:a16="http://schemas.microsoft.com/office/drawing/2014/main" id="{C38F6AC2-4DEF-7BA7-352A-40FB6E212F5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225463" y="5995142"/>
                  <a:ext cx="2296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90" name="Entrada de lápiz 89">
                  <a:extLst>
                    <a:ext uri="{FF2B5EF4-FFF2-40B4-BE49-F238E27FC236}">
                      <a16:creationId xmlns:a16="http://schemas.microsoft.com/office/drawing/2014/main" id="{6BD944D0-7813-CA5A-233D-B1F15F5AF165}"/>
                    </a:ext>
                  </a:extLst>
                </p14:cNvPr>
                <p14:cNvContentPartPr/>
                <p14:nvPr/>
              </p14:nvContentPartPr>
              <p14:xfrm>
                <a:off x="3486823" y="6025742"/>
                <a:ext cx="375480" cy="61920"/>
              </p14:xfrm>
            </p:contentPart>
          </mc:Choice>
          <mc:Fallback>
            <p:pic>
              <p:nvPicPr>
                <p:cNvPr id="90" name="Entrada de lápiz 89">
                  <a:extLst>
                    <a:ext uri="{FF2B5EF4-FFF2-40B4-BE49-F238E27FC236}">
                      <a16:creationId xmlns:a16="http://schemas.microsoft.com/office/drawing/2014/main" id="{6BD944D0-7813-CA5A-233D-B1F15F5AF16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478183" y="6016742"/>
                  <a:ext cx="3931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92" name="Entrada de lápiz 91">
                  <a:extLst>
                    <a:ext uri="{FF2B5EF4-FFF2-40B4-BE49-F238E27FC236}">
                      <a16:creationId xmlns:a16="http://schemas.microsoft.com/office/drawing/2014/main" id="{2F51C4A4-F0B9-420B-FFB7-F41B0623A2D9}"/>
                    </a:ext>
                  </a:extLst>
                </p14:cNvPr>
                <p14:cNvContentPartPr/>
                <p14:nvPr/>
              </p14:nvContentPartPr>
              <p14:xfrm>
                <a:off x="4044463" y="5988662"/>
                <a:ext cx="100080" cy="149040"/>
              </p14:xfrm>
            </p:contentPart>
          </mc:Choice>
          <mc:Fallback>
            <p:pic>
              <p:nvPicPr>
                <p:cNvPr id="92" name="Entrada de lápiz 91">
                  <a:extLst>
                    <a:ext uri="{FF2B5EF4-FFF2-40B4-BE49-F238E27FC236}">
                      <a16:creationId xmlns:a16="http://schemas.microsoft.com/office/drawing/2014/main" id="{2F51C4A4-F0B9-420B-FFB7-F41B0623A2D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035463" y="5980022"/>
                  <a:ext cx="1177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93" name="Entrada de lápiz 92">
                  <a:extLst>
                    <a:ext uri="{FF2B5EF4-FFF2-40B4-BE49-F238E27FC236}">
                      <a16:creationId xmlns:a16="http://schemas.microsoft.com/office/drawing/2014/main" id="{6B09C825-3796-D73E-5635-F2149BE35FE7}"/>
                    </a:ext>
                  </a:extLst>
                </p14:cNvPr>
                <p14:cNvContentPartPr/>
                <p14:nvPr/>
              </p14:nvContentPartPr>
              <p14:xfrm>
                <a:off x="4185223" y="6037262"/>
                <a:ext cx="175680" cy="126720"/>
              </p14:xfrm>
            </p:contentPart>
          </mc:Choice>
          <mc:Fallback>
            <p:pic>
              <p:nvPicPr>
                <p:cNvPr id="93" name="Entrada de lápiz 92">
                  <a:extLst>
                    <a:ext uri="{FF2B5EF4-FFF2-40B4-BE49-F238E27FC236}">
                      <a16:creationId xmlns:a16="http://schemas.microsoft.com/office/drawing/2014/main" id="{6B09C825-3796-D73E-5635-F2149BE35FE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176223" y="6028622"/>
                  <a:ext cx="1933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94" name="Entrada de lápiz 93">
                  <a:extLst>
                    <a:ext uri="{FF2B5EF4-FFF2-40B4-BE49-F238E27FC236}">
                      <a16:creationId xmlns:a16="http://schemas.microsoft.com/office/drawing/2014/main" id="{D03A975C-F001-CB11-302F-150E90C6B9B9}"/>
                    </a:ext>
                  </a:extLst>
                </p14:cNvPr>
                <p14:cNvContentPartPr/>
                <p14:nvPr/>
              </p14:nvContentPartPr>
              <p14:xfrm>
                <a:off x="4367743" y="6026822"/>
                <a:ext cx="132480" cy="66240"/>
              </p14:xfrm>
            </p:contentPart>
          </mc:Choice>
          <mc:Fallback>
            <p:pic>
              <p:nvPicPr>
                <p:cNvPr id="94" name="Entrada de lápiz 93">
                  <a:extLst>
                    <a:ext uri="{FF2B5EF4-FFF2-40B4-BE49-F238E27FC236}">
                      <a16:creationId xmlns:a16="http://schemas.microsoft.com/office/drawing/2014/main" id="{D03A975C-F001-CB11-302F-150E90C6B9B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358743" y="6018182"/>
                  <a:ext cx="1501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95" name="Entrada de lápiz 94">
                  <a:extLst>
                    <a:ext uri="{FF2B5EF4-FFF2-40B4-BE49-F238E27FC236}">
                      <a16:creationId xmlns:a16="http://schemas.microsoft.com/office/drawing/2014/main" id="{AE758C08-736D-6F38-AA84-85978481CD82}"/>
                    </a:ext>
                  </a:extLst>
                </p14:cNvPr>
                <p14:cNvContentPartPr/>
                <p14:nvPr/>
              </p14:nvContentPartPr>
              <p14:xfrm>
                <a:off x="4098463" y="6181982"/>
                <a:ext cx="106920" cy="115920"/>
              </p14:xfrm>
            </p:contentPart>
          </mc:Choice>
          <mc:Fallback>
            <p:pic>
              <p:nvPicPr>
                <p:cNvPr id="95" name="Entrada de lápiz 94">
                  <a:extLst>
                    <a:ext uri="{FF2B5EF4-FFF2-40B4-BE49-F238E27FC236}">
                      <a16:creationId xmlns:a16="http://schemas.microsoft.com/office/drawing/2014/main" id="{AE758C08-736D-6F38-AA84-85978481CD8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089463" y="6172982"/>
                  <a:ext cx="1245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96" name="Entrada de lápiz 95">
                  <a:extLst>
                    <a:ext uri="{FF2B5EF4-FFF2-40B4-BE49-F238E27FC236}">
                      <a16:creationId xmlns:a16="http://schemas.microsoft.com/office/drawing/2014/main" id="{7D5C820D-00D2-4ED9-9267-358C804B314D}"/>
                    </a:ext>
                  </a:extLst>
                </p14:cNvPr>
                <p14:cNvContentPartPr/>
                <p14:nvPr/>
              </p14:nvContentPartPr>
              <p14:xfrm>
                <a:off x="4217623" y="6220862"/>
                <a:ext cx="113400" cy="74880"/>
              </p14:xfrm>
            </p:contentPart>
          </mc:Choice>
          <mc:Fallback>
            <p:pic>
              <p:nvPicPr>
                <p:cNvPr id="96" name="Entrada de lápiz 95">
                  <a:extLst>
                    <a:ext uri="{FF2B5EF4-FFF2-40B4-BE49-F238E27FC236}">
                      <a16:creationId xmlns:a16="http://schemas.microsoft.com/office/drawing/2014/main" id="{7D5C820D-00D2-4ED9-9267-358C804B314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208983" y="6212222"/>
                  <a:ext cx="1310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97" name="Entrada de lápiz 96">
                  <a:extLst>
                    <a:ext uri="{FF2B5EF4-FFF2-40B4-BE49-F238E27FC236}">
                      <a16:creationId xmlns:a16="http://schemas.microsoft.com/office/drawing/2014/main" id="{919C246A-4876-14E9-A481-72F679C6485A}"/>
                    </a:ext>
                  </a:extLst>
                </p14:cNvPr>
                <p14:cNvContentPartPr/>
                <p14:nvPr/>
              </p14:nvContentPartPr>
              <p14:xfrm>
                <a:off x="4352983" y="6227702"/>
                <a:ext cx="37800" cy="43560"/>
              </p14:xfrm>
            </p:contentPart>
          </mc:Choice>
          <mc:Fallback>
            <p:pic>
              <p:nvPicPr>
                <p:cNvPr id="97" name="Entrada de lápiz 96">
                  <a:extLst>
                    <a:ext uri="{FF2B5EF4-FFF2-40B4-BE49-F238E27FC236}">
                      <a16:creationId xmlns:a16="http://schemas.microsoft.com/office/drawing/2014/main" id="{919C246A-4876-14E9-A481-72F679C6485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343983" y="6218702"/>
                  <a:ext cx="554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98" name="Entrada de lápiz 97">
                  <a:extLst>
                    <a:ext uri="{FF2B5EF4-FFF2-40B4-BE49-F238E27FC236}">
                      <a16:creationId xmlns:a16="http://schemas.microsoft.com/office/drawing/2014/main" id="{0725F85C-0F6B-583C-3030-461A5D93FA0A}"/>
                    </a:ext>
                  </a:extLst>
                </p14:cNvPr>
                <p14:cNvContentPartPr/>
                <p14:nvPr/>
              </p14:nvContentPartPr>
              <p14:xfrm>
                <a:off x="4424263" y="6226622"/>
                <a:ext cx="44280" cy="42840"/>
              </p14:xfrm>
            </p:contentPart>
          </mc:Choice>
          <mc:Fallback>
            <p:pic>
              <p:nvPicPr>
                <p:cNvPr id="98" name="Entrada de lápiz 97">
                  <a:extLst>
                    <a:ext uri="{FF2B5EF4-FFF2-40B4-BE49-F238E27FC236}">
                      <a16:creationId xmlns:a16="http://schemas.microsoft.com/office/drawing/2014/main" id="{0725F85C-0F6B-583C-3030-461A5D93FA0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415623" y="6217982"/>
                  <a:ext cx="619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99" name="Entrada de lápiz 98">
                  <a:extLst>
                    <a:ext uri="{FF2B5EF4-FFF2-40B4-BE49-F238E27FC236}">
                      <a16:creationId xmlns:a16="http://schemas.microsoft.com/office/drawing/2014/main" id="{9EFCA396-EBFB-4AB6-8C2E-2D287D4635FF}"/>
                    </a:ext>
                  </a:extLst>
                </p14:cNvPr>
                <p14:cNvContentPartPr/>
                <p14:nvPr/>
              </p14:nvContentPartPr>
              <p14:xfrm>
                <a:off x="4501663" y="6214382"/>
                <a:ext cx="60480" cy="51120"/>
              </p14:xfrm>
            </p:contentPart>
          </mc:Choice>
          <mc:Fallback>
            <p:pic>
              <p:nvPicPr>
                <p:cNvPr id="99" name="Entrada de lápiz 98">
                  <a:extLst>
                    <a:ext uri="{FF2B5EF4-FFF2-40B4-BE49-F238E27FC236}">
                      <a16:creationId xmlns:a16="http://schemas.microsoft.com/office/drawing/2014/main" id="{9EFCA396-EBFB-4AB6-8C2E-2D287D4635F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493023" y="6205382"/>
                  <a:ext cx="781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00" name="Entrada de lápiz 99">
                  <a:extLst>
                    <a:ext uri="{FF2B5EF4-FFF2-40B4-BE49-F238E27FC236}">
                      <a16:creationId xmlns:a16="http://schemas.microsoft.com/office/drawing/2014/main" id="{F98CC17D-E8E5-E6B0-62F8-57EA865C829D}"/>
                    </a:ext>
                  </a:extLst>
                </p14:cNvPr>
                <p14:cNvContentPartPr/>
                <p14:nvPr/>
              </p14:nvContentPartPr>
              <p14:xfrm>
                <a:off x="4129063" y="6380702"/>
                <a:ext cx="42120" cy="71280"/>
              </p14:xfrm>
            </p:contentPart>
          </mc:Choice>
          <mc:Fallback>
            <p:pic>
              <p:nvPicPr>
                <p:cNvPr id="100" name="Entrada de lápiz 99">
                  <a:extLst>
                    <a:ext uri="{FF2B5EF4-FFF2-40B4-BE49-F238E27FC236}">
                      <a16:creationId xmlns:a16="http://schemas.microsoft.com/office/drawing/2014/main" id="{F98CC17D-E8E5-E6B0-62F8-57EA865C829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120423" y="6371702"/>
                  <a:ext cx="597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01" name="Entrada de lápiz 100">
                  <a:extLst>
                    <a:ext uri="{FF2B5EF4-FFF2-40B4-BE49-F238E27FC236}">
                      <a16:creationId xmlns:a16="http://schemas.microsoft.com/office/drawing/2014/main" id="{A0B5B2FB-8CC4-87C7-6DFC-0EA99CA4AC7D}"/>
                    </a:ext>
                  </a:extLst>
                </p14:cNvPr>
                <p14:cNvContentPartPr/>
                <p14:nvPr/>
              </p14:nvContentPartPr>
              <p14:xfrm>
                <a:off x="4085503" y="6429302"/>
                <a:ext cx="106200" cy="19440"/>
              </p14:xfrm>
            </p:contentPart>
          </mc:Choice>
          <mc:Fallback>
            <p:pic>
              <p:nvPicPr>
                <p:cNvPr id="101" name="Entrada de lápiz 100">
                  <a:extLst>
                    <a:ext uri="{FF2B5EF4-FFF2-40B4-BE49-F238E27FC236}">
                      <a16:creationId xmlns:a16="http://schemas.microsoft.com/office/drawing/2014/main" id="{A0B5B2FB-8CC4-87C7-6DFC-0EA99CA4AC7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076503" y="6420662"/>
                  <a:ext cx="1238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02" name="Entrada de lápiz 101">
                  <a:extLst>
                    <a:ext uri="{FF2B5EF4-FFF2-40B4-BE49-F238E27FC236}">
                      <a16:creationId xmlns:a16="http://schemas.microsoft.com/office/drawing/2014/main" id="{3563DC9F-9871-F694-A589-42C530B1C5E0}"/>
                    </a:ext>
                  </a:extLst>
                </p14:cNvPr>
                <p14:cNvContentPartPr/>
                <p14:nvPr/>
              </p14:nvContentPartPr>
              <p14:xfrm>
                <a:off x="4113223" y="6354782"/>
                <a:ext cx="82080" cy="17640"/>
              </p14:xfrm>
            </p:contentPart>
          </mc:Choice>
          <mc:Fallback>
            <p:pic>
              <p:nvPicPr>
                <p:cNvPr id="102" name="Entrada de lápiz 101">
                  <a:extLst>
                    <a:ext uri="{FF2B5EF4-FFF2-40B4-BE49-F238E27FC236}">
                      <a16:creationId xmlns:a16="http://schemas.microsoft.com/office/drawing/2014/main" id="{3563DC9F-9871-F694-A589-42C530B1C5E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104583" y="6345782"/>
                  <a:ext cx="997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03" name="Entrada de lápiz 102">
                  <a:extLst>
                    <a:ext uri="{FF2B5EF4-FFF2-40B4-BE49-F238E27FC236}">
                      <a16:creationId xmlns:a16="http://schemas.microsoft.com/office/drawing/2014/main" id="{10DBEF3E-325A-CE20-7B42-7EA0547BC7F3}"/>
                    </a:ext>
                  </a:extLst>
                </p14:cNvPr>
                <p14:cNvContentPartPr/>
                <p14:nvPr/>
              </p14:nvContentPartPr>
              <p14:xfrm>
                <a:off x="4254703" y="6374582"/>
                <a:ext cx="146880" cy="68040"/>
              </p14:xfrm>
            </p:contentPart>
          </mc:Choice>
          <mc:Fallback>
            <p:pic>
              <p:nvPicPr>
                <p:cNvPr id="103" name="Entrada de lápiz 102">
                  <a:extLst>
                    <a:ext uri="{FF2B5EF4-FFF2-40B4-BE49-F238E27FC236}">
                      <a16:creationId xmlns:a16="http://schemas.microsoft.com/office/drawing/2014/main" id="{10DBEF3E-325A-CE20-7B42-7EA0547BC7F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246063" y="6365582"/>
                  <a:ext cx="1645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04" name="Entrada de lápiz 103">
                  <a:extLst>
                    <a:ext uri="{FF2B5EF4-FFF2-40B4-BE49-F238E27FC236}">
                      <a16:creationId xmlns:a16="http://schemas.microsoft.com/office/drawing/2014/main" id="{2438D1BD-1772-7576-0C68-862CC8837BCE}"/>
                    </a:ext>
                  </a:extLst>
                </p14:cNvPr>
                <p14:cNvContentPartPr/>
                <p14:nvPr/>
              </p14:nvContentPartPr>
              <p14:xfrm>
                <a:off x="4414183" y="6392942"/>
                <a:ext cx="50400" cy="55800"/>
              </p14:xfrm>
            </p:contentPart>
          </mc:Choice>
          <mc:Fallback>
            <p:pic>
              <p:nvPicPr>
                <p:cNvPr id="104" name="Entrada de lápiz 103">
                  <a:extLst>
                    <a:ext uri="{FF2B5EF4-FFF2-40B4-BE49-F238E27FC236}">
                      <a16:creationId xmlns:a16="http://schemas.microsoft.com/office/drawing/2014/main" id="{2438D1BD-1772-7576-0C68-862CC8837BC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405543" y="6384302"/>
                  <a:ext cx="680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05" name="Entrada de lápiz 104">
                  <a:extLst>
                    <a:ext uri="{FF2B5EF4-FFF2-40B4-BE49-F238E27FC236}">
                      <a16:creationId xmlns:a16="http://schemas.microsoft.com/office/drawing/2014/main" id="{6B47735F-C9DF-FA90-565B-D626E59F98E8}"/>
                    </a:ext>
                  </a:extLst>
                </p14:cNvPr>
                <p14:cNvContentPartPr/>
                <p14:nvPr/>
              </p14:nvContentPartPr>
              <p14:xfrm>
                <a:off x="4378903" y="6339302"/>
                <a:ext cx="45360" cy="57240"/>
              </p14:xfrm>
            </p:contentPart>
          </mc:Choice>
          <mc:Fallback>
            <p:pic>
              <p:nvPicPr>
                <p:cNvPr id="105" name="Entrada de lápiz 104">
                  <a:extLst>
                    <a:ext uri="{FF2B5EF4-FFF2-40B4-BE49-F238E27FC236}">
                      <a16:creationId xmlns:a16="http://schemas.microsoft.com/office/drawing/2014/main" id="{6B47735F-C9DF-FA90-565B-D626E59F98E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370263" y="6330662"/>
                  <a:ext cx="630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06" name="Entrada de lápiz 105">
                  <a:extLst>
                    <a:ext uri="{FF2B5EF4-FFF2-40B4-BE49-F238E27FC236}">
                      <a16:creationId xmlns:a16="http://schemas.microsoft.com/office/drawing/2014/main" id="{D2050C0E-1BFE-8CF5-82F0-CB9689493C6F}"/>
                    </a:ext>
                  </a:extLst>
                </p14:cNvPr>
                <p14:cNvContentPartPr/>
                <p14:nvPr/>
              </p14:nvContentPartPr>
              <p14:xfrm>
                <a:off x="4454143" y="6349022"/>
                <a:ext cx="138960" cy="86400"/>
              </p14:xfrm>
            </p:contentPart>
          </mc:Choice>
          <mc:Fallback>
            <p:pic>
              <p:nvPicPr>
                <p:cNvPr id="106" name="Entrada de lápiz 105">
                  <a:extLst>
                    <a:ext uri="{FF2B5EF4-FFF2-40B4-BE49-F238E27FC236}">
                      <a16:creationId xmlns:a16="http://schemas.microsoft.com/office/drawing/2014/main" id="{D2050C0E-1BFE-8CF5-82F0-CB9689493C6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445143" y="6340382"/>
                  <a:ext cx="1566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07" name="Entrada de lápiz 106">
                  <a:extLst>
                    <a:ext uri="{FF2B5EF4-FFF2-40B4-BE49-F238E27FC236}">
                      <a16:creationId xmlns:a16="http://schemas.microsoft.com/office/drawing/2014/main" id="{62E48E59-E580-5016-A89D-058230F08CCE}"/>
                    </a:ext>
                  </a:extLst>
                </p14:cNvPr>
                <p14:cNvContentPartPr/>
                <p14:nvPr/>
              </p14:nvContentPartPr>
              <p14:xfrm>
                <a:off x="4577983" y="6344342"/>
                <a:ext cx="76680" cy="86040"/>
              </p14:xfrm>
            </p:contentPart>
          </mc:Choice>
          <mc:Fallback>
            <p:pic>
              <p:nvPicPr>
                <p:cNvPr id="107" name="Entrada de lápiz 106">
                  <a:extLst>
                    <a:ext uri="{FF2B5EF4-FFF2-40B4-BE49-F238E27FC236}">
                      <a16:creationId xmlns:a16="http://schemas.microsoft.com/office/drawing/2014/main" id="{62E48E59-E580-5016-A89D-058230F08CC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568983" y="6335342"/>
                  <a:ext cx="943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08" name="Entrada de lápiz 107">
                  <a:extLst>
                    <a:ext uri="{FF2B5EF4-FFF2-40B4-BE49-F238E27FC236}">
                      <a16:creationId xmlns:a16="http://schemas.microsoft.com/office/drawing/2014/main" id="{97EB3BA0-14F7-3A5A-1F0D-D5B19F3462F9}"/>
                    </a:ext>
                  </a:extLst>
                </p14:cNvPr>
                <p14:cNvContentPartPr/>
                <p14:nvPr/>
              </p14:nvContentPartPr>
              <p14:xfrm>
                <a:off x="4639903" y="6310862"/>
                <a:ext cx="160560" cy="77400"/>
              </p14:xfrm>
            </p:contentPart>
          </mc:Choice>
          <mc:Fallback>
            <p:pic>
              <p:nvPicPr>
                <p:cNvPr id="108" name="Entrada de lápiz 107">
                  <a:extLst>
                    <a:ext uri="{FF2B5EF4-FFF2-40B4-BE49-F238E27FC236}">
                      <a16:creationId xmlns:a16="http://schemas.microsoft.com/office/drawing/2014/main" id="{97EB3BA0-14F7-3A5A-1F0D-D5B19F3462F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630903" y="6301862"/>
                  <a:ext cx="1782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10" name="Entrada de lápiz 109">
                  <a:extLst>
                    <a:ext uri="{FF2B5EF4-FFF2-40B4-BE49-F238E27FC236}">
                      <a16:creationId xmlns:a16="http://schemas.microsoft.com/office/drawing/2014/main" id="{AF99CDE5-14C0-B3BB-F901-F54EE3D0E5D6}"/>
                    </a:ext>
                  </a:extLst>
                </p14:cNvPr>
                <p14:cNvContentPartPr/>
                <p14:nvPr/>
              </p14:nvContentPartPr>
              <p14:xfrm>
                <a:off x="4110703" y="6510662"/>
                <a:ext cx="110880" cy="93600"/>
              </p14:xfrm>
            </p:contentPart>
          </mc:Choice>
          <mc:Fallback>
            <p:pic>
              <p:nvPicPr>
                <p:cNvPr id="110" name="Entrada de lápiz 109">
                  <a:extLst>
                    <a:ext uri="{FF2B5EF4-FFF2-40B4-BE49-F238E27FC236}">
                      <a16:creationId xmlns:a16="http://schemas.microsoft.com/office/drawing/2014/main" id="{AF99CDE5-14C0-B3BB-F901-F54EE3D0E5D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101703" y="6501662"/>
                  <a:ext cx="1285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11" name="Entrada de lápiz 110">
                  <a:extLst>
                    <a:ext uri="{FF2B5EF4-FFF2-40B4-BE49-F238E27FC236}">
                      <a16:creationId xmlns:a16="http://schemas.microsoft.com/office/drawing/2014/main" id="{B278DCD5-52F9-2D0D-0F96-B2B05B5DECDC}"/>
                    </a:ext>
                  </a:extLst>
                </p14:cNvPr>
                <p14:cNvContentPartPr/>
                <p14:nvPr/>
              </p14:nvContentPartPr>
              <p14:xfrm>
                <a:off x="4288183" y="6539102"/>
                <a:ext cx="133920" cy="63360"/>
              </p14:xfrm>
            </p:contentPart>
          </mc:Choice>
          <mc:Fallback>
            <p:pic>
              <p:nvPicPr>
                <p:cNvPr id="111" name="Entrada de lápiz 110">
                  <a:extLst>
                    <a:ext uri="{FF2B5EF4-FFF2-40B4-BE49-F238E27FC236}">
                      <a16:creationId xmlns:a16="http://schemas.microsoft.com/office/drawing/2014/main" id="{B278DCD5-52F9-2D0D-0F96-B2B05B5DECD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279543" y="6530462"/>
                  <a:ext cx="1515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12" name="Entrada de lápiz 111">
                  <a:extLst>
                    <a:ext uri="{FF2B5EF4-FFF2-40B4-BE49-F238E27FC236}">
                      <a16:creationId xmlns:a16="http://schemas.microsoft.com/office/drawing/2014/main" id="{85F777DC-DA92-4122-2D44-F0B69AC47BE3}"/>
                    </a:ext>
                  </a:extLst>
                </p14:cNvPr>
                <p14:cNvContentPartPr/>
                <p14:nvPr/>
              </p14:nvContentPartPr>
              <p14:xfrm>
                <a:off x="4413463" y="6519302"/>
                <a:ext cx="177840" cy="77400"/>
              </p14:xfrm>
            </p:contentPart>
          </mc:Choice>
          <mc:Fallback>
            <p:pic>
              <p:nvPicPr>
                <p:cNvPr id="112" name="Entrada de lápiz 111">
                  <a:extLst>
                    <a:ext uri="{FF2B5EF4-FFF2-40B4-BE49-F238E27FC236}">
                      <a16:creationId xmlns:a16="http://schemas.microsoft.com/office/drawing/2014/main" id="{85F777DC-DA92-4122-2D44-F0B69AC47BE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404463" y="6510302"/>
                  <a:ext cx="1954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13" name="Entrada de lápiz 112">
                  <a:extLst>
                    <a:ext uri="{FF2B5EF4-FFF2-40B4-BE49-F238E27FC236}">
                      <a16:creationId xmlns:a16="http://schemas.microsoft.com/office/drawing/2014/main" id="{AA2E5D56-05B6-8CDE-88D8-19A74A37B17F}"/>
                    </a:ext>
                  </a:extLst>
                </p14:cNvPr>
                <p14:cNvContentPartPr/>
                <p14:nvPr/>
              </p14:nvContentPartPr>
              <p14:xfrm>
                <a:off x="4378903" y="6467462"/>
                <a:ext cx="11520" cy="5040"/>
              </p14:xfrm>
            </p:contentPart>
          </mc:Choice>
          <mc:Fallback>
            <p:pic>
              <p:nvPicPr>
                <p:cNvPr id="113" name="Entrada de lápiz 112">
                  <a:extLst>
                    <a:ext uri="{FF2B5EF4-FFF2-40B4-BE49-F238E27FC236}">
                      <a16:creationId xmlns:a16="http://schemas.microsoft.com/office/drawing/2014/main" id="{AA2E5D56-05B6-8CDE-88D8-19A74A37B17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370263" y="6458822"/>
                  <a:ext cx="291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14" name="Entrada de lápiz 113">
                  <a:extLst>
                    <a:ext uri="{FF2B5EF4-FFF2-40B4-BE49-F238E27FC236}">
                      <a16:creationId xmlns:a16="http://schemas.microsoft.com/office/drawing/2014/main" id="{1EEE4B3A-AFFF-6530-41E1-51D710BBD7F4}"/>
                    </a:ext>
                  </a:extLst>
                </p14:cNvPr>
                <p14:cNvContentPartPr/>
                <p14:nvPr/>
              </p14:nvContentPartPr>
              <p14:xfrm>
                <a:off x="4482943" y="6497342"/>
                <a:ext cx="22680" cy="5040"/>
              </p14:xfrm>
            </p:contentPart>
          </mc:Choice>
          <mc:Fallback>
            <p:pic>
              <p:nvPicPr>
                <p:cNvPr id="114" name="Entrada de lápiz 113">
                  <a:extLst>
                    <a:ext uri="{FF2B5EF4-FFF2-40B4-BE49-F238E27FC236}">
                      <a16:creationId xmlns:a16="http://schemas.microsoft.com/office/drawing/2014/main" id="{1EEE4B3A-AFFF-6530-41E1-51D710BBD7F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474303" y="6488342"/>
                  <a:ext cx="403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15" name="Entrada de lápiz 114">
                  <a:extLst>
                    <a:ext uri="{FF2B5EF4-FFF2-40B4-BE49-F238E27FC236}">
                      <a16:creationId xmlns:a16="http://schemas.microsoft.com/office/drawing/2014/main" id="{7B711AD2-DA56-7B30-B61E-99BAB84E15F4}"/>
                    </a:ext>
                  </a:extLst>
                </p14:cNvPr>
                <p14:cNvContentPartPr/>
                <p14:nvPr/>
              </p14:nvContentPartPr>
              <p14:xfrm>
                <a:off x="4605703" y="6500582"/>
                <a:ext cx="99720" cy="71280"/>
              </p14:xfrm>
            </p:contentPart>
          </mc:Choice>
          <mc:Fallback>
            <p:pic>
              <p:nvPicPr>
                <p:cNvPr id="115" name="Entrada de lápiz 114">
                  <a:extLst>
                    <a:ext uri="{FF2B5EF4-FFF2-40B4-BE49-F238E27FC236}">
                      <a16:creationId xmlns:a16="http://schemas.microsoft.com/office/drawing/2014/main" id="{7B711AD2-DA56-7B30-B61E-99BAB84E15F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596703" y="6491942"/>
                  <a:ext cx="117360" cy="8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upo 131">
            <a:extLst>
              <a:ext uri="{FF2B5EF4-FFF2-40B4-BE49-F238E27FC236}">
                <a16:creationId xmlns:a16="http://schemas.microsoft.com/office/drawing/2014/main" id="{9E30C8B6-A259-D029-8AEA-9B1052FA4B7C}"/>
              </a:ext>
            </a:extLst>
          </p:cNvPr>
          <p:cNvGrpSpPr/>
          <p:nvPr/>
        </p:nvGrpSpPr>
        <p:grpSpPr>
          <a:xfrm>
            <a:off x="7433503" y="2857382"/>
            <a:ext cx="1046160" cy="543240"/>
            <a:chOff x="7433503" y="2857382"/>
            <a:chExt cx="1046160" cy="54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25" name="Entrada de lápiz 124">
                  <a:extLst>
                    <a:ext uri="{FF2B5EF4-FFF2-40B4-BE49-F238E27FC236}">
                      <a16:creationId xmlns:a16="http://schemas.microsoft.com/office/drawing/2014/main" id="{83942B3A-9DAA-2671-DB42-07B712743CE4}"/>
                    </a:ext>
                  </a:extLst>
                </p14:cNvPr>
                <p14:cNvContentPartPr/>
                <p14:nvPr/>
              </p14:nvContentPartPr>
              <p14:xfrm>
                <a:off x="7433503" y="3006062"/>
                <a:ext cx="164520" cy="239760"/>
              </p14:xfrm>
            </p:contentPart>
          </mc:Choice>
          <mc:Fallback>
            <p:pic>
              <p:nvPicPr>
                <p:cNvPr id="125" name="Entrada de lápiz 124">
                  <a:extLst>
                    <a:ext uri="{FF2B5EF4-FFF2-40B4-BE49-F238E27FC236}">
                      <a16:creationId xmlns:a16="http://schemas.microsoft.com/office/drawing/2014/main" id="{83942B3A-9DAA-2671-DB42-07B712743CE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424503" y="2997062"/>
                  <a:ext cx="1821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26" name="Entrada de lápiz 125">
                  <a:extLst>
                    <a:ext uri="{FF2B5EF4-FFF2-40B4-BE49-F238E27FC236}">
                      <a16:creationId xmlns:a16="http://schemas.microsoft.com/office/drawing/2014/main" id="{24FE3D19-CCC3-F98C-3F29-5C994B6A0C53}"/>
                    </a:ext>
                  </a:extLst>
                </p14:cNvPr>
                <p14:cNvContentPartPr/>
                <p14:nvPr/>
              </p14:nvContentPartPr>
              <p14:xfrm>
                <a:off x="7598023" y="3117662"/>
                <a:ext cx="123840" cy="126720"/>
              </p14:xfrm>
            </p:contentPart>
          </mc:Choice>
          <mc:Fallback>
            <p:pic>
              <p:nvPicPr>
                <p:cNvPr id="126" name="Entrada de lápiz 125">
                  <a:extLst>
                    <a:ext uri="{FF2B5EF4-FFF2-40B4-BE49-F238E27FC236}">
                      <a16:creationId xmlns:a16="http://schemas.microsoft.com/office/drawing/2014/main" id="{24FE3D19-CCC3-F98C-3F29-5C994B6A0C5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589023" y="3108662"/>
                  <a:ext cx="1414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28" name="Entrada de lápiz 127">
                  <a:extLst>
                    <a:ext uri="{FF2B5EF4-FFF2-40B4-BE49-F238E27FC236}">
                      <a16:creationId xmlns:a16="http://schemas.microsoft.com/office/drawing/2014/main" id="{DC8820E1-D415-550A-A270-CD197C8842FF}"/>
                    </a:ext>
                  </a:extLst>
                </p14:cNvPr>
                <p14:cNvContentPartPr/>
                <p14:nvPr/>
              </p14:nvContentPartPr>
              <p14:xfrm>
                <a:off x="7678303" y="3132422"/>
                <a:ext cx="220320" cy="268200"/>
              </p14:xfrm>
            </p:contentPart>
          </mc:Choice>
          <mc:Fallback>
            <p:pic>
              <p:nvPicPr>
                <p:cNvPr id="128" name="Entrada de lápiz 127">
                  <a:extLst>
                    <a:ext uri="{FF2B5EF4-FFF2-40B4-BE49-F238E27FC236}">
                      <a16:creationId xmlns:a16="http://schemas.microsoft.com/office/drawing/2014/main" id="{DC8820E1-D415-550A-A270-CD197C8842F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669663" y="3123782"/>
                  <a:ext cx="23796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30" name="Entrada de lápiz 129">
                  <a:extLst>
                    <a:ext uri="{FF2B5EF4-FFF2-40B4-BE49-F238E27FC236}">
                      <a16:creationId xmlns:a16="http://schemas.microsoft.com/office/drawing/2014/main" id="{85A9578C-CEE8-7EA3-D88A-41719FE3CD86}"/>
                    </a:ext>
                  </a:extLst>
                </p14:cNvPr>
                <p14:cNvContentPartPr/>
                <p14:nvPr/>
              </p14:nvContentPartPr>
              <p14:xfrm>
                <a:off x="7903303" y="3153302"/>
                <a:ext cx="104040" cy="120960"/>
              </p14:xfrm>
            </p:contentPart>
          </mc:Choice>
          <mc:Fallback>
            <p:pic>
              <p:nvPicPr>
                <p:cNvPr id="130" name="Entrada de lápiz 129">
                  <a:extLst>
                    <a:ext uri="{FF2B5EF4-FFF2-40B4-BE49-F238E27FC236}">
                      <a16:creationId xmlns:a16="http://schemas.microsoft.com/office/drawing/2014/main" id="{85A9578C-CEE8-7EA3-D88A-41719FE3CD8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894663" y="3144302"/>
                  <a:ext cx="1216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31" name="Entrada de lápiz 130">
                  <a:extLst>
                    <a:ext uri="{FF2B5EF4-FFF2-40B4-BE49-F238E27FC236}">
                      <a16:creationId xmlns:a16="http://schemas.microsoft.com/office/drawing/2014/main" id="{91824997-CE66-C7AF-6693-E0B556CB2828}"/>
                    </a:ext>
                  </a:extLst>
                </p14:cNvPr>
                <p14:cNvContentPartPr/>
                <p14:nvPr/>
              </p14:nvContentPartPr>
              <p14:xfrm>
                <a:off x="8072503" y="2857382"/>
                <a:ext cx="407160" cy="386640"/>
              </p14:xfrm>
            </p:contentPart>
          </mc:Choice>
          <mc:Fallback>
            <p:pic>
              <p:nvPicPr>
                <p:cNvPr id="131" name="Entrada de lápiz 130">
                  <a:extLst>
                    <a:ext uri="{FF2B5EF4-FFF2-40B4-BE49-F238E27FC236}">
                      <a16:creationId xmlns:a16="http://schemas.microsoft.com/office/drawing/2014/main" id="{91824997-CE66-C7AF-6693-E0B556CB282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063503" y="2848742"/>
                  <a:ext cx="424800" cy="40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upo 143">
            <a:extLst>
              <a:ext uri="{FF2B5EF4-FFF2-40B4-BE49-F238E27FC236}">
                <a16:creationId xmlns:a16="http://schemas.microsoft.com/office/drawing/2014/main" id="{308934E3-AD54-BD99-92E0-58F4A9C3F352}"/>
              </a:ext>
            </a:extLst>
          </p:cNvPr>
          <p:cNvGrpSpPr/>
          <p:nvPr/>
        </p:nvGrpSpPr>
        <p:grpSpPr>
          <a:xfrm>
            <a:off x="6876223" y="5854742"/>
            <a:ext cx="1127520" cy="720720"/>
            <a:chOff x="6876223" y="5854742"/>
            <a:chExt cx="1127520" cy="72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33" name="Entrada de lápiz 132">
                  <a:extLst>
                    <a:ext uri="{FF2B5EF4-FFF2-40B4-BE49-F238E27FC236}">
                      <a16:creationId xmlns:a16="http://schemas.microsoft.com/office/drawing/2014/main" id="{B488E728-9B01-51B1-ADD7-0EDE11F9466D}"/>
                    </a:ext>
                  </a:extLst>
                </p14:cNvPr>
                <p14:cNvContentPartPr/>
                <p14:nvPr/>
              </p14:nvContentPartPr>
              <p14:xfrm>
                <a:off x="6876223" y="5854742"/>
                <a:ext cx="114120" cy="720720"/>
              </p14:xfrm>
            </p:contentPart>
          </mc:Choice>
          <mc:Fallback>
            <p:pic>
              <p:nvPicPr>
                <p:cNvPr id="133" name="Entrada de lápiz 132">
                  <a:extLst>
                    <a:ext uri="{FF2B5EF4-FFF2-40B4-BE49-F238E27FC236}">
                      <a16:creationId xmlns:a16="http://schemas.microsoft.com/office/drawing/2014/main" id="{B488E728-9B01-51B1-ADD7-0EDE11F9466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867223" y="5846102"/>
                  <a:ext cx="131760" cy="73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34" name="Entrada de lápiz 133">
                  <a:extLst>
                    <a:ext uri="{FF2B5EF4-FFF2-40B4-BE49-F238E27FC236}">
                      <a16:creationId xmlns:a16="http://schemas.microsoft.com/office/drawing/2014/main" id="{9023C479-2D8B-FA60-9803-C4789EFEC9CE}"/>
                    </a:ext>
                  </a:extLst>
                </p14:cNvPr>
                <p14:cNvContentPartPr/>
                <p14:nvPr/>
              </p14:nvContentPartPr>
              <p14:xfrm>
                <a:off x="6944983" y="6048782"/>
                <a:ext cx="136800" cy="10080"/>
              </p14:xfrm>
            </p:contentPart>
          </mc:Choice>
          <mc:Fallback>
            <p:pic>
              <p:nvPicPr>
                <p:cNvPr id="134" name="Entrada de lápiz 133">
                  <a:extLst>
                    <a:ext uri="{FF2B5EF4-FFF2-40B4-BE49-F238E27FC236}">
                      <a16:creationId xmlns:a16="http://schemas.microsoft.com/office/drawing/2014/main" id="{9023C479-2D8B-FA60-9803-C4789EFEC9C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936343" y="6040142"/>
                  <a:ext cx="1544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36" name="Entrada de lápiz 135">
                  <a:extLst>
                    <a:ext uri="{FF2B5EF4-FFF2-40B4-BE49-F238E27FC236}">
                      <a16:creationId xmlns:a16="http://schemas.microsoft.com/office/drawing/2014/main" id="{36D1451A-213E-3BAE-BC2B-0ADE78E552DB}"/>
                    </a:ext>
                  </a:extLst>
                </p14:cNvPr>
                <p14:cNvContentPartPr/>
                <p14:nvPr/>
              </p14:nvContentPartPr>
              <p14:xfrm>
                <a:off x="7177903" y="5986502"/>
                <a:ext cx="19080" cy="89280"/>
              </p14:xfrm>
            </p:contentPart>
          </mc:Choice>
          <mc:Fallback>
            <p:pic>
              <p:nvPicPr>
                <p:cNvPr id="136" name="Entrada de lápiz 135">
                  <a:extLst>
                    <a:ext uri="{FF2B5EF4-FFF2-40B4-BE49-F238E27FC236}">
                      <a16:creationId xmlns:a16="http://schemas.microsoft.com/office/drawing/2014/main" id="{36D1451A-213E-3BAE-BC2B-0ADE78E552D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168903" y="5977862"/>
                  <a:ext cx="367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37" name="Entrada de lápiz 136">
                  <a:extLst>
                    <a:ext uri="{FF2B5EF4-FFF2-40B4-BE49-F238E27FC236}">
                      <a16:creationId xmlns:a16="http://schemas.microsoft.com/office/drawing/2014/main" id="{4DAA8B52-B76C-CF9E-7A75-C473FC1D25A2}"/>
                    </a:ext>
                  </a:extLst>
                </p14:cNvPr>
                <p14:cNvContentPartPr/>
                <p14:nvPr/>
              </p14:nvContentPartPr>
              <p14:xfrm>
                <a:off x="7147663" y="5986862"/>
                <a:ext cx="46440" cy="131400"/>
              </p14:xfrm>
            </p:contentPart>
          </mc:Choice>
          <mc:Fallback>
            <p:pic>
              <p:nvPicPr>
                <p:cNvPr id="137" name="Entrada de lápiz 136">
                  <a:extLst>
                    <a:ext uri="{FF2B5EF4-FFF2-40B4-BE49-F238E27FC236}">
                      <a16:creationId xmlns:a16="http://schemas.microsoft.com/office/drawing/2014/main" id="{4DAA8B52-B76C-CF9E-7A75-C473FC1D25A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139023" y="5977862"/>
                  <a:ext cx="640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38" name="Entrada de lápiz 137">
                  <a:extLst>
                    <a:ext uri="{FF2B5EF4-FFF2-40B4-BE49-F238E27FC236}">
                      <a16:creationId xmlns:a16="http://schemas.microsoft.com/office/drawing/2014/main" id="{FDE672C7-9AD4-0C44-34F8-B54E55D99DBF}"/>
                    </a:ext>
                  </a:extLst>
                </p14:cNvPr>
                <p14:cNvContentPartPr/>
                <p14:nvPr/>
              </p14:nvContentPartPr>
              <p14:xfrm>
                <a:off x="7111663" y="5960222"/>
                <a:ext cx="195120" cy="103680"/>
              </p14:xfrm>
            </p:contentPart>
          </mc:Choice>
          <mc:Fallback>
            <p:pic>
              <p:nvPicPr>
                <p:cNvPr id="138" name="Entrada de lápiz 137">
                  <a:extLst>
                    <a:ext uri="{FF2B5EF4-FFF2-40B4-BE49-F238E27FC236}">
                      <a16:creationId xmlns:a16="http://schemas.microsoft.com/office/drawing/2014/main" id="{FDE672C7-9AD4-0C44-34F8-B54E55D99DB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103023" y="5951222"/>
                  <a:ext cx="2127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39" name="Entrada de lápiz 138">
                  <a:extLst>
                    <a:ext uri="{FF2B5EF4-FFF2-40B4-BE49-F238E27FC236}">
                      <a16:creationId xmlns:a16="http://schemas.microsoft.com/office/drawing/2014/main" id="{F42B3156-4955-BC6D-4CC2-8F2712F57739}"/>
                    </a:ext>
                  </a:extLst>
                </p14:cNvPr>
                <p14:cNvContentPartPr/>
                <p14:nvPr/>
              </p14:nvContentPartPr>
              <p14:xfrm>
                <a:off x="7368703" y="6034742"/>
                <a:ext cx="49680" cy="61920"/>
              </p14:xfrm>
            </p:contentPart>
          </mc:Choice>
          <mc:Fallback>
            <p:pic>
              <p:nvPicPr>
                <p:cNvPr id="139" name="Entrada de lápiz 138">
                  <a:extLst>
                    <a:ext uri="{FF2B5EF4-FFF2-40B4-BE49-F238E27FC236}">
                      <a16:creationId xmlns:a16="http://schemas.microsoft.com/office/drawing/2014/main" id="{F42B3156-4955-BC6D-4CC2-8F2712F5773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360063" y="6025742"/>
                  <a:ext cx="673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40" name="Entrada de lápiz 139">
                  <a:extLst>
                    <a:ext uri="{FF2B5EF4-FFF2-40B4-BE49-F238E27FC236}">
                      <a16:creationId xmlns:a16="http://schemas.microsoft.com/office/drawing/2014/main" id="{9205C712-5ED5-C02E-58DA-CBA8A7D9C3E0}"/>
                    </a:ext>
                  </a:extLst>
                </p14:cNvPr>
                <p14:cNvContentPartPr/>
                <p14:nvPr/>
              </p14:nvContentPartPr>
              <p14:xfrm>
                <a:off x="7462303" y="6028622"/>
                <a:ext cx="184320" cy="63360"/>
              </p14:xfrm>
            </p:contentPart>
          </mc:Choice>
          <mc:Fallback>
            <p:pic>
              <p:nvPicPr>
                <p:cNvPr id="140" name="Entrada de lápiz 139">
                  <a:extLst>
                    <a:ext uri="{FF2B5EF4-FFF2-40B4-BE49-F238E27FC236}">
                      <a16:creationId xmlns:a16="http://schemas.microsoft.com/office/drawing/2014/main" id="{9205C712-5ED5-C02E-58DA-CBA8A7D9C3E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453663" y="6019622"/>
                  <a:ext cx="2019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41" name="Entrada de lápiz 140">
                  <a:extLst>
                    <a:ext uri="{FF2B5EF4-FFF2-40B4-BE49-F238E27FC236}">
                      <a16:creationId xmlns:a16="http://schemas.microsoft.com/office/drawing/2014/main" id="{B1097770-3C18-F71D-B63E-7B91615C4ED5}"/>
                    </a:ext>
                  </a:extLst>
                </p14:cNvPr>
                <p14:cNvContentPartPr/>
                <p14:nvPr/>
              </p14:nvContentPartPr>
              <p14:xfrm>
                <a:off x="7675063" y="5903702"/>
                <a:ext cx="122040" cy="171720"/>
              </p14:xfrm>
            </p:contentPart>
          </mc:Choice>
          <mc:Fallback>
            <p:pic>
              <p:nvPicPr>
                <p:cNvPr id="141" name="Entrada de lápiz 140">
                  <a:extLst>
                    <a:ext uri="{FF2B5EF4-FFF2-40B4-BE49-F238E27FC236}">
                      <a16:creationId xmlns:a16="http://schemas.microsoft.com/office/drawing/2014/main" id="{B1097770-3C18-F71D-B63E-7B91615C4ED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666423" y="5894702"/>
                  <a:ext cx="1396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42" name="Entrada de lápiz 141">
                  <a:extLst>
                    <a:ext uri="{FF2B5EF4-FFF2-40B4-BE49-F238E27FC236}">
                      <a16:creationId xmlns:a16="http://schemas.microsoft.com/office/drawing/2014/main" id="{3B49777D-5AB2-11BD-DE74-8E7F99322DC8}"/>
                    </a:ext>
                  </a:extLst>
                </p14:cNvPr>
                <p14:cNvContentPartPr/>
                <p14:nvPr/>
              </p14:nvContentPartPr>
              <p14:xfrm>
                <a:off x="7830583" y="5976422"/>
                <a:ext cx="49680" cy="82440"/>
              </p14:xfrm>
            </p:contentPart>
          </mc:Choice>
          <mc:Fallback>
            <p:pic>
              <p:nvPicPr>
                <p:cNvPr id="142" name="Entrada de lápiz 141">
                  <a:extLst>
                    <a:ext uri="{FF2B5EF4-FFF2-40B4-BE49-F238E27FC236}">
                      <a16:creationId xmlns:a16="http://schemas.microsoft.com/office/drawing/2014/main" id="{3B49777D-5AB2-11BD-DE74-8E7F99322DC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821583" y="5967422"/>
                  <a:ext cx="673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43" name="Entrada de lápiz 142">
                  <a:extLst>
                    <a:ext uri="{FF2B5EF4-FFF2-40B4-BE49-F238E27FC236}">
                      <a16:creationId xmlns:a16="http://schemas.microsoft.com/office/drawing/2014/main" id="{11EA0441-F998-EE8C-0FFA-179045D071AA}"/>
                    </a:ext>
                  </a:extLst>
                </p14:cNvPr>
                <p14:cNvContentPartPr/>
                <p14:nvPr/>
              </p14:nvContentPartPr>
              <p14:xfrm>
                <a:off x="7893583" y="5961662"/>
                <a:ext cx="110160" cy="110520"/>
              </p14:xfrm>
            </p:contentPart>
          </mc:Choice>
          <mc:Fallback>
            <p:pic>
              <p:nvPicPr>
                <p:cNvPr id="143" name="Entrada de lápiz 142">
                  <a:extLst>
                    <a:ext uri="{FF2B5EF4-FFF2-40B4-BE49-F238E27FC236}">
                      <a16:creationId xmlns:a16="http://schemas.microsoft.com/office/drawing/2014/main" id="{11EA0441-F998-EE8C-0FFA-179045D071A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884583" y="5953022"/>
                  <a:ext cx="127800" cy="12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45" name="Entrada de lápiz 144">
                <a:extLst>
                  <a:ext uri="{FF2B5EF4-FFF2-40B4-BE49-F238E27FC236}">
                    <a16:creationId xmlns:a16="http://schemas.microsoft.com/office/drawing/2014/main" id="{7DD823CA-395B-0CCD-BD56-6EFBE2247BC3}"/>
                  </a:ext>
                </a:extLst>
              </p14:cNvPr>
              <p14:cNvContentPartPr/>
              <p14:nvPr/>
            </p14:nvContentPartPr>
            <p14:xfrm>
              <a:off x="6937423" y="6284942"/>
              <a:ext cx="177120" cy="21240"/>
            </p14:xfrm>
          </p:contentPart>
        </mc:Choice>
        <mc:Fallback>
          <p:pic>
            <p:nvPicPr>
              <p:cNvPr id="145" name="Entrada de lápiz 144">
                <a:extLst>
                  <a:ext uri="{FF2B5EF4-FFF2-40B4-BE49-F238E27FC236}">
                    <a16:creationId xmlns:a16="http://schemas.microsoft.com/office/drawing/2014/main" id="{7DD823CA-395B-0CCD-BD56-6EFBE2247BC3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6928423" y="6276302"/>
                <a:ext cx="194760" cy="3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3" name="Grupo 152">
            <a:extLst>
              <a:ext uri="{FF2B5EF4-FFF2-40B4-BE49-F238E27FC236}">
                <a16:creationId xmlns:a16="http://schemas.microsoft.com/office/drawing/2014/main" id="{1AC92637-040D-935C-4CDC-623B1543C9E2}"/>
              </a:ext>
            </a:extLst>
          </p:cNvPr>
          <p:cNvGrpSpPr/>
          <p:nvPr/>
        </p:nvGrpSpPr>
        <p:grpSpPr>
          <a:xfrm>
            <a:off x="7099783" y="6210782"/>
            <a:ext cx="906120" cy="132120"/>
            <a:chOff x="7099783" y="6210782"/>
            <a:chExt cx="906120" cy="13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46" name="Entrada de lápiz 145">
                  <a:extLst>
                    <a:ext uri="{FF2B5EF4-FFF2-40B4-BE49-F238E27FC236}">
                      <a16:creationId xmlns:a16="http://schemas.microsoft.com/office/drawing/2014/main" id="{18B934D1-FCD2-99B8-4D6A-D607DC349714}"/>
                    </a:ext>
                  </a:extLst>
                </p14:cNvPr>
                <p14:cNvContentPartPr/>
                <p14:nvPr/>
              </p14:nvContentPartPr>
              <p14:xfrm>
                <a:off x="7222903" y="6227702"/>
                <a:ext cx="47520" cy="115200"/>
              </p14:xfrm>
            </p:contentPart>
          </mc:Choice>
          <mc:Fallback>
            <p:pic>
              <p:nvPicPr>
                <p:cNvPr id="146" name="Entrada de lápiz 145">
                  <a:extLst>
                    <a:ext uri="{FF2B5EF4-FFF2-40B4-BE49-F238E27FC236}">
                      <a16:creationId xmlns:a16="http://schemas.microsoft.com/office/drawing/2014/main" id="{18B934D1-FCD2-99B8-4D6A-D607DC34971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214263" y="6218702"/>
                  <a:ext cx="651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47" name="Entrada de lápiz 146">
                  <a:extLst>
                    <a:ext uri="{FF2B5EF4-FFF2-40B4-BE49-F238E27FC236}">
                      <a16:creationId xmlns:a16="http://schemas.microsoft.com/office/drawing/2014/main" id="{DDC8F5D8-CCEE-9B03-3FC3-C2CC286EBEB7}"/>
                    </a:ext>
                  </a:extLst>
                </p14:cNvPr>
                <p14:cNvContentPartPr/>
                <p14:nvPr/>
              </p14:nvContentPartPr>
              <p14:xfrm>
                <a:off x="7099783" y="6215102"/>
                <a:ext cx="223560" cy="38520"/>
              </p14:xfrm>
            </p:contentPart>
          </mc:Choice>
          <mc:Fallback>
            <p:pic>
              <p:nvPicPr>
                <p:cNvPr id="147" name="Entrada de lápiz 146">
                  <a:extLst>
                    <a:ext uri="{FF2B5EF4-FFF2-40B4-BE49-F238E27FC236}">
                      <a16:creationId xmlns:a16="http://schemas.microsoft.com/office/drawing/2014/main" id="{DDC8F5D8-CCEE-9B03-3FC3-C2CC286EBEB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091143" y="6206462"/>
                  <a:ext cx="2412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48" name="Entrada de lápiz 147">
                  <a:extLst>
                    <a:ext uri="{FF2B5EF4-FFF2-40B4-BE49-F238E27FC236}">
                      <a16:creationId xmlns:a16="http://schemas.microsoft.com/office/drawing/2014/main" id="{E651BF0E-D321-25B9-DD44-646FF401968B}"/>
                    </a:ext>
                  </a:extLst>
                </p14:cNvPr>
                <p14:cNvContentPartPr/>
                <p14:nvPr/>
              </p14:nvContentPartPr>
              <p14:xfrm>
                <a:off x="7271863" y="6271622"/>
                <a:ext cx="155520" cy="60480"/>
              </p14:xfrm>
            </p:contentPart>
          </mc:Choice>
          <mc:Fallback>
            <p:pic>
              <p:nvPicPr>
                <p:cNvPr id="148" name="Entrada de lápiz 147">
                  <a:extLst>
                    <a:ext uri="{FF2B5EF4-FFF2-40B4-BE49-F238E27FC236}">
                      <a16:creationId xmlns:a16="http://schemas.microsoft.com/office/drawing/2014/main" id="{E651BF0E-D321-25B9-DD44-646FF401968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262863" y="6262622"/>
                  <a:ext cx="1731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49" name="Entrada de lápiz 148">
                  <a:extLst>
                    <a:ext uri="{FF2B5EF4-FFF2-40B4-BE49-F238E27FC236}">
                      <a16:creationId xmlns:a16="http://schemas.microsoft.com/office/drawing/2014/main" id="{31C9BA9D-099D-0E25-2846-61F6694CCEF9}"/>
                    </a:ext>
                  </a:extLst>
                </p14:cNvPr>
                <p14:cNvContentPartPr/>
                <p14:nvPr/>
              </p14:nvContentPartPr>
              <p14:xfrm>
                <a:off x="7367623" y="6212222"/>
                <a:ext cx="147600" cy="109080"/>
              </p14:xfrm>
            </p:contentPart>
          </mc:Choice>
          <mc:Fallback>
            <p:pic>
              <p:nvPicPr>
                <p:cNvPr id="149" name="Entrada de lápiz 148">
                  <a:extLst>
                    <a:ext uri="{FF2B5EF4-FFF2-40B4-BE49-F238E27FC236}">
                      <a16:creationId xmlns:a16="http://schemas.microsoft.com/office/drawing/2014/main" id="{31C9BA9D-099D-0E25-2846-61F6694CCEF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358623" y="6203582"/>
                  <a:ext cx="1652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50" name="Entrada de lápiz 149">
                  <a:extLst>
                    <a:ext uri="{FF2B5EF4-FFF2-40B4-BE49-F238E27FC236}">
                      <a16:creationId xmlns:a16="http://schemas.microsoft.com/office/drawing/2014/main" id="{A0A1C305-9127-9D8F-EB5E-49AE110F31A5}"/>
                    </a:ext>
                  </a:extLst>
                </p14:cNvPr>
                <p14:cNvContentPartPr/>
                <p14:nvPr/>
              </p14:nvContentPartPr>
              <p14:xfrm>
                <a:off x="7549783" y="6210782"/>
                <a:ext cx="210240" cy="117720"/>
              </p14:xfrm>
            </p:contentPart>
          </mc:Choice>
          <mc:Fallback>
            <p:pic>
              <p:nvPicPr>
                <p:cNvPr id="150" name="Entrada de lápiz 149">
                  <a:extLst>
                    <a:ext uri="{FF2B5EF4-FFF2-40B4-BE49-F238E27FC236}">
                      <a16:creationId xmlns:a16="http://schemas.microsoft.com/office/drawing/2014/main" id="{A0A1C305-9127-9D8F-EB5E-49AE110F31A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540783" y="6201782"/>
                  <a:ext cx="2278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51" name="Entrada de lápiz 150">
                  <a:extLst>
                    <a:ext uri="{FF2B5EF4-FFF2-40B4-BE49-F238E27FC236}">
                      <a16:creationId xmlns:a16="http://schemas.microsoft.com/office/drawing/2014/main" id="{E08AABEC-B449-3F5F-2F68-30E969D1C502}"/>
                    </a:ext>
                  </a:extLst>
                </p14:cNvPr>
                <p14:cNvContentPartPr/>
                <p14:nvPr/>
              </p14:nvContentPartPr>
              <p14:xfrm>
                <a:off x="7744903" y="6234182"/>
                <a:ext cx="136080" cy="81360"/>
              </p14:xfrm>
            </p:contentPart>
          </mc:Choice>
          <mc:Fallback>
            <p:pic>
              <p:nvPicPr>
                <p:cNvPr id="151" name="Entrada de lápiz 150">
                  <a:extLst>
                    <a:ext uri="{FF2B5EF4-FFF2-40B4-BE49-F238E27FC236}">
                      <a16:creationId xmlns:a16="http://schemas.microsoft.com/office/drawing/2014/main" id="{E08AABEC-B449-3F5F-2F68-30E969D1C50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736263" y="6225182"/>
                  <a:ext cx="1537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52" name="Entrada de lápiz 151">
                  <a:extLst>
                    <a:ext uri="{FF2B5EF4-FFF2-40B4-BE49-F238E27FC236}">
                      <a16:creationId xmlns:a16="http://schemas.microsoft.com/office/drawing/2014/main" id="{33992D50-2752-C5D9-F4C7-923301725691}"/>
                    </a:ext>
                  </a:extLst>
                </p14:cNvPr>
                <p14:cNvContentPartPr/>
                <p14:nvPr/>
              </p14:nvContentPartPr>
              <p14:xfrm>
                <a:off x="7875583" y="6254702"/>
                <a:ext cx="130320" cy="83160"/>
              </p14:xfrm>
            </p:contentPart>
          </mc:Choice>
          <mc:Fallback>
            <p:pic>
              <p:nvPicPr>
                <p:cNvPr id="152" name="Entrada de lápiz 151">
                  <a:extLst>
                    <a:ext uri="{FF2B5EF4-FFF2-40B4-BE49-F238E27FC236}">
                      <a16:creationId xmlns:a16="http://schemas.microsoft.com/office/drawing/2014/main" id="{33992D50-2752-C5D9-F4C7-92330172569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866943" y="6245702"/>
                  <a:ext cx="147960" cy="10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54" name="Entrada de lápiz 153">
                <a:extLst>
                  <a:ext uri="{FF2B5EF4-FFF2-40B4-BE49-F238E27FC236}">
                    <a16:creationId xmlns:a16="http://schemas.microsoft.com/office/drawing/2014/main" id="{C907E15F-9CE4-8749-668F-5C38EAB30EF2}"/>
                  </a:ext>
                </a:extLst>
              </p14:cNvPr>
              <p14:cNvContentPartPr/>
              <p14:nvPr/>
            </p14:nvContentPartPr>
            <p14:xfrm>
              <a:off x="8405503" y="2938742"/>
              <a:ext cx="283680" cy="349200"/>
            </p14:xfrm>
          </p:contentPart>
        </mc:Choice>
        <mc:Fallback>
          <p:pic>
            <p:nvPicPr>
              <p:cNvPr id="154" name="Entrada de lápiz 153">
                <a:extLst>
                  <a:ext uri="{FF2B5EF4-FFF2-40B4-BE49-F238E27FC236}">
                    <a16:creationId xmlns:a16="http://schemas.microsoft.com/office/drawing/2014/main" id="{C907E15F-9CE4-8749-668F-5C38EAB30EF2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8396863" y="2930102"/>
                <a:ext cx="301320" cy="36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3" name="Grupo 162">
            <a:extLst>
              <a:ext uri="{FF2B5EF4-FFF2-40B4-BE49-F238E27FC236}">
                <a16:creationId xmlns:a16="http://schemas.microsoft.com/office/drawing/2014/main" id="{DA93DFFB-72D7-EAD8-7F6E-1364C3E7DFBD}"/>
              </a:ext>
            </a:extLst>
          </p:cNvPr>
          <p:cNvGrpSpPr/>
          <p:nvPr/>
        </p:nvGrpSpPr>
        <p:grpSpPr>
          <a:xfrm>
            <a:off x="7633303" y="3453542"/>
            <a:ext cx="1453680" cy="374400"/>
            <a:chOff x="7633303" y="3453542"/>
            <a:chExt cx="1453680" cy="37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55" name="Entrada de lápiz 154">
                  <a:extLst>
                    <a:ext uri="{FF2B5EF4-FFF2-40B4-BE49-F238E27FC236}">
                      <a16:creationId xmlns:a16="http://schemas.microsoft.com/office/drawing/2014/main" id="{C4AC2E89-4F52-3F85-74BE-3D36BFF9985F}"/>
                    </a:ext>
                  </a:extLst>
                </p14:cNvPr>
                <p14:cNvContentPartPr/>
                <p14:nvPr/>
              </p14:nvContentPartPr>
              <p14:xfrm>
                <a:off x="7633303" y="3453542"/>
                <a:ext cx="318240" cy="306360"/>
              </p14:xfrm>
            </p:contentPart>
          </mc:Choice>
          <mc:Fallback>
            <p:pic>
              <p:nvPicPr>
                <p:cNvPr id="155" name="Entrada de lápiz 154">
                  <a:extLst>
                    <a:ext uri="{FF2B5EF4-FFF2-40B4-BE49-F238E27FC236}">
                      <a16:creationId xmlns:a16="http://schemas.microsoft.com/office/drawing/2014/main" id="{C4AC2E89-4F52-3F85-74BE-3D36BFF9985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624303" y="3444902"/>
                  <a:ext cx="33588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56" name="Entrada de lápiz 155">
                  <a:extLst>
                    <a:ext uri="{FF2B5EF4-FFF2-40B4-BE49-F238E27FC236}">
                      <a16:creationId xmlns:a16="http://schemas.microsoft.com/office/drawing/2014/main" id="{D7EAD685-B5D4-40BE-DB5B-336B341CCB50}"/>
                    </a:ext>
                  </a:extLst>
                </p14:cNvPr>
                <p14:cNvContentPartPr/>
                <p14:nvPr/>
              </p14:nvContentPartPr>
              <p14:xfrm>
                <a:off x="7972423" y="3535262"/>
                <a:ext cx="231840" cy="164880"/>
              </p14:xfrm>
            </p:contentPart>
          </mc:Choice>
          <mc:Fallback>
            <p:pic>
              <p:nvPicPr>
                <p:cNvPr id="156" name="Entrada de lápiz 155">
                  <a:extLst>
                    <a:ext uri="{FF2B5EF4-FFF2-40B4-BE49-F238E27FC236}">
                      <a16:creationId xmlns:a16="http://schemas.microsoft.com/office/drawing/2014/main" id="{D7EAD685-B5D4-40BE-DB5B-336B341CCB5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963783" y="3526622"/>
                  <a:ext cx="2494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57" name="Entrada de lápiz 156">
                  <a:extLst>
                    <a:ext uri="{FF2B5EF4-FFF2-40B4-BE49-F238E27FC236}">
                      <a16:creationId xmlns:a16="http://schemas.microsoft.com/office/drawing/2014/main" id="{A2D35091-1B85-0069-2FB3-D41C6AD35198}"/>
                    </a:ext>
                  </a:extLst>
                </p14:cNvPr>
                <p14:cNvContentPartPr/>
                <p14:nvPr/>
              </p14:nvContentPartPr>
              <p14:xfrm>
                <a:off x="8168983" y="3548942"/>
                <a:ext cx="227880" cy="279000"/>
              </p14:xfrm>
            </p:contentPart>
          </mc:Choice>
          <mc:Fallback>
            <p:pic>
              <p:nvPicPr>
                <p:cNvPr id="157" name="Entrada de lápiz 156">
                  <a:extLst>
                    <a:ext uri="{FF2B5EF4-FFF2-40B4-BE49-F238E27FC236}">
                      <a16:creationId xmlns:a16="http://schemas.microsoft.com/office/drawing/2014/main" id="{A2D35091-1B85-0069-2FB3-D41C6AD3519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159983" y="3540302"/>
                  <a:ext cx="24552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58" name="Entrada de lápiz 157">
                  <a:extLst>
                    <a:ext uri="{FF2B5EF4-FFF2-40B4-BE49-F238E27FC236}">
                      <a16:creationId xmlns:a16="http://schemas.microsoft.com/office/drawing/2014/main" id="{81BCE0FD-0C6B-AF8D-02DA-85B04CBD0462}"/>
                    </a:ext>
                  </a:extLst>
                </p14:cNvPr>
                <p14:cNvContentPartPr/>
                <p14:nvPr/>
              </p14:nvContentPartPr>
              <p14:xfrm>
                <a:off x="8140543" y="3703382"/>
                <a:ext cx="160200" cy="68400"/>
              </p14:xfrm>
            </p:contentPart>
          </mc:Choice>
          <mc:Fallback>
            <p:pic>
              <p:nvPicPr>
                <p:cNvPr id="158" name="Entrada de lápiz 157">
                  <a:extLst>
                    <a:ext uri="{FF2B5EF4-FFF2-40B4-BE49-F238E27FC236}">
                      <a16:creationId xmlns:a16="http://schemas.microsoft.com/office/drawing/2014/main" id="{81BCE0FD-0C6B-AF8D-02DA-85B04CBD046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131903" y="3694742"/>
                  <a:ext cx="1778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59" name="Entrada de lápiz 158">
                  <a:extLst>
                    <a:ext uri="{FF2B5EF4-FFF2-40B4-BE49-F238E27FC236}">
                      <a16:creationId xmlns:a16="http://schemas.microsoft.com/office/drawing/2014/main" id="{8DC6E467-0FD8-B296-40E0-B3E3C85D29AA}"/>
                    </a:ext>
                  </a:extLst>
                </p14:cNvPr>
                <p14:cNvContentPartPr/>
                <p14:nvPr/>
              </p14:nvContentPartPr>
              <p14:xfrm>
                <a:off x="8356183" y="3546782"/>
                <a:ext cx="142920" cy="151200"/>
              </p14:xfrm>
            </p:contentPart>
          </mc:Choice>
          <mc:Fallback>
            <p:pic>
              <p:nvPicPr>
                <p:cNvPr id="159" name="Entrada de lápiz 158">
                  <a:extLst>
                    <a:ext uri="{FF2B5EF4-FFF2-40B4-BE49-F238E27FC236}">
                      <a16:creationId xmlns:a16="http://schemas.microsoft.com/office/drawing/2014/main" id="{8DC6E467-0FD8-B296-40E0-B3E3C85D29A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347543" y="3537782"/>
                  <a:ext cx="1605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60" name="Entrada de lápiz 159">
                  <a:extLst>
                    <a:ext uri="{FF2B5EF4-FFF2-40B4-BE49-F238E27FC236}">
                      <a16:creationId xmlns:a16="http://schemas.microsoft.com/office/drawing/2014/main" id="{BA7A8E72-BC4A-84E3-DF4A-00DABE611B66}"/>
                    </a:ext>
                  </a:extLst>
                </p14:cNvPr>
                <p14:cNvContentPartPr/>
                <p14:nvPr/>
              </p14:nvContentPartPr>
              <p14:xfrm>
                <a:off x="8525383" y="3487382"/>
                <a:ext cx="134280" cy="210600"/>
              </p14:xfrm>
            </p:contentPart>
          </mc:Choice>
          <mc:Fallback>
            <p:pic>
              <p:nvPicPr>
                <p:cNvPr id="160" name="Entrada de lápiz 159">
                  <a:extLst>
                    <a:ext uri="{FF2B5EF4-FFF2-40B4-BE49-F238E27FC236}">
                      <a16:creationId xmlns:a16="http://schemas.microsoft.com/office/drawing/2014/main" id="{BA7A8E72-BC4A-84E3-DF4A-00DABE611B6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516743" y="3478742"/>
                  <a:ext cx="15192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61" name="Entrada de lápiz 160">
                  <a:extLst>
                    <a:ext uri="{FF2B5EF4-FFF2-40B4-BE49-F238E27FC236}">
                      <a16:creationId xmlns:a16="http://schemas.microsoft.com/office/drawing/2014/main" id="{3E046702-2FF9-76A6-87A6-3BA31DBCF645}"/>
                    </a:ext>
                  </a:extLst>
                </p14:cNvPr>
                <p14:cNvContentPartPr/>
                <p14:nvPr/>
              </p14:nvContentPartPr>
              <p14:xfrm>
                <a:off x="8721223" y="3551462"/>
                <a:ext cx="179640" cy="144720"/>
              </p14:xfrm>
            </p:contentPart>
          </mc:Choice>
          <mc:Fallback>
            <p:pic>
              <p:nvPicPr>
                <p:cNvPr id="161" name="Entrada de lápiz 160">
                  <a:extLst>
                    <a:ext uri="{FF2B5EF4-FFF2-40B4-BE49-F238E27FC236}">
                      <a16:creationId xmlns:a16="http://schemas.microsoft.com/office/drawing/2014/main" id="{3E046702-2FF9-76A6-87A6-3BA31DBCF64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712223" y="3542822"/>
                  <a:ext cx="1972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62" name="Entrada de lápiz 161">
                  <a:extLst>
                    <a:ext uri="{FF2B5EF4-FFF2-40B4-BE49-F238E27FC236}">
                      <a16:creationId xmlns:a16="http://schemas.microsoft.com/office/drawing/2014/main" id="{33C9C067-AF3D-02D0-69C4-A2C7CE1249B0}"/>
                    </a:ext>
                  </a:extLst>
                </p14:cNvPr>
                <p14:cNvContentPartPr/>
                <p14:nvPr/>
              </p14:nvContentPartPr>
              <p14:xfrm>
                <a:off x="8908063" y="3569102"/>
                <a:ext cx="178920" cy="135720"/>
              </p14:xfrm>
            </p:contentPart>
          </mc:Choice>
          <mc:Fallback>
            <p:pic>
              <p:nvPicPr>
                <p:cNvPr id="162" name="Entrada de lápiz 161">
                  <a:extLst>
                    <a:ext uri="{FF2B5EF4-FFF2-40B4-BE49-F238E27FC236}">
                      <a16:creationId xmlns:a16="http://schemas.microsoft.com/office/drawing/2014/main" id="{33C9C067-AF3D-02D0-69C4-A2C7CE1249B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899423" y="3560102"/>
                  <a:ext cx="196560" cy="15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upo 166">
            <a:extLst>
              <a:ext uri="{FF2B5EF4-FFF2-40B4-BE49-F238E27FC236}">
                <a16:creationId xmlns:a16="http://schemas.microsoft.com/office/drawing/2014/main" id="{3E7A90C6-C8F0-F845-54D1-9242BB0074A4}"/>
              </a:ext>
            </a:extLst>
          </p:cNvPr>
          <p:cNvGrpSpPr/>
          <p:nvPr/>
        </p:nvGrpSpPr>
        <p:grpSpPr>
          <a:xfrm>
            <a:off x="10969423" y="2721302"/>
            <a:ext cx="1080000" cy="354240"/>
            <a:chOff x="10969423" y="2721302"/>
            <a:chExt cx="1080000" cy="35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64" name="Entrada de lápiz 163">
                  <a:extLst>
                    <a:ext uri="{FF2B5EF4-FFF2-40B4-BE49-F238E27FC236}">
                      <a16:creationId xmlns:a16="http://schemas.microsoft.com/office/drawing/2014/main" id="{31E672DD-09B4-6852-47C9-680889CC52AA}"/>
                    </a:ext>
                  </a:extLst>
                </p14:cNvPr>
                <p14:cNvContentPartPr/>
                <p14:nvPr/>
              </p14:nvContentPartPr>
              <p14:xfrm>
                <a:off x="10969423" y="2721302"/>
                <a:ext cx="447120" cy="325080"/>
              </p14:xfrm>
            </p:contentPart>
          </mc:Choice>
          <mc:Fallback>
            <p:pic>
              <p:nvPicPr>
                <p:cNvPr id="164" name="Entrada de lápiz 163">
                  <a:extLst>
                    <a:ext uri="{FF2B5EF4-FFF2-40B4-BE49-F238E27FC236}">
                      <a16:creationId xmlns:a16="http://schemas.microsoft.com/office/drawing/2014/main" id="{31E672DD-09B4-6852-47C9-680889CC52A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960423" y="2712662"/>
                  <a:ext cx="46476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65" name="Entrada de lápiz 164">
                  <a:extLst>
                    <a:ext uri="{FF2B5EF4-FFF2-40B4-BE49-F238E27FC236}">
                      <a16:creationId xmlns:a16="http://schemas.microsoft.com/office/drawing/2014/main" id="{3DA0320F-59BA-A84A-58FF-DC0091386686}"/>
                    </a:ext>
                  </a:extLst>
                </p14:cNvPr>
                <p14:cNvContentPartPr/>
                <p14:nvPr/>
              </p14:nvContentPartPr>
              <p14:xfrm>
                <a:off x="11385583" y="2795462"/>
                <a:ext cx="396360" cy="208800"/>
              </p14:xfrm>
            </p:contentPart>
          </mc:Choice>
          <mc:Fallback>
            <p:pic>
              <p:nvPicPr>
                <p:cNvPr id="165" name="Entrada de lápiz 164">
                  <a:extLst>
                    <a:ext uri="{FF2B5EF4-FFF2-40B4-BE49-F238E27FC236}">
                      <a16:creationId xmlns:a16="http://schemas.microsoft.com/office/drawing/2014/main" id="{3DA0320F-59BA-A84A-58FF-DC009138668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376943" y="2786822"/>
                  <a:ext cx="4140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66" name="Entrada de lápiz 165">
                  <a:extLst>
                    <a:ext uri="{FF2B5EF4-FFF2-40B4-BE49-F238E27FC236}">
                      <a16:creationId xmlns:a16="http://schemas.microsoft.com/office/drawing/2014/main" id="{6ABAFC73-AAD2-894F-9357-801CB035105C}"/>
                    </a:ext>
                  </a:extLst>
                </p14:cNvPr>
                <p14:cNvContentPartPr/>
                <p14:nvPr/>
              </p14:nvContentPartPr>
              <p14:xfrm>
                <a:off x="11719303" y="2833982"/>
                <a:ext cx="330120" cy="241560"/>
              </p14:xfrm>
            </p:contentPart>
          </mc:Choice>
          <mc:Fallback>
            <p:pic>
              <p:nvPicPr>
                <p:cNvPr id="166" name="Entrada de lápiz 165">
                  <a:extLst>
                    <a:ext uri="{FF2B5EF4-FFF2-40B4-BE49-F238E27FC236}">
                      <a16:creationId xmlns:a16="http://schemas.microsoft.com/office/drawing/2014/main" id="{6ABAFC73-AAD2-894F-9357-801CB035105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710663" y="2824982"/>
                  <a:ext cx="347760" cy="25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Grupo 182">
            <a:extLst>
              <a:ext uri="{FF2B5EF4-FFF2-40B4-BE49-F238E27FC236}">
                <a16:creationId xmlns:a16="http://schemas.microsoft.com/office/drawing/2014/main" id="{B04FCD12-56CB-E1A5-8C44-8A034750BA9F}"/>
              </a:ext>
            </a:extLst>
          </p:cNvPr>
          <p:cNvGrpSpPr/>
          <p:nvPr/>
        </p:nvGrpSpPr>
        <p:grpSpPr>
          <a:xfrm>
            <a:off x="11567023" y="4689782"/>
            <a:ext cx="1246320" cy="1346040"/>
            <a:chOff x="11567023" y="4689782"/>
            <a:chExt cx="1246320" cy="134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68" name="Entrada de lápiz 167">
                  <a:extLst>
                    <a:ext uri="{FF2B5EF4-FFF2-40B4-BE49-F238E27FC236}">
                      <a16:creationId xmlns:a16="http://schemas.microsoft.com/office/drawing/2014/main" id="{F685D899-9928-BBC5-FD4D-4A8F289CEC28}"/>
                    </a:ext>
                  </a:extLst>
                </p14:cNvPr>
                <p14:cNvContentPartPr/>
                <p14:nvPr/>
              </p14:nvContentPartPr>
              <p14:xfrm>
                <a:off x="11567023" y="5012702"/>
                <a:ext cx="153720" cy="1023120"/>
              </p14:xfrm>
            </p:contentPart>
          </mc:Choice>
          <mc:Fallback>
            <p:pic>
              <p:nvPicPr>
                <p:cNvPr id="168" name="Entrada de lápiz 167">
                  <a:extLst>
                    <a:ext uri="{FF2B5EF4-FFF2-40B4-BE49-F238E27FC236}">
                      <a16:creationId xmlns:a16="http://schemas.microsoft.com/office/drawing/2014/main" id="{F685D899-9928-BBC5-FD4D-4A8F289CEC2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558023" y="5004062"/>
                  <a:ext cx="171360" cy="10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69" name="Entrada de lápiz 168">
                  <a:extLst>
                    <a:ext uri="{FF2B5EF4-FFF2-40B4-BE49-F238E27FC236}">
                      <a16:creationId xmlns:a16="http://schemas.microsoft.com/office/drawing/2014/main" id="{17F7BC80-71E9-4022-937F-9BAD9C295755}"/>
                    </a:ext>
                  </a:extLst>
                </p14:cNvPr>
                <p14:cNvContentPartPr/>
                <p14:nvPr/>
              </p14:nvContentPartPr>
              <p14:xfrm>
                <a:off x="11793103" y="4827302"/>
                <a:ext cx="60840" cy="264240"/>
              </p14:xfrm>
            </p:contentPart>
          </mc:Choice>
          <mc:Fallback>
            <p:pic>
              <p:nvPicPr>
                <p:cNvPr id="169" name="Entrada de lápiz 168">
                  <a:extLst>
                    <a:ext uri="{FF2B5EF4-FFF2-40B4-BE49-F238E27FC236}">
                      <a16:creationId xmlns:a16="http://schemas.microsoft.com/office/drawing/2014/main" id="{17F7BC80-71E9-4022-937F-9BAD9C29575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784463" y="4818302"/>
                  <a:ext cx="7848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70" name="Entrada de lápiz 169">
                  <a:extLst>
                    <a:ext uri="{FF2B5EF4-FFF2-40B4-BE49-F238E27FC236}">
                      <a16:creationId xmlns:a16="http://schemas.microsoft.com/office/drawing/2014/main" id="{970F712A-E397-A750-3688-B0085B62B1ED}"/>
                    </a:ext>
                  </a:extLst>
                </p14:cNvPr>
                <p14:cNvContentPartPr/>
                <p14:nvPr/>
              </p14:nvContentPartPr>
              <p14:xfrm>
                <a:off x="11668183" y="4845662"/>
                <a:ext cx="273600" cy="67320"/>
              </p14:xfrm>
            </p:contentPart>
          </mc:Choice>
          <mc:Fallback>
            <p:pic>
              <p:nvPicPr>
                <p:cNvPr id="170" name="Entrada de lápiz 169">
                  <a:extLst>
                    <a:ext uri="{FF2B5EF4-FFF2-40B4-BE49-F238E27FC236}">
                      <a16:creationId xmlns:a16="http://schemas.microsoft.com/office/drawing/2014/main" id="{970F712A-E397-A750-3688-B0085B62B1E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1659543" y="4836662"/>
                  <a:ext cx="2912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71" name="Entrada de lápiz 170">
                  <a:extLst>
                    <a:ext uri="{FF2B5EF4-FFF2-40B4-BE49-F238E27FC236}">
                      <a16:creationId xmlns:a16="http://schemas.microsoft.com/office/drawing/2014/main" id="{9E226D44-46C9-4C69-E04D-AFCEF0EDE1AE}"/>
                    </a:ext>
                  </a:extLst>
                </p14:cNvPr>
                <p14:cNvContentPartPr/>
                <p14:nvPr/>
              </p14:nvContentPartPr>
              <p14:xfrm>
                <a:off x="11922703" y="4860422"/>
                <a:ext cx="121320" cy="180000"/>
              </p14:xfrm>
            </p:contentPart>
          </mc:Choice>
          <mc:Fallback>
            <p:pic>
              <p:nvPicPr>
                <p:cNvPr id="171" name="Entrada de lápiz 170">
                  <a:extLst>
                    <a:ext uri="{FF2B5EF4-FFF2-40B4-BE49-F238E27FC236}">
                      <a16:creationId xmlns:a16="http://schemas.microsoft.com/office/drawing/2014/main" id="{9E226D44-46C9-4C69-E04D-AFCEF0EDE1A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1913703" y="4851422"/>
                  <a:ext cx="1389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72" name="Entrada de lápiz 171">
                  <a:extLst>
                    <a:ext uri="{FF2B5EF4-FFF2-40B4-BE49-F238E27FC236}">
                      <a16:creationId xmlns:a16="http://schemas.microsoft.com/office/drawing/2014/main" id="{69B88BDA-ABA9-D1FB-1378-8634A657A52F}"/>
                    </a:ext>
                  </a:extLst>
                </p14:cNvPr>
                <p14:cNvContentPartPr/>
                <p14:nvPr/>
              </p14:nvContentPartPr>
              <p14:xfrm>
                <a:off x="12043663" y="4783382"/>
                <a:ext cx="163800" cy="263520"/>
              </p14:xfrm>
            </p:contentPart>
          </mc:Choice>
          <mc:Fallback>
            <p:pic>
              <p:nvPicPr>
                <p:cNvPr id="172" name="Entrada de lápiz 171">
                  <a:extLst>
                    <a:ext uri="{FF2B5EF4-FFF2-40B4-BE49-F238E27FC236}">
                      <a16:creationId xmlns:a16="http://schemas.microsoft.com/office/drawing/2014/main" id="{69B88BDA-ABA9-D1FB-1378-8634A657A52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2035023" y="4774742"/>
                  <a:ext cx="18144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73" name="Entrada de lápiz 172">
                  <a:extLst>
                    <a:ext uri="{FF2B5EF4-FFF2-40B4-BE49-F238E27FC236}">
                      <a16:creationId xmlns:a16="http://schemas.microsoft.com/office/drawing/2014/main" id="{2555E187-D002-A361-F09E-2B4D7393C026}"/>
                    </a:ext>
                  </a:extLst>
                </p14:cNvPr>
                <p14:cNvContentPartPr/>
                <p14:nvPr/>
              </p14:nvContentPartPr>
              <p14:xfrm>
                <a:off x="12277663" y="4689782"/>
                <a:ext cx="385560" cy="340920"/>
              </p14:xfrm>
            </p:contentPart>
          </mc:Choice>
          <mc:Fallback>
            <p:pic>
              <p:nvPicPr>
                <p:cNvPr id="173" name="Entrada de lápiz 172">
                  <a:extLst>
                    <a:ext uri="{FF2B5EF4-FFF2-40B4-BE49-F238E27FC236}">
                      <a16:creationId xmlns:a16="http://schemas.microsoft.com/office/drawing/2014/main" id="{2555E187-D002-A361-F09E-2B4D7393C02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2268663" y="4680782"/>
                  <a:ext cx="40320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74" name="Entrada de lápiz 173">
                  <a:extLst>
                    <a:ext uri="{FF2B5EF4-FFF2-40B4-BE49-F238E27FC236}">
                      <a16:creationId xmlns:a16="http://schemas.microsoft.com/office/drawing/2014/main" id="{6EA3FD00-09E0-7094-2525-76969DCD3731}"/>
                    </a:ext>
                  </a:extLst>
                </p14:cNvPr>
                <p14:cNvContentPartPr/>
                <p14:nvPr/>
              </p14:nvContentPartPr>
              <p14:xfrm>
                <a:off x="12512023" y="4816862"/>
                <a:ext cx="301320" cy="270360"/>
              </p14:xfrm>
            </p:contentPart>
          </mc:Choice>
          <mc:Fallback>
            <p:pic>
              <p:nvPicPr>
                <p:cNvPr id="174" name="Entrada de lápiz 173">
                  <a:extLst>
                    <a:ext uri="{FF2B5EF4-FFF2-40B4-BE49-F238E27FC236}">
                      <a16:creationId xmlns:a16="http://schemas.microsoft.com/office/drawing/2014/main" id="{6EA3FD00-09E0-7094-2525-76969DCD373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2503383" y="4808222"/>
                  <a:ext cx="3189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75" name="Entrada de lápiz 174">
                  <a:extLst>
                    <a:ext uri="{FF2B5EF4-FFF2-40B4-BE49-F238E27FC236}">
                      <a16:creationId xmlns:a16="http://schemas.microsoft.com/office/drawing/2014/main" id="{489A9FCB-82FF-A39D-B0A3-4E172E3C0C0A}"/>
                    </a:ext>
                  </a:extLst>
                </p14:cNvPr>
                <p14:cNvContentPartPr/>
                <p14:nvPr/>
              </p14:nvContentPartPr>
              <p14:xfrm>
                <a:off x="11910898" y="5180102"/>
                <a:ext cx="38880" cy="200160"/>
              </p14:xfrm>
            </p:contentPart>
          </mc:Choice>
          <mc:Fallback>
            <p:pic>
              <p:nvPicPr>
                <p:cNvPr id="175" name="Entrada de lápiz 174">
                  <a:extLst>
                    <a:ext uri="{FF2B5EF4-FFF2-40B4-BE49-F238E27FC236}">
                      <a16:creationId xmlns:a16="http://schemas.microsoft.com/office/drawing/2014/main" id="{489A9FCB-82FF-A39D-B0A3-4E172E3C0C0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902258" y="5171102"/>
                  <a:ext cx="565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76" name="Entrada de lápiz 175">
                  <a:extLst>
                    <a:ext uri="{FF2B5EF4-FFF2-40B4-BE49-F238E27FC236}">
                      <a16:creationId xmlns:a16="http://schemas.microsoft.com/office/drawing/2014/main" id="{BD727592-4B2E-3916-99E4-763193F64DAF}"/>
                    </a:ext>
                  </a:extLst>
                </p14:cNvPr>
                <p14:cNvContentPartPr/>
                <p14:nvPr/>
              </p14:nvContentPartPr>
              <p14:xfrm>
                <a:off x="11786698" y="5176142"/>
                <a:ext cx="241920" cy="27000"/>
              </p14:xfrm>
            </p:contentPart>
          </mc:Choice>
          <mc:Fallback>
            <p:pic>
              <p:nvPicPr>
                <p:cNvPr id="176" name="Entrada de lápiz 175">
                  <a:extLst>
                    <a:ext uri="{FF2B5EF4-FFF2-40B4-BE49-F238E27FC236}">
                      <a16:creationId xmlns:a16="http://schemas.microsoft.com/office/drawing/2014/main" id="{BD727592-4B2E-3916-99E4-763193F64DA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777698" y="5167502"/>
                  <a:ext cx="2595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77" name="Entrada de lápiz 176">
                  <a:extLst>
                    <a:ext uri="{FF2B5EF4-FFF2-40B4-BE49-F238E27FC236}">
                      <a16:creationId xmlns:a16="http://schemas.microsoft.com/office/drawing/2014/main" id="{C31691F1-A413-CA9F-892E-44E9B1FFDFD5}"/>
                    </a:ext>
                  </a:extLst>
                </p14:cNvPr>
                <p14:cNvContentPartPr/>
                <p14:nvPr/>
              </p14:nvContentPartPr>
              <p14:xfrm>
                <a:off x="12007738" y="5220062"/>
                <a:ext cx="132480" cy="132480"/>
              </p14:xfrm>
            </p:contentPart>
          </mc:Choice>
          <mc:Fallback>
            <p:pic>
              <p:nvPicPr>
                <p:cNvPr id="177" name="Entrada de lápiz 176">
                  <a:extLst>
                    <a:ext uri="{FF2B5EF4-FFF2-40B4-BE49-F238E27FC236}">
                      <a16:creationId xmlns:a16="http://schemas.microsoft.com/office/drawing/2014/main" id="{C31691F1-A413-CA9F-892E-44E9B1FFDFD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999098" y="5211422"/>
                  <a:ext cx="1501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78" name="Entrada de lápiz 177">
                  <a:extLst>
                    <a:ext uri="{FF2B5EF4-FFF2-40B4-BE49-F238E27FC236}">
                      <a16:creationId xmlns:a16="http://schemas.microsoft.com/office/drawing/2014/main" id="{1CE0DC11-FBE0-213F-4239-0DC3F89B8099}"/>
                    </a:ext>
                  </a:extLst>
                </p14:cNvPr>
                <p14:cNvContentPartPr/>
                <p14:nvPr/>
              </p14:nvContentPartPr>
              <p14:xfrm>
                <a:off x="12113578" y="5168942"/>
                <a:ext cx="167040" cy="168120"/>
              </p14:xfrm>
            </p:contentPart>
          </mc:Choice>
          <mc:Fallback>
            <p:pic>
              <p:nvPicPr>
                <p:cNvPr id="178" name="Entrada de lápiz 177">
                  <a:extLst>
                    <a:ext uri="{FF2B5EF4-FFF2-40B4-BE49-F238E27FC236}">
                      <a16:creationId xmlns:a16="http://schemas.microsoft.com/office/drawing/2014/main" id="{1CE0DC11-FBE0-213F-4239-0DC3F89B809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2104578" y="5160302"/>
                  <a:ext cx="1846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79" name="Entrada de lápiz 178">
                  <a:extLst>
                    <a:ext uri="{FF2B5EF4-FFF2-40B4-BE49-F238E27FC236}">
                      <a16:creationId xmlns:a16="http://schemas.microsoft.com/office/drawing/2014/main" id="{249B9C45-612E-6F12-6306-0A2995F939D3}"/>
                    </a:ext>
                  </a:extLst>
                </p14:cNvPr>
                <p14:cNvContentPartPr/>
                <p14:nvPr/>
              </p14:nvContentPartPr>
              <p14:xfrm>
                <a:off x="12333178" y="5083982"/>
                <a:ext cx="277200" cy="253440"/>
              </p14:xfrm>
            </p:contentPart>
          </mc:Choice>
          <mc:Fallback>
            <p:pic>
              <p:nvPicPr>
                <p:cNvPr id="179" name="Entrada de lápiz 178">
                  <a:extLst>
                    <a:ext uri="{FF2B5EF4-FFF2-40B4-BE49-F238E27FC236}">
                      <a16:creationId xmlns:a16="http://schemas.microsoft.com/office/drawing/2014/main" id="{249B9C45-612E-6F12-6306-0A2995F939D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2324538" y="5074982"/>
                  <a:ext cx="2948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80" name="Entrada de lápiz 179">
                  <a:extLst>
                    <a:ext uri="{FF2B5EF4-FFF2-40B4-BE49-F238E27FC236}">
                      <a16:creationId xmlns:a16="http://schemas.microsoft.com/office/drawing/2014/main" id="{A3D5F40A-4C10-5316-11B4-1448CA077C87}"/>
                    </a:ext>
                  </a:extLst>
                </p14:cNvPr>
                <p14:cNvContentPartPr/>
                <p14:nvPr/>
              </p14:nvContentPartPr>
              <p14:xfrm>
                <a:off x="12591298" y="5185862"/>
                <a:ext cx="74880" cy="125280"/>
              </p14:xfrm>
            </p:contentPart>
          </mc:Choice>
          <mc:Fallback>
            <p:pic>
              <p:nvPicPr>
                <p:cNvPr id="180" name="Entrada de lápiz 179">
                  <a:extLst>
                    <a:ext uri="{FF2B5EF4-FFF2-40B4-BE49-F238E27FC236}">
                      <a16:creationId xmlns:a16="http://schemas.microsoft.com/office/drawing/2014/main" id="{A3D5F40A-4C10-5316-11B4-1448CA077C8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2582298" y="5176862"/>
                  <a:ext cx="925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81" name="Entrada de lápiz 180">
                  <a:extLst>
                    <a:ext uri="{FF2B5EF4-FFF2-40B4-BE49-F238E27FC236}">
                      <a16:creationId xmlns:a16="http://schemas.microsoft.com/office/drawing/2014/main" id="{6CD58BF3-705E-F4DD-ADF5-9CE465BA0E18}"/>
                    </a:ext>
                  </a:extLst>
                </p14:cNvPr>
                <p14:cNvContentPartPr/>
                <p14:nvPr/>
              </p14:nvContentPartPr>
              <p14:xfrm>
                <a:off x="12681298" y="5178302"/>
                <a:ext cx="111600" cy="186480"/>
              </p14:xfrm>
            </p:contentPart>
          </mc:Choice>
          <mc:Fallback>
            <p:pic>
              <p:nvPicPr>
                <p:cNvPr id="181" name="Entrada de lápiz 180">
                  <a:extLst>
                    <a:ext uri="{FF2B5EF4-FFF2-40B4-BE49-F238E27FC236}">
                      <a16:creationId xmlns:a16="http://schemas.microsoft.com/office/drawing/2014/main" id="{6CD58BF3-705E-F4DD-ADF5-9CE465BA0E1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2672298" y="5169662"/>
                  <a:ext cx="1292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82" name="Entrada de lápiz 181">
                  <a:extLst>
                    <a:ext uri="{FF2B5EF4-FFF2-40B4-BE49-F238E27FC236}">
                      <a16:creationId xmlns:a16="http://schemas.microsoft.com/office/drawing/2014/main" id="{928D4AA0-6BD0-63CE-9814-130854FA9954}"/>
                    </a:ext>
                  </a:extLst>
                </p14:cNvPr>
                <p14:cNvContentPartPr/>
                <p14:nvPr/>
              </p14:nvContentPartPr>
              <p14:xfrm>
                <a:off x="12669778" y="5333102"/>
                <a:ext cx="111600" cy="42840"/>
              </p14:xfrm>
            </p:contentPart>
          </mc:Choice>
          <mc:Fallback>
            <p:pic>
              <p:nvPicPr>
                <p:cNvPr id="182" name="Entrada de lápiz 181">
                  <a:extLst>
                    <a:ext uri="{FF2B5EF4-FFF2-40B4-BE49-F238E27FC236}">
                      <a16:creationId xmlns:a16="http://schemas.microsoft.com/office/drawing/2014/main" id="{928D4AA0-6BD0-63CE-9814-130854FA9954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2660778" y="5324102"/>
                  <a:ext cx="129240" cy="6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Grupo 198">
            <a:extLst>
              <a:ext uri="{FF2B5EF4-FFF2-40B4-BE49-F238E27FC236}">
                <a16:creationId xmlns:a16="http://schemas.microsoft.com/office/drawing/2014/main" id="{8A86D4DF-0B75-B97A-2033-6E5562C2BCB1}"/>
              </a:ext>
            </a:extLst>
          </p:cNvPr>
          <p:cNvGrpSpPr/>
          <p:nvPr/>
        </p:nvGrpSpPr>
        <p:grpSpPr>
          <a:xfrm>
            <a:off x="312058" y="5853302"/>
            <a:ext cx="1948680" cy="791640"/>
            <a:chOff x="312058" y="5853302"/>
            <a:chExt cx="1948680" cy="79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84" name="Entrada de lápiz 183">
                  <a:extLst>
                    <a:ext uri="{FF2B5EF4-FFF2-40B4-BE49-F238E27FC236}">
                      <a16:creationId xmlns:a16="http://schemas.microsoft.com/office/drawing/2014/main" id="{FBD7D251-07FD-BBA3-7B98-3525904E2665}"/>
                    </a:ext>
                  </a:extLst>
                </p14:cNvPr>
                <p14:cNvContentPartPr/>
                <p14:nvPr/>
              </p14:nvContentPartPr>
              <p14:xfrm>
                <a:off x="312058" y="5853302"/>
                <a:ext cx="168840" cy="791640"/>
              </p14:xfrm>
            </p:contentPart>
          </mc:Choice>
          <mc:Fallback>
            <p:pic>
              <p:nvPicPr>
                <p:cNvPr id="184" name="Entrada de lápiz 183">
                  <a:extLst>
                    <a:ext uri="{FF2B5EF4-FFF2-40B4-BE49-F238E27FC236}">
                      <a16:creationId xmlns:a16="http://schemas.microsoft.com/office/drawing/2014/main" id="{FBD7D251-07FD-BBA3-7B98-3525904E266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03058" y="5844302"/>
                  <a:ext cx="186480" cy="80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85" name="Entrada de lápiz 184">
                  <a:extLst>
                    <a:ext uri="{FF2B5EF4-FFF2-40B4-BE49-F238E27FC236}">
                      <a16:creationId xmlns:a16="http://schemas.microsoft.com/office/drawing/2014/main" id="{917D080D-329B-D499-34B8-6C8A446D4557}"/>
                    </a:ext>
                  </a:extLst>
                </p14:cNvPr>
                <p14:cNvContentPartPr/>
                <p14:nvPr/>
              </p14:nvContentPartPr>
              <p14:xfrm>
                <a:off x="488458" y="5999102"/>
                <a:ext cx="219600" cy="26640"/>
              </p14:xfrm>
            </p:contentPart>
          </mc:Choice>
          <mc:Fallback>
            <p:pic>
              <p:nvPicPr>
                <p:cNvPr id="185" name="Entrada de lápiz 184">
                  <a:extLst>
                    <a:ext uri="{FF2B5EF4-FFF2-40B4-BE49-F238E27FC236}">
                      <a16:creationId xmlns:a16="http://schemas.microsoft.com/office/drawing/2014/main" id="{917D080D-329B-D499-34B8-6C8A446D455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79818" y="5990462"/>
                  <a:ext cx="2372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87" name="Entrada de lápiz 186">
                  <a:extLst>
                    <a:ext uri="{FF2B5EF4-FFF2-40B4-BE49-F238E27FC236}">
                      <a16:creationId xmlns:a16="http://schemas.microsoft.com/office/drawing/2014/main" id="{236D4733-3EB5-E0B2-F59A-61FD13ABB653}"/>
                    </a:ext>
                  </a:extLst>
                </p14:cNvPr>
                <p14:cNvContentPartPr/>
                <p14:nvPr/>
              </p14:nvContentPartPr>
              <p14:xfrm>
                <a:off x="770698" y="5940062"/>
                <a:ext cx="52560" cy="149400"/>
              </p14:xfrm>
            </p:contentPart>
          </mc:Choice>
          <mc:Fallback>
            <p:pic>
              <p:nvPicPr>
                <p:cNvPr id="187" name="Entrada de lápiz 186">
                  <a:extLst>
                    <a:ext uri="{FF2B5EF4-FFF2-40B4-BE49-F238E27FC236}">
                      <a16:creationId xmlns:a16="http://schemas.microsoft.com/office/drawing/2014/main" id="{236D4733-3EB5-E0B2-F59A-61FD13ABB65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61698" y="5931062"/>
                  <a:ext cx="702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88" name="Entrada de lápiz 187">
                  <a:extLst>
                    <a:ext uri="{FF2B5EF4-FFF2-40B4-BE49-F238E27FC236}">
                      <a16:creationId xmlns:a16="http://schemas.microsoft.com/office/drawing/2014/main" id="{AF07AD27-AD3C-441D-EA0A-B2CB92400F49}"/>
                    </a:ext>
                  </a:extLst>
                </p14:cNvPr>
                <p14:cNvContentPartPr/>
                <p14:nvPr/>
              </p14:nvContentPartPr>
              <p14:xfrm>
                <a:off x="733978" y="6042302"/>
                <a:ext cx="141480" cy="32040"/>
              </p14:xfrm>
            </p:contentPart>
          </mc:Choice>
          <mc:Fallback>
            <p:pic>
              <p:nvPicPr>
                <p:cNvPr id="188" name="Entrada de lápiz 187">
                  <a:extLst>
                    <a:ext uri="{FF2B5EF4-FFF2-40B4-BE49-F238E27FC236}">
                      <a16:creationId xmlns:a16="http://schemas.microsoft.com/office/drawing/2014/main" id="{AF07AD27-AD3C-441D-EA0A-B2CB92400F4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24978" y="6033302"/>
                  <a:ext cx="1591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89" name="Entrada de lápiz 188">
                  <a:extLst>
                    <a:ext uri="{FF2B5EF4-FFF2-40B4-BE49-F238E27FC236}">
                      <a16:creationId xmlns:a16="http://schemas.microsoft.com/office/drawing/2014/main" id="{E2CEA634-D289-56E1-1BF8-E1FC3982C9D0}"/>
                    </a:ext>
                  </a:extLst>
                </p14:cNvPr>
                <p14:cNvContentPartPr/>
                <p14:nvPr/>
              </p14:nvContentPartPr>
              <p14:xfrm>
                <a:off x="700498" y="5931422"/>
                <a:ext cx="121320" cy="32040"/>
              </p14:xfrm>
            </p:contentPart>
          </mc:Choice>
          <mc:Fallback>
            <p:pic>
              <p:nvPicPr>
                <p:cNvPr id="189" name="Entrada de lápiz 188">
                  <a:extLst>
                    <a:ext uri="{FF2B5EF4-FFF2-40B4-BE49-F238E27FC236}">
                      <a16:creationId xmlns:a16="http://schemas.microsoft.com/office/drawing/2014/main" id="{E2CEA634-D289-56E1-1BF8-E1FC3982C9D0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91498" y="5922422"/>
                  <a:ext cx="1389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90" name="Entrada de lápiz 189">
                  <a:extLst>
                    <a:ext uri="{FF2B5EF4-FFF2-40B4-BE49-F238E27FC236}">
                      <a16:creationId xmlns:a16="http://schemas.microsoft.com/office/drawing/2014/main" id="{5CC67E00-12CC-6942-4621-925CD02DD274}"/>
                    </a:ext>
                  </a:extLst>
                </p14:cNvPr>
                <p14:cNvContentPartPr/>
                <p14:nvPr/>
              </p14:nvContentPartPr>
              <p14:xfrm>
                <a:off x="882658" y="5956982"/>
                <a:ext cx="261720" cy="88560"/>
              </p14:xfrm>
            </p:contentPart>
          </mc:Choice>
          <mc:Fallback>
            <p:pic>
              <p:nvPicPr>
                <p:cNvPr id="190" name="Entrada de lápiz 189">
                  <a:extLst>
                    <a:ext uri="{FF2B5EF4-FFF2-40B4-BE49-F238E27FC236}">
                      <a16:creationId xmlns:a16="http://schemas.microsoft.com/office/drawing/2014/main" id="{5CC67E00-12CC-6942-4621-925CD02DD27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73658" y="5948342"/>
                  <a:ext cx="2793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91" name="Entrada de lápiz 190">
                  <a:extLst>
                    <a:ext uri="{FF2B5EF4-FFF2-40B4-BE49-F238E27FC236}">
                      <a16:creationId xmlns:a16="http://schemas.microsoft.com/office/drawing/2014/main" id="{7F66DA49-57D3-7CB2-135B-9DD2C232BCEE}"/>
                    </a:ext>
                  </a:extLst>
                </p14:cNvPr>
                <p14:cNvContentPartPr/>
                <p14:nvPr/>
              </p14:nvContentPartPr>
              <p14:xfrm>
                <a:off x="1018378" y="5918822"/>
                <a:ext cx="54360" cy="4320"/>
              </p14:xfrm>
            </p:contentPart>
          </mc:Choice>
          <mc:Fallback>
            <p:pic>
              <p:nvPicPr>
                <p:cNvPr id="191" name="Entrada de lápiz 190">
                  <a:extLst>
                    <a:ext uri="{FF2B5EF4-FFF2-40B4-BE49-F238E27FC236}">
                      <a16:creationId xmlns:a16="http://schemas.microsoft.com/office/drawing/2014/main" id="{7F66DA49-57D3-7CB2-135B-9DD2C232BCEE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09378" y="5910182"/>
                  <a:ext cx="720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92" name="Entrada de lápiz 191">
                  <a:extLst>
                    <a:ext uri="{FF2B5EF4-FFF2-40B4-BE49-F238E27FC236}">
                      <a16:creationId xmlns:a16="http://schemas.microsoft.com/office/drawing/2014/main" id="{E80903D0-AE51-9787-DF4C-316B871F43D3}"/>
                    </a:ext>
                  </a:extLst>
                </p14:cNvPr>
                <p14:cNvContentPartPr/>
                <p14:nvPr/>
              </p14:nvContentPartPr>
              <p14:xfrm>
                <a:off x="1211698" y="5923142"/>
                <a:ext cx="57960" cy="132120"/>
              </p14:xfrm>
            </p:contentPart>
          </mc:Choice>
          <mc:Fallback>
            <p:pic>
              <p:nvPicPr>
                <p:cNvPr id="192" name="Entrada de lápiz 191">
                  <a:extLst>
                    <a:ext uri="{FF2B5EF4-FFF2-40B4-BE49-F238E27FC236}">
                      <a16:creationId xmlns:a16="http://schemas.microsoft.com/office/drawing/2014/main" id="{E80903D0-AE51-9787-DF4C-316B871F43D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202698" y="5914142"/>
                  <a:ext cx="756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93" name="Entrada de lápiz 192">
                  <a:extLst>
                    <a:ext uri="{FF2B5EF4-FFF2-40B4-BE49-F238E27FC236}">
                      <a16:creationId xmlns:a16="http://schemas.microsoft.com/office/drawing/2014/main" id="{91E74A6B-B145-5AB5-ED0E-A8D639CD2F44}"/>
                    </a:ext>
                  </a:extLst>
                </p14:cNvPr>
                <p14:cNvContentPartPr/>
                <p14:nvPr/>
              </p14:nvContentPartPr>
              <p14:xfrm>
                <a:off x="1172458" y="5982902"/>
                <a:ext cx="108000" cy="7920"/>
              </p14:xfrm>
            </p:contentPart>
          </mc:Choice>
          <mc:Fallback>
            <p:pic>
              <p:nvPicPr>
                <p:cNvPr id="193" name="Entrada de lápiz 192">
                  <a:extLst>
                    <a:ext uri="{FF2B5EF4-FFF2-40B4-BE49-F238E27FC236}">
                      <a16:creationId xmlns:a16="http://schemas.microsoft.com/office/drawing/2014/main" id="{91E74A6B-B145-5AB5-ED0E-A8D639CD2F4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63818" y="5974262"/>
                  <a:ext cx="1256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94" name="Entrada de lápiz 193">
                  <a:extLst>
                    <a:ext uri="{FF2B5EF4-FFF2-40B4-BE49-F238E27FC236}">
                      <a16:creationId xmlns:a16="http://schemas.microsoft.com/office/drawing/2014/main" id="{50D565CC-8F1D-474D-5038-18DAD173BF81}"/>
                    </a:ext>
                  </a:extLst>
                </p14:cNvPr>
                <p14:cNvContentPartPr/>
                <p14:nvPr/>
              </p14:nvContentPartPr>
              <p14:xfrm>
                <a:off x="1401418" y="5901542"/>
                <a:ext cx="104400" cy="167400"/>
              </p14:xfrm>
            </p:contentPart>
          </mc:Choice>
          <mc:Fallback>
            <p:pic>
              <p:nvPicPr>
                <p:cNvPr id="194" name="Entrada de lápiz 193">
                  <a:extLst>
                    <a:ext uri="{FF2B5EF4-FFF2-40B4-BE49-F238E27FC236}">
                      <a16:creationId xmlns:a16="http://schemas.microsoft.com/office/drawing/2014/main" id="{50D565CC-8F1D-474D-5038-18DAD173BF8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392418" y="5892902"/>
                  <a:ext cx="1220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95" name="Entrada de lápiz 194">
                  <a:extLst>
                    <a:ext uri="{FF2B5EF4-FFF2-40B4-BE49-F238E27FC236}">
                      <a16:creationId xmlns:a16="http://schemas.microsoft.com/office/drawing/2014/main" id="{5EEC60B2-8610-5013-28DF-0F5541ED8A50}"/>
                    </a:ext>
                  </a:extLst>
                </p14:cNvPr>
                <p14:cNvContentPartPr/>
                <p14:nvPr/>
              </p14:nvContentPartPr>
              <p14:xfrm>
                <a:off x="1464058" y="5982902"/>
                <a:ext cx="160560" cy="92160"/>
              </p14:xfrm>
            </p:contentPart>
          </mc:Choice>
          <mc:Fallback>
            <p:pic>
              <p:nvPicPr>
                <p:cNvPr id="195" name="Entrada de lápiz 194">
                  <a:extLst>
                    <a:ext uri="{FF2B5EF4-FFF2-40B4-BE49-F238E27FC236}">
                      <a16:creationId xmlns:a16="http://schemas.microsoft.com/office/drawing/2014/main" id="{5EEC60B2-8610-5013-28DF-0F5541ED8A50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455058" y="5973902"/>
                  <a:ext cx="1782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96" name="Entrada de lápiz 195">
                  <a:extLst>
                    <a:ext uri="{FF2B5EF4-FFF2-40B4-BE49-F238E27FC236}">
                      <a16:creationId xmlns:a16="http://schemas.microsoft.com/office/drawing/2014/main" id="{5A45AC2B-EDD4-D0B3-9CDB-7D89425C559D}"/>
                    </a:ext>
                  </a:extLst>
                </p14:cNvPr>
                <p14:cNvContentPartPr/>
                <p14:nvPr/>
              </p14:nvContentPartPr>
              <p14:xfrm>
                <a:off x="1612018" y="5984342"/>
                <a:ext cx="132840" cy="91800"/>
              </p14:xfrm>
            </p:contentPart>
          </mc:Choice>
          <mc:Fallback>
            <p:pic>
              <p:nvPicPr>
                <p:cNvPr id="196" name="Entrada de lápiz 195">
                  <a:extLst>
                    <a:ext uri="{FF2B5EF4-FFF2-40B4-BE49-F238E27FC236}">
                      <a16:creationId xmlns:a16="http://schemas.microsoft.com/office/drawing/2014/main" id="{5A45AC2B-EDD4-D0B3-9CDB-7D89425C559D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603018" y="5975702"/>
                  <a:ext cx="1504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97" name="Entrada de lápiz 196">
                  <a:extLst>
                    <a:ext uri="{FF2B5EF4-FFF2-40B4-BE49-F238E27FC236}">
                      <a16:creationId xmlns:a16="http://schemas.microsoft.com/office/drawing/2014/main" id="{FB4E77C8-7DA5-2330-2B59-F672E1E7FF4F}"/>
                    </a:ext>
                  </a:extLst>
                </p14:cNvPr>
                <p14:cNvContentPartPr/>
                <p14:nvPr/>
              </p14:nvContentPartPr>
              <p14:xfrm>
                <a:off x="1778338" y="5971382"/>
                <a:ext cx="130320" cy="69480"/>
              </p14:xfrm>
            </p:contentPart>
          </mc:Choice>
          <mc:Fallback>
            <p:pic>
              <p:nvPicPr>
                <p:cNvPr id="197" name="Entrada de lápiz 196">
                  <a:extLst>
                    <a:ext uri="{FF2B5EF4-FFF2-40B4-BE49-F238E27FC236}">
                      <a16:creationId xmlns:a16="http://schemas.microsoft.com/office/drawing/2014/main" id="{FB4E77C8-7DA5-2330-2B59-F672E1E7FF4F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769698" y="5962742"/>
                  <a:ext cx="14796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98" name="Entrada de lápiz 197">
                  <a:extLst>
                    <a:ext uri="{FF2B5EF4-FFF2-40B4-BE49-F238E27FC236}">
                      <a16:creationId xmlns:a16="http://schemas.microsoft.com/office/drawing/2014/main" id="{C2DD8A4E-0A01-B972-36DD-62FC8A548CE4}"/>
                    </a:ext>
                  </a:extLst>
                </p14:cNvPr>
                <p14:cNvContentPartPr/>
                <p14:nvPr/>
              </p14:nvContentPartPr>
              <p14:xfrm>
                <a:off x="1914778" y="5943662"/>
                <a:ext cx="345960" cy="94320"/>
              </p14:xfrm>
            </p:contentPart>
          </mc:Choice>
          <mc:Fallback>
            <p:pic>
              <p:nvPicPr>
                <p:cNvPr id="198" name="Entrada de lápiz 197">
                  <a:extLst>
                    <a:ext uri="{FF2B5EF4-FFF2-40B4-BE49-F238E27FC236}">
                      <a16:creationId xmlns:a16="http://schemas.microsoft.com/office/drawing/2014/main" id="{C2DD8A4E-0A01-B972-36DD-62FC8A548CE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905778" y="5935022"/>
                  <a:ext cx="363600" cy="11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" name="Grupo 206">
            <a:extLst>
              <a:ext uri="{FF2B5EF4-FFF2-40B4-BE49-F238E27FC236}">
                <a16:creationId xmlns:a16="http://schemas.microsoft.com/office/drawing/2014/main" id="{53430630-7280-6068-852F-61A20162785F}"/>
              </a:ext>
            </a:extLst>
          </p:cNvPr>
          <p:cNvGrpSpPr/>
          <p:nvPr/>
        </p:nvGrpSpPr>
        <p:grpSpPr>
          <a:xfrm>
            <a:off x="2726218" y="6282062"/>
            <a:ext cx="847440" cy="425160"/>
            <a:chOff x="2726218" y="6282062"/>
            <a:chExt cx="847440" cy="42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17" name="Entrada de lápiz 116">
                  <a:extLst>
                    <a:ext uri="{FF2B5EF4-FFF2-40B4-BE49-F238E27FC236}">
                      <a16:creationId xmlns:a16="http://schemas.microsoft.com/office/drawing/2014/main" id="{080DCF69-FEAC-48DE-11B9-CAD8E36F6DE5}"/>
                    </a:ext>
                  </a:extLst>
                </p14:cNvPr>
                <p14:cNvContentPartPr/>
                <p14:nvPr/>
              </p14:nvContentPartPr>
              <p14:xfrm>
                <a:off x="2738023" y="6354422"/>
                <a:ext cx="165240" cy="21600"/>
              </p14:xfrm>
            </p:contentPart>
          </mc:Choice>
          <mc:Fallback>
            <p:pic>
              <p:nvPicPr>
                <p:cNvPr id="117" name="Entrada de lápiz 116">
                  <a:extLst>
                    <a:ext uri="{FF2B5EF4-FFF2-40B4-BE49-F238E27FC236}">
                      <a16:creationId xmlns:a16="http://schemas.microsoft.com/office/drawing/2014/main" id="{080DCF69-FEAC-48DE-11B9-CAD8E36F6DE5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729023" y="6345782"/>
                  <a:ext cx="1828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18" name="Entrada de lápiz 117">
                  <a:extLst>
                    <a:ext uri="{FF2B5EF4-FFF2-40B4-BE49-F238E27FC236}">
                      <a16:creationId xmlns:a16="http://schemas.microsoft.com/office/drawing/2014/main" id="{27257DF7-408B-B304-8A47-8B150A9480F3}"/>
                    </a:ext>
                  </a:extLst>
                </p14:cNvPr>
                <p14:cNvContentPartPr/>
                <p14:nvPr/>
              </p14:nvContentPartPr>
              <p14:xfrm>
                <a:off x="2967703" y="6298982"/>
                <a:ext cx="78120" cy="138600"/>
              </p14:xfrm>
            </p:contentPart>
          </mc:Choice>
          <mc:Fallback>
            <p:pic>
              <p:nvPicPr>
                <p:cNvPr id="118" name="Entrada de lápiz 117">
                  <a:extLst>
                    <a:ext uri="{FF2B5EF4-FFF2-40B4-BE49-F238E27FC236}">
                      <a16:creationId xmlns:a16="http://schemas.microsoft.com/office/drawing/2014/main" id="{27257DF7-408B-B304-8A47-8B150A9480F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958703" y="6289982"/>
                  <a:ext cx="957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19" name="Entrada de lápiz 118">
                  <a:extLst>
                    <a:ext uri="{FF2B5EF4-FFF2-40B4-BE49-F238E27FC236}">
                      <a16:creationId xmlns:a16="http://schemas.microsoft.com/office/drawing/2014/main" id="{67B2E13D-B399-8B02-7788-23681F09332D}"/>
                    </a:ext>
                  </a:extLst>
                </p14:cNvPr>
                <p14:cNvContentPartPr/>
                <p14:nvPr/>
              </p14:nvContentPartPr>
              <p14:xfrm>
                <a:off x="2940343" y="6282062"/>
                <a:ext cx="204480" cy="168480"/>
              </p14:xfrm>
            </p:contentPart>
          </mc:Choice>
          <mc:Fallback>
            <p:pic>
              <p:nvPicPr>
                <p:cNvPr id="119" name="Entrada de lápiz 118">
                  <a:extLst>
                    <a:ext uri="{FF2B5EF4-FFF2-40B4-BE49-F238E27FC236}">
                      <a16:creationId xmlns:a16="http://schemas.microsoft.com/office/drawing/2014/main" id="{67B2E13D-B399-8B02-7788-23681F09332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931703" y="6273062"/>
                  <a:ext cx="2221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20" name="Entrada de lápiz 119">
                  <a:extLst>
                    <a:ext uri="{FF2B5EF4-FFF2-40B4-BE49-F238E27FC236}">
                      <a16:creationId xmlns:a16="http://schemas.microsoft.com/office/drawing/2014/main" id="{A4160FA3-D713-3181-DD0A-BA3735CE7AE6}"/>
                    </a:ext>
                  </a:extLst>
                </p14:cNvPr>
                <p14:cNvContentPartPr/>
                <p14:nvPr/>
              </p14:nvContentPartPr>
              <p14:xfrm>
                <a:off x="3203503" y="6352982"/>
                <a:ext cx="38520" cy="87480"/>
              </p14:xfrm>
            </p:contentPart>
          </mc:Choice>
          <mc:Fallback>
            <p:pic>
              <p:nvPicPr>
                <p:cNvPr id="120" name="Entrada de lápiz 119">
                  <a:extLst>
                    <a:ext uri="{FF2B5EF4-FFF2-40B4-BE49-F238E27FC236}">
                      <a16:creationId xmlns:a16="http://schemas.microsoft.com/office/drawing/2014/main" id="{A4160FA3-D713-3181-DD0A-BA3735CE7AE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194863" y="6343982"/>
                  <a:ext cx="561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21" name="Entrada de lápiz 120">
                  <a:extLst>
                    <a:ext uri="{FF2B5EF4-FFF2-40B4-BE49-F238E27FC236}">
                      <a16:creationId xmlns:a16="http://schemas.microsoft.com/office/drawing/2014/main" id="{616E7579-726E-F889-90B9-8E417928017E}"/>
                    </a:ext>
                  </a:extLst>
                </p14:cNvPr>
                <p14:cNvContentPartPr/>
                <p14:nvPr/>
              </p14:nvContentPartPr>
              <p14:xfrm>
                <a:off x="3130063" y="6314462"/>
                <a:ext cx="20880" cy="5040"/>
              </p14:xfrm>
            </p:contentPart>
          </mc:Choice>
          <mc:Fallback>
            <p:pic>
              <p:nvPicPr>
                <p:cNvPr id="121" name="Entrada de lápiz 120">
                  <a:extLst>
                    <a:ext uri="{FF2B5EF4-FFF2-40B4-BE49-F238E27FC236}">
                      <a16:creationId xmlns:a16="http://schemas.microsoft.com/office/drawing/2014/main" id="{616E7579-726E-F889-90B9-8E417928017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121423" y="6305822"/>
                  <a:ext cx="385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22" name="Entrada de lápiz 121">
                  <a:extLst>
                    <a:ext uri="{FF2B5EF4-FFF2-40B4-BE49-F238E27FC236}">
                      <a16:creationId xmlns:a16="http://schemas.microsoft.com/office/drawing/2014/main" id="{DF5DC9B3-F441-5BA3-506A-25E353689C46}"/>
                    </a:ext>
                  </a:extLst>
                </p14:cNvPr>
                <p14:cNvContentPartPr/>
                <p14:nvPr/>
              </p14:nvContentPartPr>
              <p14:xfrm>
                <a:off x="3245263" y="6327062"/>
                <a:ext cx="249480" cy="111600"/>
              </p14:xfrm>
            </p:contentPart>
          </mc:Choice>
          <mc:Fallback>
            <p:pic>
              <p:nvPicPr>
                <p:cNvPr id="122" name="Entrada de lápiz 121">
                  <a:extLst>
                    <a:ext uri="{FF2B5EF4-FFF2-40B4-BE49-F238E27FC236}">
                      <a16:creationId xmlns:a16="http://schemas.microsoft.com/office/drawing/2014/main" id="{DF5DC9B3-F441-5BA3-506A-25E353689C46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3236623" y="6318062"/>
                  <a:ext cx="2671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23" name="Entrada de lápiz 122">
                  <a:extLst>
                    <a:ext uri="{FF2B5EF4-FFF2-40B4-BE49-F238E27FC236}">
                      <a16:creationId xmlns:a16="http://schemas.microsoft.com/office/drawing/2014/main" id="{2124956F-7A53-D074-2D36-DDE9A290C95A}"/>
                    </a:ext>
                  </a:extLst>
                </p14:cNvPr>
                <p14:cNvContentPartPr/>
                <p14:nvPr/>
              </p14:nvContentPartPr>
              <p14:xfrm>
                <a:off x="3520303" y="6425342"/>
                <a:ext cx="5760" cy="4320"/>
              </p14:xfrm>
            </p:contentPart>
          </mc:Choice>
          <mc:Fallback>
            <p:pic>
              <p:nvPicPr>
                <p:cNvPr id="123" name="Entrada de lápiz 122">
                  <a:extLst>
                    <a:ext uri="{FF2B5EF4-FFF2-40B4-BE49-F238E27FC236}">
                      <a16:creationId xmlns:a16="http://schemas.microsoft.com/office/drawing/2014/main" id="{2124956F-7A53-D074-2D36-DDE9A290C95A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3511663" y="6416702"/>
                  <a:ext cx="234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200" name="Entrada de lápiz 199">
                  <a:extLst>
                    <a:ext uri="{FF2B5EF4-FFF2-40B4-BE49-F238E27FC236}">
                      <a16:creationId xmlns:a16="http://schemas.microsoft.com/office/drawing/2014/main" id="{19B0E259-F760-205B-DD52-434C5E75370F}"/>
                    </a:ext>
                  </a:extLst>
                </p14:cNvPr>
                <p14:cNvContentPartPr/>
                <p14:nvPr/>
              </p14:nvContentPartPr>
              <p14:xfrm>
                <a:off x="2726218" y="6552782"/>
                <a:ext cx="127080" cy="28440"/>
              </p14:xfrm>
            </p:contentPart>
          </mc:Choice>
          <mc:Fallback>
            <p:pic>
              <p:nvPicPr>
                <p:cNvPr id="200" name="Entrada de lápiz 199">
                  <a:extLst>
                    <a:ext uri="{FF2B5EF4-FFF2-40B4-BE49-F238E27FC236}">
                      <a16:creationId xmlns:a16="http://schemas.microsoft.com/office/drawing/2014/main" id="{19B0E259-F760-205B-DD52-434C5E75370F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2717578" y="6543782"/>
                  <a:ext cx="1447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201" name="Entrada de lápiz 200">
                  <a:extLst>
                    <a:ext uri="{FF2B5EF4-FFF2-40B4-BE49-F238E27FC236}">
                      <a16:creationId xmlns:a16="http://schemas.microsoft.com/office/drawing/2014/main" id="{96D884CE-F6B8-5634-8E13-79B18E719FCE}"/>
                    </a:ext>
                  </a:extLst>
                </p14:cNvPr>
                <p14:cNvContentPartPr/>
                <p14:nvPr/>
              </p14:nvContentPartPr>
              <p14:xfrm>
                <a:off x="2845378" y="6509222"/>
                <a:ext cx="132480" cy="198000"/>
              </p14:xfrm>
            </p:contentPart>
          </mc:Choice>
          <mc:Fallback>
            <p:pic>
              <p:nvPicPr>
                <p:cNvPr id="201" name="Entrada de lápiz 200">
                  <a:extLst>
                    <a:ext uri="{FF2B5EF4-FFF2-40B4-BE49-F238E27FC236}">
                      <a16:creationId xmlns:a16="http://schemas.microsoft.com/office/drawing/2014/main" id="{96D884CE-F6B8-5634-8E13-79B18E719FCE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2836378" y="6500582"/>
                  <a:ext cx="1501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202" name="Entrada de lápiz 201">
                  <a:extLst>
                    <a:ext uri="{FF2B5EF4-FFF2-40B4-BE49-F238E27FC236}">
                      <a16:creationId xmlns:a16="http://schemas.microsoft.com/office/drawing/2014/main" id="{E34A62C0-4855-74F6-D7F6-832D0D275BD8}"/>
                    </a:ext>
                  </a:extLst>
                </p14:cNvPr>
                <p14:cNvContentPartPr/>
                <p14:nvPr/>
              </p14:nvContentPartPr>
              <p14:xfrm>
                <a:off x="2981098" y="6611102"/>
                <a:ext cx="65520" cy="73800"/>
              </p14:xfrm>
            </p:contentPart>
          </mc:Choice>
          <mc:Fallback>
            <p:pic>
              <p:nvPicPr>
                <p:cNvPr id="202" name="Entrada de lápiz 201">
                  <a:extLst>
                    <a:ext uri="{FF2B5EF4-FFF2-40B4-BE49-F238E27FC236}">
                      <a16:creationId xmlns:a16="http://schemas.microsoft.com/office/drawing/2014/main" id="{E34A62C0-4855-74F6-D7F6-832D0D275BD8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2972098" y="6602102"/>
                  <a:ext cx="831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203" name="Entrada de lápiz 202">
                  <a:extLst>
                    <a:ext uri="{FF2B5EF4-FFF2-40B4-BE49-F238E27FC236}">
                      <a16:creationId xmlns:a16="http://schemas.microsoft.com/office/drawing/2014/main" id="{58BFAB09-2812-A22D-8357-550881ABE5BD}"/>
                    </a:ext>
                  </a:extLst>
                </p14:cNvPr>
                <p14:cNvContentPartPr/>
                <p14:nvPr/>
              </p14:nvContentPartPr>
              <p14:xfrm>
                <a:off x="3066778" y="6591662"/>
                <a:ext cx="163440" cy="95040"/>
              </p14:xfrm>
            </p:contentPart>
          </mc:Choice>
          <mc:Fallback>
            <p:pic>
              <p:nvPicPr>
                <p:cNvPr id="203" name="Entrada de lápiz 202">
                  <a:extLst>
                    <a:ext uri="{FF2B5EF4-FFF2-40B4-BE49-F238E27FC236}">
                      <a16:creationId xmlns:a16="http://schemas.microsoft.com/office/drawing/2014/main" id="{58BFAB09-2812-A22D-8357-550881ABE5BD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3057778" y="6582662"/>
                  <a:ext cx="1810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204" name="Entrada de lápiz 203">
                  <a:extLst>
                    <a:ext uri="{FF2B5EF4-FFF2-40B4-BE49-F238E27FC236}">
                      <a16:creationId xmlns:a16="http://schemas.microsoft.com/office/drawing/2014/main" id="{C0408AFC-3C7D-ACCA-D2C4-7680C45CA175}"/>
                    </a:ext>
                  </a:extLst>
                </p14:cNvPr>
                <p14:cNvContentPartPr/>
                <p14:nvPr/>
              </p14:nvContentPartPr>
              <p14:xfrm>
                <a:off x="3246778" y="6529742"/>
                <a:ext cx="113760" cy="142920"/>
              </p14:xfrm>
            </p:contentPart>
          </mc:Choice>
          <mc:Fallback>
            <p:pic>
              <p:nvPicPr>
                <p:cNvPr id="204" name="Entrada de lápiz 203">
                  <a:extLst>
                    <a:ext uri="{FF2B5EF4-FFF2-40B4-BE49-F238E27FC236}">
                      <a16:creationId xmlns:a16="http://schemas.microsoft.com/office/drawing/2014/main" id="{C0408AFC-3C7D-ACCA-D2C4-7680C45CA175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3237778" y="6520742"/>
                  <a:ext cx="1314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205" name="Entrada de lápiz 204">
                  <a:extLst>
                    <a:ext uri="{FF2B5EF4-FFF2-40B4-BE49-F238E27FC236}">
                      <a16:creationId xmlns:a16="http://schemas.microsoft.com/office/drawing/2014/main" id="{16380386-A15B-4EA3-1AB2-26D2816142E3}"/>
                    </a:ext>
                  </a:extLst>
                </p14:cNvPr>
                <p14:cNvContentPartPr/>
                <p14:nvPr/>
              </p14:nvContentPartPr>
              <p14:xfrm>
                <a:off x="3185218" y="6566102"/>
                <a:ext cx="134280" cy="21240"/>
              </p14:xfrm>
            </p:contentPart>
          </mc:Choice>
          <mc:Fallback>
            <p:pic>
              <p:nvPicPr>
                <p:cNvPr id="205" name="Entrada de lápiz 204">
                  <a:extLst>
                    <a:ext uri="{FF2B5EF4-FFF2-40B4-BE49-F238E27FC236}">
                      <a16:creationId xmlns:a16="http://schemas.microsoft.com/office/drawing/2014/main" id="{16380386-A15B-4EA3-1AB2-26D2816142E3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3176578" y="6557102"/>
                  <a:ext cx="1519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206" name="Entrada de lápiz 205">
                  <a:extLst>
                    <a:ext uri="{FF2B5EF4-FFF2-40B4-BE49-F238E27FC236}">
                      <a16:creationId xmlns:a16="http://schemas.microsoft.com/office/drawing/2014/main" id="{58FEDCD2-415C-BBF1-F826-BB14014E3627}"/>
                    </a:ext>
                  </a:extLst>
                </p14:cNvPr>
                <p14:cNvContentPartPr/>
                <p14:nvPr/>
              </p14:nvContentPartPr>
              <p14:xfrm>
                <a:off x="3339658" y="6559622"/>
                <a:ext cx="234000" cy="146520"/>
              </p14:xfrm>
            </p:contentPart>
          </mc:Choice>
          <mc:Fallback>
            <p:pic>
              <p:nvPicPr>
                <p:cNvPr id="206" name="Entrada de lápiz 205">
                  <a:extLst>
                    <a:ext uri="{FF2B5EF4-FFF2-40B4-BE49-F238E27FC236}">
                      <a16:creationId xmlns:a16="http://schemas.microsoft.com/office/drawing/2014/main" id="{58FEDCD2-415C-BBF1-F826-BB14014E3627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3330658" y="6550622"/>
                  <a:ext cx="251640" cy="16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" name="Grupo 209">
            <a:extLst>
              <a:ext uri="{FF2B5EF4-FFF2-40B4-BE49-F238E27FC236}">
                <a16:creationId xmlns:a16="http://schemas.microsoft.com/office/drawing/2014/main" id="{D51FE3BD-D6E8-184C-6A2E-29B4DBF03FC9}"/>
              </a:ext>
            </a:extLst>
          </p:cNvPr>
          <p:cNvGrpSpPr/>
          <p:nvPr/>
        </p:nvGrpSpPr>
        <p:grpSpPr>
          <a:xfrm>
            <a:off x="8426098" y="814382"/>
            <a:ext cx="1929600" cy="300240"/>
            <a:chOff x="8426098" y="814382"/>
            <a:chExt cx="1929600" cy="30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E5F277DE-4FDF-1B4B-15B8-B93A0C584A28}"/>
                    </a:ext>
                  </a:extLst>
                </p14:cNvPr>
                <p14:cNvContentPartPr/>
                <p14:nvPr/>
              </p14:nvContentPartPr>
              <p14:xfrm>
                <a:off x="8458063" y="834182"/>
                <a:ext cx="244080" cy="273960"/>
              </p14:xfrm>
            </p:contentPart>
          </mc:Choice>
          <mc:Fallback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E5F277DE-4FDF-1B4B-15B8-B93A0C584A28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8449423" y="825542"/>
                  <a:ext cx="26172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A247F4F0-CCBE-CB28-D797-021F70DC1579}"/>
                    </a:ext>
                  </a:extLst>
                </p14:cNvPr>
                <p14:cNvContentPartPr/>
                <p14:nvPr/>
              </p14:nvContentPartPr>
              <p14:xfrm>
                <a:off x="8789263" y="1104542"/>
                <a:ext cx="13320" cy="1440"/>
              </p14:xfrm>
            </p:contentPart>
          </mc:Choice>
          <mc:Fallback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A247F4F0-CCBE-CB28-D797-021F70DC1579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8780623" y="1095902"/>
                  <a:ext cx="3096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BC9C9081-C948-3014-E5BF-DF711A981668}"/>
                    </a:ext>
                  </a:extLst>
                </p14:cNvPr>
                <p14:cNvContentPartPr/>
                <p14:nvPr/>
              </p14:nvContentPartPr>
              <p14:xfrm>
                <a:off x="8996623" y="814382"/>
                <a:ext cx="216360" cy="300240"/>
              </p14:xfrm>
            </p:contentPart>
          </mc:Choice>
          <mc:Fallback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BC9C9081-C948-3014-E5BF-DF711A981668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8987623" y="805742"/>
                  <a:ext cx="23400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79272E64-72C5-369C-9E76-F211D960845A}"/>
                    </a:ext>
                  </a:extLst>
                </p14:cNvPr>
                <p14:cNvContentPartPr/>
                <p14:nvPr/>
              </p14:nvContentPartPr>
              <p14:xfrm>
                <a:off x="9172663" y="945782"/>
                <a:ext cx="280800" cy="139320"/>
              </p14:xfrm>
            </p:contentPart>
          </mc:Choice>
          <mc:Fallback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79272E64-72C5-369C-9E76-F211D960845A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9163663" y="937142"/>
                  <a:ext cx="2984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E030DEC6-6505-2A12-84B8-B726C1750BF8}"/>
                    </a:ext>
                  </a:extLst>
                </p14:cNvPr>
                <p14:cNvContentPartPr/>
                <p14:nvPr/>
              </p14:nvContentPartPr>
              <p14:xfrm>
                <a:off x="9503143" y="920942"/>
                <a:ext cx="139680" cy="136080"/>
              </p14:xfrm>
            </p:contentPart>
          </mc:Choice>
          <mc:Fallback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E030DEC6-6505-2A12-84B8-B726C1750BF8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9494143" y="912302"/>
                  <a:ext cx="1573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A325E05C-5D1E-C4D6-57DE-50F8A52B2A13}"/>
                    </a:ext>
                  </a:extLst>
                </p14:cNvPr>
                <p14:cNvContentPartPr/>
                <p14:nvPr/>
              </p14:nvContentPartPr>
              <p14:xfrm>
                <a:off x="9581623" y="910502"/>
                <a:ext cx="232200" cy="182160"/>
              </p14:xfrm>
            </p:contentPart>
          </mc:Choice>
          <mc:Fallback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A325E05C-5D1E-C4D6-57DE-50F8A52B2A13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9572983" y="901862"/>
                  <a:ext cx="2498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BFC374CB-42DA-0D9D-E602-977975C25379}"/>
                    </a:ext>
                  </a:extLst>
                </p14:cNvPr>
                <p14:cNvContentPartPr/>
                <p14:nvPr/>
              </p14:nvContentPartPr>
              <p14:xfrm>
                <a:off x="9777103" y="932102"/>
                <a:ext cx="253080" cy="145440"/>
              </p14:xfrm>
            </p:contentPart>
          </mc:Choice>
          <mc:Fallback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BFC374CB-42DA-0D9D-E602-977975C25379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9768463" y="923102"/>
                  <a:ext cx="2707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BD73EF30-3A24-A02C-6244-EA19D9D350CD}"/>
                    </a:ext>
                  </a:extLst>
                </p14:cNvPr>
                <p14:cNvContentPartPr/>
                <p14:nvPr/>
              </p14:nvContentPartPr>
              <p14:xfrm>
                <a:off x="9971503" y="910502"/>
                <a:ext cx="228600" cy="174240"/>
              </p14:xfrm>
            </p:contentPart>
          </mc:Choice>
          <mc:Fallback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BD73EF30-3A24-A02C-6244-EA19D9D350CD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9962503" y="901862"/>
                  <a:ext cx="2462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208" name="Entrada de lápiz 207">
                  <a:extLst>
                    <a:ext uri="{FF2B5EF4-FFF2-40B4-BE49-F238E27FC236}">
                      <a16:creationId xmlns:a16="http://schemas.microsoft.com/office/drawing/2014/main" id="{49073760-336D-ED85-A129-421493FAA383}"/>
                    </a:ext>
                  </a:extLst>
                </p14:cNvPr>
                <p14:cNvContentPartPr/>
                <p14:nvPr/>
              </p14:nvContentPartPr>
              <p14:xfrm>
                <a:off x="8426458" y="1009142"/>
                <a:ext cx="1929240" cy="49320"/>
              </p14:xfrm>
            </p:contentPart>
          </mc:Choice>
          <mc:Fallback>
            <p:pic>
              <p:nvPicPr>
                <p:cNvPr id="208" name="Entrada de lápiz 207">
                  <a:extLst>
                    <a:ext uri="{FF2B5EF4-FFF2-40B4-BE49-F238E27FC236}">
                      <a16:creationId xmlns:a16="http://schemas.microsoft.com/office/drawing/2014/main" id="{49073760-336D-ED85-A129-421493FAA383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8417458" y="1000142"/>
                  <a:ext cx="19468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209" name="Entrada de lápiz 208">
                  <a:extLst>
                    <a:ext uri="{FF2B5EF4-FFF2-40B4-BE49-F238E27FC236}">
                      <a16:creationId xmlns:a16="http://schemas.microsoft.com/office/drawing/2014/main" id="{BF3B0CC4-46CC-E783-CEDF-38E0EB893BA9}"/>
                    </a:ext>
                  </a:extLst>
                </p14:cNvPr>
                <p14:cNvContentPartPr/>
                <p14:nvPr/>
              </p14:nvContentPartPr>
              <p14:xfrm>
                <a:off x="8426098" y="938222"/>
                <a:ext cx="1837800" cy="75600"/>
              </p14:xfrm>
            </p:contentPart>
          </mc:Choice>
          <mc:Fallback>
            <p:pic>
              <p:nvPicPr>
                <p:cNvPr id="209" name="Entrada de lápiz 208">
                  <a:extLst>
                    <a:ext uri="{FF2B5EF4-FFF2-40B4-BE49-F238E27FC236}">
                      <a16:creationId xmlns:a16="http://schemas.microsoft.com/office/drawing/2014/main" id="{BF3B0CC4-46CC-E783-CEDF-38E0EB893BA9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8417458" y="929582"/>
                  <a:ext cx="185544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" name="Grupo 235">
            <a:extLst>
              <a:ext uri="{FF2B5EF4-FFF2-40B4-BE49-F238E27FC236}">
                <a16:creationId xmlns:a16="http://schemas.microsoft.com/office/drawing/2014/main" id="{C543EAEC-73D6-8B3D-F860-4F737AD92B8F}"/>
              </a:ext>
            </a:extLst>
          </p:cNvPr>
          <p:cNvGrpSpPr/>
          <p:nvPr/>
        </p:nvGrpSpPr>
        <p:grpSpPr>
          <a:xfrm>
            <a:off x="262378" y="890702"/>
            <a:ext cx="4028040" cy="479520"/>
            <a:chOff x="262378" y="890702"/>
            <a:chExt cx="4028040" cy="47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211" name="Entrada de lápiz 210">
                  <a:extLst>
                    <a:ext uri="{FF2B5EF4-FFF2-40B4-BE49-F238E27FC236}">
                      <a16:creationId xmlns:a16="http://schemas.microsoft.com/office/drawing/2014/main" id="{CACB58D0-57F1-1E04-5A2A-839519CFEB87}"/>
                    </a:ext>
                  </a:extLst>
                </p14:cNvPr>
                <p14:cNvContentPartPr/>
                <p14:nvPr/>
              </p14:nvContentPartPr>
              <p14:xfrm>
                <a:off x="412498" y="971342"/>
                <a:ext cx="256320" cy="25560"/>
              </p14:xfrm>
            </p:contentPart>
          </mc:Choice>
          <mc:Fallback>
            <p:pic>
              <p:nvPicPr>
                <p:cNvPr id="211" name="Entrada de lápiz 210">
                  <a:extLst>
                    <a:ext uri="{FF2B5EF4-FFF2-40B4-BE49-F238E27FC236}">
                      <a16:creationId xmlns:a16="http://schemas.microsoft.com/office/drawing/2014/main" id="{CACB58D0-57F1-1E04-5A2A-839519CFEB87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403858" y="962702"/>
                  <a:ext cx="2739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212" name="Entrada de lápiz 211">
                  <a:extLst>
                    <a:ext uri="{FF2B5EF4-FFF2-40B4-BE49-F238E27FC236}">
                      <a16:creationId xmlns:a16="http://schemas.microsoft.com/office/drawing/2014/main" id="{1C483FA9-191E-F5DB-A3AE-193947B0371F}"/>
                    </a:ext>
                  </a:extLst>
                </p14:cNvPr>
                <p14:cNvContentPartPr/>
                <p14:nvPr/>
              </p14:nvContentPartPr>
              <p14:xfrm>
                <a:off x="262378" y="974582"/>
                <a:ext cx="217440" cy="395640"/>
              </p14:xfrm>
            </p:contentPart>
          </mc:Choice>
          <mc:Fallback>
            <p:pic>
              <p:nvPicPr>
                <p:cNvPr id="212" name="Entrada de lápiz 211">
                  <a:extLst>
                    <a:ext uri="{FF2B5EF4-FFF2-40B4-BE49-F238E27FC236}">
                      <a16:creationId xmlns:a16="http://schemas.microsoft.com/office/drawing/2014/main" id="{1C483FA9-191E-F5DB-A3AE-193947B0371F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253378" y="965942"/>
                  <a:ext cx="23508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14" name="Entrada de lápiz 213">
                  <a:extLst>
                    <a:ext uri="{FF2B5EF4-FFF2-40B4-BE49-F238E27FC236}">
                      <a16:creationId xmlns:a16="http://schemas.microsoft.com/office/drawing/2014/main" id="{C1246E9B-D637-25FB-65B0-EF6484AEF84A}"/>
                    </a:ext>
                  </a:extLst>
                </p14:cNvPr>
                <p14:cNvContentPartPr/>
                <p14:nvPr/>
              </p14:nvContentPartPr>
              <p14:xfrm>
                <a:off x="552538" y="1053782"/>
                <a:ext cx="145800" cy="203040"/>
              </p14:xfrm>
            </p:contentPart>
          </mc:Choice>
          <mc:Fallback>
            <p:pic>
              <p:nvPicPr>
                <p:cNvPr id="214" name="Entrada de lápiz 213">
                  <a:extLst>
                    <a:ext uri="{FF2B5EF4-FFF2-40B4-BE49-F238E27FC236}">
                      <a16:creationId xmlns:a16="http://schemas.microsoft.com/office/drawing/2014/main" id="{C1246E9B-D637-25FB-65B0-EF6484AEF84A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543538" y="1045142"/>
                  <a:ext cx="1634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15" name="Entrada de lápiz 214">
                  <a:extLst>
                    <a:ext uri="{FF2B5EF4-FFF2-40B4-BE49-F238E27FC236}">
                      <a16:creationId xmlns:a16="http://schemas.microsoft.com/office/drawing/2014/main" id="{5080A692-263F-DE6A-BE0B-88FB8FCFCCF4}"/>
                    </a:ext>
                  </a:extLst>
                </p14:cNvPr>
                <p14:cNvContentPartPr/>
                <p14:nvPr/>
              </p14:nvContentPartPr>
              <p14:xfrm>
                <a:off x="808138" y="1271942"/>
                <a:ext cx="46800" cy="78840"/>
              </p14:xfrm>
            </p:contentPart>
          </mc:Choice>
          <mc:Fallback>
            <p:pic>
              <p:nvPicPr>
                <p:cNvPr id="215" name="Entrada de lápiz 214">
                  <a:extLst>
                    <a:ext uri="{FF2B5EF4-FFF2-40B4-BE49-F238E27FC236}">
                      <a16:creationId xmlns:a16="http://schemas.microsoft.com/office/drawing/2014/main" id="{5080A692-263F-DE6A-BE0B-88FB8FCFCCF4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799498" y="1262942"/>
                  <a:ext cx="644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16" name="Entrada de lápiz 215">
                  <a:extLst>
                    <a:ext uri="{FF2B5EF4-FFF2-40B4-BE49-F238E27FC236}">
                      <a16:creationId xmlns:a16="http://schemas.microsoft.com/office/drawing/2014/main" id="{545177F6-7BE7-5C16-A29A-B6753C05B608}"/>
                    </a:ext>
                  </a:extLst>
                </p14:cNvPr>
                <p14:cNvContentPartPr/>
                <p14:nvPr/>
              </p14:nvContentPartPr>
              <p14:xfrm>
                <a:off x="940978" y="1105622"/>
                <a:ext cx="176040" cy="170640"/>
              </p14:xfrm>
            </p:contentPart>
          </mc:Choice>
          <mc:Fallback>
            <p:pic>
              <p:nvPicPr>
                <p:cNvPr id="216" name="Entrada de lápiz 215">
                  <a:extLst>
                    <a:ext uri="{FF2B5EF4-FFF2-40B4-BE49-F238E27FC236}">
                      <a16:creationId xmlns:a16="http://schemas.microsoft.com/office/drawing/2014/main" id="{545177F6-7BE7-5C16-A29A-B6753C05B608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932338" y="1096982"/>
                  <a:ext cx="1936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17" name="Entrada de lápiz 216">
                  <a:extLst>
                    <a:ext uri="{FF2B5EF4-FFF2-40B4-BE49-F238E27FC236}">
                      <a16:creationId xmlns:a16="http://schemas.microsoft.com/office/drawing/2014/main" id="{DBB7B665-5A2F-FD10-38AF-19EBE7A75571}"/>
                    </a:ext>
                  </a:extLst>
                </p14:cNvPr>
                <p14:cNvContentPartPr/>
                <p14:nvPr/>
              </p14:nvContentPartPr>
              <p14:xfrm>
                <a:off x="1282258" y="1234502"/>
                <a:ext cx="35640" cy="120960"/>
              </p14:xfrm>
            </p:contentPart>
          </mc:Choice>
          <mc:Fallback>
            <p:pic>
              <p:nvPicPr>
                <p:cNvPr id="217" name="Entrada de lápiz 216">
                  <a:extLst>
                    <a:ext uri="{FF2B5EF4-FFF2-40B4-BE49-F238E27FC236}">
                      <a16:creationId xmlns:a16="http://schemas.microsoft.com/office/drawing/2014/main" id="{DBB7B665-5A2F-FD10-38AF-19EBE7A75571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273258" y="1225862"/>
                  <a:ext cx="532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19" name="Entrada de lápiz 218">
                  <a:extLst>
                    <a:ext uri="{FF2B5EF4-FFF2-40B4-BE49-F238E27FC236}">
                      <a16:creationId xmlns:a16="http://schemas.microsoft.com/office/drawing/2014/main" id="{A1913AD3-8FDE-AB6C-2AF7-B01CC3DDA83D}"/>
                    </a:ext>
                  </a:extLst>
                </p14:cNvPr>
                <p14:cNvContentPartPr/>
                <p14:nvPr/>
              </p14:nvContentPartPr>
              <p14:xfrm>
                <a:off x="1406458" y="1033982"/>
                <a:ext cx="145800" cy="196560"/>
              </p14:xfrm>
            </p:contentPart>
          </mc:Choice>
          <mc:Fallback>
            <p:pic>
              <p:nvPicPr>
                <p:cNvPr id="219" name="Entrada de lápiz 218">
                  <a:extLst>
                    <a:ext uri="{FF2B5EF4-FFF2-40B4-BE49-F238E27FC236}">
                      <a16:creationId xmlns:a16="http://schemas.microsoft.com/office/drawing/2014/main" id="{A1913AD3-8FDE-AB6C-2AF7-B01CC3DDA83D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397458" y="1025342"/>
                  <a:ext cx="1634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20" name="Entrada de lápiz 219">
                  <a:extLst>
                    <a:ext uri="{FF2B5EF4-FFF2-40B4-BE49-F238E27FC236}">
                      <a16:creationId xmlns:a16="http://schemas.microsoft.com/office/drawing/2014/main" id="{F4672F14-5C1B-9D7A-3004-1B38EC920BCD}"/>
                    </a:ext>
                  </a:extLst>
                </p14:cNvPr>
                <p14:cNvContentPartPr/>
                <p14:nvPr/>
              </p14:nvContentPartPr>
              <p14:xfrm>
                <a:off x="1720738" y="1200302"/>
                <a:ext cx="43200" cy="112320"/>
              </p14:xfrm>
            </p:contentPart>
          </mc:Choice>
          <mc:Fallback>
            <p:pic>
              <p:nvPicPr>
                <p:cNvPr id="220" name="Entrada de lápiz 219">
                  <a:extLst>
                    <a:ext uri="{FF2B5EF4-FFF2-40B4-BE49-F238E27FC236}">
                      <a16:creationId xmlns:a16="http://schemas.microsoft.com/office/drawing/2014/main" id="{F4672F14-5C1B-9D7A-3004-1B38EC920BCD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712098" y="1191302"/>
                  <a:ext cx="608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21" name="Entrada de lápiz 220">
                  <a:extLst>
                    <a:ext uri="{FF2B5EF4-FFF2-40B4-BE49-F238E27FC236}">
                      <a16:creationId xmlns:a16="http://schemas.microsoft.com/office/drawing/2014/main" id="{437CB4C6-FB2D-333C-F498-FF4459E46410}"/>
                    </a:ext>
                  </a:extLst>
                </p14:cNvPr>
                <p14:cNvContentPartPr/>
                <p14:nvPr/>
              </p14:nvContentPartPr>
              <p14:xfrm>
                <a:off x="1894618" y="1022462"/>
                <a:ext cx="169920" cy="137880"/>
              </p14:xfrm>
            </p:contentPart>
          </mc:Choice>
          <mc:Fallback>
            <p:pic>
              <p:nvPicPr>
                <p:cNvPr id="221" name="Entrada de lápiz 220">
                  <a:extLst>
                    <a:ext uri="{FF2B5EF4-FFF2-40B4-BE49-F238E27FC236}">
                      <a16:creationId xmlns:a16="http://schemas.microsoft.com/office/drawing/2014/main" id="{437CB4C6-FB2D-333C-F498-FF4459E46410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885978" y="1013822"/>
                  <a:ext cx="1875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22" name="Entrada de lápiz 221">
                  <a:extLst>
                    <a:ext uri="{FF2B5EF4-FFF2-40B4-BE49-F238E27FC236}">
                      <a16:creationId xmlns:a16="http://schemas.microsoft.com/office/drawing/2014/main" id="{0523A8E1-D892-CADD-1B39-4A654522179D}"/>
                    </a:ext>
                  </a:extLst>
                </p14:cNvPr>
                <p14:cNvContentPartPr/>
                <p14:nvPr/>
              </p14:nvContentPartPr>
              <p14:xfrm>
                <a:off x="1964098" y="913742"/>
                <a:ext cx="397440" cy="359640"/>
              </p14:xfrm>
            </p:contentPart>
          </mc:Choice>
          <mc:Fallback>
            <p:pic>
              <p:nvPicPr>
                <p:cNvPr id="222" name="Entrada de lápiz 221">
                  <a:extLst>
                    <a:ext uri="{FF2B5EF4-FFF2-40B4-BE49-F238E27FC236}">
                      <a16:creationId xmlns:a16="http://schemas.microsoft.com/office/drawing/2014/main" id="{0523A8E1-D892-CADD-1B39-4A654522179D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955458" y="904742"/>
                  <a:ext cx="41508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24" name="Entrada de lápiz 223">
                  <a:extLst>
                    <a:ext uri="{FF2B5EF4-FFF2-40B4-BE49-F238E27FC236}">
                      <a16:creationId xmlns:a16="http://schemas.microsoft.com/office/drawing/2014/main" id="{ADF122BA-40B6-D091-DD5A-5D97EDB09CE8}"/>
                    </a:ext>
                  </a:extLst>
                </p14:cNvPr>
                <p14:cNvContentPartPr/>
                <p14:nvPr/>
              </p14:nvContentPartPr>
              <p14:xfrm>
                <a:off x="2482138" y="1041902"/>
                <a:ext cx="178200" cy="23040"/>
              </p14:xfrm>
            </p:contentPart>
          </mc:Choice>
          <mc:Fallback>
            <p:pic>
              <p:nvPicPr>
                <p:cNvPr id="224" name="Entrada de lápiz 223">
                  <a:extLst>
                    <a:ext uri="{FF2B5EF4-FFF2-40B4-BE49-F238E27FC236}">
                      <a16:creationId xmlns:a16="http://schemas.microsoft.com/office/drawing/2014/main" id="{ADF122BA-40B6-D091-DD5A-5D97EDB09CE8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2473138" y="1032902"/>
                  <a:ext cx="1958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25" name="Entrada de lápiz 224">
                  <a:extLst>
                    <a:ext uri="{FF2B5EF4-FFF2-40B4-BE49-F238E27FC236}">
                      <a16:creationId xmlns:a16="http://schemas.microsoft.com/office/drawing/2014/main" id="{9207D6E5-BD2E-29B2-A0A6-A1F37BD93BCB}"/>
                    </a:ext>
                  </a:extLst>
                </p14:cNvPr>
                <p14:cNvContentPartPr/>
                <p14:nvPr/>
              </p14:nvContentPartPr>
              <p14:xfrm>
                <a:off x="2432458" y="1127582"/>
                <a:ext cx="149040" cy="7920"/>
              </p14:xfrm>
            </p:contentPart>
          </mc:Choice>
          <mc:Fallback>
            <p:pic>
              <p:nvPicPr>
                <p:cNvPr id="225" name="Entrada de lápiz 224">
                  <a:extLst>
                    <a:ext uri="{FF2B5EF4-FFF2-40B4-BE49-F238E27FC236}">
                      <a16:creationId xmlns:a16="http://schemas.microsoft.com/office/drawing/2014/main" id="{9207D6E5-BD2E-29B2-A0A6-A1F37BD93BCB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2423818" y="1118582"/>
                  <a:ext cx="1666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26" name="Entrada de lápiz 225">
                  <a:extLst>
                    <a:ext uri="{FF2B5EF4-FFF2-40B4-BE49-F238E27FC236}">
                      <a16:creationId xmlns:a16="http://schemas.microsoft.com/office/drawing/2014/main" id="{AB38401B-9C22-0ED4-0751-81DE3CB69C41}"/>
                    </a:ext>
                  </a:extLst>
                </p14:cNvPr>
                <p14:cNvContentPartPr/>
                <p14:nvPr/>
              </p14:nvContentPartPr>
              <p14:xfrm>
                <a:off x="2806858" y="912662"/>
                <a:ext cx="208440" cy="255960"/>
              </p14:xfrm>
            </p:contentPart>
          </mc:Choice>
          <mc:Fallback>
            <p:pic>
              <p:nvPicPr>
                <p:cNvPr id="226" name="Entrada de lápiz 225">
                  <a:extLst>
                    <a:ext uri="{FF2B5EF4-FFF2-40B4-BE49-F238E27FC236}">
                      <a16:creationId xmlns:a16="http://schemas.microsoft.com/office/drawing/2014/main" id="{AB38401B-9C22-0ED4-0751-81DE3CB69C41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2797858" y="904022"/>
                  <a:ext cx="22608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27" name="Entrada de lápiz 226">
                  <a:extLst>
                    <a:ext uri="{FF2B5EF4-FFF2-40B4-BE49-F238E27FC236}">
                      <a16:creationId xmlns:a16="http://schemas.microsoft.com/office/drawing/2014/main" id="{91DBAA1D-2030-3C57-5F13-35C1B9E92002}"/>
                    </a:ext>
                  </a:extLst>
                </p14:cNvPr>
                <p14:cNvContentPartPr/>
                <p14:nvPr/>
              </p14:nvContentPartPr>
              <p14:xfrm>
                <a:off x="2980018" y="1030382"/>
                <a:ext cx="150120" cy="118440"/>
              </p14:xfrm>
            </p:contentPart>
          </mc:Choice>
          <mc:Fallback>
            <p:pic>
              <p:nvPicPr>
                <p:cNvPr id="227" name="Entrada de lápiz 226">
                  <a:extLst>
                    <a:ext uri="{FF2B5EF4-FFF2-40B4-BE49-F238E27FC236}">
                      <a16:creationId xmlns:a16="http://schemas.microsoft.com/office/drawing/2014/main" id="{91DBAA1D-2030-3C57-5F13-35C1B9E92002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2971018" y="1021382"/>
                  <a:ext cx="1677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28" name="Entrada de lápiz 227">
                  <a:extLst>
                    <a:ext uri="{FF2B5EF4-FFF2-40B4-BE49-F238E27FC236}">
                      <a16:creationId xmlns:a16="http://schemas.microsoft.com/office/drawing/2014/main" id="{458EFE09-5B4A-8E12-FCA8-727692269582}"/>
                    </a:ext>
                  </a:extLst>
                </p14:cNvPr>
                <p14:cNvContentPartPr/>
                <p14:nvPr/>
              </p14:nvContentPartPr>
              <p14:xfrm>
                <a:off x="3207538" y="893222"/>
                <a:ext cx="56160" cy="251640"/>
              </p14:xfrm>
            </p:contentPart>
          </mc:Choice>
          <mc:Fallback>
            <p:pic>
              <p:nvPicPr>
                <p:cNvPr id="228" name="Entrada de lápiz 227">
                  <a:extLst>
                    <a:ext uri="{FF2B5EF4-FFF2-40B4-BE49-F238E27FC236}">
                      <a16:creationId xmlns:a16="http://schemas.microsoft.com/office/drawing/2014/main" id="{458EFE09-5B4A-8E12-FCA8-727692269582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3198898" y="884582"/>
                  <a:ext cx="738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29" name="Entrada de lápiz 228">
                  <a:extLst>
                    <a:ext uri="{FF2B5EF4-FFF2-40B4-BE49-F238E27FC236}">
                      <a16:creationId xmlns:a16="http://schemas.microsoft.com/office/drawing/2014/main" id="{653CAE7B-ED32-9A14-20D3-802958FFBFE5}"/>
                    </a:ext>
                  </a:extLst>
                </p14:cNvPr>
                <p14:cNvContentPartPr/>
                <p14:nvPr/>
              </p14:nvContentPartPr>
              <p14:xfrm>
                <a:off x="2905858" y="1007342"/>
                <a:ext cx="87840" cy="128160"/>
              </p14:xfrm>
            </p:contentPart>
          </mc:Choice>
          <mc:Fallback>
            <p:pic>
              <p:nvPicPr>
                <p:cNvPr id="229" name="Entrada de lápiz 228">
                  <a:extLst>
                    <a:ext uri="{FF2B5EF4-FFF2-40B4-BE49-F238E27FC236}">
                      <a16:creationId xmlns:a16="http://schemas.microsoft.com/office/drawing/2014/main" id="{653CAE7B-ED32-9A14-20D3-802958FFBFE5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2896858" y="998342"/>
                  <a:ext cx="1054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30" name="Entrada de lápiz 229">
                  <a:extLst>
                    <a:ext uri="{FF2B5EF4-FFF2-40B4-BE49-F238E27FC236}">
                      <a16:creationId xmlns:a16="http://schemas.microsoft.com/office/drawing/2014/main" id="{2D8D1F8B-3735-8F52-9E87-0F53C1F564BE}"/>
                    </a:ext>
                  </a:extLst>
                </p14:cNvPr>
                <p14:cNvContentPartPr/>
                <p14:nvPr/>
              </p14:nvContentPartPr>
              <p14:xfrm>
                <a:off x="3116458" y="936422"/>
                <a:ext cx="249480" cy="35640"/>
              </p14:xfrm>
            </p:contentPart>
          </mc:Choice>
          <mc:Fallback>
            <p:pic>
              <p:nvPicPr>
                <p:cNvPr id="230" name="Entrada de lápiz 229">
                  <a:extLst>
                    <a:ext uri="{FF2B5EF4-FFF2-40B4-BE49-F238E27FC236}">
                      <a16:creationId xmlns:a16="http://schemas.microsoft.com/office/drawing/2014/main" id="{2D8D1F8B-3735-8F52-9E87-0F53C1F564BE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3107818" y="927422"/>
                  <a:ext cx="2671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31" name="Entrada de lápiz 230">
                  <a:extLst>
                    <a:ext uri="{FF2B5EF4-FFF2-40B4-BE49-F238E27FC236}">
                      <a16:creationId xmlns:a16="http://schemas.microsoft.com/office/drawing/2014/main" id="{7922AD24-5A16-EE72-6F3F-C783B4626ACE}"/>
                    </a:ext>
                  </a:extLst>
                </p14:cNvPr>
                <p14:cNvContentPartPr/>
                <p14:nvPr/>
              </p14:nvContentPartPr>
              <p14:xfrm>
                <a:off x="3343258" y="1101662"/>
                <a:ext cx="208440" cy="32040"/>
              </p14:xfrm>
            </p:contentPart>
          </mc:Choice>
          <mc:Fallback>
            <p:pic>
              <p:nvPicPr>
                <p:cNvPr id="231" name="Entrada de lápiz 230">
                  <a:extLst>
                    <a:ext uri="{FF2B5EF4-FFF2-40B4-BE49-F238E27FC236}">
                      <a16:creationId xmlns:a16="http://schemas.microsoft.com/office/drawing/2014/main" id="{7922AD24-5A16-EE72-6F3F-C783B4626ACE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3334618" y="1093022"/>
                  <a:ext cx="2260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32" name="Entrada de lápiz 231">
                  <a:extLst>
                    <a:ext uri="{FF2B5EF4-FFF2-40B4-BE49-F238E27FC236}">
                      <a16:creationId xmlns:a16="http://schemas.microsoft.com/office/drawing/2014/main" id="{9CDDECE9-B250-7A3B-21AD-8697F292270E}"/>
                    </a:ext>
                  </a:extLst>
                </p14:cNvPr>
                <p14:cNvContentPartPr/>
                <p14:nvPr/>
              </p14:nvContentPartPr>
              <p14:xfrm>
                <a:off x="3604618" y="890702"/>
                <a:ext cx="259560" cy="200160"/>
              </p14:xfrm>
            </p:contentPart>
          </mc:Choice>
          <mc:Fallback>
            <p:pic>
              <p:nvPicPr>
                <p:cNvPr id="232" name="Entrada de lápiz 231">
                  <a:extLst>
                    <a:ext uri="{FF2B5EF4-FFF2-40B4-BE49-F238E27FC236}">
                      <a16:creationId xmlns:a16="http://schemas.microsoft.com/office/drawing/2014/main" id="{9CDDECE9-B250-7A3B-21AD-8697F292270E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3595978" y="882062"/>
                  <a:ext cx="2772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33" name="Entrada de lápiz 232">
                  <a:extLst>
                    <a:ext uri="{FF2B5EF4-FFF2-40B4-BE49-F238E27FC236}">
                      <a16:creationId xmlns:a16="http://schemas.microsoft.com/office/drawing/2014/main" id="{41635394-1965-13B2-573C-D0BD37688452}"/>
                    </a:ext>
                  </a:extLst>
                </p14:cNvPr>
                <p14:cNvContentPartPr/>
                <p14:nvPr/>
              </p14:nvContentPartPr>
              <p14:xfrm>
                <a:off x="3744658" y="912662"/>
                <a:ext cx="43200" cy="5040"/>
              </p14:xfrm>
            </p:contentPart>
          </mc:Choice>
          <mc:Fallback>
            <p:pic>
              <p:nvPicPr>
                <p:cNvPr id="233" name="Entrada de lápiz 232">
                  <a:extLst>
                    <a:ext uri="{FF2B5EF4-FFF2-40B4-BE49-F238E27FC236}">
                      <a16:creationId xmlns:a16="http://schemas.microsoft.com/office/drawing/2014/main" id="{41635394-1965-13B2-573C-D0BD37688452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3736018" y="903662"/>
                  <a:ext cx="608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34" name="Entrada de lápiz 233">
                  <a:extLst>
                    <a:ext uri="{FF2B5EF4-FFF2-40B4-BE49-F238E27FC236}">
                      <a16:creationId xmlns:a16="http://schemas.microsoft.com/office/drawing/2014/main" id="{46C772A3-58E9-C56A-4F72-CEF45C061068}"/>
                    </a:ext>
                  </a:extLst>
                </p14:cNvPr>
                <p14:cNvContentPartPr/>
                <p14:nvPr/>
              </p14:nvContentPartPr>
              <p14:xfrm>
                <a:off x="3847258" y="916982"/>
                <a:ext cx="150480" cy="165240"/>
              </p14:xfrm>
            </p:contentPart>
          </mc:Choice>
          <mc:Fallback>
            <p:pic>
              <p:nvPicPr>
                <p:cNvPr id="234" name="Entrada de lápiz 233">
                  <a:extLst>
                    <a:ext uri="{FF2B5EF4-FFF2-40B4-BE49-F238E27FC236}">
                      <a16:creationId xmlns:a16="http://schemas.microsoft.com/office/drawing/2014/main" id="{46C772A3-58E9-C56A-4F72-CEF45C061068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3838618" y="907982"/>
                  <a:ext cx="1681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35" name="Entrada de lápiz 234">
                  <a:extLst>
                    <a:ext uri="{FF2B5EF4-FFF2-40B4-BE49-F238E27FC236}">
                      <a16:creationId xmlns:a16="http://schemas.microsoft.com/office/drawing/2014/main" id="{49BC2AF5-F6B8-9C4A-E033-793EDAB6444F}"/>
                    </a:ext>
                  </a:extLst>
                </p14:cNvPr>
                <p14:cNvContentPartPr/>
                <p14:nvPr/>
              </p14:nvContentPartPr>
              <p14:xfrm>
                <a:off x="3926818" y="916622"/>
                <a:ext cx="363600" cy="161640"/>
              </p14:xfrm>
            </p:contentPart>
          </mc:Choice>
          <mc:Fallback>
            <p:pic>
              <p:nvPicPr>
                <p:cNvPr id="235" name="Entrada de lápiz 234">
                  <a:extLst>
                    <a:ext uri="{FF2B5EF4-FFF2-40B4-BE49-F238E27FC236}">
                      <a16:creationId xmlns:a16="http://schemas.microsoft.com/office/drawing/2014/main" id="{49BC2AF5-F6B8-9C4A-E033-793EDAB6444F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3918178" y="907622"/>
                  <a:ext cx="381240" cy="17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7" name="Grupo 246">
            <a:extLst>
              <a:ext uri="{FF2B5EF4-FFF2-40B4-BE49-F238E27FC236}">
                <a16:creationId xmlns:a16="http://schemas.microsoft.com/office/drawing/2014/main" id="{06B200E7-667D-C58E-DF9F-FC32D4A7EB5D}"/>
              </a:ext>
            </a:extLst>
          </p:cNvPr>
          <p:cNvGrpSpPr/>
          <p:nvPr/>
        </p:nvGrpSpPr>
        <p:grpSpPr>
          <a:xfrm>
            <a:off x="4866058" y="5865182"/>
            <a:ext cx="1646640" cy="562680"/>
            <a:chOff x="4866058" y="5865182"/>
            <a:chExt cx="1646640" cy="56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37" name="Entrada de lápiz 236">
                  <a:extLst>
                    <a:ext uri="{FF2B5EF4-FFF2-40B4-BE49-F238E27FC236}">
                      <a16:creationId xmlns:a16="http://schemas.microsoft.com/office/drawing/2014/main" id="{562430C6-4F07-0A65-81E4-4D6887FB4D43}"/>
                    </a:ext>
                  </a:extLst>
                </p14:cNvPr>
                <p14:cNvContentPartPr/>
                <p14:nvPr/>
              </p14:nvContentPartPr>
              <p14:xfrm>
                <a:off x="4866058" y="5865182"/>
                <a:ext cx="172440" cy="562680"/>
              </p14:xfrm>
            </p:contentPart>
          </mc:Choice>
          <mc:Fallback>
            <p:pic>
              <p:nvPicPr>
                <p:cNvPr id="237" name="Entrada de lápiz 236">
                  <a:extLst>
                    <a:ext uri="{FF2B5EF4-FFF2-40B4-BE49-F238E27FC236}">
                      <a16:creationId xmlns:a16="http://schemas.microsoft.com/office/drawing/2014/main" id="{562430C6-4F07-0A65-81E4-4D6887FB4D43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4857418" y="5856182"/>
                  <a:ext cx="190080" cy="58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38" name="Entrada de lápiz 237">
                  <a:extLst>
                    <a:ext uri="{FF2B5EF4-FFF2-40B4-BE49-F238E27FC236}">
                      <a16:creationId xmlns:a16="http://schemas.microsoft.com/office/drawing/2014/main" id="{0E28AB76-1FF9-5B6B-9D5F-E0A345994883}"/>
                    </a:ext>
                  </a:extLst>
                </p14:cNvPr>
                <p14:cNvContentPartPr/>
                <p14:nvPr/>
              </p14:nvContentPartPr>
              <p14:xfrm>
                <a:off x="4938058" y="6042302"/>
                <a:ext cx="290160" cy="25200"/>
              </p14:xfrm>
            </p:contentPart>
          </mc:Choice>
          <mc:Fallback>
            <p:pic>
              <p:nvPicPr>
                <p:cNvPr id="238" name="Entrada de lápiz 237">
                  <a:extLst>
                    <a:ext uri="{FF2B5EF4-FFF2-40B4-BE49-F238E27FC236}">
                      <a16:creationId xmlns:a16="http://schemas.microsoft.com/office/drawing/2014/main" id="{0E28AB76-1FF9-5B6B-9D5F-E0A345994883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4929058" y="6033302"/>
                  <a:ext cx="3078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39" name="Entrada de lápiz 238">
                  <a:extLst>
                    <a:ext uri="{FF2B5EF4-FFF2-40B4-BE49-F238E27FC236}">
                      <a16:creationId xmlns:a16="http://schemas.microsoft.com/office/drawing/2014/main" id="{94E45DB3-0242-F93E-EC88-E25CB71E5D4D}"/>
                    </a:ext>
                  </a:extLst>
                </p14:cNvPr>
                <p14:cNvContentPartPr/>
                <p14:nvPr/>
              </p14:nvContentPartPr>
              <p14:xfrm>
                <a:off x="5200858" y="5910542"/>
                <a:ext cx="477360" cy="201600"/>
              </p14:xfrm>
            </p:contentPart>
          </mc:Choice>
          <mc:Fallback>
            <p:pic>
              <p:nvPicPr>
                <p:cNvPr id="239" name="Entrada de lápiz 238">
                  <a:extLst>
                    <a:ext uri="{FF2B5EF4-FFF2-40B4-BE49-F238E27FC236}">
                      <a16:creationId xmlns:a16="http://schemas.microsoft.com/office/drawing/2014/main" id="{94E45DB3-0242-F93E-EC88-E25CB71E5D4D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5192218" y="5901902"/>
                  <a:ext cx="4950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40" name="Entrada de lápiz 239">
                  <a:extLst>
                    <a:ext uri="{FF2B5EF4-FFF2-40B4-BE49-F238E27FC236}">
                      <a16:creationId xmlns:a16="http://schemas.microsoft.com/office/drawing/2014/main" id="{AE6DB225-B237-5E1B-3935-336A161E971A}"/>
                    </a:ext>
                  </a:extLst>
                </p14:cNvPr>
                <p14:cNvContentPartPr/>
                <p14:nvPr/>
              </p14:nvContentPartPr>
              <p14:xfrm>
                <a:off x="5568058" y="5983982"/>
                <a:ext cx="19080" cy="18360"/>
              </p14:xfrm>
            </p:contentPart>
          </mc:Choice>
          <mc:Fallback>
            <p:pic>
              <p:nvPicPr>
                <p:cNvPr id="240" name="Entrada de lápiz 239">
                  <a:extLst>
                    <a:ext uri="{FF2B5EF4-FFF2-40B4-BE49-F238E27FC236}">
                      <a16:creationId xmlns:a16="http://schemas.microsoft.com/office/drawing/2014/main" id="{AE6DB225-B237-5E1B-3935-336A161E971A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5559058" y="5974982"/>
                  <a:ext cx="367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41" name="Entrada de lápiz 240">
                  <a:extLst>
                    <a:ext uri="{FF2B5EF4-FFF2-40B4-BE49-F238E27FC236}">
                      <a16:creationId xmlns:a16="http://schemas.microsoft.com/office/drawing/2014/main" id="{A68F393D-917B-3537-ADA3-EC5A3DA74634}"/>
                    </a:ext>
                  </a:extLst>
                </p14:cNvPr>
                <p14:cNvContentPartPr/>
                <p14:nvPr/>
              </p14:nvContentPartPr>
              <p14:xfrm>
                <a:off x="5658418" y="6007382"/>
                <a:ext cx="210600" cy="118080"/>
              </p14:xfrm>
            </p:contentPart>
          </mc:Choice>
          <mc:Fallback>
            <p:pic>
              <p:nvPicPr>
                <p:cNvPr id="241" name="Entrada de lápiz 240">
                  <a:extLst>
                    <a:ext uri="{FF2B5EF4-FFF2-40B4-BE49-F238E27FC236}">
                      <a16:creationId xmlns:a16="http://schemas.microsoft.com/office/drawing/2014/main" id="{A68F393D-917B-3537-ADA3-EC5A3DA74634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649778" y="5998742"/>
                  <a:ext cx="2282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42" name="Entrada de lápiz 241">
                  <a:extLst>
                    <a:ext uri="{FF2B5EF4-FFF2-40B4-BE49-F238E27FC236}">
                      <a16:creationId xmlns:a16="http://schemas.microsoft.com/office/drawing/2014/main" id="{013181E6-325D-5470-B122-7C18E7C1A0EF}"/>
                    </a:ext>
                  </a:extLst>
                </p14:cNvPr>
                <p14:cNvContentPartPr/>
                <p14:nvPr/>
              </p14:nvContentPartPr>
              <p14:xfrm>
                <a:off x="5875498" y="5926742"/>
                <a:ext cx="120960" cy="268200"/>
              </p14:xfrm>
            </p:contentPart>
          </mc:Choice>
          <mc:Fallback>
            <p:pic>
              <p:nvPicPr>
                <p:cNvPr id="242" name="Entrada de lápiz 241">
                  <a:extLst>
                    <a:ext uri="{FF2B5EF4-FFF2-40B4-BE49-F238E27FC236}">
                      <a16:creationId xmlns:a16="http://schemas.microsoft.com/office/drawing/2014/main" id="{013181E6-325D-5470-B122-7C18E7C1A0EF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5866498" y="5918102"/>
                  <a:ext cx="13860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43" name="Entrada de lápiz 242">
                  <a:extLst>
                    <a:ext uri="{FF2B5EF4-FFF2-40B4-BE49-F238E27FC236}">
                      <a16:creationId xmlns:a16="http://schemas.microsoft.com/office/drawing/2014/main" id="{F6D81D88-0A97-8E1F-2B16-0173F3CF703C}"/>
                    </a:ext>
                  </a:extLst>
                </p14:cNvPr>
                <p14:cNvContentPartPr/>
                <p14:nvPr/>
              </p14:nvContentPartPr>
              <p14:xfrm>
                <a:off x="6007978" y="5962742"/>
                <a:ext cx="119880" cy="113400"/>
              </p14:xfrm>
            </p:contentPart>
          </mc:Choice>
          <mc:Fallback>
            <p:pic>
              <p:nvPicPr>
                <p:cNvPr id="243" name="Entrada de lápiz 242">
                  <a:extLst>
                    <a:ext uri="{FF2B5EF4-FFF2-40B4-BE49-F238E27FC236}">
                      <a16:creationId xmlns:a16="http://schemas.microsoft.com/office/drawing/2014/main" id="{F6D81D88-0A97-8E1F-2B16-0173F3CF703C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5998978" y="5954102"/>
                  <a:ext cx="1375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44" name="Entrada de lápiz 243">
                  <a:extLst>
                    <a:ext uri="{FF2B5EF4-FFF2-40B4-BE49-F238E27FC236}">
                      <a16:creationId xmlns:a16="http://schemas.microsoft.com/office/drawing/2014/main" id="{9366C6B1-50CB-B024-AB3D-41ACD9C81723}"/>
                    </a:ext>
                  </a:extLst>
                </p14:cNvPr>
                <p14:cNvContentPartPr/>
                <p14:nvPr/>
              </p14:nvContentPartPr>
              <p14:xfrm>
                <a:off x="6173938" y="5970662"/>
                <a:ext cx="63720" cy="104040"/>
              </p14:xfrm>
            </p:contentPart>
          </mc:Choice>
          <mc:Fallback>
            <p:pic>
              <p:nvPicPr>
                <p:cNvPr id="244" name="Entrada de lápiz 243">
                  <a:extLst>
                    <a:ext uri="{FF2B5EF4-FFF2-40B4-BE49-F238E27FC236}">
                      <a16:creationId xmlns:a16="http://schemas.microsoft.com/office/drawing/2014/main" id="{9366C6B1-50CB-B024-AB3D-41ACD9C81723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6164938" y="5962022"/>
                  <a:ext cx="813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45" name="Entrada de lápiz 244">
                  <a:extLst>
                    <a:ext uri="{FF2B5EF4-FFF2-40B4-BE49-F238E27FC236}">
                      <a16:creationId xmlns:a16="http://schemas.microsoft.com/office/drawing/2014/main" id="{07ADC2EA-938D-9228-5AE6-8F0BD6C30148}"/>
                    </a:ext>
                  </a:extLst>
                </p14:cNvPr>
                <p14:cNvContentPartPr/>
                <p14:nvPr/>
              </p14:nvContentPartPr>
              <p14:xfrm>
                <a:off x="6262858" y="5973542"/>
                <a:ext cx="143640" cy="90360"/>
              </p14:xfrm>
            </p:contentPart>
          </mc:Choice>
          <mc:Fallback>
            <p:pic>
              <p:nvPicPr>
                <p:cNvPr id="245" name="Entrada de lápiz 244">
                  <a:extLst>
                    <a:ext uri="{FF2B5EF4-FFF2-40B4-BE49-F238E27FC236}">
                      <a16:creationId xmlns:a16="http://schemas.microsoft.com/office/drawing/2014/main" id="{07ADC2EA-938D-9228-5AE6-8F0BD6C30148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6254218" y="5964542"/>
                  <a:ext cx="1612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46" name="Entrada de lápiz 245">
                  <a:extLst>
                    <a:ext uri="{FF2B5EF4-FFF2-40B4-BE49-F238E27FC236}">
                      <a16:creationId xmlns:a16="http://schemas.microsoft.com/office/drawing/2014/main" id="{1F0B8985-59D3-3C1E-81D8-5CB9E550E4B7}"/>
                    </a:ext>
                  </a:extLst>
                </p14:cNvPr>
                <p14:cNvContentPartPr/>
                <p14:nvPr/>
              </p14:nvContentPartPr>
              <p14:xfrm>
                <a:off x="6408658" y="5922782"/>
                <a:ext cx="104040" cy="157680"/>
              </p14:xfrm>
            </p:contentPart>
          </mc:Choice>
          <mc:Fallback>
            <p:pic>
              <p:nvPicPr>
                <p:cNvPr id="246" name="Entrada de lápiz 245">
                  <a:extLst>
                    <a:ext uri="{FF2B5EF4-FFF2-40B4-BE49-F238E27FC236}">
                      <a16:creationId xmlns:a16="http://schemas.microsoft.com/office/drawing/2014/main" id="{1F0B8985-59D3-3C1E-81D8-5CB9E550E4B7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6399658" y="5913782"/>
                  <a:ext cx="121680" cy="17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7" name="Grupo 256">
            <a:extLst>
              <a:ext uri="{FF2B5EF4-FFF2-40B4-BE49-F238E27FC236}">
                <a16:creationId xmlns:a16="http://schemas.microsoft.com/office/drawing/2014/main" id="{47EE23B4-D218-515A-42AA-F2F18221A040}"/>
              </a:ext>
            </a:extLst>
          </p:cNvPr>
          <p:cNvGrpSpPr/>
          <p:nvPr/>
        </p:nvGrpSpPr>
        <p:grpSpPr>
          <a:xfrm>
            <a:off x="9323938" y="5496902"/>
            <a:ext cx="810720" cy="468000"/>
            <a:chOff x="9323938" y="5496902"/>
            <a:chExt cx="810720" cy="46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48" name="Entrada de lápiz 247">
                  <a:extLst>
                    <a:ext uri="{FF2B5EF4-FFF2-40B4-BE49-F238E27FC236}">
                      <a16:creationId xmlns:a16="http://schemas.microsoft.com/office/drawing/2014/main" id="{6154B1B2-973F-37C4-382C-CB5A787A5765}"/>
                    </a:ext>
                  </a:extLst>
                </p14:cNvPr>
                <p14:cNvContentPartPr/>
                <p14:nvPr/>
              </p14:nvContentPartPr>
              <p14:xfrm>
                <a:off x="9323938" y="5545142"/>
                <a:ext cx="93240" cy="419760"/>
              </p14:xfrm>
            </p:contentPart>
          </mc:Choice>
          <mc:Fallback>
            <p:pic>
              <p:nvPicPr>
                <p:cNvPr id="248" name="Entrada de lápiz 247">
                  <a:extLst>
                    <a:ext uri="{FF2B5EF4-FFF2-40B4-BE49-F238E27FC236}">
                      <a16:creationId xmlns:a16="http://schemas.microsoft.com/office/drawing/2014/main" id="{6154B1B2-973F-37C4-382C-CB5A787A5765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9315298" y="5536502"/>
                  <a:ext cx="11088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49" name="Entrada de lápiz 248">
                  <a:extLst>
                    <a:ext uri="{FF2B5EF4-FFF2-40B4-BE49-F238E27FC236}">
                      <a16:creationId xmlns:a16="http://schemas.microsoft.com/office/drawing/2014/main" id="{03A11DF9-EE45-B503-3D22-EE55E1057D39}"/>
                    </a:ext>
                  </a:extLst>
                </p14:cNvPr>
                <p14:cNvContentPartPr/>
                <p14:nvPr/>
              </p14:nvContentPartPr>
              <p14:xfrm>
                <a:off x="9347338" y="5560622"/>
                <a:ext cx="201960" cy="40320"/>
              </p14:xfrm>
            </p:contentPart>
          </mc:Choice>
          <mc:Fallback>
            <p:pic>
              <p:nvPicPr>
                <p:cNvPr id="249" name="Entrada de lápiz 248">
                  <a:extLst>
                    <a:ext uri="{FF2B5EF4-FFF2-40B4-BE49-F238E27FC236}">
                      <a16:creationId xmlns:a16="http://schemas.microsoft.com/office/drawing/2014/main" id="{03A11DF9-EE45-B503-3D22-EE55E1057D39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9338698" y="5551982"/>
                  <a:ext cx="2196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50" name="Entrada de lápiz 249">
                  <a:extLst>
                    <a:ext uri="{FF2B5EF4-FFF2-40B4-BE49-F238E27FC236}">
                      <a16:creationId xmlns:a16="http://schemas.microsoft.com/office/drawing/2014/main" id="{1D458C5F-FBEE-B601-094E-2E1B84A51BCD}"/>
                    </a:ext>
                  </a:extLst>
                </p14:cNvPr>
                <p14:cNvContentPartPr/>
                <p14:nvPr/>
              </p14:nvContentPartPr>
              <p14:xfrm>
                <a:off x="9569818" y="5566382"/>
                <a:ext cx="88920" cy="139680"/>
              </p14:xfrm>
            </p:contentPart>
          </mc:Choice>
          <mc:Fallback>
            <p:pic>
              <p:nvPicPr>
                <p:cNvPr id="250" name="Entrada de lápiz 249">
                  <a:extLst>
                    <a:ext uri="{FF2B5EF4-FFF2-40B4-BE49-F238E27FC236}">
                      <a16:creationId xmlns:a16="http://schemas.microsoft.com/office/drawing/2014/main" id="{1D458C5F-FBEE-B601-094E-2E1B84A51BCD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9560818" y="5557742"/>
                  <a:ext cx="1065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51" name="Entrada de lápiz 250">
                  <a:extLst>
                    <a:ext uri="{FF2B5EF4-FFF2-40B4-BE49-F238E27FC236}">
                      <a16:creationId xmlns:a16="http://schemas.microsoft.com/office/drawing/2014/main" id="{9306BC16-42F7-0F34-5A91-F132B7619754}"/>
                    </a:ext>
                  </a:extLst>
                </p14:cNvPr>
                <p14:cNvContentPartPr/>
                <p14:nvPr/>
              </p14:nvContentPartPr>
              <p14:xfrm>
                <a:off x="9644338" y="5518142"/>
                <a:ext cx="99000" cy="217080"/>
              </p14:xfrm>
            </p:contentPart>
          </mc:Choice>
          <mc:Fallback>
            <p:pic>
              <p:nvPicPr>
                <p:cNvPr id="251" name="Entrada de lápiz 250">
                  <a:extLst>
                    <a:ext uri="{FF2B5EF4-FFF2-40B4-BE49-F238E27FC236}">
                      <a16:creationId xmlns:a16="http://schemas.microsoft.com/office/drawing/2014/main" id="{9306BC16-42F7-0F34-5A91-F132B7619754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9635698" y="5509142"/>
                  <a:ext cx="1166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52" name="Entrada de lápiz 251">
                  <a:extLst>
                    <a:ext uri="{FF2B5EF4-FFF2-40B4-BE49-F238E27FC236}">
                      <a16:creationId xmlns:a16="http://schemas.microsoft.com/office/drawing/2014/main" id="{585841BA-EC12-FF5D-D9C2-EDDD2C914511}"/>
                    </a:ext>
                  </a:extLst>
                </p14:cNvPr>
                <p14:cNvContentPartPr/>
                <p14:nvPr/>
              </p14:nvContentPartPr>
              <p14:xfrm>
                <a:off x="9690058" y="5576822"/>
                <a:ext cx="80280" cy="29160"/>
              </p14:xfrm>
            </p:contentPart>
          </mc:Choice>
          <mc:Fallback>
            <p:pic>
              <p:nvPicPr>
                <p:cNvPr id="252" name="Entrada de lápiz 251">
                  <a:extLst>
                    <a:ext uri="{FF2B5EF4-FFF2-40B4-BE49-F238E27FC236}">
                      <a16:creationId xmlns:a16="http://schemas.microsoft.com/office/drawing/2014/main" id="{585841BA-EC12-FF5D-D9C2-EDDD2C914511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9681418" y="5567822"/>
                  <a:ext cx="979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53" name="Entrada de lápiz 252">
                  <a:extLst>
                    <a:ext uri="{FF2B5EF4-FFF2-40B4-BE49-F238E27FC236}">
                      <a16:creationId xmlns:a16="http://schemas.microsoft.com/office/drawing/2014/main" id="{21AD4F0C-48DF-36F3-40E3-70C25395EDE6}"/>
                    </a:ext>
                  </a:extLst>
                </p14:cNvPr>
                <p14:cNvContentPartPr/>
                <p14:nvPr/>
              </p14:nvContentPartPr>
              <p14:xfrm>
                <a:off x="9746578" y="5600582"/>
                <a:ext cx="129600" cy="110880"/>
              </p14:xfrm>
            </p:contentPart>
          </mc:Choice>
          <mc:Fallback>
            <p:pic>
              <p:nvPicPr>
                <p:cNvPr id="253" name="Entrada de lápiz 252">
                  <a:extLst>
                    <a:ext uri="{FF2B5EF4-FFF2-40B4-BE49-F238E27FC236}">
                      <a16:creationId xmlns:a16="http://schemas.microsoft.com/office/drawing/2014/main" id="{21AD4F0C-48DF-36F3-40E3-70C25395EDE6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737938" y="5591942"/>
                  <a:ext cx="1472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54" name="Entrada de lápiz 253">
                  <a:extLst>
                    <a:ext uri="{FF2B5EF4-FFF2-40B4-BE49-F238E27FC236}">
                      <a16:creationId xmlns:a16="http://schemas.microsoft.com/office/drawing/2014/main" id="{93411EFD-0FAD-BDFF-C298-B9DD2222905D}"/>
                    </a:ext>
                  </a:extLst>
                </p14:cNvPr>
                <p14:cNvContentPartPr/>
                <p14:nvPr/>
              </p14:nvContentPartPr>
              <p14:xfrm>
                <a:off x="9924778" y="5561342"/>
                <a:ext cx="46440" cy="133560"/>
              </p14:xfrm>
            </p:contentPart>
          </mc:Choice>
          <mc:Fallback>
            <p:pic>
              <p:nvPicPr>
                <p:cNvPr id="254" name="Entrada de lápiz 253">
                  <a:extLst>
                    <a:ext uri="{FF2B5EF4-FFF2-40B4-BE49-F238E27FC236}">
                      <a16:creationId xmlns:a16="http://schemas.microsoft.com/office/drawing/2014/main" id="{93411EFD-0FAD-BDFF-C298-B9DD2222905D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915778" y="5552342"/>
                  <a:ext cx="640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55" name="Entrada de lápiz 254">
                  <a:extLst>
                    <a:ext uri="{FF2B5EF4-FFF2-40B4-BE49-F238E27FC236}">
                      <a16:creationId xmlns:a16="http://schemas.microsoft.com/office/drawing/2014/main" id="{17D50E5C-81B3-82A1-EDCA-CB8D44EDABE5}"/>
                    </a:ext>
                  </a:extLst>
                </p14:cNvPr>
                <p14:cNvContentPartPr/>
                <p14:nvPr/>
              </p14:nvContentPartPr>
              <p14:xfrm>
                <a:off x="10025218" y="5496902"/>
                <a:ext cx="109440" cy="227880"/>
              </p14:xfrm>
            </p:contentPart>
          </mc:Choice>
          <mc:Fallback>
            <p:pic>
              <p:nvPicPr>
                <p:cNvPr id="255" name="Entrada de lápiz 254">
                  <a:extLst>
                    <a:ext uri="{FF2B5EF4-FFF2-40B4-BE49-F238E27FC236}">
                      <a16:creationId xmlns:a16="http://schemas.microsoft.com/office/drawing/2014/main" id="{17D50E5C-81B3-82A1-EDCA-CB8D44EDABE5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016578" y="5488262"/>
                  <a:ext cx="1270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56" name="Entrada de lápiz 255">
                  <a:extLst>
                    <a:ext uri="{FF2B5EF4-FFF2-40B4-BE49-F238E27FC236}">
                      <a16:creationId xmlns:a16="http://schemas.microsoft.com/office/drawing/2014/main" id="{20AE3957-22F3-775C-6458-494610584D5E}"/>
                    </a:ext>
                  </a:extLst>
                </p14:cNvPr>
                <p14:cNvContentPartPr/>
                <p14:nvPr/>
              </p14:nvContentPartPr>
              <p14:xfrm>
                <a:off x="9924418" y="5558462"/>
                <a:ext cx="182520" cy="18360"/>
              </p14:xfrm>
            </p:contentPart>
          </mc:Choice>
          <mc:Fallback>
            <p:pic>
              <p:nvPicPr>
                <p:cNvPr id="256" name="Entrada de lápiz 255">
                  <a:extLst>
                    <a:ext uri="{FF2B5EF4-FFF2-40B4-BE49-F238E27FC236}">
                      <a16:creationId xmlns:a16="http://schemas.microsoft.com/office/drawing/2014/main" id="{20AE3957-22F3-775C-6458-494610584D5E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9915418" y="5549822"/>
                  <a:ext cx="200160" cy="3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537366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115</Words>
  <Application>Microsoft Office PowerPoint</Application>
  <PresentationFormat>Panorámica</PresentationFormat>
  <Paragraphs>50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Programación Orientada a Objetos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Orientada a Objetos</dc:title>
  <dc:creator>Alberto Becerra Tomé</dc:creator>
  <cp:lastModifiedBy>Alberto Becerra Tomé</cp:lastModifiedBy>
  <cp:revision>5</cp:revision>
  <dcterms:created xsi:type="dcterms:W3CDTF">2023-06-22T15:27:26Z</dcterms:created>
  <dcterms:modified xsi:type="dcterms:W3CDTF">2023-06-23T08:35:36Z</dcterms:modified>
</cp:coreProperties>
</file>