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5" r:id="rId4"/>
    <p:sldId id="287" r:id="rId5"/>
    <p:sldId id="290" r:id="rId6"/>
    <p:sldId id="288" r:id="rId7"/>
    <p:sldId id="291" r:id="rId8"/>
    <p:sldId id="293" r:id="rId9"/>
    <p:sldId id="292" r:id="rId10"/>
    <p:sldId id="294" r:id="rId11"/>
    <p:sldId id="285" r:id="rId12"/>
    <p:sldId id="29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2T11:31:51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708 1371 447 0,'-11'-4'31'16,"4"0"15"-16,-6-1-35 16,2-2 7-16,-5-3 9 15,16 8 9-15,0-1-18 0,0 0 3 16,0 2-8-16,2-2-8 15,2 7 4-15,-4-4-9 16,0 3 1-16,3 0 0 16,4 7 0-16,6 6 8 15,3 8-5-15,57 95-2 16,-50-97 1-16,-10 0-1 16,1 0-2-16,-1-4 0 15,11 17 3-15,-4-2-3 16,27 15 1-16,-43-48 1 15,-4-1 1-15,2-2 4 16,-2 1 17-16,3-8 5 16,1-62-28-16,-2 46 2 15,-2 2-3-15,0 0 0 0,0-1 0 16,3-25 0-16,-1 0 1 16,18-119-3-16,-14 150-4 15,0-1 1-15,-2 6-14 16,0 2-31-16,7-12-39 15,1 6-75-15</inkml:trace>
  <inkml:trace contextRef="#ctx0" brushRef="#br0" timeOffset="353.49">1672 1285 638 0,'-2'0'4'16,"0"0"-4"-16,4 0-24 0,-4 0 23 15,9 0 0-15,38 3 2 16,-21-12-2-16,2-3 0 16,1-3-5-16,-2 4-11 15,24-13-13-15,72-42-72 16,-111 61-88-16</inkml:trace>
  <inkml:trace contextRef="#ctx0" brushRef="#br0" timeOffset="563.16">1811 1482 529 0,'-4'6'56'0,"-2"4"-56"15,6 6-11-15,6-14 11 16,-2 2 0-16,5-3 2 16,-1 2 0-16,13-1-2 15,3-4-1-15,74-26-30 16,-79 15-67-16,-4 6-85 16</inkml:trace>
  <inkml:trace contextRef="#ctx0" brushRef="#br0" timeOffset="993.44">2617 494 600 0,'-18'-6'13'0,"5"3"7"0,-16-7-15 15,9 6 13 1,-29 22-4-16,38 6-12 0,6 7 10 15,-1 6-5-15,2 5 1 16,-9 41 18-16,3 9-5 16,-1 217-15-16,11-264 1 15,5-1-4-15,5-2 0 16,4-5-3-16,9 37-4 16,90 101 4-16,-89-155-13 15,5-2-30-15,3-3-7 16,-1 2-37-16,31 9-116 15</inkml:trace>
  <inkml:trace contextRef="#ctx0" brushRef="#br0" timeOffset="2138.53">3106 924 440 0,'-17'-14'91'16,"17"12"-65"-16,0 1-4 15,0 1 8-15,0 0-7 16,0-3-6-16,0 6-15 16,5 4-2-16,-2-2 0 15,1 3 9-15,5 7 1 16,0 4-3-16,7 16-6 16,1 11 6-16,47 123-5 15,-52-142 0-15,1-4-1 0,1-1 5 16,-1-4-6-1,12 19 1-15,46 28 1 16,-62-65 2-16,-4 0-2 0,-1-4 3 16,2 0 20-16,5-9-1 15,-1-14-23-15,19-105 0 16,-27 105 2-16,-2 4-1 16,0-1-2-16,0 2-1 15,0-22 1-15,-2 3 1 16,-10-51-1-16,10 86-2 15,2 4-16-15,-2-2-15 16,2 4-44-16,0-2-108 0</inkml:trace>
  <inkml:trace contextRef="#ctx0" brushRef="#br0" timeOffset="2394.03">3613 1171 441 0,'-2'8'28'15,"2"9"-11"-15,12 44 18 16,-10-51 13-16,0 0-20 16,0 2-13-16,0 1-4 0,5 12-7 15,-1-3-3-15,8 46-2 16,-14-59 3-16,2-2-5 15,1-1 1-15,-3 0-26 16,4 5-68-16,2-5-152 16</inkml:trace>
  <inkml:trace contextRef="#ctx0" brushRef="#br0" timeOffset="2662.37">3990 1189 401 0,'11'-2'155'0,"0"4"-155"16,-9 5 1-16,0 4 8 16,-2 1 25-16,0 2-19 15,2 12-11-15,4 74-2 16,-8-83 2-16,2 1-4 15,0-4-3-15,2-1 0 16,-2 18-5-16,2-7-30 16,7 26-63-16,-5-50-92 15</inkml:trace>
  <inkml:trace contextRef="#ctx0" brushRef="#br0" timeOffset="3059.08">4288 770 564 0,'0'-4'47'0,"0"2"-47"16,14 32-6-16,-1-12 6 15,3 3 1-15,-1 4 6 16,4 3-7-16,12 22 3 16,71 110-1-16,-86-143 18 15,-3-2-6-15,-2-4-12 0,0-1 2 16,7 8 5-16,-4-8-7 16,3-6 5-16,-17-6 16 15,0-4 45-15,2-6-33 16,-2-8-35-16,2-14 0 15,-2-10 1-15,-2-119-1 16,0 140-3-16,0 6-13 16,0-1-1-16,2 2-28 15,0-14-19-15,8-33-25 16,2 63-127-16</inkml:trace>
  <inkml:trace contextRef="#ctx0" brushRef="#br0" timeOffset="3410.28">4899 974 468 0,'0'-4'61'0,"2"0"-60"16,5 1-1-16,2-6 3 15,2 1-2-15,31-8-1 16,-40 20 2-16,3 0 3 16,-2 0 1-16,-1 6 17 0,0 8 2 15,-2 6-9-15,-23 89-1 16,19-89 0-16,-2 0-6 16,1-4 8-16,0-1-14 15,-2 20-2-15,1 57 2 16,6-89-2-16,2 1 2 15,2-3-6-15,3 1-1 16,5 4-14-16,5 1-38 16,57 1-67-16</inkml:trace>
  <inkml:trace contextRef="#ctx0" brushRef="#br0" timeOffset="3622.91">5410 1128 466 0,'6'0'113'15,"-4"5"-113"-15,-2 33 0 16,0-22 6-16,-2 4 30 16,0 0-15-16,0-2-20 15,-3 20-1-15,2 2 2 16,1 57-1-16,2-85-2 15,2-5-30-15,1 2-96 16</inkml:trace>
  <inkml:trace contextRef="#ctx0" brushRef="#br0" timeOffset="3827.51">5815 1294 204 0,'-27'13'368'16,"34"-19"-368"-16,-3 1-71 16,0 3 58-16,4-1 10 15,2-5-7-15,42-2-65 16,-39 8-44-16,1 0 51 16,-1 0 48-16</inkml:trace>
  <inkml:trace contextRef="#ctx0" brushRef="#br0" timeOffset="3946.1">6372 1164 268 0,'0'5'36'0,"2"-1"-35"16,4-4-1-16</inkml:trace>
  <inkml:trace contextRef="#ctx0" brushRef="#br0" timeOffset="4178.16">6704 1144 568 0,'-4'8'61'16,"-6"17"-57"-16,-1-1-3 16,-13 82 11-16,15-80-12 15,3 2 0-15,0-1-42 16,4-3-231-16</inkml:trace>
  <inkml:trace contextRef="#ctx0" brushRef="#br0" timeOffset="4828.91">7212 433 616 0,'0'0'26'0,"0"0"-26"15,0 6-2-15,2 7 2 16,4 20 6-16,4 20 10 16,43 201 1-16,-40-210-9 15,0 2 9-15,-1-2 8 16,1-6-18-16,12 39-1 16,39 67-5-16,-57-142 9 15,-3 0-5-15,-2-2-5 16,1-2 12-16,4-4 47 15,-3-17-39-15,17-133-20 16,-19 108 5-16,-2 11-2 16,0 0-3-16,0 5-11 0,0-36-2 15,-2 15-3-15,-2-35-16 16,2 88-32-16,0 5-33 16,4 6-41-16,0 4 19 15</inkml:trace>
  <inkml:trace contextRef="#ctx0" brushRef="#br0" timeOffset="5242.31">7689 926 631 0,'-4'6'18'0,"4"2"-18"16,2 4 0-16,-4 7 1 15,15 68 1 1,-7-71 12-16,0-2-7 0,4-1-6 16,-3-1 2-16,5 10 5 15,5-5-6-15,20 18-2 16,-30-33 3-16,-1-2 1 16,-1-4-4-16,2-2 2 15,10-2-2-15,-3-6 4 16,38-38-3-16,-52 48-2 15,2-2 2-15,2 2 1 16,0-3-2-16,5 1-6 0,29 6 6 16,-31 5-1-16,2 3 3 15,2 2-2-15,-2 0 3 16,8 12 4-16,4 0-7 16,29 38-1-16,-40-54 0 15,-1-2 1-15,-1-2-28 16,2 0-64-16,7 0-97 15</inkml:trace>
  <inkml:trace contextRef="#ctx0" brushRef="#br0" timeOffset="5594.91">8196 8 459 0,'-2'-2'113'0,"4"-1"-113"15,1 6-5-15,32 61 5 0,-15-34 30 16,3 8-5-16,8 8 7 16,3 7-7-16,30 51-7 15,-2 13 21-15,92 288-18 16,-152-338-9-16,-6 4-4 16,-7-6-5-16,-3-3-3 15,-10 71-74-15,-110 254-314 16</inkml:trace>
  <inkml:trace contextRef="#ctx0" brushRef="#br0" timeOffset="8025.69">2977 2069 209 0,'-3'0'77'16,"0"-2"-70"-16,1 2-6 16,7-6 4-16,-5 6 1 15,0 0 9-15,0-2-6 16,0 2-2-16,0 0 1 16,0 0 9-16,3 2-10 15,-1 0-1-15,2 0 4 0,0 0 12 16,1-2-9-1,5 2-9-15,33 4-1 16,-34-6 7-16,3 2 0 0,1-2 9 16,2-2 0-16,16 0 10 15,8-4-12-15,94-22-6 16,-108 22-3-16,2 0-1 16,-1 2-6-16,0-2 4 15,30-6-4-15,4 2 12 16,144-27 0-16,-169 30-7 15,3 0 0-15,5 0 14 16,-4-1-1-16,46-8-8 16,202-30-8-16,-245 42 4 0,1 1-7 15,-5 0-3-15,-5 1 3 16,34-1 0-16,-9 6 2 16,75 23-4-16,-112-16 4 15,1 0 0-15,-2-3-2 16,0 4-5-16,22 7 5 15,-3 0 2-15,63 38 0 16,-91-46-4-16,-2-2 4 16,0 1-2-16,-5-6 0 15,10 7-4-15,3 4 4 16,-19-12 3-16,2-4-1 16,0 2-2-16,0-2 1 0,0 0 7 15,0 0-8 1,5-5 0-16,-3 1 0 0,2-1 2 15,6-5-1-15,3-2-2 16,11-11 2-16,10-6 1 16,103-80-2-16,-108 92-2 15,3-1 2-15,-1 4 1 16,-2-1-1-16,31-11 0 16,105-22-2-16,-145 54 1 15,0-2 1-15,1 3-4 16,0-4 4-16,27 5 1 15,5-1-1-15,152-5 0 16,-152-3 0-16,-1 3 2 16,-2-2-2-16,0 1-5 0,50-4 5 15,-2 4 0-15,203-12 0 16,-252 9-3-16,-3 4-23 16,0-4 26-16,-4 0 0 15,42-2-4-15,130 0 4 16,-191 6 1-16,-4 0-1 15,0 1-1-15,-2 2 1 16,22 0 2-16,-6 0-2 16,65-7-3-16,-85-2 3 15,-4 2 2-15,2 2-1 16,-4 1-2-16,11-4 2 16,-5 1 1-16,20-12-2 15,-17 10-6-15,-1 1 4 16,-1-1-19-16,1 4-7 15,12-9 15-15,38-5-16 0,-59 18-15 16,-4 0 0-16,0 0-121 16</inkml:trace>
  <inkml:trace contextRef="#ctx0" brushRef="#br0" timeOffset="22576.4">9584 846 552 0,'-10'-8'23'0,"1"2"-1"15,-9-7-19-15,7 6 15 16,-1 5 23-16,8 2-13 15,2 2-6-15,2-2-13 0,0 0-3 16,-2 2-3-16,-1 4-1 16,-10 43 2-16,6-26 0 15,-2 6-3-15,-1 8 4 16,-2 1 2-16,-8 39-2 16,-54 194-5-16,66-229 3 15,-1-5-2-15,2-2-1 16,4-5 0-16,-5 28-1 15,6-14 1-15,24 40 0 16,-17-74 0-16,3-4-4 16,1 0 2-16,3 0-7 15,9 5-18-15,6-8-6 0,78-21-29 16,-83 4-1-16,3 1-44 16,-3 0-47-16</inkml:trace>
  <inkml:trace contextRef="#ctx0" brushRef="#br0" timeOffset="22993.37">9861 1373 514 0,'-9'-8'58'16,"0"2"-47"-16,-15 6-5 15,19 2-6-15,3 6 2 16,-5 3-3-16,3 0 1 15,-7 14 0-15,-25 78 0 0,34-90-1 16,4 3 1-16,0-4 0 16,3-2-3-16,3 12 3 15,4-8 2-15,32 6 0 16,-39-20-2-16,-1-5 2 16,3 0 0-16,-2-3-2 15,3-6 0-15,-1-10-5 16,9-72 5-16,-20 78 0 15,4 3 2-15,0 6-2 16,-4 3 14-16,4-8 2 16,0 10-13-16,0 5-3 15,0 2-3-15,0 1 1 16,4 1 1-16,0 6 1 0,2 5 0 16,38 50 0-16,-34-59-2 15,1 4-2-15,0-4-35 16,0 0-46-16,16 5-28 15,-1-6-107-15</inkml:trace>
  <inkml:trace contextRef="#ctx0" brushRef="#br0" timeOffset="23327.02">10257 1238 544 0,'-75'-49'25'0,"63"47"-23"15,6 2 2-15,-1-2-4 0,3 2 1 16,-5 0-1-16,4 9-2 16,10 54 2-16,2-43 1 15,-1-1-1-15,7 2 0 16,-1-5 0-16,10 20 0 16,60 57 0-16,-69-79 0 15,-3-2 1-15,-3-1 4 16,-1 2 8-16,8 8 1 15,-8 2 6-15,-3 29 2 16,-10-44-13-16,-3 0-3 16,2-5-3-16,1 2 0 15,-7 5-3-15,4-6-6 0,-13-4-29 16,21-4-32-16,2 0-170 16</inkml:trace>
  <inkml:trace contextRef="#ctx0" brushRef="#br0" timeOffset="23765.8">10783 1566 595 0,'-6'-2'62'0,"4"2"-58"15,-3-4-4-15,3 4-3 16,19 0 3-16,-3 6 6 15,4-3-4-15,4-1 6 16,5-2 3-16,27 5 8 16,139-5 3-16,-155-2-19 15,0-1 6-15,2 1-1 16,0-3-6-16,43-3-2 0,-3 0 2 16,136-8-1-16,-200 16-1 15,1 1-1-15,-3 2 1 16,-3-3 0-16,11 3-9 15,-2 0-19-15,11 9-19 16,-28-10-39-16,1-2-164 16</inkml:trace>
  <inkml:trace contextRef="#ctx0" brushRef="#br0" timeOffset="26045.15">12477 1289 393 0,'-3'-10'29'15,"-3"0"-4"-15,-3-24 5 16,6 28 35-16,3 0-25 16,-4 0-16-16,2 0 0 15,-3-4 10-15,1-2-15 16,-18-13 17-16,13 24 4 15,2 1-26-15,3-2-7 16,-3 2-7-16,-8 0 6 16,-33 20-6-16,33-6-9 15,-1 2 9-15,-1 4-4 16,-1 0 3-16,-14 23 1 0,1 1 0 16,-42 100 0-1,69-127 0-15,4 3-8 0,2-7 7 16,2-3-1-16,3 17-3 15,7-10-1-15,36 13 6 16,-41-32 1-16,3-2-1 16,-2-4-2-16,4-2 2 15,12-11 2-15,63-98-2 16,-75 87 0-16,1-5-6 16,-3-1 6-16,-1 0-2 0,12-36-7 15,-6-7 6 1,3-169-1-16,-26 215-6 0,1 0 10 15,0 9 0-15,1 3 1 16,-3-22-1-16,3 15-4 16,0-2 4-16,4 33 0 15,0-1-4-15,0 5-6 16,0 2 6-16,2 12 4 16,13 100 0-16,-13-86-3 15,6 5 3-15,-4 2 3 16,2 0-3-16,10 39 0 15,0-1 0-15,46 116 3 16,-56-172-3-16,4-4-3 16,-1-1 3-16,-3-2 1 15,10 16-1-15,-1-5 0 0,23 36 0 16,-36-56-3-16,6-5 2 16,-4 2-22-16,0-3 17 15,5 0 4-15,24-31-4 16,-21 18-1-16,-6 1-1 15,1 0 7-15,-1-2-9 16,6-11 1-16,-5 1 9 16,3-24-1-16,-10 48 1 15,-2 0 0-15,4 0-2 16,-2 0 1-16,0 0-3 16,0 4-4-16,10 12 8 15,-8-14-1-15,0 2 2 0,3 2-2 16,-1 0 2-1,5 4 1-15,38 27-2 0,-41-35-1 16,3 1 1-16,1 0 4 16,-4-2-1-16,9 3-2 15,1-4 0-15,35-19 13 16,-42 6-5-16,0-1-7 16,0 0-2-16,-5 1 3 15,8-18-1-15,-8-3-4 16,-17-64 4-16,3 81 0 15,4 4-2-15,-3 3-2 16,3 1 2-16,-8-6 1 16,-19 5-1-16,26 17-3 15,3 8 1-15,-4 5 2 16,2 1 0-16,-5 23 1 0,5 5 0 16,-2 108 9-16,14-138-9 15,-2-2 1-15,0-2-1 16,0 1 4-16,7 11-5 15,3-7 0-15,37 16 0 16,-42-40 0-16,6 2-17 16,4-6-39-16,-2-3-140 15</inkml:trace>
  <inkml:trace contextRef="#ctx0" brushRef="#br0" timeOffset="26726.08">13573 1167 567 0,'-6'-3'67'0,"3"3"-53"16,3 0-14-16,-5 0 0 15,3 5 1-15,6 59 9 16,-1-36-9-16,2 2 3 16,1-2-4-16,1-2 16 15,9 28-11-15,3-8-5 16,58 57 4-16,-64-99 5 15,-1-2-8-15,0-2 1 16,-1-2 1-16,12-6 18 16,41-56-8-16,-55 37-10 15,-2 1-1-15,2 0 2 16,-5 2-3-16,5-24-2 16,-5 8-1-16,-15-42-3 0,7 80-25 15,-3 2-33-15,5 2-143 16</inkml:trace>
  <inkml:trace contextRef="#ctx0" brushRef="#br0" timeOffset="27177.44">14095 1157 677 0,'-8'-6'45'0,"4"0"-41"0,-3-4 4 16,3 12 9-16,4 0-12 15,0 4-5-15,0 10 0 16,0 4 0-16,0 12 5 16,13 99-5-16,-9-114-4 15,2-2 4-15,-2-2 1 16,0-4-1-16,5 10-3 15,-1-9 2-15,15-1 1 16,-16-18 0-16,2-2-3 16,2-7 0-16,0 0-3 15,7-17-3-15,2-3 4 0,20-46 5 16,-40 86 3-16,0 0 1 16,-2 0-3-16,2 0-1 15,0 6 1-15,9 41-1 16,-5-36 1-16,3 1 2 15,-2 0 0-15,1 1-3 16,5 14-9-16,1-3-10 16,19 34-30-16,-22-57-67 15,-1-3-153-15</inkml:trace>
  <inkml:trace contextRef="#ctx0" brushRef="#br0" timeOffset="27743.22">14611 1131 522 0,'-11'6'30'16,"13"6"-30"-16,0 0 0 16,3 4 5-16,0 2 27 15,1 20-15-15,3 2-10 16,16 96-6-16,-25-119 9 15,4-4-4-15,-2 0-3 16,2-3-1-16,3 8 3 16,9 1-4-16,-14-20-1 0,0 1 0 15,0-2 7 1,-2 0-7-16,7-3 1 0,-3-2-1 16,27-27 0-16,-23 25-17 15,1 2 10-15,1-2 2 16,0-1 5-16,12-4 0 15,4-2-4-15,59-22 4 16,-72 34 4-16,-1 2-3 16,-6-1 2-16,1-4 0 15,11-5 4-15,26-44-7 16,-37 39-3-16,-2-4 3 16,-3 0 4-16,3 4-1 0,1-19 12 15,-4 4 3 1,-8-27 28-16,1 62-2 0,1-1-29 15,2-1-7-15,-6 5-8 16,-2 12-2-16,-6 7 1 16,-47 97 1-16,59-100 2 15,-3 0-2-15,3 1-6 16,0 2 6-16,-3 19-1 16,18 73-6-16,-4-106-6 15,3-2-44-15,6-3 10 16,5-4-67-16,21 1-87 15</inkml:trace>
  <inkml:trace contextRef="#ctx0" brushRef="#br0" timeOffset="28003.83">15413 1123 555 0,'-11'-2'67'15,"5"2"-33"-15,-3 0-10 16,-7 0 0-16,-1 3-6 16,-53 48 1-16,61-32-17 15,-4 4-1-15,-3 1 6 16,5 0 4-16,-11 22-10 16,1 4-2-16,-10 87 3 15,36-121-7-15,-2-4 3 0,3 0-37 16,5-2-15-16,7 6 17 15,89-22-55-15,-78-13-73 16</inkml:trace>
  <inkml:trace contextRef="#ctx0" brushRef="#br0" timeOffset="28613.77">15707 551 428 0,'-4'-5'235'0,"0"-6"-228"16,-1 51-7-16,8-14 0 0,-3 0 1 15,4 5 7 1,0 5-8-16,5 34-1 0,0 10 1 16,-4 220 6-16,-19-249-6 15,3-5 2-15,-3-5 12 16,5-10 10-16,-8 36-23 15,3-21-2-15,6-2 2 16,10-48 9-16,2-3-6 16,3-4-4-16,7-7-1 15,7-14-10-15,80-103-23 16,-88 118 24-16,-1 4 10 16,-6 3 0-16,1 4 0 15,4-9-7-15,-7 12 1 16,-13 49 6-16,7-26 3 0,-2 3 4 15,-3-2-4-15,5-3 13 16,-5 20-12-16,5-2-3 16,20 40 2-16,-10-67 2 15,-1-3-4-15,2-2-2 16,-2-2 2-16,11-1 6 16,45-34-7-16,-51 16-2 15,1 0 1-15,1-7-1 16,-3-1-3-16,10-20 4 15,-11-5 2-15,-18-86 7 16,-5 123 8-16,-3-2 3 16,3 4-4-16,-1 0-6 15,-11-4-8-15,6 2-2 0,-10 8-8 16,24 10-20-16,3 4-23 16,-1-1-20-16,6-3-1 15,1 10-38-15,45 5 29 16,-37-20 38-16,1-3-18 15</inkml:trace>
  <inkml:trace contextRef="#ctx0" brushRef="#br0" timeOffset="28876.26">16206 1023 308 0,'7'3'54'0,"0"9"27"16,-3 2 10-16,3 15-11 16,-7 11-46-16,-38 112 3 15,30-131-16-15,0-4-18 0,4-5 2 16,2-3-4-16,-3 10 12 15,12-11-6-15,-5-12 6 16,-2 0 2-16,0-6 1 16,2-2-13-16,3-15-2 15,0-4 1-15,19-96 14 16,-24 107 1-16,5 1-8 16,-1 1-5-16,0 0-4 15,5-14-1-15,5 2-7 16,17-31-40-16,-29 57-36 15,1 2-51-15,-1 2-333 16</inkml:trace>
  <inkml:trace contextRef="#ctx0" brushRef="#br0" timeOffset="30391.98">10677 465 385 0,'-5'0'99'0,"2"0"-49"15,-3 0-30-15,-1-2-2 16,7 4 12-16,0-4-8 15,0 0-1-15,0-1-7 16,2 0-2-16,-2-3-3 16,5-14-5-16,-5 14-2 15,0-4-4-15,0-1 4 16,-2 3-1-16,2-13-1 16,0 3-4-16,-5-18 4 15,5 28 2-15,0 3-2 0,0 1 0 16,0 4 0-16,0-5 2 15,0 3-2-15,0 4-5 16,0-2 5-16,0 0 0 16,0 1-4-16,-2 3 0 15,4 2 3-15,7 31 1 16,-7-30 0-16,3 2-3 16,-2-1 3-16,-1 1 1 15,4 8-1-15,-1-1 0 16,-1 24-13-16,-4-36-22 15,0-1-18-15,2 4-62 16,0-5-76-16</inkml:trace>
  <inkml:trace contextRef="#ctx0" brushRef="#br0" timeOffset="30718.25">10799 206 489 0,'5'0'100'15,"-5"-2"-96"1,-3-2-4-16,3 10-3 0,3 1-3 15,1 6 6-15,0 5 9 16,7 21-9-16,-1 9 7 16,11 136-2-16,-21-153 11 15,-2-6-10-15,2-4-5 16,-2-2-1-16,0 21 0 16,-13 47-1-16,10-76-17 15,0 0-78-15,3-2-131 16</inkml:trace>
  <inkml:trace contextRef="#ctx0" brushRef="#br0" timeOffset="33026.25">11319 273 262 0,'0'-10'62'0,"0"-20"-26"16,0 27-2-16,-4-1 9 16,4 1-18-16,-2 0 33 15,0 0-26-15,-2-1-10 16,2 2 0-16,-5 2 2 16,3 0 0-16,0 2-10 15,-6-2-9-15,1 1 0 16,-18 8-2-16,23-6-3 0,-2 5 0 15,-1 2-2-15,-2 2 2 16,-4 12 0-16,-1 9-3 16,-22 83 3-16,34-94 0 15,2-2 1-15,-2-3-2 16,2-6 0-16,2 15 1 16,21 30 0-16,-17-49-4 15,1-3 3-15,4-1-4 16,0 1-23-16,12 2-13 15,6-6-17-15,64-24-8 16,-76 18 3-16,2-2-33 16,-4-4-25-16</inkml:trace>
  <inkml:trace contextRef="#ctx0" brushRef="#br0" timeOffset="33416.66">11541 419 204 0,'4'-13'29'0,"-1"6"67"16,-1 2-68-16,-2 0 9 15,2-6 0-15,-9 0-11 16,3 8 25-16,0 3-17 15,2 0-6-15,-1 3-10 16,-2-3-14-16,1 2 2 16,2 10-6-16,0-6 2 15,-1 3-4-15,3 0 3 16,-2 0-1-16,2 12 0 16,2-1 0-16,21 50 0 15,-19-56 3-15,3-1-3 0,-1 0 0 16,4-5-1-1,7 13 1-15,35 6 0 0,-42-27-4 16,1-2 4-16,-1-2 2 16,-4-2-2-16,13-7 0 15,-6-6 0-15,16-70 0 16,-34 68 0-16,3 5 2 16,-8 2-2-16,2 0 3 15,-7-10 1-15,-8 3 4 16,-50-6-7-16,59 27 3 15,3 0-4-15,0 0-7 16,4 0-8-16,-8 4-14 16,-12 18-34-16,27-18-2 15,0 4-27-15,4-3-32 16</inkml:trace>
  <inkml:trace contextRef="#ctx0" brushRef="#br0" timeOffset="33926.64">11928 320 358 0,'-2'-6'68'16,"-15"3"-38"-16,7 6 4 0,4-3 3 15,1 5-18-15,-3 0-13 16,-6 8-4-16,3 2-2 16,-11 50 2-16,24-53-2 15,0 4 0-15,2-5 0 16,1 4 0-16,6 9 0 16,39 33 1-16,-42-50-2 15,3-3 2-15,3-2-1 16,-3-2 0-16,11 0 2 15,-2-4-2-15,29-30 2 16,-42 22-1-16,-3-1-1 16,1 0 3-16,0-1-3 15,1-15 8-15,-6 4-6 0,-27-51 5 16,19 69-2-16,-2 2 10 16,-1 0 6-16,3 1-16 15,-9-3 3-15,-35-2-8 16,44 15-3-16,2-1-3 15,-3-1-3-15,3 1-10 16,-6 5-14-16,3 3-35 16,7 21 17-16,9-30-38 15,1 1-1-15</inkml:trace>
  <inkml:trace contextRef="#ctx0" brushRef="#br0" timeOffset="34261.41">12243 295 85 0,'5'2'226'0,"3"3"-201"15,-1 6-9-15,22 23-1 16,-25-29 10-16,0 1 0 16,2 5-20-16,-2-2 2 15,4 12 3-15,-1-1-6 16,7 42 13-16,-16-55 11 15,2-6-1-15,-2-1 3 16,2 0 0-16,-4 3 9 16,-2-22-9-16,2 7-21 0,-3 0 6 15,3-2-9 1,0 0-2-16,-4-16-4 0,2 2-2 16,6-55 0-16,4 73 2 15,0 3-18-15,6-1-5 16,-4 4-6-16,13-9-6 15,-2 5-34-15,54 2-6 16,-55 8-29-16</inkml:trace>
  <inkml:trace contextRef="#ctx0" brushRef="#br0" timeOffset="35510.37">12749 223 320 0,'-36'-6'32'0,"32"2"56"15,-2 2-60-15,-2 2 12 16,1-3 17-16,-11 3-23 15,-1 0-31-15,-46 9 7 16,58-6-5-16,0 1-4 16,1 5-2-16,-1-2 1 15,-4 11 0-15,2 4 0 0,-10 72-1 16,15-79 1-16,8 4 0 16,0-2-2-16,0-1 2 15,5 16 1-15,38 51-1 16,-41-76 0-16,3-5-5 15,0 0 5-15,-2-4 0 16,10 0-2-16,2-10 2 16,37-84-4-16,-46 72 2 15,-1-2 0-15,-3 4-4 16,2-3 6-16,5-22 0 16,-5 0-2-16,13-90 2 15,-21 118 0-15,0 3 1 0,2 1-1 16,-2 4 2-16,2-13-2 15,7-18 0-15,-11 42-1 16,0 0 0-16,2 0 1 16,0 0-9-16,-3 3 2 15,1 6 6-15,-4 49 1 16,6-42 0-16,0 2 0 16,0 1 0-16,2 0 0 15,4 19 2-15,1 1-2 16,29 73 2-16,-29-98-2 15,1-1 0-15,1-2 1 16,1-2-1-16,7 12 0 16,47 15 0-16,-52-34 0 15,1-4-1-15,-1-4 1 16,-1 0 0-16,9-4-2 0,-1-7-2 16,24-48 1-16,-43 48-2 15,0 0-1-15,3-2-5 16,-6 2 11-16,1-16 0 15,-1 3-1-15,-16-37 1 16,17 60 3-16,-3 6 4 16,2-2-2-16,1 3-5 15,-2-1-1-15,-7 12 0 16,9-1-3-16,0 4 4 16,2 1 0-16,2 0 1 15,0 15-1-15,2 4 2 16,25 74-2-16,-20-90 0 0,3-1 1 15,-6-6-1-15,3 0 0 16,9 11 1-16,-5-6-1 16,25-6 1-16,-38-13 1 15,5-4 9-15,1-3-10 16,1 0 1-16,1-15-2 16,31-76 0-16,-35 84-1 15,3 2-4-15,-1-2 3 16,1 8 2-16,7-14-7 15,-4 5 6-15,13-7 0 16,-23 25-1-16,2 0-3 16,0 5-2-16,-2 1 7 15,7 6 0-15,-1 7 2 0,33 66-2 16,-30-70 1-16,-3 0 0 16,0 2-1-16,2-5 1 15,9 12 1-15,30 18 2 16,-44-42-2-16,1-2 2 15,0-2 6-15,3 0 4 16,7-11-14-16,1-2 4 16,38-72-4-16,-44 79 0 15,-5 2-2-15,-1 2 2 16,0 2 0-16,3-3-1 16,-2 4-2-16,-4 15-3 15,3-4 6-15,1 0 0 16,2 2 0-16,-1 1 0 0,7 9 0 15,32 49-8-15,-33-58-47 16,2-1-61-16</inkml:trace>
  <inkml:trace contextRef="#ctx0" brushRef="#br0" timeOffset="35941.93">13979 192 227 0,'-14'-12'209'16,"-47"-14"-183"-16,53 26-22 0,1 2 16 15,-1 2 5 1,0 3-7-16,-7 3-10 0,-1 11 6 16,-24 87 2-16,34-86-5 15,1 1-11-15,5-1 1 16,0-1 2-16,0 14-1 15,5-6-2-15,24 14-2 16,-25-43 2-16,5-6-3 16,0-4-2-16,2-6-21 15,10-12-54-15,45-94 33 16,-62 100 23-16,-1 5 24 16,-1 4 11-16,0 1 33 0,0-10 35 15,-2 9-47 1,-9 7-15-16,7 9-10 0,2 0-7 15,0 10-1-15,0-4 1 16,2 12 0-16,5 4-2 16,28 58-2-16,-25-71-8 15,1-4-34-15,0 0-27 16,3-5-13-16</inkml:trace>
  <inkml:trace contextRef="#ctx0" brushRef="#br0" timeOffset="36426.35">14330 190 483 0,'-11'-13'62'0,"1"5"-47"0,-33-5-5 16,34 17 7-16,0 0-5 16,0 5-12-16,0 2 0 15,-11 9 2-15,-37 68 1 16,49-74-3-16,2 4 2 15,4 0-1-15,-1 1-1 16,-3 16 0-16,4 6-1 16,13 66 0-16,-5-95-3 15,1-3-1-15,0-3-7 16,-1-4 12-16,10 4 2 16,4-12-1-16,42-58-1 15,-49 36 2-15,-3 3 0 0,1-2-2 16,-3 0 1-16,10-24-1 15,9-103 3-15,-29 130-2 16,2-1 3-16,-2 3-1 16,0 2 4-16,0-16 4 15,0 8 3-15,2-2 4 16,-4 32-10-16,4 3-8 16,-2-2 0-16,2 6 2 15,0 12 2-15,2 4-4 16,2 96 2-16,-4-100-2 15,0 2 0-15,0-2-2 16,2 0-1-16,2 19-11 16,21 63-36-16,-19-93-19 15,5-3-49-15,0-6-23 16</inkml:trace>
  <inkml:trace contextRef="#ctx0" brushRef="#br0" timeOffset="37077.87">14627 169 518 0,'-9'0'51'0,"0"1"-48"15,-7 3-3-15,-23 41 8 16,31-31 10-16,4 1-11 16,0 4-2-16,1-2-3 0,-3 19-2 15,4-1 1 1,6 55-1-16,-2-80 0 0,3-4-3 15,-3-4-5-15,2 0 4 16,6 2 4-16,-2-6 0 16,30-28-1-16,-34 24 1 15,-2-6 0-15,1 1-1 16,-1-1 1-16,3-6 0 16,6-29 1-16,-13 47-1 15,0 0 0-15,2 2 0 16,0 2 0-16,0 1 1 15,2 8 0-15,18 43 2 16,-16-48-1-16,-1 0-2 16,3 0 1-16,-2 1 2 15,7 2-3-15,1-1-1 0,34 17 0 16,-42-27 0-16,4-3 1 16,1-1-6-1,-3-4-23-15,8-6 6 0,37-72-39 16,-44 65 19-16,-3 2 40 15,1-1 3-15,-5 0 19 16,6-16 43-16,-6 3-18 16,-11-32-15-16,11 62-10 15,-2 3-8-15,2 3 0 16,0-3-11-16,2 1-6 16,3 4 6-16,48 39 0 15,-33-33 0-15,0 3 4 0,1 0-3 16,0 1 5-1,20 13-5-15,65 64 3 0,-99-80-4 16,-3 3 3-16,-4 0 7 16,-2 1 6-16,-4 16-16 15,-15 6 4-15,-101 92-3 16,90-112-1-16,9-1-5 16,-2-2-57-16,0-2-121 15</inkml:trace>
  <inkml:trace contextRef="#ctx0" brushRef="#br0" timeOffset="40276.07">10910 2232 274 0,'-4'-5'129'16,"-3"2"-97"-16,1-4-29 16,-2 3 13-16,8 3 17 15,4-2 7-15,-4 3-23 16,0 0-12-16,2-2-2 16,-2 1 7-16,8-11-6 15,-8 6 4-15,2 1 3 0,1 2-8 16,-1 0 5-1,2-5-4-15,3 6-2 0,-4-2-2 16,-3 4 1-16,2 3-1 16,0-2 0-16,2 3 1 15,1 5-1-15,13 35 1 16,-18-39 3-16,0 4 1 16,-2 2-4-16,2 0 5 15,-6 8 0-15,0 4-4 16,-21 46 0-16,23-60 0 15,-1-1-2-15,1 0 0 16,0 2 1-16,0 5-1 16,-4 28 0-16,8-38-1 15,-2-3 1-15,2 1 2 16,0 1-1-16,2 0-1 0,-2-2 2 16,8-2-2-16,-6 0 0 15,0 0 0-15,0 0 0 16,2 2 1-16,1-2 0 15,1 0-1-15,23-4-5 16,-25 2-13-16,4-2-38 16,-2-1-145-16</inkml:trace>
  <inkml:trace contextRef="#ctx0" brushRef="#br0" timeOffset="40894.74">11060 1944 130 0,'0'-3'222'0,"-3"-1"-184"15,1 4-32-15,2 0-3 16,0 0 32-16,0 4-1 16,0 0-2-16,5 6 0 15,1 8-10-15,39 66 3 16,-34-62 3-16,3 8 0 16,-1-1-11-16,-2-1-7 15,13 27-1-15,-3 3-3 16,29 123-5-16,-52-149 5 15,0 2-4-15,-5-2-2 16,3-2-2-16,-9 28-30 16,-41 84-89-16</inkml:trace>
  <inkml:trace contextRef="#ctx0" brushRef="#br0" timeOffset="59091.27">12017 2075 289 0,'-2'0'13'16,"0"-2"-8"-16,-2 0-3 16,4-8 26-16,0 10 2 15,0 0-18-15,0 0-11 16,0 0 5-16,0-2 6 15,0 2 6-15,0 0-10 0,-4 0-6 16,1 0 4 0,3 0 8-16,-2-2-5 0,0 2-1 15,2 0-4-15,0 0 20 16,-3 6 10-16,1-8-11 16,2 2-3-16,-2 0 3 15,-3 0-12-15,-14-9 8 16,9 9-7-16,4 0-1 15,-1 0-8-15,-1 3-2 16,-11 1-1-16,1 2 2 16,-51 36-1-16,56-28-2 15,2 4 2-15,-2 2 1 16,-1 3-2-16,-12 19-1 16,-3 8 1-16,-60 122 3 15,82-144-2-15,-2 5-2 0,2-2 2 16,1-5 0-16,-3 27-1 15,11 63-3-15,7-104 3 16,-1-2 5-16,4 0-4 16,1 0-2-16,14 6 2 15,2-2 0-15,78 4-1 16,-85-24-8-16,1 0 1 16,-6 0-1-16,1 0-8 15,15-8 15-15,-6-2 1 16,27-51 3-16,-50 56-3 15,-1-3-2-15,1 1 2 16,-2 0 1-16,2-11 2 0,5-30-6 16,-9 51 6-1,0 3 0-15,-2 3-3 0,2-2-7 16,-2 3 7-16,-1 6-3 16,-7 54 3-16,10-45 0 15,0-3 0-15,0-1 1 16,4 2-1-16,2 10-5 15,6 0 5-15,37 29 2 16,-41-52-2-16,0-2 0 16,-2-2 0-16,1 0 2 15,7-2-2-15,21-42 1 16,-31 26-1-16,-1-1 3 16,-3-2-3-16,0 3 0 0,0-20 0 15,-7 2 2 1,-26-52-2-16,23 78-2 0,2 1 2 15,1 3 1-15,1 3-1 16,-6-7-1-16,1 5-10 16,0 11 3-16,8 4-5 15,3-2 3-15,0 4 10 16,3 1-6-16,2 7-7 16,26 44 9-16,-23-59-8 15,-1 0 7-15,1-2 4 16,2 0-6-16,5-2 7 15,1-2-2-15,42-29-1 16,-49 20 2-16,0-5 0 16,0 4-1-16,0-2-12 0,8-13-14 15,-1 2 23-15,13-33 3 16,-27 52 2-16,-2 3 0 16,0 2 0-16,-2 0-1 15,2 2-1-15,4 45 2 16,-4-30 1-16,3 4 4 15,1-3-4-15,0 0-1 16,4 18 2-16,3-7 6 16,28 27 2-16,-34-53-9 15,2-1 2-15,0-2 9 16,-1-2-2-16,7-2 9 16,1-4-10-16,28-56-3 15,-38 43-6-15,1 2-7 16,0-2-2-16,-3 1 8 0,4-18-4 15,1-52 4-15,-9 83 1 16,2 4 0-16,0 1 0 16,-2 2-2-16,2 2 0 15,0 3 2-15,0 50 0 16,2-41 2-16,0 0-1 16,2 2 3-16,-2 1-4 15,8 12 1-15,-1 0-1 16,15 33 7-16,-22-61-5 15,3 2 0-15,-1-3-1 16,-2-3 8-16,8-1-4 16,18-27-4-16,-23 21-1 15,0-2 0-15,-1-2-3 0,-2 0-3 16,4-13-5-16,-3 1 5 16,-1-37 2-16,-4 60-1 15,-1-1 5-15,1 0 2 16,0 4-2-16,0-4-2 15,2 4-9-15,9 10 9 16,-7-4 2-16,0 2 5 16,3 2 0-16,2 0 0 15,1 11-4-15,24 45-2 16,-26-57 2-16,0 1-4 16,4 0-12-16,-3 1-58 0,5 8-157 15</inkml:trace>
  <inkml:trace contextRef="#ctx0" brushRef="#br0" timeOffset="59885.05">12902 2427 275 0,'-33'7'262'15,"31"-3"-238"-15,2 2-23 0,-2 4 6 16,-1 5 25-16,1 12-5 15,7 108-21-15,-3-105 5 16,2-2 4-16,3-2-10 16,-3-2-2-16,6 25-1 15,0-8 3-15,15 53-4 16,-23-85 0-16,-2-6-1 16,0 0 5-16,-2-3-3 15,2 0-4-15,-4-6 1 16,-31-55 0-16,22 39-1 15,3-4-8-15,0-2-3 16,-1 2 10-16,-4-24 2 0,-19-96 1 16,32 124 0-1,2 1 3-15,5-1-3 0,-1 4-7 16,3-22 7-16,4 3-3 16,36-62 2-16,-41 91-3 15,1 2 4-15,-3 4 0 16,-2 0 0-16,8-2-5 15,-2 8 5-15,17 40 5 16,-18-36-4-16,-5 4-2 16,2-1 2-16,0 0 2 15,2 9-3-15,-9 44 0 16,-4-52 0-16,-2 0 7 16,-1 0-7-16,-4 2 0 0,-11 12 0 15,1-2 2 1,-34 27-2-16,56-54-4 0,2 3 1 15,0-1-30-15,-2-2-104 16,4 0-73-16</inkml:trace>
  <inkml:trace contextRef="#ctx0" brushRef="#br0" timeOffset="60292.57">13083 2408 361 0,'-4'8'28'16,"1"0"-14"-16,3 2 4 0,-5 13 12 15,8 0-14-15,19 66-8 16,-16-76-6-16,0-3 2 16,0-1 4-16,1-3 29 15,3 8-23-15,19 4-13 16,-24-22 4-16,-2 1 11 15,-1-1 2-15,-2 0 0 16,4-6-18-16,1-3 8 16,-1-60-8-16,-6 58-3 15,-3 0 3-15,1 1 5 16,-3 0-3-16,-4-12 2 16,-6 6 20-16,-46-14-3 15,56 32-20-15,-4 6-1 0,2 0-2 16,0 4 1-1,-8 7-14-15,-33 52-8 0,48-59-13 16,2 0 4-16,2-3-31 16,2-2-19-16,4 3 7 15,5-8-150-15</inkml:trace>
  <inkml:trace contextRef="#ctx0" brushRef="#br0" timeOffset="61292.43">13337 2316 316 0,'2'3'31'0,"9"-1"23"0,15 51-7 16,-20-43-21-16,0 6-4 15,3-2-12-15,-3 2-5 16,10 12-1-16,-3 2 3 16,21 55-7-16,-30-77 1 15,1-2-1-15,-3-5 4 16,1 2-3-16,-1-2-2 15,2-5-2-15,21-46-3 16,-12 31-34-16,1 1 22 16,-1 1 1-16,0 3 9 15,9-14 5-15,25-20 3 16,-47 50 2-16,0 0 8 16,0 2 2-16,0 0-5 15,3 4 3-15,1 4 1 16,27 33-4-16,-25-34 16 0,3-3-1 15,3 0-4-15,-1 1-4 16,7 4-14-16,-1-1 3 16,24 13 8-16,-35-25-7 15,1-3 8-15,2 1 0 16,0-4 7-16,13-6-15 16,56-58-3-16,-67 54-2 15,-1-2 1-15,-4 2-2 16,-2 2 2-16,5-15 0 15,-5 2 3-15,-25-35-2 0,15 54 2 16,0 1-2 0,2 2 9-16,-1 3-4 0,-3-5 4 15,2 6-10 1,0 11-1-16,6 4 0 0,0 4-3 16,0 2 4-16,2 2 3 15,-2 19-3-15,4 101 0 16,-4-119 0-16,4-2 1 15,-2-7-1-15,2-3-1 16,5 11 1-16,1-9 4 16,40-13-2-16,-42-9-2 15,2-1 1-15,1-2 3 16,-3-2-4-16,13-13-3 16,-4-4 3-16,14-59 0 15,-31 76-4-15,0 2 4 16,0 4 0-16,0 2 1 0,3-10-1 15,0-10-4-15,-3 28 4 16,0 0 0-16,0 2-6 16,2 0 4-16,4 6 2 15,1 4 1-15,22 46-1 16,-27-50-1-16,2-1 1 16,1-2 2-16,0 1-2 15,1 6 0-15,-1-4 0 16,13 2 4-16,-18-13-3 15,2-4 1-15,0-1 2 16,5-2 6-16,1-6-10 0,37-46 0 16,-40 50 0-1,1 2 1-15,-2 0-1 0,1 2-4 16,7-5 4-16,-2 5-2 16,19 17 2-16,-27-1 0 15,3 2 5-15,-3 3 6 16,0-2-9-16,6 13-1 15,-4 4-1-15,2 56 2 16,-8-73-2-16,0 1-15 16,2-2-44-16,-2-6-40 15,0 7-78-15</inkml:trace>
  <inkml:trace contextRef="#ctx0" brushRef="#br0" timeOffset="62125.78">14406 1791 215 0,'-6'5'407'15,"3"-3"-368"-15,1 1-39 16,2-2 0-16,2 11-3 16,22 69 2-16,-12-55 2 15,1 5 2-15,-2 5-3 16,1 1 1-16,10 34-1 15,-7 6 3-15,-2 164-2 0,-19-209-2 16,-1-9 2 0,3-8 1-16,2-1-2 0,-5 14-4 15,2-13 2-15,8-10-6 16,-3-9-26-16,5-1-10 16,1-4 11-16,1 1 33 15,7-4-3-15,36-18 1 16,-41 28 2-16,0-3 1 15,2 4 2-15,1-5-5 16,14-4 4-16,1-4 1 16,66-50 2-16,-75 51-4 15,-2-4 3-15,-5-2 6 16,0-1-7-16,14-13-3 16,-10-6 0-16,10-77 4 15,-30 96 13-15,-1 9-10 0,-3-4 14 16,2 3 2-16,-8-11-18 15,-23-13 3-15,33 39 2 16,3 1-4-16,-3 6-6 16,3 6-5-16,-7 16 5 15,1 10 4-15,-15 116-4 16,21-133 0-16,2-1 0 16,-2-4 3-16,4-4-3 15,0 14-2-15,3-8 2 16,19 0 7-16,-15-24-5 15,2-2 0-15,-2-3 2 16,2-2 3-16,14-9-7 0,77-61 0 16,-84 61 0-1,-1-4 0-15,4 4-2 0,1 1 2 16,14-13-24-16,-1 4 24 16,50 5-2-16,-80 28-6 15,1 0 8-15,3 6 4 16,-2-4-3-16,8 13-2 15,3 0 2-15,43 45 4 16,-53-55-5-16,5 3-2 16,-5 0 2-16,-4-1 5 15,5 20-4-15,-49 93-2 16,19-105 2-16,-1-3 1 16,2-1-2-16,-2-1-3 0,-20 12 3 15,-1-4 0 1,-70 11-9-16,103-36-52 0,0-3-89 15</inkml:trace>
  <inkml:trace contextRef="#ctx0" brushRef="#br0" timeOffset="66092.25">15202 463 214 0,'-5'0'121'16,"5"0"-100"-16,-5 0-20 15,3 0 4-15,0 0 2 16,4 0 6-16,-2 0-8 16,0-2 8-16,0 2 11 0,0-3 7 15,-2 3-4-15,-11-3 6 16,11 0-21-16,2 2 2 16,0-1-3-16,0 2 5 15,0-3-12-15,9 2-3 16,-12 1-1-16,3 0 0 15,0 0-3-15,3 0 3 16,-1 0 0-16,4-1 2 16,35-4-2-16,-28-1 1 15,5-2-1-15,2 2 4 16,0-2-1-16,22-4-3 16,5-4 1-16,107-16 3 15,-125 26-4-15,-2-1-2 16,-1 4 2-16,1 1 0 0,29-7 2 15,111-13-4-15,-136 15 4 16,-3 3 1-16,-1 1-3 16,0 2-2-16,29-3 2 15,-7 5 1-15,83 12-1 16,-119-12 0-16,3 2 0 16,-3 1 3-16,3-4-3 15,13 3-2-15,2 0 2 16,65 10 0-16,-79-9 2 15,1-1-4-15,2 3 4 16,0-1 0-16,21 8-2 0,78 38-2 16,-99-43 2-1,-3 5 2-15,-2-3-1 0,1-2-2 16,15 12 2-16,-4 0 2 16,48 56-3-16,-62-66-2 15,1 5 2-15,-1-2 1 16,-1 3 2-16,15 14-4 15,-6 2 2-15,37 73 2 16,-51-91-3-16,-5 2-2 16,1 2 2-16,-1 0 0 15,2 18 3-15,1 74-4 16,-1-96 2-16,2 2 1 16,-1 1-2-16,-3-3-2 0,5 15 2 15,-2-2 2 1,-3 49 2-16,-9-64-3 0,3 4 0 15,-3 4 5-15,0-3-6 16,-10 20 2-16,-1-1-2 16,-40 65 2-16,49-89 2 15,-1 2-4-15,2 1 0 16,1 0 6-16,-11 17-6 16,-33 74 2-16,45-92-1 15,-4 2 1-15,0-2 0 16,-4 2-2-16,-10 14 1 15,-5 2 6-15,-62 54-7 16,77-73 2-16,-4 1-1 16,2 0 8-16,3 0-6 0,-18 16-3 15,2-2 0-15,-54 56 6 16,73-71-6-16,-2 0 0 16,-1-1 1-16,0 7 0 15,-16 12 1-15,-81 76-3 16,90-94 2-16,1 3 2 15,0 1-3-15,2-6-1 16,-19 16 1-16,6-5 0 16,-43 26 1-16,58-40-2 15,1 0 2-15,-1 0 2 16,-1 2-3-16,-15 8-1 16,-5 2 1-16,-80 44 0 15,95-54-1-15,3-2 1 0,1 1 3 16,2-5 2-16,-16 7-5 15,-33 10 2-15,55-20 0 16,-1-1-1-16,0 3 0 16,-2 1-1-16,-7-1 0 15,-2 4 2-15,-41 15-2 16,57-21-2-16,3-1 2 16,0 0 1-16,2 0 0 15,-2 0-2-15,2 0 2 16,0 3 0-16,0-3-1 15,2 0-3-15,-2-3 3 16,0 3 0-16,2-1-5 0,3-2 1 16,-3 3-8-1,0-2 3-15,0 1-9 0,0-2-9 16,6-5-10-16,0 0 5 16,26-32 3-16,-34 36 13 15,2-2 5-15,-2 5 11 16,0-4 0-16,2-3-3 15,2-2 2-15,21-28-2 16,-23 32-30-16,0-1 13 16,3 1 14-16,-5 1 6 15,4-5 2-15,-1-8 6 16,-6 21 16-16,-1-3 12 16,1 3-14-16,1-3-14 0,-4 4-4 15,-3 2 3 1,-34 32 9-16,32-28-1 0,1-2-2 15,-4 4-4-15,3 0-7 16,-14 9 4-16,3 1 8 16,-27 38-1-16,45-59-7 15,1 3-5-15,1 0 3 16,2 1-4-16,-5 3 1 16,3 10-1-16,2-12 1 15,0-2 1-15,0 2-2 16,2-3 1-16,3 6 3 15,0-1 4-15,26 10-7 16,-24-18 4-16,-1 0-2 16,1 0 0-16,1 0-3 0,10 0 2 15,3-4-1-15,52-15-1 16,-64 7-2-16,2 5-3 16,-2-1-56-16,2-1-102 15</inkml:trace>
  <inkml:trace contextRef="#ctx0" brushRef="#br0" timeOffset="67459.35">15315 240 374 0,'-2'0'48'0,"2"-2"-41"16,0 2-7-16,-2-1 1 16,-1 2 6-16,1 5 8 15,0-6-13-15,2 4 2 0,-2-1 13 16,2 1 13-1,-4-1-13-15,-8 8-8 0,10-10 2 16,0 2-1-16,2-3-10 16,-3 3 2-16,-3 4 1 15,2 1-1-15,-19 21-2 16,17-18 2-16,-1-5-2 16,0 2 4-16,0-2-3 15,-4 7 2-15,0 0 0 16,-20 21 1-16,26-32-4 15,1 4 3-15,2 0-2 16,-3-2-1-16,1 4 2 0,-6 20-2 16,8-28 1-1,0 2 0-15,4-2-1 0,-2 2-1 16,0 0 1-16,0 2 1 16,8 4 1-16,-6-3-1 15,-2-4 0-15,2-1 1 16,-2 3-2-16,2 0 2 15,-2-2-1-15,5 4 0 16,-5-5 1-16,0 0-2 16,2 1 5-16,0 2 4 15,2 1-1-15,25 18-7 16,-22-18 5-16,0 3-3 16,4-3 0-16,-2 1-3 0,11 5 0 15,0 2 2 1,37 16-2-16,-49-21 2 0,-2-4-2 15,1 1 4-15,-3 0-2 16,8 4 2-16,-1-2-1 16,9-1 3-16,-18-5-1 15,-2 0-3-15,0 0 1 16,0 0-2-16,0 0 2 16,-2-2-6-16,0 4-25 15,0-1-122-15</inkml:trace>
  <inkml:trace contextRef="#ctx0" brushRef="#br0" timeOffset="169774.97">13682 4196 469 0,'-7'0'11'15,"-11"-1"-9"-15,18 1-1 16,0 1 9-16,0-1 18 16,3 0 4-16,-1 2-17 15,-2-2-1-15,9-6 2 16,-9 6 1-16,0 0-9 15,-2 0 1-15,2 0 1 16,0 3 8-16,-2-2-6 16,-3 16-5-16,5-11 1 15,-2 9 5-15,2-4-6 16,-3 5 1-16,-1 15 0 16,-13 90 6-16,14-95-6 0,3 2-4 15,-2 3-3 1,2-3-1-16,0 28-6 0,2-2-8 15,18 70-14-15,-16-118-14 16,4-2-41-16,-2 2-56 16</inkml:trace>
  <inkml:trace contextRef="#ctx0" brushRef="#br0" timeOffset="169993.65">13477 4871 613 0,'-60'27'18'0,"62"-28"-12"15,-2-1-1-15,3 2 2 0,-1 0-3 16,4 0 5-16,3 0-9 16,45 8 1-16,-38-13-1 15,-1 4 0-15,5-4-8 16,-3-1-26-16,22-6-61 15,94-48-36-15</inkml:trace>
  <inkml:trace contextRef="#ctx0" brushRef="#br0" timeOffset="170224.08">13451 4453 603 0,'-21'-4'0'0,"-6"-13"0"16,32 11 0-16,4 1 4 15,2 0-1-15,2 0 0 16,16-5-3-16,7 0-3 16,104-30-2-16,-113 25-11 15,0 4-59-15,2 1-65 16</inkml:trace>
  <inkml:trace contextRef="#ctx0" brushRef="#br0" timeOffset="171576.38">13970 4367 516 0,'-12'9'85'15,"8"0"-84"-15,4 5 6 16,-7 15 9-16,9 2 16 16,34 86-6-16,-25-99-15 15,1-2-4-15,-4-3-3 16,3-2-1-16,9 11-1 16,38 10-2-16,-49-34-3 0,-3-4 0 15,4-1-3-15,-1 0-2 16,7-11-15-16,-3-8 0 15,24-80 7-15,-37 89 15 16,3 2 0-16,-1 3 0 16,-2 1 1-16,0-7 5 15,0 9 8-15,0 10-10 16,2 9 0-16,1 2 3 16,1 4-4-16,1 0-1 15,3 15 0-15,40 60 0 16,-38-79-1-16,3-3 0 15,-1-1 0-15,1-2-1 16,10 7 2-16,1-8-1 16,49-21 2-16,-61 2-1 15,-1-4-1-15,0-2 0 16,-5-3 0-16,10-16 0 0,-7-7 0 16,-20-101 2-16,0 119-1 15,-5 1 3-15,-2 2-1 16,-1-1-1-16,-19-27 5 15,-67-65-3-15,100 114-1 16,5 4 0-16,0 4 0 16,7 6-1-16,7 12 9 15,7 17-8-15,95 141 1 16,-82-144-2-16,-1 2-1 0,-2 2-2 16,-2 3-1-16,29 39 2 15,-4 4 0 1,55 177-2-16,-104-221 2 0,-10-2 1 15,-2-2 0-15,-4 0 4 16,-7 37 0-16,-80 129 9 16,78-178 3-16,-2-6-12 15,2-8 1-15,-3-6-2 16,-14 6-2-16,-1-18-2 16,-45-100-7-16,79 68 1 15,6 6-1-15,2-3-8 16,3 2 1-16,7-34 6 15,6 3 1-15,49-130 4 0,-60 163-4 16,-1 7 4 0,2 2-1-16,-1 5 0 0,6-16 2 15,26 7 1-15,-35 36 1 16,0 6 4-16,4 0-1 16,-3 2 2-16,8 14-3 15,1 2-1-15,26 59-1 16,-36-82 1-16,2 0 0 15,-2-5-1-15,-2-2 1 16,7 2-1-16,-1-6 4 16,9-56-3-16,-12 30-2 15,-2-1-1-15,-3-3-2 16,-2 0-3-16,2-24 3 16,-35-96 4-16,21 138 0 15,-3 4 0-15,-1-1 4 16,-1 5-3-16,-14-1 0 0,-8 3-1 15,-65 27-1-15,93-18-5 16,3 1-13-16,4-4-13 16,2-2-2-16,0 6-7 15,4-4 14-15,41-10 11 16,-32-2 2-16,-1-1 0 16,4-1-7-16,-1-1 6 15,12-12 15-15,62-41 2 16,-74 58 5-16,3 6 11 15,-1 4 2-15,3 6 10 16,16 8 14-16,-1 14-19 0,58 104 4 16,-80-111-16-16,-1-3-1 15,-4-2 0-15,1 0-9 16,4 14 1-16,-4-7 2 16,-3 3 3-16,-4-33 21 15,-4-2-8-15,-3-8-16 16,-2 0-4-16,-6-16 1 15,-43-97-3-15,51 98 0 16,2 6-5-16,3 2 4 16,0 2-3-16,2-20-16 15,4 7-7-15,27-37-17 16,-21 64-25-16,1 0-22 0,-1 2-152 16</inkml:trace>
  <inkml:trace contextRef="#ctx0" brushRef="#br0" timeOffset="172141.96">15134 4399 503 0,'6'6'32'0,"-4"2"-25"16,17 32 27-16,-14-30 1 15,4 3-5-15,2 3-11 16,-2 2-11-16,9 15 3 15,0 8-5-15,24 89-3 0,-40-112 0 16,2-6-2 0,3-3-1-16,-3-5-3 0,6 5 3 15,25-24 7-15,-30-4-5 16,1-4-2-16,2-6 0 16,-2 3-3-16,5-26 1 15,3 0 2-15,19-70-1 16,-31 115 1-16,0 5 0 15,1 2-9-15,-1 4 7 16,6 7 2-16,4 7 3 16,24 72-1-16,-26-75-1 15,1 1 2-15,-1-1-3 16,1-3 0-16,11 14 0 16,38 24-3-16,-51-46 0 0,-3-6 1 15,1 0 2 1,0-4 0-16,8-8 0 0,-1-6-1 15,20-81 1-15,-30 76-1 16,-2 3 1-16,3 0 0 16,-3 4 1-16,2-17 1 15,0 8 2-15,4-4-2 16,-8 33 1-16,2 2-2 16,0 2 4-16,5 3 1 15,1 6-6-15,39 64 3 16,-38-64-3-16,0 2 0 15,0-2-5-15,0 2-6 16,9 15-45-16,-3-4-102 0</inkml:trace>
  <inkml:trace contextRef="#ctx0" brushRef="#br0" timeOffset="172740.52">16240 4435 527 0,'-74'-51'124'0,"60"43"-116"15,4-1 1-15,1 5 12 16,0 0 10-16,-9-2-11 15,2 6-15-15,-15 38-5 0,22-16 1 16,1 4-1 0,1 1 0-16,-2-1 1 0,-2 25-2 15,0 98 1-15,18-132-2 16,1-6-8-16,1-3-5 16,0-2-4-16,11 8 6 15,2-11-4-15,47-38-3 16,-59 22 4-16,-4-6 9 15,1-1 7-15,-1 0 0 16,6-15 1-16,-3-7 5 16,9-58-4-16,-16 90-1 15,0 6 0-15,0 3 1 16,3 1 0-16,1 0 2 16,27 40 0-16,-24-30-3 0,3-1-1 15,-4 0-5 1,3 0-32-16,10 8-64 0,1-2-122 15</inkml:trace>
  <inkml:trace contextRef="#ctx0" brushRef="#br0" timeOffset="173157.37">16551 4241 218 0,'-8'-7'377'0,"-1"2"-342"15,3 1-6-15,-2 2 10 16,-7-4-13-16,1 8-18 0,-26 38-6 16,30-15 0-16,1 0 0 15,1 2 4-15,2 0-5 16,-5 27 2-16,7-1-3 16,8 83-2-16,3-125-4 15,-1-2-6-15,3-5-2 16,3-4 4-16,10 2-2 15,66-46-7-15,-72 26-11 16,3-2 23-16,-6 2 7 16,0-3 3-16,16-12-2 15,-9 4 6-15,20-15 4 16,-38 48-1-16,3 3 8 0,0 0 1 16,1 4 0-16,5 11 8 15,-2 4-19-15,27 68-6 16,-32-82-2-16,-2 0-2 15,5-2-4-15,-3-4-20 16,8 8-26-16,23-8-32 16,-26-19-45-16</inkml:trace>
  <inkml:trace contextRef="#ctx0" brushRef="#br0" timeOffset="173310.24">16859 4168 366 0,'-24'-26'215'0,"-56"-18"-163"16,77 42-8-16,1 2-9 16,0-1-35-16,2 1-2 0,-2 0-44 15,27 12-23-15,-19-5-31 16,3 0-80-16</inkml:trace>
  <inkml:trace contextRef="#ctx0" brushRef="#br0" timeOffset="174023.92">16952 4315 439 0,'10'94'11'0,"-8"-75"0"15,-2 1 18-15,0 2 13 16,0-3 10-16,2 21-2 16,16 59-41-16,-13-89-6 0,1-2 4 15,1-4-5-15,1-1 1 16,9 0-1-16,-2-5-2 15,38-41-2-15,-46 28-6 16,-3-5 3-16,1 0-5 16,-5-4-6-16,5-20 4 15,-5-5 4-15,-18-92 7 16,11 127 1-16,3-3 6 16,-5 7 11-16,2-2-2 15,-8-6-6-15,-23-5 6 16,33 23-11-16,2 7-2 0,3 3-2 15,0 4 4 1,3 8-1-16,2 7-1 0,35 80-2 16,-34-91 1-1,3-2 3-15,0-4-4 0,2-1 1 16,10 10-1-16,-2-9-5 16,57-9 1-16,-63-13 0 15,1-1 2-15,-3 1-9 16,2-2-12-16,9-14 14 15,36-74 3-15,-53 82 6 16,1 3 1-16,2 7-1 16,-4-1 9-16,7-9-5 15,-3 8-3-15,15-8 0 16,-14 18 0-16,2 4 1 16,0 3 3-16,-2 1-1 0,11 9 3 15,1 8 0-15,47 58 14 16,-59-68-21-16,3-6-4 15,-4-5 3-15,-1 0 0 16,9 4 1-16,17-20 1 16,-26 1 2-16,1 0-3 15,2 1 1-15,-3 2 0 16,8-6 1-16,-1 2-2 16,15 6 1-16,-25 11 3 15,0 2 8-15,1 0-9 16,-3 4-3-16,2 9-2 15,-2 2-12-15,-17 46-29 16,3-58-55-16,2-1-101 16</inkml:trace>
  <inkml:trace contextRef="#ctx0" brushRef="#br0" timeOffset="174193.24">17085 3776 733 0,'-19'10'0'0,"9"2"-27"0,3 0 3 16,-11 14-35 0,11 62-159-16</inkml:trace>
  <inkml:trace contextRef="#ctx0" brushRef="#br0" timeOffset="180490.73">17866 3992 591 0,'-6'-8'10'0,"-3"-6"-2"15,0-3 2-15,9-58 13 16,4 60 7-16,5-8-15 15,0-1 0-15,2 0-6 16,11-26-5-16,3-4 11 16,60-117 4-16,-72 147-15 15,-2-2-1-15,3 2-1 16,-6-1 1-16,13-20-3 16,23-68-8-16,-42 104-8 15,-2 0-14-15,0 5-14 16,-2 2-18-16,2-4-98 0</inkml:trace>
  <inkml:trace contextRef="#ctx0" brushRef="#br0" timeOffset="180796.88">18014 4073 534 0,'-3'0'67'0,"1"-3"-61"0,0-8-3 16,21-77 24-16,-11 63-2 15,3-4-10-15,-3-2-10 16,1-1 4-16,9-30-9 15,38-127 1-15,-47 163-1 16,-1 4 0-16,2 2-4 16,-1 4-22-16,9-18-29 15,-3 8-56-15,36-35-71 16</inkml:trace>
  <inkml:trace contextRef="#ctx0" brushRef="#br0" timeOffset="181356.83">17953 2382 620 0,'-4'-5'11'16,"2"4"-9"-16,-2-5 2 15,4 5 0-15,21 9-2 16,-5 7 7-16,9 3 9 15,1 2-6-15,1 2-10 16,22 22 4-16,3 6-1 16,96 112 2-16,-123-137-7 15,-3-3 0-15,1-2 0 16,-2 1 3-16,22 21-3 16,68 59 0-16,-101-95 0 15,-4-3 4-15,1-2-2 16,-5-1 6-16,10-4 29 0,-4-14-18 15,17-126-18 1,-23 100-1-16,-2 0 3 0,-4-2-2 16,-8-1-1-16,-3-45-3 15,-10 1 3-15,-62-162-3 16,81 219-1-16,1 7-5 16,1 7-6-16,4 6-12 15,-5-16-33-15,19 10-48 16,-3 24-92-16</inkml:trace>
  <inkml:trace contextRef="#ctx0" brushRef="#br0" timeOffset="181808.63">18916 2320 213 0,'-20'-6'310'0,"2"2"-296"16,2 1-6-16,-15 0 8 15,3 6 2-15,-49 50-5 16,69-37-6-16,-2 2-6 16,8 2 5-16,2 4-5 15,-2 20-1-15,9 2 0 16,46 97 2-16,-41-133-2 15,-1-2 0-15,-1-3 0 0,2-4 3 16,8 0-3-16,33-56 1 16,-48 27-1-16,-1-1 2 15,1 2 0-15,-3-2-4 16,3-29 4-16,-1 2 0 16,-6-101-2-16,0 144-1 15,2 2 1-15,0 7 6 16,0 4-6-16,2-5 0 15,6 10 0-15,42 55 8 16,-35-42-8-16,1-1-1 16,-1-1 1-16,-1 2 0 15,15 12-18-15,42 46-30 0,-67-70-84 16,3-5-76-16</inkml:trace>
  <inkml:trace contextRef="#ctx0" brushRef="#br0" timeOffset="182222.61">19295 2088 420 0,'-3'7'22'0,"6"3"-20"16,-1 0 2-16,3 13-2 16,34 60-2-16,-32-65 5 15,-3 0-1-15,1-1-3 16,-2-8 0-16,1 15 2 0,-2-7 19 15,-4-5 25-15,0-21-5 16,0 1-23-16,-4-5 0 16,4-4-14-16,0-12 1 15,2-10-4-15,25-111 4 16,-17 128-6-16,2 2 0 16,-4 4 0-16,3 2 2 15,7-12-1-15,30-18-2 16,-41 42 2-16,0 4-1 15,-1 4 1-15,3 0 2 16,6 10 5-16,1 6 1 16,36 100-7-16,-38-93 6 15,-3 0-7-15,-1-3 5 16,2-2-6-16,7 23 0 0,1-11-1 16,33 24-10-1,-44-66-47-15,2-2-125 0</inkml:trace>
  <inkml:trace contextRef="#ctx0" brushRef="#br0" timeOffset="182385.72">19669 1638 640 0,'-14'-4'21'15,"-5"2"-18"-15,1-4 7 0,9-1 1 16,9 7-11-1,2 0-34-15,2 2-43 0,3 7-23 16,7 5-127-16</inkml:trace>
  <inkml:trace contextRef="#ctx0" brushRef="#br0" timeOffset="183211.21">19987 1823 454 0,'-8'-4'53'0,"0"1"-24"15,-5-3-20-15,-24 27-2 0,23-7 14 16,1 4 1-16,2 4-9 16,2 4-5-16,-11 24-4 15,4 4 4-15,3 116-7 16,22-153 2-16,-1-3-3 15,4-4 4-15,-1-4-4 16,9 10 0-16,0-12 2 16,46-40 0-16,-56 14-2 15,1-6-15-15,-3 1 2 16,2-1 8-16,7-26 0 16,22-86 5-16,-44 124 0 15,5 6 17-15,-3 2 3 16,3 3-3-16,-2-4 1 0,0 4-15 15,2 19-2 1,0-1-2-16,2-2 1 0,0 4 0 16,3 0 0-16,2 18-2 15,4-2 2-15,29 84 1 16,-38-103-1-16,5 0 0 16,2-2-11-16,0-4-4 15,9 9 4-15,40-19 5 16,-49-9 5-16,1-3-1 15,0-2-4-15,-1-2 6 16,8-20 0-16,-3-2 2 16,3-80-2-16,-19 109 0 15,0 6 9-15,2 3 11 16,-2 1-3-16,2-4-13 0,0 7-3 16,2 17-1-16,5-10 0 15,-2 1-3-15,5-1 3 16,-3 4 2-16,11 5-1 15,40 28-2-15,-49-40-3 16,-1-2 3-16,2 2-8 16,1-2-3-16,7 0-2 15,1-4 7-15,60-33-10 16,-64 20-4-16,1 0-14 16,1 0 20-16,-3 1 10 15,13-14 5-15,-8 2 4 16,10-35 16-16,-29 55 2 15,-2 5 5-15,2 1-19 16,0 1 0-16,2 4-7 16,15 31 9-16,-11-27-1 0,-2 4-4 15,5-2-4-15,-2 2-2 16,9 9 2-16,-3 1-2 16,38 50-18-16,-41-65-53 15,-2 3-123-15</inkml:trace>
  <inkml:trace contextRef="#ctx0" brushRef="#br0" timeOffset="183574.27">21041 1486 515 0,'2'-10'83'0,"3"0"-81"16,9-17-1-16,10 4-1 16,97-70 4-16,-95 81-2 15,3 0-2-15,2 7 1 16,-4 2 3-16,22 1 3 16,42 62 8-16,-91-36 19 15,-2 1-16-15,-2 0-5 16,-4 1 12-16,0 28-24 0,-3 1 7 15,-14 123-6 1,21-148-1-16,2-5-1 0,2-6 0 16,4-2-6-16,3 16-8 15,9-12-13-15,66-6-15 16,-69-20-57-16,-2-3-184 16</inkml:trace>
  <inkml:trace contextRef="#ctx0" brushRef="#br0" timeOffset="183772.66">21178 1680 518 0,'-10'12'93'0,"6"-10"-90"16,49-19-3-16,-26 9-1 15,4-1 1-15,2 1-2 16,4 0-26-16,21-10-56 15,116-42 30-15,-142 48 48 16,-2-3 6-16,-4 3-93 16,-5 1-37-16</inkml:trace>
  <inkml:trace contextRef="#ctx0" brushRef="#br0" timeOffset="184143.26">21730 1388 195 0,'2'-5'192'0,"-2"4"-106"15,3-5-9-15,-8 6-52 16,-22 18-10-16,16-11-8 15,0 8 0-15,0-1-2 0,-1 5 5 16,-9 18-9-16,-31 111 1 16,50-119 0-16,-2 0 2 15,4-1-4-15,2-6-3 16,6 23 3-16,9-9 3 16,80 1-2-16,-77-42-1 15,-2-5-10-15,-3-4-13 16,-1-1-12-16,11-17-26 15,-8-6 58-15,-3-87 3 16,-18 102 31-16,1 1 1 16,-2 0-16-16,1 0 4 15,-5-18 8-15,-5-40-3 0,20 80 4 16,-6 0-17-16,2 4-10 16,2 3 16-16,7 6-3 15,5 7-5-15,78 54-6 16,-75-66-4-16,6 0 0 15,-3 4-29-15,3-1-43 16,23 8-86-16,13-1-144 16</inkml:trace>
  <inkml:trace contextRef="#ctx0" brushRef="#br0" timeOffset="-141690.66">4841 10087 158 0,'-20'-9'104'0,"17"1"-87"16,3 6 15-16,-2 0 8 16,2 0-14-16,0-5-6 15,0 7-4-15,5-3-5 16,-5 3 0-16,3-4 4 0,-1 3 2 16,-2-4-3-16,2 1 1 15,2-2-2-15,1-4 0 16,-3 6 3-16,0 2-2 15,0 2 5-15,-2 0-6 16,0 0-5-16,0 10-1 16,0-6-3-16,2 7 5 15,3 0 2-15,0 3-10 16,1 14 5-16,3 7-4 16,24 65-1-16,-28-91 0 15,2 2 1-15,-3-4 0 16,3 0-2-16,4 7 2 15,0-5 0-15,23 4-1 16,-32-13 0-16,2-2 1 0,3-3-2 16,-3-1 0-16,6-1 0 15,23-48-7-15,-29 41 7 16,1 2-6-16,-3 0 0 16,2 2 6-16,2-8 0 15,2 2 0-15,9-11 0 16,-15 24-4-16,0 1 1 15,4 4-3-15,-2 2 2 16,5 6 4-16,2 5 1 16,31 42-1-16,-37-45 0 15,1-2 0-15,1-1 0 16,-3-2 0-16,8 8 2 16,17 11-2-16,-27-26 0 0,2 0 0 15,-2 0 0-15,3-3-4 16,3 1 3-16,4-7-1 15,19-34-14-15,-26 36 0 16,-3-1-11-16,0 1 7 16,0 3-18-16,5-5-27 15,-2 3 4-15,10 1 4 16,-13 7-45-16</inkml:trace>
  <inkml:trace contextRef="#ctx0" brushRef="#br0" timeOffset="-139890.56">6443 9691 249 0,'0'0'128'0,"-7"-4"-109"16,7 2-6-16,0 2 18 15,0 0 4-15,0-3-8 16,0 2 0-16,0-1-11 16,5-3-4-16,-5 2 0 15,-2 3-5-15,2 0 1 16,0 3-4-16,-3-3-2 16,8 7-1-16,-1 1 4 0,-2 0-1 15,2 2 4 1,0 1-8-16,4 6 6 0,-3 4-6 15,11 24 1-15,-14-36-1 16,0-6 2-16,-2 2-2 16,0-4 0-16,2 4 1 15,-2-4 2-15,0 2 3 16,0-6 0-16,-2-1 2 16,2-2-7-16,-2-2 1 15,0-6-4-15,-8-53-2 16,8 54 4-16,2-1 0 15,0 2-3-15,2 0 1 16,-2-10 1-16,4 1 0 0,21-26-5 16,-16 38 0-1,0 2 5-15,2 1-1 0,-4 2-3 16,11-4 3-16,-5 1 0 16,25 0 1-16,-38 7 1 15,0 0-5-15,5 1 3 16,-3 4 2-16,4 3-6 15,13 44 6-15,-23-42 1 16,2-2 0-16,0 0-1 16,0 0 1-16,-7 8 4 15,1 0 0-15,-42 33-3 16,37-46 0-16,2 2 0 0,-2 0-2 16,2-1 0-16,-10 4-9 15,1-4-4-15,-24 0-58 16,42-8-120-16</inkml:trace>
  <inkml:trace contextRef="#ctx0" brushRef="#br0" timeOffset="-137545.5">5616 10178 273 0,'0'-2'5'0,"2"-2"-5"15,0 3-6-15,4-3 6 16,-2-3 1-16,0 3-1 0,11 2 1 16,-9 4 1-16,-4-2 2 15,-2 0 4-15,0 0 9 16,2 2 7-16,-4 0 10 16,0 2-12-16,2-4-4 15,0 0 2-15,0 0-4 16,0 0-5-16,0 0 0 15,4 3-8-15,-8-2 1 16,6 3-2-16,-2 5-2 16,2-2 4-16,0 12 2 15,5 6 2-15,11 94 0 16,-16-95 1-16,-2 2 3 0,-2-1 0 16,2 6-2-16,-2 30 6 15,-4 3-1-15,-13 138-2 16,15-176-5-16,-2-2-8 15,4-7 5-15,2 2-2 16,-2 15-3-16,2 26 2 16,2-57 0-16,-2-3-2 15,0 0 0-15,0 0-6 16,0 0 0-16,0-3-10 16,-2-17-32-16,0 7-63 15</inkml:trace>
  <inkml:trace contextRef="#ctx0" brushRef="#br0" timeOffset="-136267.8">5610 10171 277 0,'-3'0'57'16,"3"1"-47"-16,0 2-7 15,0 0 9-15,3 6 5 16,-3-12 19-16,2 1-11 15,2 2-14-15,-2 0 0 0,8 0 1 16,1 0 3-16,42 14-6 16,-42-14-5-1,1 0 3-15,1 3-4 0,2-6-2 16,17 0 3-16,4-3-3 16,108-27 0-16,-106 23-1 15,4 3 1-15,-2-4 0 16,3 3-1-16,39-9-3 15,169-27 3-15,-208 38-3 16,-1 1-3-16,-1-1-2 16,1 3 0-16,39-8 6 15,-2 3 0-15,144-4-3 16,-190 7 5-16,2 8 2 0,-4-3-2 16,0 0 0-1,31 2 1-15,-1-1-1 0,118-1 0 16,-150-3-1-16,2-1 1 15,3-2 0-15,0 0-2 16,35-6-1-16,147-26-5 16,-183 32 6-16,-2 0-3 15,-2-1 1-15,-2 4 4 16,28-6 0-16,-5 6-1 16,83-1 0-16,-115 0 2 15,1 2 0-15,-2 0-1 16,1 0-1-16,20-5 1 0,-3 2 0 15,75-23 0 1,-93 24 0-16,-1 0-4 0,-3 2-4 16,-3-2-12-16,11-3 0 15,22 3 11-15,-43 4 2 16,2 3 0-16,-2-2 4 16,3-1 3-16,-3 3 4 15,2-2-3-15,-2 3 0 16,-2-4-1-16,2 0 2 15,0 0-2-15,0 0 6 16,0 0 2-16,2 0-1 16,0-1-3-16,-4 1 1 15,0 1 0-15,4-1 3 16,-2 0-5-16,0 0 1 16,-2 3-2-16,2-3 4 0,0 0-1 15,0 0-3 1,0 0 4-16,2 0 3 0,-2 0-2 15,-2 0-5-15,2 0-1 16,-3 0 3-16,3 2-4 16,-2-1 1-16,0 3-1 15,-1 3 1-15,-6 26 1 16,7-21-2-16,0-2 1 16,0 7 1-16,0-3-2 15,-3 20 0-15,-11 98 0 16,14-104 0-16,0 2 0 15,0 2-1-15,2 3 2 16,-5 28-1-16,3 6 0 16,0 136-1-16,-2-176 1 0,2 0 2 15,-1-5-2-15,3-5 0 16,0 19-4-16,5-9 4 16,8-3-7-16,-11-28-4 15,2-1-2-15,1-3-63 16,-3-1-161-16</inkml:trace>
  <inkml:trace contextRef="#ctx0" brushRef="#br0" timeOffset="-134823.18">5527 10497 175 0,'3'0'3'15,"3"0"-3"-15,7 9-12 16,-10-9 6-16,-3 1 6 15,0-1 8-15,0 2 5 0,2 1 8 16,-2-2 5 0,7-1-5-16,-7 0-14 0,2 2 0 15,0-4 0-15,1 4-5 16,1-2-2-16,0 3 0 16,7 4-7-16,-9-7-15 15,1-1-1-15,0 1 0 16,-3 0 12-16,4 0 11 15,4 0 4-15,-8 0 22 16,0 0 11-16,0 0-2 16,0 1-7-16,0 2 6 15,0-2-8-15,0 5-9 16,0-6-4-16,3 0-4 16,-1 0-8-16,0 0-1 0,4 0 2 15,2 0-2-15,21 2 0 16,-25-2 0-16,1 0 0 15,1 0 2-15,0 0-1 16,11 0 1-16,31 2 1 16,-38-4 5-16,-2 2-2 15,1 0-2-15,3-2-1 16,9 2 0-16,4-4-1 16,64-6 3-16,-64 4-4 15,0 3 1-15,6-3-2 16,-4 1-1-16,27-5 1 15,5 4 2-15,108-10-2 16,-142 15 0-16,-1-4 1 0,0 1 3 16,1 0-1-16,27-4-2 15,98-24 1-15,-123 26-1 16,0 2 0-16,0 0-2 16,2 0 3-16,27-6-2 15,2 2 0-15,117-12-4 16,-148 16 4-16,0-2 1 15,-2 4 0-15,-3 0-2 16,24-5 2-16,-1 3-1 16,76-6 0-16,-104 5-2 15,4-1-2-15,-2 2 4 16,4 0-5-16,16-7 5 16,98-14-4-16,-115 21 4 0,4 1 0 15,1-1-2 1,-2 3 2-16,24-2 0 0,2 2 1 15,85 5-2-15,-116-4 2 16,-2-3-1-16,0 0 0 16,2-1-3-16,17-3 1 15,4-1 2-15,90-21-12 16,-108 26-6-16,4-3-1 16,-4 5 7-16,2-4-17 15,25 1 9-15,83-8 15 0,-117 8 5 16,-1 3 0-1,1-2 0-15,-1 3 2 0,16-2 1 16,1-2-3-16,57-4-1 16,-75 7-2-16,-3-2-8 15,-5 1-50-15,3 1-36 16</inkml:trace>
  <inkml:trace contextRef="#ctx0" brushRef="#br0" timeOffset="-134725.55">8801 10128 78 0,'6'-2'60'0,"5"0"-16"15,34 2-20-15,-39 2-8 16,-1 0-16-16,1 1-1 16,0-3-59-16</inkml:trace>
  <inkml:trace contextRef="#ctx0" brushRef="#br0" timeOffset="-133407.7">5624 10912 326 0,'0'-2'48'0,"4"2"-43"16,0-2 5-16,5-2 3 15,3-1-3-15,40-18-6 16,-40 17-4-16,-1 2 2 15,2 2 1-15,1 0 2 16,13-4 3-16,66 4-3 16,-76-1 4-16,6 3-2 15,4 0 1-15,4-1-2 16,27-5-1-16,7 1-5 16,149-22 0-16,-181 19 1 15,4 3 1-15,3-4-1 16,3 1 0-16,37-6 0 0,3-1 5 15,153-10 0 1,-207 25 0-16,0 2-4 0,-2 2 0 16,-1 0-2-16,25 2-4 15,88 16 3-15,-117-18 0 16,-2-2-1-16,3 2-1 16,-2-2-1-16,29 2 2 15,-3-4-3-15,113-8-1 16,-131 8-2-16,-2-2 3 15,1 0 2-15,3-2 2 16,29 0 2-16,1-1 1 16,117-6 0-16,-155 9-2 15,-3 1 3-15,2-2 0 0,0 1-1 16,22-2 1 0,106-12-2-16,-119 7 2 0,4 3-1 15,2 2-1-15,-2-1 2 16,34-7 1-16,-2 6-2 15,103-8 4-15,-153 11-2 16,3 3 4-16,-5-2 1 16,2 2-5-16,14-4 5 15,-4 2 5-15,35-13-13 16,-56 11-1-16,-1 4-9 16,-1-3-6-16,-2 2-20 15,4-8-113-15</inkml:trace>
  <inkml:trace contextRef="#ctx0" brushRef="#br0" timeOffset="-132405.98">6127 10218 174 0,'2'-1'42'15,"-2"-4"-39"-15,2 1-2 0,5-4 19 16,-5 2 24-16,7-12-6 16,-9 14-5-16,0 4 8 15,0 0-3-15,0 0-8 16,0 0 0-16,0 4 2 16,-4 7-9-16,4-10-6 15,0 1-8-15,2 4 5 16,-2 5 0-16,4 7-8 15,16 70-2-15,-18-75 0 16,1 2-2-16,-3-3-2 16,2-2 1-16,-2 12 1 15,0 0-2-15,-2 42-3 16,-1-59-1-16,3 2-4 0,-2-3-5 16,2-2-16-16,2 4-35 15,1-6-34-15</inkml:trace>
  <inkml:trace contextRef="#ctx0" brushRef="#br0" timeOffset="-131966.58">6733 10049 345 0,'2'0'56'16,"-9"11"-44"-16,7-9 1 15,-2 6 13-15,-1-2 3 0,3 2-8 16,-2 7-2 0,14 36-8-16,-8-47 2 0,1 6-6 15,-3 1-7-15,2-2 2 16,3 11 0-16,0 2-2 15,4 46 0-15,-13-59-4 16,0-1-5-16,-1 0-15 16,1-2-30-16,0 3-131 15</inkml:trace>
  <inkml:trace contextRef="#ctx0" brushRef="#br0" timeOffset="-131530.64">7257 10034 323 0,'2'10'50'0,"-2"-10"-35"0,0 2 15 15,0 1 3-15,2-2-3 16,0 3-14-16,7 26-7 16,-9-20-1-16,0 2-3 15,0 0 0-15,-2 2-5 16,2 14 0-16,-3 2 0 16,-3 56-9-16,6-74-8 15,0-6-29-15,4-1-61 16</inkml:trace>
  <inkml:trace contextRef="#ctx0" brushRef="#br0" timeOffset="-131123.95">7835 9976 385 0,'-2'2'36'0,"0"2"-35"15,2 2 20-15,20 30 0 16,-15-26-5-16,-3 0-6 16,0-3-4-16,2 4-2 15,2 9-4-15,9 42 0 16,-15-52-4-16,0-4-13 15,2 2-23-15,0-1-68 0</inkml:trace>
  <inkml:trace contextRef="#ctx0" brushRef="#br0" timeOffset="-130771.5">8544 9984 459 0,'9'34'5'16,"16"94"-5"-16,-18-106 2 15,-3-6-1-15,0 0-1 16,-2 1-39-16</inkml:trace>
  <inkml:trace contextRef="#ctx0" brushRef="#br0" timeOffset="-126673.08">6189 10479 55 0,'2'0'34'16,"0"0"-28"-16,-2 0-6 16,0 0-19-16</inkml:trace>
  <inkml:trace contextRef="#ctx0" brushRef="#br0" timeOffset="-126315.53">6189 10474 114 0,'0'0'73'16,"-2"-3"-10"-16,4 1-8 16,5-2-21-16,-7 1-18 15,0 3-10-15,0-3-4 16,2 1-2-16,0 0 0 0,0-2 0 16,6 4 0-16,-6 0 0 15,-2 0 0-15,0 0 12 16,2 0 14-16,-2 0-4 15,-4 2-1-15,4-2-11 16,0-2 1-16,0 2-6 16,2 0-5-16,-4 2 0 15,2-2 3-15,4 21-2 16,-2-14 1-16,0 1-2 16,0 2 6-16,-2 0-2 15,0 14-2-15,-6 62 0 16,4-69 3-16,2-2-5 15,-2 0 1-15,-1-1 0 0,-2 13 1 16,3-2-2-16,-7 21 0 16,11-42 0-16,-2 1 0 15,0-2-13-15,0 0-32 16,0 4-66-16</inkml:trace>
  <inkml:trace contextRef="#ctx0" brushRef="#br0" timeOffset="-125338.24">6800 10421 344 0,'0'5'16'16,"-2"4"-10"-16,-1 1 25 16,1 0 4-16,-3 10-15 15,1 4-10-15,-5 67-8 16,5-78-1-16,-1-1 0 15,3 2 2-15,0-1-3 16,-3 11 0-16,-10 30-17 16,13-48-34-16,2-4-117 15</inkml:trace>
  <inkml:trace contextRef="#ctx0" brushRef="#br0" timeOffset="-124574.98">7328 10337 343 0,'-2'-6'59'0,"-3"-4"-43"0,3 10 2 16,2 0 17 0,0 0-11-16,-2 3-13 0,0-2-7 15,-1 3 4-15,0 41 5 16,1-24 4-16,0 3-1 15,-2 4 6-15,-3 1-10 16,-7 30-12-16,-19 115 0 16,29-149 0-16,2-8-2 15,2 0-46-15,0-3-94 16</inkml:trace>
  <inkml:trace contextRef="#ctx0" brushRef="#br0" timeOffset="-75125.66">10672 9863 255 0,'-20'-21'65'0,"18"16"-54"16,2 4-5-16,0-2 8 15,2-1-9-15,-2-4 0 16,4 2-5-16,12-16-2 16,-13 22 1-16,-1 0 1 15,-2-1 1-15,2-2 0 16,0 3 0-16,-2-2 16 16,2 7 0-16,-2-8-1 15,0 3 9-15,0-2-8 16,-2 4 8-16,0 1-1 15,-16 11-4-15,11-8 9 16,1 0-1-16,-4 1-13 16,4 4 3-16,-7 7-5 0,-3 4 2 15,-29 76-1 1,39-73-13-16,1 4 8 0,-2-1-8 16,3 0 2-16,-3 26-3 15,5 2 0-15,27 84 0 16,-12-119-26-16,5-8-77 15,2-2-103-15</inkml:trace>
  <inkml:trace contextRef="#ctx0" brushRef="#br0" timeOffset="-73305.75">11157 9984 369 0,'-4'-12'64'15,"-19"-18"-23"-15,17 28-28 16,2 0 15-16,-5 0 5 16,-1 0-2-16,-9 2-12 15,-50 12-10-15,53-7 17 16,1 1 1-16,1 3-21 16,-1 3-1-16,-14 9-4 15,2 4 1-15,-37 77-2 16,57-79 0-16,4-4 0 15,1 0 0-15,4 1-2 16,-2 13 2-16,10-2-5 0,38 35-15 16,-32-66-11-1,1-5-22-15,2-1-13 0,3-1-3 16,20-11-15-16,103-71-26 16</inkml:trace>
  <inkml:trace contextRef="#ctx0" brushRef="#br0" timeOffset="-72924.86">11302 10054 297 0,'-4'-4'82'0,"0"3"-22"16,-4-2-35-16,0-3-10 15,-5 4-2-15,-34 18 1 16,36-6-12-16,0 2 3 16,1 5 0-16,2-2 8 0,-10 15 2 15,-12 64-14-15,34-82 5 16,-2-2-4-16,2-2-1 15,0-3-1-15,7 4 0 16,1-6 3-16,36-25 1 16,-41 12-2-16,5-5 1 15,-4-2-3-15,1 1-1 16,7-15 1-16,-3 3 1 16,18-38 3-16,-33 64-4 15,2 2-1-15,-2 0 1 16,2 2 3-16,0 0-1 15,8 30 1-15,0-20 2 16,-2 0-2-16,1 0-3 16,-1 2 1-16,8 10-1 0,-1-3 0 15,37 19-49 1,-44-40-38-16,3-5-32 0,2-1-155 16</inkml:trace>
  <inkml:trace contextRef="#ctx0" brushRef="#br0" timeOffset="-72258.81">11579 10108 343 0,'8'-2'31'0,"26"28"-22"16,-20-15 4-16,-4 0 1 15,-1 2 6-15,1-4-8 16,5 14 4-16,1-5-10 16,9 23 2-16,-29-38 5 15,2-3 17-15,2 1 26 0,-4-2-34 16,-2-3-11-16,-3-6-1 15,-32-53 4-15,37 51 3 16,2-2-15-16,2 0 3 16,4 1 1-16,0-18-5 15,54-59-1-15,-42 73-3 16,2 0-10-16,2 4-1 16,0 4-11-16,18-13-7 15,0 8-9-15,55-5-13 16,-81 21 13-16,-3 4 18 15,-1-1 12-15,1-1 9 16,7 2-2-16,0-2 4 16,22-4 0-16,-34-2 1 15,-2 0 16-15,-2-1-4 0,0 0 1 16,-2-1 10-16,-16-2-13 16,11 6-5-16,1 3-4 15,-3 1 0-15,0 5-2 16,-6 5 1-16,-6 7 1 15,-39 79 1-15,53-79-3 16,5 1 10-16,2-5-6 16,2-3-2-16,1 15-2 15,7-7 1-15,40 4 0 16,-39-31-1-16,-4-2 4 16,2-2-4-16,-3-3 0 0,8-14-22 15,10-73-10 1,-26 87 32-16,-3 2 0 0,3 2 2 15,-2 0 8-15,-3-4 9 16,3 2-7-16,-3 0-4 16,7 10-2-16,0 0-5 15,2 4 0-15,3 0 6 16,4 7-6-16,1 0 6 16,42 35-6-16,-45-38 0 15,-1 2-2-15,4 3-41 16,-4-1-62-16</inkml:trace>
  <inkml:trace contextRef="#ctx0" brushRef="#br0" timeOffset="-72098.53">12421 10132 415 0,'14'11'17'15,"-6"10"2"-15,3 72-7 16,-15-69 14-16,-1-2-17 15,1-1 12-15,0 0-20 16,-8 19-1-16,-14 68-11 16,21-94-81-16</inkml:trace>
  <inkml:trace contextRef="#ctx0" brushRef="#br0" timeOffset="-70874.87">12978 10076 432 0,'-7'0'89'0,"3"-2"-44"16,-5 0-37-16,5 2 18 0,2-8 11 16,2 4-16-16,4-5-9 15,0 4-4-15,-1-4-4 16,5-12-4-16,30-57 2 16,-26 59-2-16,-4 1 0 15,1 3 0-15,0 1 0 16,7-15 1-16,-5 5 0 15,15-20-1-15,-26 44-6 16,0-1 6-16,0 2 0 16,0 2-5-16,0 4 5 15,2 5 3-15,8 63 0 16,-10-55-3-16,0-3 1 16,0 0-1-16,0-1 0 15,4 18 0-15,9 54-2 16,-13-76-17-16,2 0-49 0,4 0-61 15,-2-4-60-15</inkml:trace>
  <inkml:trace contextRef="#ctx0" brushRef="#br0" timeOffset="-70673.46">13528 10062 453 0,'18'12'45'15,"-3"36"-44"-15,-7-32 10 16,-4 2 12-16,0 2 9 16,1-2-14-16,3 22-8 0,-3 1-6 15,11 69-4-15,-14-96-9 16,0-4-28-16,0-4-62 16,3 0-105-16</inkml:trace>
  <inkml:trace contextRef="#ctx0" brushRef="#br0" timeOffset="-69942.67">14224 9803 494 0,'-7'-10'72'16,"-5"2"-42"-16,4 1-7 16,-5-2 6-16,-10 0-10 15,-1 2-10-15,-55 28-9 16,64-3 2-16,2-3-2 15,-3 6 0-15,5 1 1 16,-13 24-1-16,5 2 0 0,0 116 2 16,23-141-2-1,3-4-6-15,-1-5 6 0,4-3 0 16,7 8-13-16,50-19 5 16,-56-16 7-16,2-2-16 15,-2-5 12-15,1-4-16 16,13-23 18-16,-4-9 3 15,42-114-10-15,-56 145 10 16,-3 6 1-16,1 4 2 16,-3 3-2-16,4-11 0 15,-4 10 1-15,3 14-2 16,-3 10 2-16,-2 7 2 16,5-2-1-16,2 1-1 15,1 14-2-15,34 79 3 16,-34-87-2-16,-4 2-1 0,0 0 0 15,1-2 0-15,5 14 1 16,0-1 1-16,28 12-2 16,-32-49-5-16,3 0 5 15,-2-2-1-15,2-2-4 16,9-8 1-16,-3-2 4 16,30-32 1-16,-40 48-1 15,-3 4-5-15,0 0 5 16,0 4 8-16,5 6-7 15,13 52 4-15,-18-52 1 16,2-4-1-16,3 0-5 16,-3 0-4-16,8 4 0 0,-1-3-57 15,20-9-96-15</inkml:trace>
  <inkml:trace contextRef="#ctx0" brushRef="#br0" timeOffset="-69810.41">14493 9703 528 0,'-9'0'0'15,"5"0"-3"-15,4 2-77 16,-7 2 15-16,9 6-74 16</inkml:trace>
  <inkml:trace contextRef="#ctx0" brushRef="#br0" timeOffset="-69276.93">14895 9801 445 0,'-12'0'52'16,"1"0"-42"-16,-12-1 9 15,4 4 11-15,-30 30-12 16,38-22 3-16,1 5-7 15,2 4-3-15,1 3-4 16,-7 17-7-16,6 2 6 0,14 80-5 16,-4-110 1-1,6-3-3-15,-2-6 1 0,1-3 0 16,9 3 0-16,43-60-9 16,-50 41-8-16,-2-2 14 15,2-4-5-15,0-1 2 16,6-16-1-16,-2-1 7 15,14-64 0-15,-27 98 1 16,-2 1 6-16,2 5 15 16,0 0-18-16,0 3 1 15,0 6 3-15,6 55 0 16,0-48-8-16,0-2 2 16,1 1-2-16,-3-1 0 15,12 14 2-15,35 40-2 16,-37-62 1-16,-4 0 1 0,4-5-2 15,-3-1 0-15,14 3-2 16,-4-6 2-16,43-30-6 16,-58 29 6-16,-2 0-5 15,1-5-15-15,-1 4 19 16,3-7-27-16,0 2-19 16,2-15-8-16,-9 22-9 15,0-1 3-15,2 2-52 16</inkml:trace>
  <inkml:trace contextRef="#ctx0" brushRef="#br0" timeOffset="-68685.78">15197 9928 55 0,'-7'-2'47'15,"3"-2"107"-15,0 4-154 16,-3-4 0-16,3 2 21 16,8 2 24-16,-4-3-6 15,2 2-8-15,-2-2 6 0,2 1 16 16,3-1-15-1,-3 0 7-15,2 3-12 0,-6 0-8 16,0 3-6-16,2 2-3 16,4 5 9-16,1 9-12 15,24 83-5-15,-25-85 6 16,5 4-7-16,2-5-4 16,-2 0-3-16,11 14 1 15,1-2 3-15,23 21-4 16,-42-51-3-16,2-1 3 15,2-2 12-15,-2-6-11 16,5-9-1-16,1-7-4 0,29-102 0 16,-28 109-3-1,0 0-2-15,0 2 9 0,0 2 0 16,12-17-1-16,27-18-1 16,-52 52 2-16,2 1 0 15,0 2-1-15,4 5 2 16,0 5 3-16,2 3-4 15,7 62 1-15,-13-66-1 16,2 2 0-16,-2-3 0 16,2 0-11-16,0 10-44 15,1-2-14-15,19 29-5 16,-18-49 38-16,4 0-261 16</inkml:trace>
  <inkml:trace contextRef="#ctx0" brushRef="#br0" timeOffset="-68209.66">15830 9932 129 0,'-7'-8'349'0,"3"3"-320"16,-8-5-6-16,-1 2 20 15,-20 6-22 1,23 7-2-16,4 0-14 0,-3 5-1 16,5 5-1-16,-10 10-2 15,6 2 3-15,-1 63-2 16,11-78 1-16,0 0-3 15,3-4 0-15,-1-2 3 16,5 4-3-16,31-10-2 16,-33-12 2-16,3-1 0 15,0-4-40-15,-1 1 29 16,7-12 11-16,-1 2 2 16,1-6 4-16,-16 34 0 15,0 2-1-15,0 4 2 0,4 2-5 16,3 10-2-1,1 5 1-15,40 64-1 0,-42-78-21 16,1-4-24-16,-3 1-35 16,0-1-23-16</inkml:trace>
  <inkml:trace contextRef="#ctx0" brushRef="#br0" timeOffset="-67967.63">16113 9479 491 0,'8'2'26'0,"31"49"-20"16,-28-28 19-16,0 1 26 15,-2 2-15-15,-5 1 3 16,5 32-24-16,-7 3 0 15,-66 169-12-15,39-185 1 16,3 2-4-16,0-6 0 16,-1 0-77-16,-21 40-99 15</inkml:trace>
  <inkml:trace contextRef="#ctx0" brushRef="#br0" timeOffset="-65391.93">9500 10014 93 0,'-20'-10'448'0,"4"2"-437"16,-13-6 1-16,2-2 8 0,-11-16 16 16,36 28-7-16,0-2-1 15,4 0-8-15,-2-3 1 16,2-1-8-16,23-33 5 16,-16 33-12-16,0 4 12 15,0 2-18-15,0-3-4 16,13-1 4-16,3 5 3 15,75 3-1-15,-84 6-4 16,1 2 4-16,-3 2 1 16,-3 2-3-16,9 14 0 15,-7 3 0-15,-19 92 6 16,-8-100-5-16,3 2-2 16,-5-3 2-16,1 0 5 15,-12 16-6-15,-37 40-6 16,61-73 6-16,1-6 2 0,4 3-2 15,-2 0-3-15,0-1 0 16,3-2 0-16,15-11-3 16,-10 9-10-16,-1-4 15 15,2 3-5-15,2 0 6 16,11-1-1-16,0 0 1 16,68 26 1-16,-74-10-1 15,-1 7-7-15,-1 1 7 16,-1-2 5-16,9 17-3 15,14 71-3-15,-38-83 2 16,-5-4 11-16,-2 0-5 16,-2 0-7-16,-10 13 5 0,-8 2-1 15,-95 48-4-15,104-75-1 16,-5-1-16-16,3 0 1 16,2-3-31-16,-16-3-13 15,3-3-26-15,-25-39-45 16,62 31-77-16</inkml:trace>
  <inkml:trace contextRef="#ctx0" brushRef="#br0" timeOffset="-64691.07">9694 9803 141 0,'-14'-18'206'0,"1"4"-168"16,-1 3-9-16,-12-14 1 15,-77-15 4-15,79 38 0 16,2 2 20-16,-3 2-33 16,1 0-9-16,-23 6 2 15,0 5-3-15,-86 54-10 16,114-49 1-16,2 0-2 15,-1 3 10-15,0 0-2 16,-18 25-6-16,5 7 8 16,-51 135 8-16,75-150-11 0,0-1-1 15,7-1-5-15,2-3 10 16,5 36-11-16,67 130-1 16,-51-174 1-16,-2 0 5 15,6 0-2-15,-2-3-6 16,28 22 7-16,6-7 0 15,134 35-3-15,-153-70 2 16,0-4-3-16,3 0 16 16,-4-2-16-16,40-2 2 15,-4-7 0-15,114-48 7 16,-166 47-9-16,0 1 1 16,-2-8-1-16,2-1 9 15,20-21-6-15,70-115-6 16,-102 124 6-16,-4 2 4 0,-3 0-7 15,-2 1-2-15,-2-30 2 16,-8-1 6-16,-66-111-4 16,54 143-4-16,-2 6 4 15,-1-1 3-15,1 6-5 16,-21-26-4-16,-3 8 4 16,-103-70 11-16,124 93-8 15,5 4 5-15,-2 3-6 16,4-2 10-16,-22-5-12 15,-60-1-8-15,77 16 8 16,5 5-2-16,-1 2-26 16,1 4-8-16,-20 11-22 0,2 4-6 15,-65 65-67 1,89-78-119-16</inkml:trace>
  <inkml:trace contextRef="#ctx0" brushRef="#br0" timeOffset="-62393.37">10877 10666 411 0,'0'0'25'0,"0"0"-25"0,2 2-7 16,0-2 7-1,2 0 12-15,21-2 20 0,-13-1-16 16,-1 2 1-16,2-4-8 16,1-1 17-16,15-1-12 15,73-28-14-15,-75 29 6 16,2 0-1-16,6 1-3 16,7-4-4-16,41-5 4 15,10 1 0-15,248-31-2 16,-276 35-5-16,2 1 5 15,-4 2 0-15,-4 0-1 16,59-6-5-16,-10 4 4 0,152 2 2 16,-231 17 0-16,-4 0-3 15,-3 5 3-15,-2 1 7 16,20 14-5-16,42 82-4 16,-78-100 5-16,6 0 1 15,-3-3-4-15,-1-3 2 16,8 3-2-16,-3-1 10 15,5-7-5-15,-14-2 6 16,0 0-4-16,-2-2 11 16,0 0-9-16,4-2-6 15,1-5-1-15,24-32 1 16,-18 28-1-16,-2 1-4 16,6-1 4-16,3 1 1 0,18-14-3 15,129-57-4 1,-120 69 4-16,1 0 5 0,5 2-5 15,3 2 0-15,51-11 0 16,8 4 5-16,262-17-2 16,-313 27 5-16,0 7-3 15,3 0 7-15,-5-3-10 16,63 1 0-16,-7 1 1 16,175 1 10-16,-258 3-13 15,3-5 0-15,-3 7 0 16,-2-3 9-16,32 4-8 15,120 11-2-15,-165-15 4 16,0 2 0-16,-7-2-3 16,0-2-7-16,11 5 7 0,-1-4 3 15,31-5-2-15,-44 0-2 16,3 0 2-16,-7 4-7 16,-2 0-8-16,7-2-55 15,-6 2-41-15,-8 2-178 16</inkml:trace>
  <inkml:trace contextRef="#ctx0" brushRef="#br0" timeOffset="-48275.95">9948 15077 73 0,'-7'-6'362'0,"1"1"-333"16,-2-3-23-16,0-1 3 0,3-1 18 16,3 10 15-1,0-2-19-15,2 0-13 0,-2 0 7 16,2-2 9-16,-4-9-8 16,4 12-2-16,0-2-16 15,2 2 8-15,0 1-8 16,2-2-1-16,5 1 1 15,43-12 6-15,-37 13-5 16,-1 2-2-16,1 5 2 16,1-7 3-16,13 4-4 15,-2-1-4-15,28 17 4 16,-50-12 9-16,-5 0-4 0,2 10 4 16,-7-4-6-1,0 20 9-15,-39 93-12 0,30-105 1 16,4 0-1-16,-1-4 4 15,1-4-4-15,-9 22 0 16,5-5-1-16,-17 40-3 16,33-67-1-16,0 0-13 15,1-2 5-15,-1-2 2 16,5 4-6-16,1 1-2 16,24-14-19-16,-24 3-1 15,0-2-75-15,0-1-127 16</inkml:trace>
  <inkml:trace contextRef="#ctx0" brushRef="#br0" timeOffset="-48055.64">9959 15346 425 0,'-40'-13'86'16,"40"13"-86"-16,2-3 0 15,0 3 0-15,-2 0 1 16,7 0 10-16,33 0-11 16,-29-1-1-16,3 1 1 15,1-3 0-15,-2 1-2 16,16-2-22-16,0-4-38 16,67-14-39-16</inkml:trace>
  <inkml:trace contextRef="#ctx0" brushRef="#br0" timeOffset="-47341.41">10698 14991 262 0,'0'0'39'0,"2"-2"-30"16,2-2 24-16,0 4 12 16,-4 0-21-16,0 0-2 15,0 4 0-15,0-4-6 16,0 2 8-16,-2 4-13 15,2 24 16-15,-2-24-1 16,-2-4-13-16,2 6 4 16,-2-2-1-16,-5 10-11 15,-1 6-4-15,-36 50 1 16,38-63 3-16,-1 0-5 0,2 0-1 16,2-4 1-1,-3 9 3-15,-8 13-2 0,14-27-2 16,2 0 2-16,0 0 2 15,0 0-3-15,0 0-3 16,0 2 3-16,2 4 2 16,-2-6-1-16,0 3-2 15,0-3 2-15,0 5 3 16,2-1-4-16,1-2 0 16,6 6 3-16,-7-8 2 15,0 0-4-15,2-4 1 16,3 4 0-16,2 0 4 15,35 0-6-15,-33 0-1 16,1 0 1-16,-1 0 4 16,3 4-3-16,7-4-2 0,2 1 2 15,41 6 1-15,-55-9-2 16,-2 0-3-16,2 2 3 16,-5 0 2-16,7-3-1 15,-1 3-2-15,-4 5 2 16,-6-3 1-16,-2-2-2 15,2 0-6-15,0 0-8 16,-2 0-16-16,4 2-51 16,-2 2-6-16,2-4-96 15</inkml:trace>
  <inkml:trace contextRef="#ctx0" brushRef="#br0" timeOffset="-45720.58">11053 15025 422 0,'-2'-4'52'0,"0"-9"-35"15,-3 13-14-15,5-4 21 16,-2 4 3-16,2 0-3 15,2 4-18-15,3 3 1 16,1 9 9-16,34 72-3 16,-30-66-5-16,-2 0 1 15,1-3-6-15,-1-2 9 16,11 16-12-16,-1-2-1 16,20 47 1-16,-38-76 5 15,0 3-3-15,0-3-4 16,0 0 5-16,0 2 3 15,-5-8-6-15,-2 0 0 16,0-3 0-16,1-4 2 16,-3-3-2-16,-5-15 0 0,4-9 2 15,-17-100-2-15,25 110 0 16,4 3-11-16,0 0 8 16,4 1 1-16,6-19-10 15,1-1 3-15,41-49 0 16,-43 80 9-16,0 4 0 15,-4 0-5-15,1 8 5 16,9-7-1-16,27 34 4 16,-40-17 0-16,2 4 0 15,0 1 8-15,-4 3-6 0,2 16-5 16,-6 3 6 0,-29 85 4-16,17-104-5 15,3 1 0-15,-3-2-3 0,3-2 4 16,-11 15-6-16,2-8-4 15,-17 10-9-15,34-31-11 16,6 0-29-16,-3 0-52 16,2-5-37-16</inkml:trace>
  <inkml:trace contextRef="#ctx0" brushRef="#br0" timeOffset="-33775.68">13437 14857 471 0,'-40'-50'66'16,"31"37"-46"-16,5 3-2 15,-4 0 23-15,2 7-2 16,-9-14-14-16,-1 6 0 0,-30-5 0 16,40 11-13-1,0 5-2-15,-1 0-10 0,-1 5 9 16,-11 2-9-16,-63 66-8 16,64-50 8-16,2 6 2 15,3-1-2-15,0 1 0 16,-9 26 0-16,4-5-2 15,7 66 2-15,13-107-10 16,5-8 4-16,-1 4 4 16,1-5-11-16,9 2 6 15,4-7 6-15,47-36-7 16,-54 20 8-16,0 5-7 16,-2-3 7-16,1 0-2 0,7-10 3 15,21-40-3 1,-37 63 4-16,-3 6 0 0,0 2-2 15,-3-2-11-15,6 4 11 16,0 6 0-16,30 44 1 16,-27-37-2-16,3 2 2 15,3 0 3-15,-6-2-4 16,11 20-7-16,4 1 5 16,26 64-35-16,-43-84-41 15,3-4-68-15,4-7-58 16</inkml:trace>
  <inkml:trace contextRef="#ctx0" brushRef="#br0" timeOffset="-33376.52">13758 15049 298 0,'-6'12'124'0,"-37"60"-115"16,38-56-9-16,1 3 1 15,4 0 6-15,0 3 32 16,4 18-7-16,36 75-14 16,-24-105-10-16,-3-1 4 15,1-8-6-15,-1 1-5 16,14-1 4-16,0-4 12 16,46-51-9-16,-67 36 0 15,0-3-7-15,-4 2 11 0,0-1-8 16,0-19-1-16,-4-1-3 15,-29-62 8-15,21 92-4 16,2-4 4-16,-1 4-5 16,3 2 6-16,-8-6-9 15,-11-10-4-15,23 28 4 16,2-2 0-16,0 0-7 16,-2 7-16-16,2-2-14 15,2 7-27-15,18 44-18 16,-9-58-15-16,1 4-180 15</inkml:trace>
  <inkml:trace contextRef="#ctx0" brushRef="#br0" timeOffset="-33011.73">14415 14730 339 0,'9'-18'39'16,"9"-10"-3"-16,-12 6 21 15,-6-6 15-15,-4 30-22 16,0-2-15-16,-1 3-9 16,-2-2-24-16,-4 5-1 15,-2 2-1-15,-18 29 2 16,31-28-2-16,0-1-1 16,0 2 1-16,0-1 2 0,2 3-2 15,11 21-6 1,-9-33 6-16,1 0 0 0,-2-1 1 15,-1 1-2-15,5-5 2 16,-3-4 2-16,16-48-3 16,-18 40 1-16,-2 2-1 15,0 1 1-15,0 4 0 16,0-10-2-16,-2 6-2 16,-7 4 3-16,6 14-13 15,3-2-42-15,0 6-38 16,3 0 20-16,1 6-58 15</inkml:trace>
  <inkml:trace contextRef="#ctx0" brushRef="#br0" timeOffset="-32493.4">14883 14534 433 0,'0'0'59'0,"-2"6"-31"15,-3 6-27-15,-3 0 5 16,-6 15-2-16,-53 115 0 16,52-109 13-16,-1 3 1 15,3 0-10-15,-3 3 10 16,-11 33-9-16,5-5 5 16,-27 103-9-16,49-157-2 15,0-3-3-15,2 3 3 0,2-3-3 16,3 7 0-16,3-3-1 15,34-1 0-15,-30-19-10 16,-1-2-17-16,5-5 21 16,-3 4 1-16,16-5 6 15,38-19 0-15,-67 33 0 16,1 3 2-16,-1-3-2 16,3 3-5-16,3 2 5 15,5-1 1-15,32 28-1 16,-30-29 0-16,-1 2 0 15,1-4 2-15,4 2-2 16,12 3-3-16,-2-6 3 0,46-31 3 16,-61 22 0-1,-5-5-2-15,-5-3-1 0,-2 7 6 16,6-8-1-16,-35-14-3 16,6 34 30-16,1 2-27 15,-2 4-5-15,-2-2 0 16,-19 10-18-16,1 7-82 15,-63 71-219-15</inkml:trace>
  <inkml:trace contextRef="#ctx0" brushRef="#br0" timeOffset="72.22">27786 8372 187 0,'-3'0'22'0,"3"0"-15"16,0 0-5-16,0-3 7 0,-2 2 6 15,4-4-7 1,-4 4 1-16,2 1 2 0,0 0 6 15,-2-2 0-15,0-1-7 16,0 2-7-16,-12-1 3 16,12-1 1-16,0 2 1 15,2 1-5-15,0 0 9 16,-3-3-10-16,3 2 0 16,0 1-2-16,0 0 6 15,0 0-1-15,0 0 5 16,0 0-5-16,3 0 4 15,-1 4-9-15,-2-4 0 16,0 0 0-16,0 1 11 16,0-1-4-16,2 5 2 15,0 1-3-15,10 33 11 0,-10-27-3 16,2 1-14-16,1 1 4 16,1 0 1-16,6 14-4 15,23 54-2-15,-28-68 3 16,-1 1 4-16,2 0-6 15,0-1 0-15,5 18 0 16,3-1 3-16,22 65-2 16,-34-82-2-16,1 2 2 15,-1-1 2-15,1 2-3 16,2 16 2-16,-1 0 0 16,8 55 6-16,-17-79-7 15,1 1-2-15,2-1 3 0,2-1 1 16,-2 9-3-1,10 29-1-15,-10-38 1 0,4 0 2 16,-2-1 0-16,0 2-4 16,5 9 4-16,-1-2 0 15,15 28-2-15,-19-40-2 16,0-1 2-16,0 0 4 16,0-1-3-16,3 4-2 15,-2-4 3-15,-3 2 1 16,2-4-3-16,-2 0-4 15,0 0 4-15,0 0 2 16,2 0-1-16,-4 0-2 16,2-2 2-16,0 2 5 15,0-2-6-15,0 0-3 16,-2-6 3-16,-4-2-1 0,-20-33 1 16,15 34-1-16,4-1 2 15,-1 2 1-15,1 0-2 16,-9-7-4-16,7 8 4 15,-11-6 0-15,18 13 0 16,2 3-1-16,-2-3-4 16,2 1 4-16,-5 8 1 15,-1 29-5-15,8-28 5 16,2-1 2-16,1 2-1 16,1-1-2-16,5 10 2 0,3-2 1 15,28 24-2 1,-38-38-2-16,4-4 2 0,-2 2 3 15,1 0-1-15,6 2-4 16,3-4 4-16,31 2 1 16,-47-4-3-16,2 2-1 15,-2-4 1-15,2 2 4 16,-2-6-4-16,4-28 0 16,-6 28 0-16,0-3 5 15,0 3-5-15,-3-1-2 16,0-9 2-16,-1 2 3 15,-5-21-2-15,11 36-2 16,0 1 0-16,-2 0-2 16,2 1-4-16,0-1-11 15,0 3 4-15,2 13 7 16,-2-12-30-16,0 0-46 16,2-1-86-16</inkml:trace>
  <inkml:trace contextRef="#ctx0" brushRef="#br0" timeOffset="780.67">28207 8297 75 0,'-2'3'65'15,"-3"9"-8"-15,5-11-7 16,0 4-5-16,3 1-9 16,-1 2-6-16,6 3-2 15,1 8-4-15,40 51-4 16,-40-56-13-16,1 2-2 0,1 2 20 15,-3 2-18-15,13 17-4 16,-4 0 6-16,24 80-1 16,-37-104-5-16,0 4 2 15,1-1-3-15,-3 0 7 16,4 13-9-16,12 54 1 16,-15-73-1-16,-1-3 3 15,2 2-2-15,-2-1-2 16,6 6 2-16,-2-3-2 15,9 4 1-15,-15-15-13 0,2 0-4 16,0 0-22 0,2 0-63-16,0-4-192 15</inkml:trace>
  <inkml:trace contextRef="#ctx0" brushRef="#br0" timeOffset="1166.17">28517 8981 307 0,'-11'-19'53'16,"9"14"-15"-16,-1 5-18 15,0-2 22-15,1 0-18 16,-2-2-15-16,2 4-5 16,-3 0-4-16,3 2 0 15,2 0-1-15,-2 0 1 0,0 5 0 16,-2 2 0-1,-10 58-2-15,12-55 2 0,4 1 2 16,0-1-1-16,2 1-2 16,4 6 2-16,2-2 0 15,30 8-1-15,-35-30 0 16,2 1 0-16,-1-3 4 16,-1 0-4-16,3-7 0 15,2-6 0-15,-8-53 3 16,-7 64-3-16,1 0 0 15,-1 5 2-15,1-1-1 16,-3-8-1-16,-15-4-9 16,20 14-17-16,2 3-56 15,0 0-68-15</inkml:trace>
  <inkml:trace contextRef="#ctx0" brushRef="#br0" timeOffset="1637.26">28456 8076 222 0,'-2'-11'0'0,"-12"-1"-29"0,12 12 29 16,-2 2 0-16,2-2 34 16,0 2 7-16,-3 0-17 15,-1 10-9-15,8-12-5 16,0 0 13-16,-2 0-7 15,2 0-15-15,0 3-1 16,3-1-22-16</inkml:trace>
  <inkml:trace contextRef="#ctx0" brushRef="#br0" timeOffset="2159.79">28378 8159 305 0,'-2'2'67'16,"0"-2"-59"-16,-1 0-3 15,3 2 19-15,7 0-12 16,-7 1-10-16,3-2 2 15,-1 4-4-15,0-3 11 16,3 8-3-16,14 30 0 16,-16-27 7-16,2-1 4 15,-1 3-12-15,0-3-1 16,5 13-5-16,5 4 10 0,30 63-8 16,-40-74-3-16,4-3 5 15,-2 4 6-15,1 2-4 16,6 19 9-16,3-1-12 15,21 81 5-15,-30-108-9 16,0-2 2-16,-2 1-1 16,-1-2 2-16,4 10-2 15,17 31-2-15,-21-42 2 16,1 3 5-16,-1 4-6 16,4-1-2-16,2 13 2 15,3 3 2-15,28 53-2 16,-37-77 0-16,3 3 0 0,-5-6-2 15,0 2 2-15,2 5-22 16,-1-6 0-16,-3 2-5 16,2-9-27-16,-2-3-73 15</inkml:trace>
  <inkml:trace contextRef="#ctx0" brushRef="#br0" timeOffset="2604.29">28737 8837 281 0,'-4'-5'108'16,"-1"-1"-89"-16,3 4-4 16,0-1 15-16,-5-1-7 15,-6 2-12-15,8 2-8 16,-1 4-3-16,2 1 0 15,-4-3-4-15,0 9 4 16,-1 1 4-16,-7 32-3 16,16-34-2-16,0 2 2 15,0-2 4-15,0 0-5 16,4 10-2-16,0-1 2 16,25 13 4-16,-23-32-4 15,0 0 0-15,-1 0 0 0,-1-3 6 16,7-1-5-1,25-27 0-15,-32 12-1 0,1 2 4 16,-3 6-2-16,-2-1-2 16,0-12 4-16,-2 7 26 15,-23-14-12-15,16 31-18 16,1 0-2-16,0 1-1 16,0 2-20-16,-5 3 4 15,1 0-15-15,-5 20-22 16,21-26-43-16</inkml:trace>
  <inkml:trace contextRef="#ctx0" brushRef="#br0" timeOffset="4442.34">28646 6886 120 0,'2'-8'145'0,"0"-4"-117"16,-2 12-14-16,0 0 7 15,-2-3-4-15,2 3 18 16,-2-2-4-16,-3 0-8 16,3 2 4-16,2 0-6 0,0 1-13 15,0-2 3 1,-2 2-1-16,4 0 17 0,-2 4-7 16,0-8-9-16,0 1 4 15,0 4 3-15,0-4-17 16,0 2-1-16,2 2 0 15,5 13 1-15,-5-7-1 16,0 2-2-16,2 3 2 16,2-2 7-16,2 15-6 15,30 77-2-15,-29-84 2 16,0 4 3-16,2-4-4 16,-2 6-1-16,15 17 1 0,-1 2 6 15,52 102-6 1,-63-118 0-16,1 2 0 0,-1-2 1 15,1 2-1-15,14 26-3 16,-1 2 3-16,70 102 2 16,-77-133-2-16,0-5-1 15,1 0 1-15,0-1 2 16,18 18-2-16,69 72-6 16,-97-89 6-16,0-5 4 15,-1 4-4-15,-3-4 0 16,10 18 0-16,-1-3 3 15,28 49-3-15,-36-74-2 16,1 4 2-16,-1 0 3 16,0-1-3-16,8 12 0 0,-2 0 0 15,28 39 1-15,-34-49-1 16,-3 2-4-16,2-4 4 16,0-1 2-16,4 12-2 15,26 23-1-15,-34-36 1 16,2 3 3-16,1-4-3 15,0 1-5-15,4 8 5 16,-1 3 3-16,28 25-3 16,-36-41 0-16,2-3-4 15,-2 2 4-15,0-2 0 16,2 0 1-16,-2 0-1 16,0-8 7-16,-6 4-6 15,-1-6-2-15,3 2 1 0,0 0 0 16,-10-10 0-1,-24-38-4-15,34 40 4 0,-5 5 3 16,2 4-3-16,0 1 0 16,-4-8 0-16,0 8 1 15,-9 4-1-15,18 2-9 16,0 0 9-16,-2 4-1 16,-2 2 1-16,-2 4 0 15,-1 2 0-15,-16 35 1 16,21-34-1-16,4-3-6 15,2 0 6-15,0-1 1 16,3 8 0-16,34 31-2 16,-27-42 1-16,-5 0 0 15,1-4 0-15,2 0-3 0,7 5 3 16,-1-6 3-16,28-11-3 16,-42 2 0-16,3 0 0 15,-3-2 3-15,0 2-3 16,1-10-5-16,-1-1 5 15,-20-38 0-15,12 43-7 16,-3 8-5-16,2 0-1 16,0-2 11-16,-4-3-3 15,-13 8-11-15,21 8 5 16,-1 6 8-16,0-1 3 16,2 2 0-16,-4 11 0 15,4 4 4-15,14 57-4 16,-10-78-7-16,2 2 7 0,1 1 0 15,1-6-1-15,4 6-3 16,-2-2 4-16,15-4-1 16,-19-8 1-16,3-4-26 15,-3-2-17-15,3-1-25 16,4-13-187-16</inkml:trace>
  <inkml:trace contextRef="#ctx0" brushRef="#br0" timeOffset="7589.4">28514 3934 104 0,'0'0'154'16,"0"-2"-138"-16,0 0 5 16,3 0-15-16,-1-2-3 15,6-10-3-15,-8 14-1 16,0 0 1-16,-2 0 6 16,2 0 0-16,-2 0 4 15,0 0-7-15,-11-4 9 16,13 4-2-16,-2 0 6 15,4 0 8-15,-2 0 0 16,0 0-11-16,4 0 4 16,-4-2-2-16,0 2-5 15,0 0-10-15,0 2-4 16,0-2 4-16,0 3 4 0,2 14-3 16,-2-9 2-16,3 0-1 15,-1 3 7-15,0-4-3 16,2 13-5-16,3 1 6 15,17 46 2-15,-17-53-9 16,0 2 4-16,2-1-3 16,-3 0 4-16,11 16-5 15,31 58-1-15,-38-72 1 16,-2 2 1-16,3-2 1 16,-1-1-3-16,9 18 2 15,-1 0 5-15,33 60-5 16,-46-77 0-16,2-2-1 0,-3 2 5 15,0-2-2-15,7 18-4 16,-1-3 2-16,16 68 5 16,-21-85-6-16,1 4 1 15,-1-3 2-15,1 2 0 16,8 14 0-16,30 67-3 16,-37-84 0-16,2 1 7 15,-2 0-7-15,-1 1 1 16,10 11 0-16,-1 2 3 15,33 60-3-15,-42-72 2 16,1 2-2-16,-3 0 8 16,2 2-6-16,4 21-2 0,-1 0 1 15,24 92 10-15,-31-113-10 16,4 0 5 0,4 0-7-16,-3 0 7 0,8 18-7 15,36 77-1-15,-44-100 1 16,5 2 2-16,-4 1 1 15,1-2-3-15,11 20 0 16,1-2 6-16,33 70-6 16,-46-90-3-16,1 2 3 15,-1-2 1-15,1 0 1 16,9 15-4-16,0 1 4 16,37 50 2-16,-47-66-4 15,0-1 0-15,-1 2 0 0,-1-3 3 16,8 16-1-16,22 58-4 15,-30-72 4-15,1 0 1 16,0 0-3-16,-1 0-3 16,10 14 3-16,0 1 0 15,28 48 2-15,-38-63-4 16,4 0 4-16,-4 2 0 16,3-1-2-16,7 14-4 15,-1 4 4-15,32 64 1 16,-40-80 1-16,-1-1-4 15,4 2 4-15,-4 0-1 16,10 19-1-16,35 73-3 16,-42-88 3-16,3-2 0 15,-4 0 2-15,1-3-4 0,13 25 4 16,-1-7-1-16,50 71-1 16,-61-89-4-1,-1-2 4-15,1 2 0 0,-2-2 0 16,11 18-1-16,-4-1 2 15,22 58 1-15,-35-77-2 16,4 4-2-16,-2-1 2 16,0 1 0-16,3 16-3 15,11 69 2-15,-16-90 1 16,0 1 1-16,3 1-1 16,-3-1-3-16,4 14 3 0,4 1 0 15,14 54 1 1,-20-70-4-16,1 0 6 0,2-2-2 15,-3 3-1-15,7 8-4 16,1-1 4-16,25 46 0 16,-32-56 1-16,-1 1-2 15,2-1 2-15,2-2 2 16,5 11-3-16,24 42-6 16,-32-58 6-16,2 6 0 15,-2-3-1-15,-1 0-1 16,4 8 4-16,2 0-1 15,16 24-1-15,-26-32-3 16,3-2 3-16,-1-1 0 16,0 3 2-16,3 3-5 15,-1-3 5-15,3 10-4 16,-7-16 2-16,0 0-6 0,0 0 6 16,2 0 0-16,-2 3-14 15,9 4 11-15,-7-7 3 16,-2 2 4-16,3-2-4 15,-1 1-4-15,0 2 4 16,0-2 0-16,5 8 0 16,-7-7-1-16,0-2 2 15,2 0-3-15,-2 0 2 16,2 2-8-16,-2-2 8 16,2 2 3-16,-2-4 0 15,0 2 0-15,-2 0-1 0,0-2 4 16,0-4-6-16,-16-17-8 15,13 16 8-15,-1-1 0 16,-1 2-10-16,1 2 9 16,-8-7-2-16,3 4 2 15,-22 1-1-15,28 8-5 16,-2 2 7-16,2-3 0 16,1 4-2-16,-4 2 1 15,-1 2 2-15,-14 30 1 16,21-30-2-16,0-3 0 15,2 0 0-15,2 0 1 16,-2 7 1-16,23 22-2 16,-19-28 0-16,0-3 1 15,3-2-1-15,-1-1-4 16,8 5 4-16,-1-6 0 0,39-2-2 16,-48-1 1-16,3 1 2 15,-3-3 2-15,0-1-3 16,6-4 1-16,-2-2 3 15,-1-28 2-15,-7 34-6 16,-2-3 4-16,2 2-3 16,-2 2 3-16,-1-10-4 15,-10-23 0-15,11 36 6 16,-1 0 6-16,1 0-12 16,0 2 5-16,-2-2-5 0,-1 2 0 15,-10 8-7 1,8-4 3-16,0 3 4 0,3 2 0 15,0 1-2-15,-5 8 0 16,1 4 4-16,11 44-4 16,-1-60 1-16,5-1-5 15,0-1 6-15,-1-2-1 16,8 0 5-16,41-2-2 16,-45-7 1-16,0-3 1 15,-1-2-4-15,1 0 1 16,5-10 3-16,-1-5 8 15,3-38-9-15,-19 55 13 16,-3 4-9-16,1 0 5 16,-2 2-10-16,-10-6-2 0,-3 6-1 15,-56 9-3-15,57 0-24 16,-2 3-34-16,-2 0-34 16,1 4-261-16</inkml:trace>
  <inkml:trace contextRef="#ctx0" brushRef="#br0" timeOffset="8939.26">27440 9301 319 0,'-2'-1'48'0,"4"-3"-25"0,-2 1-18 16,0-3-1-16,-2-11 0 15,0 13 6-15,0 4 5 16,0 0 4-16,0 0 0 16,-4 0-6-16,0 2-5 15,-19 17-8-15,21-18 3 16,2 4 0-16,-3-2 3 16,1 0-6-16,-2 4 8 15,1 1-2-15,0 16 5 16,1-19-2-16,6-2-7 15,0 1 8-15,1 2-4 16,1 5-4-16,25 21 2 16,-22-27-2-16,4 1 1 15,0-3 1-15,0-2-3 16,16 3 6-16,2-5-1 0,60-29-6 16,-82 21 5-1,1-1-4-15,-5 0 4 0,-1 2 1 16,-2-10-6-16,-5 0 4 15,-46-28-3-15,38 40 1 16,0 4-2-16,-1 2 0 16,3 0 3-16,-9 0-3 15,-26 18-8-15,38-12 8 16,6 0 0-16,0 3-7 16,0-4 6-16,-3 9 1 15,5 0 1-15,21 24-1 16,-17-36-3-16,3 0 3 0,-1-2 5 15,4 0-5-15,7 0 8 16,-1-4-1-16,37-22-2 16,-42 19-5-16,-2-4-9 15,-2 3-22-15,-3-3-71 16</inkml:trace>
  <inkml:trace contextRef="#ctx0" brushRef="#br0" timeOffset="9377.42">27010 9413 322 0,'-6'-9'193'15,"-1"5"-191"-15,-2-6-2 16,-2 2 5-16,2 7 16 16,7 1-5-16,2 4-13 15,-5 1-3-15,1 4 3 16,-1 6-1-16,-1 3 8 16,-5 44 1-16,13-53-3 15,0-4-8-15,3-1 5 0,-3-1 2 16,6 6-7-16,17-4 5 15,-18-9 0-15,-3 3-2 16,1-6-3-16,0 1 1 16,3-8-1-16,-1-2 0 15,-7-51 3-15,-7 59-3 16,1 2 3-16,-1 2-2 16,2 2-1-16,-8-4-1 15,2 6 1-15,-25 16 0 16,25-6-14-16,2 1-7 15,-2-1-45-15,0 4-41 16</inkml:trace>
  <inkml:trace contextRef="#ctx0" brushRef="#br0" timeOffset="9796.82">26310 9651 416 0,'0'6'0'0,"0"-1"-2"16,-2-2 2-16,2 1 10 15,-2 1 12-15,2 2 2 16,0 1-12-16,7 12-7 16,-5-22-2-16,-2 2-3 15,0 0 6-15,3 0 2 16,1 0 3-16,11-4-9 16,-13 2 8-16,1-2-2 15,-1 0-7-15,-2 2 11 16,2-4 14-16,-4 0 1 15,-5-10-10-15,1 16-15 0,2-1 6 16,-1 1-8 0,3 0-6-16,-8 0-10 0,0 3-44 15,-40 31-52-15</inkml:trace>
  <inkml:trace contextRef="#ctx0" brushRef="#br0" timeOffset="10351.15">25201 10175 418 0,'-9'1'24'0,"-4"4"-20"15,-5-2 9-15,-26 16 8 16,34-10 1-16,2 0-10 15,1 1-1-15,3-3-2 16,-8 13-8-16,1 35 11 16,11-51-1-16,3 0-7 15,1-1-4-15,0-2 4 0,6 0-3 16,-2-2 1-16,17-13 2 16,-23 4-4-16,-4 2 6 15,0-1-2-15,-5 4 3 16,-2-12-6-16,-9 4 6 15,-47-15 2-15,59 25-8 16,-3 3-1-16,3 3 0 16,-2-2-3-16,-5 6 0 15,-16 25-4-15,25-26 7 16,0 1 0-16,1-5-3 16,3 3 1-16,-2 7-14 15,0-2-25-15,-1 25-1 16,3-30-107-16</inkml:trace>
  <inkml:trace contextRef="#ctx0" brushRef="#br0" timeOffset="10892.57">23673 10790 490 0,'-4'4'5'16,"1"-5"-2"-16,0 1 1 16,3 0 1-16,-2 0 7 15,10 0-9-15,-8-3 3 16,0 3-6-16,0 0 4 15,-3 0-1-15,3 3 13 16,-3 0-2-16,-3 13-6 16,6-14-4-16,-2 0-3 15,2 0-1-15,0-2 1 16,0 4-1-16,2-4 4 16,10-6-1-16,-15 6 5 15,3 0-8-15,0-4 9 0,0-1-9 16,-5-1-1-16,-22-27-7 15,14 27 4-15,3 1-2 16,0-1 5-16,1 5-4 16,-9-6 5-16,5 2 0 15,-18 10 0-15,27-2 0 16,-1 2 1-16,1 4 0 16,-3-3-2-16,-2 8 3 15,3-4-1-15,-1 12-1 16,9-20-2-16,-2-2 2 15,2 0 0-15,-2 0-17 16,5 2-33-16,3 10-140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2T11:40:10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25718 9762 461 0,'-9'-6'31'15,"5"-1"-8"-15,-6-5 3 16,8 1-16-16,21-16 6 16,-13 19-1-16,-2 2 2 15,6 0-5-15,-4 2-8 16,10-8 3-16,29 0 3 16,-41 10-6-16,0 4 0 15,3 2 3-15,-3 3 12 16,6 5-7-16,-4 5-7 15,-8 88-2-15,-8-82 4 16,0 5-7-16,1 3 1 16,-3-2 0-16,-9 32-1 0,-2-1 0 15,-29 115-5-15,52-157-1 16,0-2-11-16,6-2-19 16,2-4-1-16,7 10-21 15,68 6 16-15,-60-32-62 16,-4-1-87-16</inkml:trace>
  <inkml:trace contextRef="#ctx0" brushRef="#br0" timeOffset="365.56">26197 10000 110 0,'22'-20'305'0,"-22"22"-276"0,0 6-20 15,0 3-1-15,0 6 0 16,0 11-1-16,4 102-1 15,2-107-3-15,-2-4 2 16,5-3 3-16,-3-1 8 16,12 12 2-16,3-4-9 15,43-1 5-15,-57-24 11 16,1-4-9-16,6-8-4 16,-3-4-11-16,14-19 5 15,-1-11-2-15,34-130-2 16,-56 156 8-16,-4 4 7 15,-3 6 7-15,-3 2-3 16,-5-14-11-16,-64-16-2 0,57 35-7 16,5 4-1-1,1-2 0-15,1 3-14 0,-12-1-17 16,4 2-11-16,-37 25-36 16,50-22 7-16,6-1-100 15</inkml:trace>
  <inkml:trace contextRef="#ctx0" brushRef="#br0" timeOffset="680.5">26653 9836 422 0,'27'14'18'15,"-4"8"-9"-15,35 74-1 0,-49-76 7 16,-3-2-3-16,4 2-4 15,-4-3-3-15,9 14 8 16,1-5-5-16,31 30 2 16,-42-56 13-16,-1 0 1 15,-2 0 1-15,0-2 5 16,5-6-12-16,15-56 3 16,-19 42-14-16,1 2-5 15,-2 0 5-15,0 4-2 16,5-18-5-16,0 4-3 15,20-36-16-15,-18 55-4 16,-1 2-21-16,3 1-41 16,3 4-14-16,11-9-92 15</inkml:trace>
  <inkml:trace contextRef="#ctx0" brushRef="#br0" timeOffset="1082.31">27343 9843 363 0,'0'-3'59'0,"-34"-12"-37"16,28 15-1-16,-6 3 1 15,1-2-13-15,-3 6-7 16,-13 3 7-16,2 6-3 16,-56 66-4-16,70-69 3 0,4 4 0 15,5-3-5 1,4-2 0-16,-2 10 0 0,34 24 4 15,-25-46-4-15,-3-2-3 16,3 0-1-16,2-2 3 16,7-7-3-16,0-6 0 15,30-47 4-15,-40 53 2 16,-6 4 5-16,0 3 3 16,0 2 18-16,3-4 10 15,-5 4-16-15,4 8-9 16,-8-6-8-16,4 2-2 15,2 5 1-15,-2 4-1 16,2 9 1-16,14 85-4 0,-9-88-3 16,-1-3-7-1,5-4-22-15,3-4-18 0,10 6-32 16,12-15-156-16</inkml:trace>
  <inkml:trace contextRef="#ctx0" brushRef="#br0" timeOffset="1381.38">27777 9819 436 0,'6'5'25'0,"5"7"-18"15,26 52 17-15,-37-51 1 16,2 2-13-16,0-1 6 16,-2 0-4-16,2 12-9 15,0-2 0-15,-4 26-1 0,2-50 5 16,0 0-4-16,0-2 5 15,-2-3 7-15,-2-6-8 16,1-9 0-16,1-76 9 16,4 78-7-16,3 4 11 15,-1 0 1-15,0 1-16 16,7-13-3-16,39-32-1 16,-40 53-3-16,0 0-2 15,1 1-9-15,2 1-10 16,9 1-37-16,3-1-78 15</inkml:trace>
  <inkml:trace contextRef="#ctx0" brushRef="#br0" timeOffset="4197.13">25988 11547 290 0,'-7'0'38'0,"-2"3"-23"15,2-6 3-15,3 6 28 16,-9-3-9-16,1 0-6 15,-21-4-6-15,29 1 19 16,1-1-2-16,-1-1-9 16,0-1-4-16,-1-6-11 0,0-1-11 15,10-28 0-15,2 32-6 16,-1 2 5-16,1-2-6 16,2 2-1-16,7-7 1 15,40-23 2-15,-46 36-1 16,1-4-2-16,1 4 2 15,-3 1-1-15,11-4 0 16,-3 4-3-16,43 10 3 16,-46-5 3-16,-3 4-2 15,-2 2 0-15,-2 2 0 16,6 11 6-16,-4 6-7 16,-7 74 1-16,-11-81-1 0,-2 2 5 15,0-1-4-15,-2 1-1 16,-14 25 1-16,-62 94 2 15,68-122-2-15,4-4-1 16,3 2 0-16,1-4 2 16,-14 15 0-16,8-2-4 15,-15 22 1-15,31-50 0 16,3 2 0-16,0-1-6 16,-2-2 7-16,4 4 0 15,-2-2 1-15,10 5-2 16,-8-7 2-16,0 0 3 15,3 0-3-15,-3 2 1 16,9 0-1-16,29 5 5 0,-29-10-5 16,2 2 1-1,5 1-2-15,3-5 9 0,23-3-7 16,7-1 0-16,147-41-2 16,-167 41 5-16,-2 1-4 15,-2 2-2-15,-2-1 2 16,19-3 3-16,-8 3-4 15,17-1-3-15,-53 8 2 16,-2 0 0-16,0 2-2 16,0 0-7-16,-2 2-4 15,-25 8-37-15,20-12-65 16,-3-5-90-16</inkml:trace>
  <inkml:trace contextRef="#ctx0" brushRef="#br0" timeOffset="11632.51">26574 13150 490 0,'-7'-2'35'16,"7"0"-23"-16,0 2-11 16,0-2-1-16,0-1 5 15,0 6 10-15,9 19 4 16,-5-8-1-16,-2 0 6 15,1 3 7-15,-3 0-18 16,2 24 5-16,-17 106-5 16,8-118-3-16,0-2-9 0,-2 3 3 15,3-3-3 1,-10 26-1-16,0-3-1 0,-23 78-1 16,41-114-23-1,0-4-22-15,4-4-36 0,1-2-26 16,7 4-17-16</inkml:trace>
  <inkml:trace contextRef="#ctx0" brushRef="#br0" timeOffset="12082.48">27066 13387 426 0,'-8'-4'63'0,"4"4"-32"15,2 2-22-15,2 0-9 16,-4 2 5-16,-7 24-4 16,9-18 1-16,0 4-2 15,2 2 3-15,-2 2-2 16,2 16 2-16,0 7-1 15,11 79-1-15,-5-102 1 16,0-3-1-16,4 0-1 16,-3-5 2-16,11 12 2 15,1-6 8-15,48 0-7 16,-55-24 5-16,1-6 3 0,3-1-5 16,-1-2-5-16,14-19-1 15,60-100-1-15,-83 109 2 16,1 5-1-16,-2 4-2 15,-5-1 1-15,2-16 8 16,-11 3 3-16,-56-51-8 16,48 77 4-16,-1 5-8 15,1 1 0-15,-2 4-48 16,-14 4-26-16,-3 10-101 16</inkml:trace>
  <inkml:trace contextRef="#ctx0" brushRef="#br0" timeOffset="13500.61">25130 14834 454 0,'-7'-10'30'0,"5"2"-17"15,2 4-4-15,-4-1 13 16,1 0 3-16,1 15-4 16,2-1-20-16,0 17 8 15,-2 14 16-15,2 4 1 16,0 46 5-16,-3 303-10 16,3-307-1-16,5 1-5 15,-3 3-4-15,-2-5 11 16,5 93-3-16,-3 11-11 15,3 431 0-15,-10-527-4 16,5-6-3-16,2-4-1 16,1-11 3-16,1 71-2 15,5-22-1-15,17 118 1 0,-26-224-1 16,3-1 0 0,-3-6-7-16,-3 2-9 0,3 6-19 15,-26-2-19-15,10-18-86 16,-4-4-51-16</inkml:trace>
  <inkml:trace contextRef="#ctx0" brushRef="#br0" timeOffset="13964.9">24043 17536 334 0,'-12'12'204'0,"8"6"-203"16,24-12-1-16,9-6 0 15,11 4 25-15,9-4 14 16,51 0-15-16,360-28-9 16,-356 16-4-16,6 2-6 15,2-4 5-15,2-3-5 16,123-15 0-16,8 6-5 0,551-50 1 16,-672 66-1-16,-6 2 0 15,-7 0 1-15,-8 2-1 16,104-6 1-16,-18 6-1 15,289 16 0-15,-430-6-2 16,-9 4 2-16,-8-2 0 16,-5 3-3-16,27-1 2 15,35 28-6-15,-88-36-2 16,-3 0-11-16,1 0-28 16,-2 0-44-16</inkml:trace>
  <inkml:trace contextRef="#ctx0" brushRef="#br0" timeOffset="14572.23">25593 15766 708 0,'-37'-10'11'0,"21"8"-2"15,9 2-9-15,3-5 6 16,-12 1-4-16,16-4 6 16,0 6-8-16,3 2-1 15,-1 0-42-15,2 0-55 16,7-8-25-16</inkml:trace>
  <inkml:trace contextRef="#ctx0" brushRef="#br0" timeOffset="14743.84">26094 15387 662 0,'12'-13'31'15,"-37"-27"-23"-15,25 39-6 16,-4-3 1-16,2-1-3 16,0 1 0-16,0 0-10 0,2 0-104 15,21 8-53 1,-11 0 54-16</inkml:trace>
  <inkml:trace contextRef="#ctx0" brushRef="#br0" timeOffset="14932.74">26017 15781 453 0,'-12'8'65'15,"6"1"-54"-15,-3-5 5 16,-5 5 13-16,3-1-12 15,1 2-10-15,10-14-7 16,2 8-2-16,-2-4-17 16,0 0-6-16,0 4-36 15,-2 2-67-15</inkml:trace>
  <inkml:trace contextRef="#ctx0" brushRef="#br0" timeOffset="15091.64">26005 15993 543 0,'-57'19'166'16,"52"-19"-156"-16,5 0-9 15,0-4 2-15,2 0-6 16,1-2-22-16,6-2-78 16,53-46-108-16</inkml:trace>
  <inkml:trace contextRef="#ctx0" brushRef="#br0" timeOffset="15249.83">26529 15655 653 0,'-31'-4'43'16,"11"-2"-33"-16,6 4-10 16,3-3 2-16,-18 0-5 15,9-4-9-15,-24-4-124 16,42 17-243-16</inkml:trace>
  <inkml:trace contextRef="#ctx0" brushRef="#br0" timeOffset="15415.11">26137 15745 656 0,'-29'-2'9'0,"7"0"-3"16,-20-4-1-16,5 2 3 15,-27-11-8-15,62 8-16 16,-1 3-120-16,1 0-201 16</inkml:trace>
  <inkml:trace contextRef="#ctx0" brushRef="#br0" timeOffset="15562.88">25736 15524 604 0,'-41'-1'30'16,"2"-1"-27"-16,-48-15 0 16,82 13-6-16,3-2-59 15,0 2-88-15</inkml:trace>
  <inkml:trace contextRef="#ctx0" brushRef="#br0" timeOffset="15732.78">25830 15163 522 0,'-5'-4'35'0,"2"-1"-24"0,1 0-8 16,2 2-3-16,-2-2-33 15,2-3-120-15</inkml:trace>
  <inkml:trace contextRef="#ctx0" brushRef="#br0" timeOffset="15923.17">26275 15196 357 0,'9'3'111'0,"9"-3"-102"15,-10-6-9-15,4 4 1 16,-1-2-2-16,-2 3-64 16,9-3-116-16</inkml:trace>
  <inkml:trace contextRef="#ctx0" brushRef="#br0" timeOffset="16117.68">26670 15222 303 0,'-3'0'208'0,"1"0"-199"16,2 4-9-16,-2-4 0 0,0 4 0 16,4-4 0-1,-2-3 0-15,2 3-46 0,3 0-134 16</inkml:trace>
  <inkml:trace contextRef="#ctx0" brushRef="#br0" timeOffset="16532.64">27741 16093 717 0,'3'-9'27'15,"-49"-27"-13"-15,42 31 0 16,2 2-8-16,-2 0-6 15,2 2-5-15,-3-1-59 16,1 2-128-16</inkml:trace>
  <inkml:trace contextRef="#ctx0" brushRef="#br0" timeOffset="16702.06">27340 16535 716 0,'-31'4'22'0,"11"0"-17"16,-20 1-5-16,11-4-4 15,13 6-22-15,20-7-110 16,4 0-59-16</inkml:trace>
  <inkml:trace contextRef="#ctx0" brushRef="#br0" timeOffset="16881.97">27581 16687 557 0,'0'5'92'16,"-3"2"-88"-16,6-7-2 0,12-7 10 16,-6 2-3-1,7-1-9-15,-1-2-47 0,1-2-119 16</inkml:trace>
  <inkml:trace contextRef="#ctx0" brushRef="#br0" timeOffset="17033.71">27912 16579 394 0,'-31'-4'308'0,"10"4"-292"0,5 0-16 15,7-4-2 1,-16 0-22-16,14-2-125 0</inkml:trace>
  <inkml:trace contextRef="#ctx0" brushRef="#br0" timeOffset="17214.7">27844 16317 691 0,'-23'-5'27'0,"-10"-1"-21"15,4-10-6-15,5-7-13 0,28 14-91 16,9-1-41-16</inkml:trace>
  <inkml:trace contextRef="#ctx0" brushRef="#br0" timeOffset="17371.95">28417 16004 652 0,'-14'4'53'16,"-47"-22"-51"-16,61 18-2 15,0 0 0-15,3 0-54 0,-3 0-136 16</inkml:trace>
  <inkml:trace contextRef="#ctx0" brushRef="#br0" timeOffset="17553.22">28412 16565 653 0,'-20'10'68'15,"4"-2"-64"-15,7-4-2 16,-13 7-4-16,19 6 1 16,11-13-48-16,-2 0-137 15</inkml:trace>
  <inkml:trace contextRef="#ctx0" brushRef="#br0" timeOffset="17714.93">28029 16918 473 0,'-47'13'237'15,"-73"-26"-216"-15,116 9-21 16,-2-4-8-16,0 2-23 16,-1-2-121-16</inkml:trace>
  <inkml:trace contextRef="#ctx0" brushRef="#br0" timeOffset="17893.66">27316 16637 703 0,'-19'-10'19'0,"6"6"-12"16,-11-8-7-16,3 2-18 15,19-16-70-15,4 16-127 16</inkml:trace>
  <inkml:trace contextRef="#ctx0" brushRef="#br0" timeOffset="18046.88">27478 16311 521 0,'-9'-5'0'0,"-20"-13"-23"16</inkml:trace>
  <inkml:trace contextRef="#ctx0" brushRef="#br0" timeOffset="18219.9">28095 16433 633 0,'-8'26'71'0,"-3"-8"-71"15,3-10 0-15,6-8 2 16,4 0-2-16,0 0-46 16,2 0-229-16</inkml:trace>
  <inkml:trace contextRef="#ctx0" brushRef="#br0" timeOffset="27713.3">27110 11775 218 0,'-4'-14'167'0,"-19"-22"-165"16,23 36 0-16,0 0 0 15,0 0 7-15,0 0 10 16,4 0 3-16,-4 0-6 16,2-3-3-16,-2 3-8 0,0 0 7 15,0 0-8-15,0 0 11 16,0 0-12-16,4 3-2 15,0-3-1-15,1-3 5 16,3 3-3-16,2 3-4 16,12-2 5-16,2 4-1 15,86 25-2-15,-89-22 1 16,4 1-1-16,-2 6 8 16,-1 1-7-16,27 16 3 15,-2 8-3-15,91 131 10 16,-118-123-7-16,-5 2-1 15,1 0-3-15,-1 0 10 0,19 47-10 16,55 205 3-16,-77-252-1 16,-6-4 11-16,-2 0-5 15,-1-1-5-15,1 45 4 16,-11-4 5-16,-35 177-11 16,29-226 7-16,0 3-6 15,1-5 6-15,3-7-8 16,-10 29-2-16,3-8 2 15,-22 33 3-15,32-76 1 16,0 0-8-16,2-2 8 16,0 0-2-16,-3 5-2 15,-11 0-8-15,11-6-32 0,3-3-19 16,-4 0-59-16</inkml:trace>
  <inkml:trace contextRef="#ctx0" brushRef="#br0" timeOffset="28329.9">27249 11849 260 0,'2'-38'48'16,"-4"32"-48"-16,4-2 0 15,0 2 0-15,3-1 0 16,-1-6-9-16,12-30-38 15,-14 37-21-15,-2 1-3 16,0 0 71-16,0 4 55 16,-2-3 36-16,0 0-37 15,-6-1-26-15,4 3-2 16,2 2-8-16,0-2 3 16,0 2-20-16,-1 0 0 15,3 0-1-15,3-1 2 16,-6 1-2-16,3 1 0 15,0-2 0-15,0 2 2 0,0-1-2 16,3 2 0-16,-3-2 3 16,0-2 16-16,2 2-19 15,-2 0-2-15,2-1-47 16,0-5-139-16</inkml:trace>
  <inkml:trace contextRef="#ctx0" brushRef="#br0" timeOffset="28987.41">27316 11534 362 0,'-5'-1'47'16,"5"1"-27"-16,-2-3 0 16,-2 3 0-16,-1 0 5 15,-13-2-12-15,14 4-1 16,-2 1-9-16,-4-3 15 15,1 1-5-15,-9 5-1 16,-6 0 0-16,-65 28 5 16,75-27-17-16,-1 3 2 15,-1-1-1-15,3 1 8 16,-16 11-9-16,-38 23-2 16,67-47 2-16,0 3 5 15,0 0-4-15,-2 0-2 16,2 0 2-16,0 3 3 15,-2-1-4-15,-1 2-6 16,3-4 6-16,0 3 3 0,-2-3-2 16,2 6-2-16,-2-2 2 15,2 10 3-15,-3-14-4 16,3 0-5-16,0 0 5 16,3 0 5-16,-3-2-4 15,2 1-2-15,-2 1 2 16,2 3 0-16,1 4 2 15,-1-2-2-15,5 6 1 16,-1 0 8-16,27 28-9 16,-26-33-1-16,0 2 2 0,0-2 7 15,-1 2-9 1,9 8 2-16,4 2 0 0,32 48 5 16,-44-55-3-16,1 2-2 15,2-3-2-15,-4 0 11 16,10 12-11-16,24 30-3 15,-37-48 3-15,-1 2 4 16,0-3-2-16,0-2-4 16,0 4 4-16,-2-1 3 15,0-4-5-15,0-3-1 16,0 3 1-16,0-1 8 16,0-2-8-16,2 1-16 15,-4 1-49-15,0-2-56 16</inkml:trace>
  <inkml:trace contextRef="#ctx0" brushRef="#br0" timeOffset="75697.63">25724 11008 215 0,'-35'3'239'16,"-25"1"-211"-16,-5 2-4 15,-106 24 14-15,147-26-1 16,1 5-4-16,-6-4-12 16,2 2-7-16,-27 10 10 15,-94 41-6-15,128-44-11 16,1 0 1-16,0 4-1 16,-2 6-5-16,-16 20 1 0,-1 10-1 15,-53 143 8-15,81-151-1 16,-1 6-5-16,5 1 2 15,-1-3 0-15,-2 49-4 16,7 0 0-16,45 173-1 16,-26-227 1-16,5-5 0 15,3-4 1-15,2-4-3 16,26 34 8-16,159 83-6 16,-169-135-2-16,1-5 1 15,2 0 5-15,8-3-5 16,51 6 0-16,4-8-1 15,238-30 4-15,-296 9-3 16,3-2-1-16,-2-3 2 0,-4-5 1 16,52-25 0-1,-8-7 1-15,144-148-2 0,-211 177 3 16,-3-2 3-16,-4 0 2 16,0-7-1-16,20-36 6 15,55-189-4-15,-84 220-10 16,-3 2 3-16,-1 3 0 15,0 0-3-15,3-39-1 16,-5 2 1-16,-10-135 2 16,-2 183-3-16,-4 2-7 15,0 4 5-15,-6 1 2 16,-16-20 4-16,-17 3-4 0,-170-53 1 16,172 83-1-16,-2 4 1 15,-2 0 1-15,2 4-2 16,-46-2 1-16,-149 11 0 15,222-9-2-15,6 1-6 16,3-1 4-16,3 2-10 16,-14 2-39-16,5 3-25 15,-23 29-50-15,52-22-252 16</inkml:trace>
  <inkml:trace contextRef="#ctx0" brushRef="#br0" timeOffset="92934.88">20104 13010 52 0,'4'73'34'15,"9"119"-13"-15,-6-165-2 16,-2 4-17-16,1 1-2 16,3 0 0-16,9 30-10 15,38 116-53-15</inkml:trace>
  <inkml:trace contextRef="#ctx0" brushRef="#br0" timeOffset="121430.4">13983 13141 211 0,'2'-7'21'0,"0"9"-17"16,2 1-3-16,-1-3-1 15,-1 0 2-15,5 1 7 16,0-1 5-16,10 1-13 16,-12-2 17-16,-5 1-6 15,5 0 12-15,-3 0-11 16,4 0-9-16,-2 1 17 15,15 12-15-15,-19-9-5 16,4 0 7-16,0-2-1 16,-1 0-6-16,3 4-2 15,21 8 3-15,-21-11 2 0,2-2-1 16,-2 3 1 0,3 0 3-16,9 2 1 0,-1 1-6 15,39 10-2-15,-47-15 2 16,-2 1 1-16,2 0-3 15,-5 1-2-15,9 0 2 16,1 3 4-16,22 4-3 16,-30-11-2-16,4 0 2 15,-4 0 7-15,3 0-1 16,9 0-7-16,47-1 3 16,-55 2 1-16,4-1-3 15,-3 0-2-15,2 0 2 16,12 0 2-16,-3 3-3 15,36-6-2-15,-51 3 2 16,-1-1 8-16,4-2-3 0,-4 2 1 16,7-2-4-16,1 0 4 15,20-12-6-15,-24 12-3 16,-3-2 3-16,2 4 1 16,-2-4 4-16,10-5-9 15,33-9 8-15,-40 10 0 16,2 5-4-16,1-2-2 15,1 0 2-15,10-8 6 16,3 1-6-16,53-31 0 16,-69 38 3-16,-2-1 1 15,0-1-4-15,0 2 3 16,9-8-1-16,-1-1 5 0,23-26-5 16,-35 37-4-16,2-2 4 15,-3 0 1-15,3-2-3 16,4-4-3-16,34-38 3 15,-39 42 3-15,1-2-2 16,2 1-2-16,-2 0 2 16,6-8 3-16,0-1-4 15,25-32-3-15,-31 40 3 16,-3 2 2-16,1-2-1 16,2 1-2-16,3-10 2 15,1-3 3-15,28-44-4 16,-33 54-1-16,-1 3 1 15,-1 0 7-15,2 1-6 0,4-10-2 16,9-38 3-16,-16 47 5 16,0 2-7-16,-1-6-2 15,0 3 2-15,2-10 4 16,1-1-2-16,-1-46-4 16,-4 54 5-16,0-2 4 15,0 0-7-15,0 5 2 16,0-19-2-16,2 4 8 15,7-44-8-15,-9 57 0 16,5 0 0-16,-5 2 3 16,2-2-3-16,0-9-3 15,-4-40 3-15,0 50 4 16,0 0-3-16,-1 3-2 0,-2-2 2 16,-1-15 3-16,0 3-4 15,-8-46-3-15,14 52 3 16,-3 0 2-16,3 2-1 15,0-2-2-15,-2-12 2 16,0 2 2-16,0-52-3 16,0 66 1-16,0-1 5 15,0-1 4-15,-1 0-9 16,1-12 3-16,-4-56-3 16,4 64 8-16,-2 3-9 15,2 0-1-15,0 1 1 16,-2-16 9-16,-3 4-8 15,-15-50-2-15,17 59 2 16,-1 2 3-16,2-2-4 0,-4 2-4 16,-3-18 4-16,1 4 4 15,-33-58-3-15,36 73-2 16,-1 4 2-16,1 0 3 16,0 1-4-16,-8-8-5 15,-37-21 5-15,46 36 10 16,-3-2-9-16,-1 0-1 15,2 0 2-15,-5-5 4 16,-3 0-6-16,-33-36-4 16,42 35 4-16,-2 1 3 0,3 1-2 15,-1-1-2 1,-7-5 2-16,3 2 2 0,-22-16-3 16,29 27-5-16,0-2 5 15,-6-1 3-15,6-2-2 16,-9 0-2-16,-35-18 2 15,38 20 1-15,-2-2-2 16,5 2-6-16,-1 1 6 16,-13-6 3-16,4 1-3 15,-34-11 0-15,44 18 0 16,-2-1 3-16,2-2-3 16,0 0-6-16,-10-2 6 15,1-2 4-15,-24-17-4 16,29 21 0-16,2 4-5 15,2 0 3-15,1 0 2 0,-10 3-2 16,-26 9 2-16,36-8 3 16,0-2-3-16,2 0 0 15,-3 2 0-15,-1 0 3 16,-2 1-3-16,-14 2-4 16,22-7 4-16,0 0 4 15,-1 0-2-15,-3 3-4 16,-1-2 4-16,-2 3 1 15,-26 12-3-15,27-14-2 16,0 4 2-16,-1-2 1 16,0 1 0-16,-6 2-2 15,-25 21 2-15,30-28 3 16,4 2-4-16,-3 0-6 16,0-2 6-16,-7 2 6 0,1 1-6 15,-43 12-1-15,46-11 1 16,-1-1 3-16,5 0-3 15,-4 1-6-15,-7 7 6 16,-2-4 3-16,-26 22-2 16,36-29-2-16,3 0 2 15,-2 0 2-15,-1 1-3 16,-6-1-4-16,-41 6 4 16,50-6 3-16,0 0-3 15,1 0-1-15,1 0 1 16,-8 0 4-16,3 0-4 15,-22 0-6-15,26 0 6 16,2 0 3-16,1 0-3 0,-1 0 0 16,-5 0 0-16,-4 3 3 15,-39-2-3-15,45-1-4 16,0-1 4-16,-1 2 3 16,1-1-3-16,-8 4 0 15,-36 6 0-15,41-10 2 16,0 0-2-16,2 2-4 15,0-2 4-15,-8 3 3 16,-1 0-3-16,-20 8-1 16,26-11 1-16,6 2 3 15,-3-1-3-15,3 2-5 16,-10 2 5-16,3 2 2 0,-19 13-2 16,28-16 0-1,-1 0 0-15,1 0 3 0,-1-2-3 16,-1 4-6-16,-23 19 6 15,24-22 3-15,1 1-3 16,0 0 0-16,1 0 0 16,-2 6 2-16,1 0-2 15,0 28-6-15,2-31 6 16,2 1 3-16,0 1-3 16,0-1 0-16,0 10 0 15,-3-3 2-15,-8 44-2 16,8-47-5-16,1-2 5 15,0 5 1-15,2-5 0 0,0 13-2 16,4 56 2 0,-4-69 2-16,3 1-3 0,-3 0-6 15,3 1 6-15,1 10 2 16,3 2-1-16,13 46-2 16,-14-59 2-16,-3 2 0 15,1-1-1-15,0 1-7 16,5 12 7-16,3-2 0 15,36 48 0-15,-38-60-1 16,-2-4 1-16,-1 4 1 16,1-1-1-16,8 8-5 15,36 42 5-15,-46-50 3 16,3 0-3-16,0 3 0 16,-2-5 0-16,10 13 5 0,0-3-5 15,27 41-7-15,-38-54 7 16,-1 5 5-16,2-2-5 15,-3 2-1-15,7 11 1 16,1-2 3-16,25 50-3 16,-30-56-5-16,-1 2 5 15,-1-2 2-15,2-1-1 16,4 15-2-16,20 39 2 16,-29-54 3-16,3-2-4 15,-3 0-7-15,2 0 7 16,6 10 4-16,-2 0-4 15,28 39-2-15,-30-54 2 16,2 4 3-16,-4-2-3 0,2 1-7 16,5 6 7-1,1 3 5-15,19 37-4 0,-24-49-2 16,-1 2 2-16,-2 1 2 16,-1-2-3-16,8 6-5 15,9 18 5-15,-18-28 2 16,1-2-2-16,-1 1-1 15,3 4 1-15,-1-1 4 16,2 2-4-16,13 12-4 16,-17-10 4-16,0-5 3 0,0 4-3 15,0-1 0-15,3 4 0 16,1 0 4-16,14 7-4 16,-20-14-5-1,3 1 5-15,-1-2 0 0,0 0 2 16,0 2-4-16,8 6 4 15,-10-8 0-15,2 5-2 16,0-4-3-16,-2 2 3 16,4 4 7-16,-2 3-7 15,5 21 0-15,-7-28 0 16,2 1 4-16,0-2-4 16,0 2-3-16,4 2 3 15,-4 1 4-15,4 11-4 16,-4-18 0-16,1 3 0 15,1-1 3-15,-2 3-3 0,2 5-4 16,12 28 4-16,-13-34 2 16,-1 0-1-16,-2 0-2 15,2-2 2-15,0 8 2 16,2-2-3-16,10 18-6 16,-9-24 6-16,-3 2 3 15,0 0-2-15,2 0-2 16,5 4 2-16,-2 2 0 15,15 12-1-15,-18-21-7 16,2-2 7-16,-4-1 0 16,0 1-21-16,2 4-49 15,14 11-89-15</inkml:trace>
  <inkml:trace contextRef="#ctx0" brushRef="#br0" timeOffset="130644.85">12435 11432 162 0,'0'0'42'15,"0"-2"-16"-15,2 0-10 16,-2 0-3-16,2 4-2 16,-4-2 3-16,2-2 0 15,0 2-3-15,0 0-6 16,0 0 12-16,2 0 13 15,0-3-10-15,-4 3 0 16,0-1-9-16,0 1-3 16,2-3 9-16,-5 0-14 15,-4-5 3-15,7 6 2 16,-1-1-4-16,1 3 5 16,0-2-4-16,-2 1-1 0,-1 1-2 15,-6 1 1-15,8-1-1 16,1 0 0-16,2 0 1 15,-2 0-3-15,2 0 4 16,0 0 1-16,-2 0 0 16,0 0-5-16,2 0 10 15,-2 0-4-15,2 0-6 16,-5-1 7-16,-9 1-2 16,12-3-1-16,2 3-4 15,0 0 4-15,-2 0-4 16,0 0 0-16,2 0 2 15,-6-1-2-15,3 2 0 16,3-2 0-16,-4 1 0 0,2 0 5 16,-2 0-5-16,-2-2 8 15,-13-2-6-15,15 4 2 16,-2-3-2-16,0 3-1 16,1-1-1-16,-5-2 1 15,-26 3-1-15,31-4 0 16,-2 4 1-16,1 0-1 15,-1 0 1-15,-6-1-1 16,0 1 0-16,-25-5 0 16,31 5 0-16,2-1 0 15,1-2 1-15,0 3-1 16,-5-1 1-16,-1-2-1 0,-11 0 0 16,13 0 1-16,4 1-1 15,-2 1 0-15,-1 1 0 16,-9-5 0-16,-42 4 1 15,49-3 0-15,1 4-1 16,-1-3 1-16,-1 3-1 16,-5-1 0-16,-1-2 1 15,-24 1-1-15,34 1 0 16,0-2 2-16,-2 3-2 16,4 0 0-16,-7 0 0 15,2 0 0-15,-20 3-1 16,22-6 1-16,3 3 1 15,-3 0 0-15,-2 0-1 0,-7 0 0 16,-34 10 0-16,38-10 0 16,1 0-1-16,-1 3 1 15,2-2 1-15,-11 3 0 16,2 1-1-16,-21 1 0 16,35-6 0-16,3 0 0 15,-1 0 0-15,1 0 0 16,-4 0 1-16,-1 0-1 15,-24 2 0-15,25-2 0 16,0 1 0-16,0 2 0 16,-1-3-1-16,-5 1 1 15,-25 9 1-15,28-10-1 16,5 0 0-16,0 3 0 16,-1-3 0-16,-6 4 0 0,0 0-1 15,-29 7 1-15,35-6 0 16,-2-2 2-16,1 2-4 15,-1-3 1-15,-4 5 1 16,0 2 0-16,-12 17-2 16,21-25 2-16,0 6 1 15,2-3 0-15,-2-2-2 16,0 6 1-16,-9 24 0 16,11-30 0-16,0 2-2 15,-2 0 2-15,2 2 2 16,0 3-2-16,-2 0 0 15,6 23-4-15,-2-26 4 16,2 0 0-16,1 4 0 0,1-2 0 16,6 8 0-16,1 3 1 15,45 36-1-15,-50-46 1 16,4 1-1-16,-1-2 0 16,0 1-2-16,11 10 2 15,45 29 0-15,-55-40 2 16,-1-1-4-16,-1-1 3 15,2 0-1-15,15 9 0 16,-3-1-1-16,54 38 1 16,-65-50 1-16,1 3 0 15,-3 4-2-15,0-1 2 16,13 6-1-16,1 4 0 0,54 40-1 16,-69-48 1-16,1 0 1 15,1-1 0-15,-1-2-2 16,11 9 2-16,36 38-1 15,-51-43 0-15,1-1-2 16,1 2 2-16,-2 2 3 16,8 10-3-16,-1 4 0 15,18 52 1-15,-30-68-1 16,2-2 0-16,-2 0-2 16,3-3 2-16,-1 14 2 15,0-5-2-15,8 34 0 16,-12-41 1-16,2 1-1 15,0-1 0-15,-2 1-1 0,0 12 1 16,-8 55 0-16,4-65 2 16,2 0-4-16,0 0 5 15,0 2-3-15,-4 10 0 16,-1 2-2-16,-13 42 2 16,18-60 2-16,-1 4-1 15,-1-2-2-15,2 0 3 16,-5 8-2-16,0 0 0 15,-19 36-2-15,23-44 2 16,-1 1 2-16,-1-1 0 16,1-1-4-16,-5 12 4 15,-11 51-2-15,14-62 0 0,1 0-2 16,1 1 2 0,-1-3 1-16,-2 13 1 0,3-3-4 15,-11 32 3-15,12-40-1 16,0-2 0-16,1 4-2 15,0-1 2-15,-2 11 2 16,-1-1 0-16,-21 59-4 16,21-65 4-16,-1 1-2 15,-1 0 0-15,0 4-3 16,-6 14 3-16,-23 76 2 16,34-101-1-16,0 0-2 15,-1 1 2-15,3-2-1 16,-2 9 0-16,0 0-5 15,13 27 5-15,-8-37 2 16,-1 0 0-16,2 0-4 0,-2-1 4 16,7 7-2-16,-5 1 0 15,14 33-3-15,-11-41 3 16,-5 0 1-16,3 1 1 16,-2-2-4-16,5 4 4 15,17 21-2-15,-21-27 0 16,3 2-4-16,1 1 4 15,2 3 1-15,5 1 0 16,3 2-2-16,38 20 0 16,-45-26 1-16,-3-2 0 0,1-2-4 15,3 0 4 1,5 4 1-16,1-2 0 0,30 1-2 16,-42-5 2-16,1-3 0 15,-3 1-1-15,2 2-1 16,8-1 1-16,24-5 2 15,-32 6 0-15,1 1-4 16,3-1 3-16,-2 2-1 16,7-2 0-16,1 0-2 15,32-3 2-15,-42-4 0 16,1 5-5-16,-1-2 5 16,-2 4 0-16,10-6 5 15,-5 4-5-15,22-7 0 16,-27 8 0-16,3-1 4 15,-2-1-2-15,-1 2-4 0,7 0 4 16,18-10 0-16,-24 9-2 16,1 0-5-16,1-4 5 15,0 2-1-15,6-4 1 16,1-4 0-16,32-20 4 16,-39 26-1-16,-2 2-3 15,-1-1-4-15,0 2 4 16,7-7 2-16,1 2 1 15,24-22-6-15,-32 21 6 16,0 6-1-16,3-4-2 16,-3 2-4-16,8-5 4 15,11-16 2-15,-19 22-1 16,0-1-2-16,0 0 2 16,1 2 0-16,3-8-1 0,2 3-5 15,13-33 5-15,-15 37 0 16,-4-4-2-16,1 0 1 15,-1 0 2-15,5-7-1 16,-2-2 0-16,10-23-4 16,-15 28 4-16,1 2 4 15,-1 0-2-15,0 2-4 16,0-10 4-16,10-22-1 16,-10 34-1-16,0 0-5 15,2 0 5-15,1 0 0 16,4-6 1-16,0-2-2 15,29-17 2-15,-32 23-3 16,2 2 2-16,-2 5-6 0,0-2 6 16,7-2 1-16,1 1 0 15,22-5-2-15,-32 8 2 16,3-3-1-16,0-1 0 16,2 1 0-16,8-4 0 15,45-21 2-15,-54 20-1 16,5 3-2-16,-5 2 2 15,4-2-1-15,8-2 0 16,-2 1-7-16,19-6 7 16,-34 9 1-16,-1 2 2 15,0 1-6-15,1-2 6 16,6-3-7-16,-3 0 4 16,25-26-6-16,-26 26 6 0,-1 0 3 15,-2 0-3-15,3 0-1 16,2-6 1-16,8-24 4 15,-15 30-4-15,0 1-3 16,0 2 3-16,0-1-1 16,-2-6 3-16,-3 4-4 15,-15-21 4-15,14 26 1 16,1-5-3-16,1 1 2 16,0 1-2-16,-6-3 1 15,1-4 1-15,-15-12-4 16,17 14 4-16,-1 5-1 15,3-1-1-15,-2-1-5 0,-4-5 5 16,-9-22 7-16,13 23-7 16,3 3 0-16,0-1 0 15,-1 2 5-15,-3-8-5 16,-2 0-2-16,-19-22 2 16,23 32 2-16,1 0 1 15,1-2-6-15,0 2 6 16,-6-3-5-16,6-2 2 15,-3-19-13-15,12 21 13 16,-5 1 1-16,2-1 1 16,0 1-4-16,2-8 5 15,10-18 0-15,-12 28-3 16,0-2-3-16,1 1 3 16,-3 2 0-16,2-6-1 0,2 3 1 15,3-9 0-15,-7 12 0 16,3-2 0-16,-1 1-5 15,2-2 5-15,3-2 1 16,1-5-1-16,19-16-1 16,-27 24 1-16,2 2 2 15,0-1-2-15,-2 1-3 16,5-4 3-16,4-21 2 16,-4 22-2-16,-3 1-5 15,2-1 5-15,-4 0 3 16,7-4-3-16,-3 0-6 15,8-12 6-15,-15 18 0 16,6 0 0-16,-1-2-1 0,-2-1 2 16,4-1-4-16,3-7 3 15,19-25-5-15,-23 32 5 16,1 2 1-16,1 2-1 16,-3 2-2-16,5-6 2 15,-1-1 2-15,-10 6-2 16,4-1-5-16,-4 3 2 15,2-6 1-15,-8-1 2 16,-1-2-1-16,-29-22 2 16,31 26 2-16,2 2-3 0,3 0-1 15,0 0 1 1,-5-7 4-16,2 5-2 0,-15-15-4 16,22 14 4-1,-4 3 2-15,0 1-4 0,2-1-5 16,-4-4 5-16,-23-21 2 15,20 22 0-15,3 1-4 16,-4 1 4-16,2 1 1 16,-10-4-3-16,2 0 0 15,-33-16 0-15,38 18 7 16,5 2-6-16,-1-2-2 16,3 0 2-16,-10-2 3 15,3-2-4-15,-16-22-2 16,23 24 2-16,2 4 5 15,0 0-3-15,-2-2-4 16,-2-1 5-16,-7-25 0 0,9 28-3 16,1 1-4-16,1-2 4 15,-1-2 3-15,-3-3-1 16,1 0-4-16,-10-24 4 16,13 28 0-16,2-4-2 15,-3 1-3-15,-1 2 3 16,-1-10 5-16,1 2-5 15,-18-28 0-15,15 36 0 16,1 1 4-16,1-1-4 16,3-1-4-16,-8-4 4 15,-13-11 4-15,21 18-4 0,-2 3 0 16,0-2 0-16,0 2 5 16,-5-6-5-16,-3 2-5 15,-34-16 5-15,38 14 6 16,-4 2-6-16,3 0 0 15,3 2 2-15,-10-9 2 16,5 5-4-16,-7-19-2 16,13 25 2-16,3 2 1 15,0-2 1-15,0 0-4 16,-5-1 4-16,-9-6 0 16,10 5-2-16,1 0-5 15,1 2 5-15,0 0 0 16,-6-2-16-16,4 0-22 15,-21-4-83-15</inkml:trace>
  <inkml:trace contextRef="#ctx0" brushRef="#br0" timeOffset="150413.29">2136 9918 238 0,'-2'0'17'15,"0"-2"-17"-15,-1 2 0 16,1 0 0-16,2 6 24 16,0-6 4-16,-2 4-14 15,2-2 6-15,0-2 7 16,0 2-1-16,-2 0-1 0,-2-2-13 16,4 2-2-16,0 4-8 15,0 4 0-15,0 6 1 16,2 17 6-16,11 146-1 15,-11-126 6-15,0 4 6 16,-2 8 5-16,0 1-8 16,0 65-6-16,-2 1 0 15,0 229 2-15,2-315-8 16,2-3 5-16,0 0-5 16,-2-3 5-16,3 34-10 15,-1-7 0-15,9 80 0 16,-7-130 4-16,-1 0-4 0,-1-4 0 15,0-1 0-15,2 13 4 16,10 28-4 0,-12-49-3-16,-4 2 3 0,2-2 1 15,0-2 1-15,0 4-4 16,0-1 4-16,4 2-1 16,-4-7-1-16,0-2-7 15,0 2 7-15,3 2 1 16,3 0-1-16,6 3 0 15,72 10 1-15,-53-15 5 16,5-2-1-16,9-3-2 16,6-3-3-16,47-6 5 15,243-49-4-15,-277 53-2 16,-1 3 2-16,-1 0 0 16,-2 3-1-16,61-4-2 0,-7 4 2 15,181 18 1-15,-261-8 1 16,-1 0-3-16,-4 1 2 15,-2 0 5-15,29 5-6 16,-7 0-5-16,64 22 5 16,-99-28 3-16,-1-2-1 15,1-2-4-15,-3 2 4 16,11 1 0-16,22 8-2 16,-39-15-4-16,-3 2 4 15,0 0 4-15,1-1-2 0,1-2-2 16,-1 3 1-1,-3-7 13-15,-5-4-11 0,0-1-1 16,1-2-2-16,-1-4 3 16,-3-13 0-16,-3-4-6 15,-26-99 6-15,27 98 0 16,-1-5-3-16,1-3-6 16,0-1 6-16,-9-46 1 15,-36-216 0-15,48 257-2 16,3 4 2-16,1 4 2 15,1 4-3-15,0-41-4 16,2 12 4-16,13-96 0 16,-10 147 1-16,-1 2-2 15,-2-1 2-15,3 5 1 0,-1-17-2 16,0-1-3-16,4-53 3 16,-6 65 1-16,0 4 0 15,-2 2-2-15,2 4 2 16,-2-12 0-16,-2-8-1 15,-1 25-5-15,3-2 5 16,-1 1 5-16,1-2-4 16,-2-2-2-16,-1 0 3 15,-24-23 0-15,25 23-2 16,-5 1-4-16,-2-1 4 16,-2 0 5-16,-16-6-2 15,-13 2 6-15,-151-12-8 16,147 22 8-16,-3-2-8 0,-2 0 2 15,-1 0-1 1,-52-4 1-16,-226-24-1 0,270 26-4 16,2 4 4-16,-5 2 2 15,5 4-4-15,-62 6-7 16,4 6 7-16,-171 58 1 16,262-69-1-16,8 4 0 15,3-3 0-15,5-2-2 16,-13 6 1-16,11-5-19 15,7-8-33-15,6 0-48 16,0-2 14-16</inkml:trace>
  <inkml:trace contextRef="#ctx0" brushRef="#br0" timeOffset="152145.69">1176 10669 335 0,'-29'-16'41'16,"27"12"-5"-16,2-1 7 15,-3 3-17-15,1-3 21 0,0-6-23 16,0-29-17-16,4 32 0 16,5 1-7-16,-3-1 2 15,0 1-2-15,8-7 1 16,1 0-1-16,38-25 0 16,-46 35-2-16,-1 4 0 15,3 2-6-15,-2 0 8 16,3 6-1-16,1 4 2 15,5 57 3-15,-16-50 1 16,-6-1-2-16,2 0-2 16,-3-1 2-16,-5 15-3 15,-19 37 0-15,35-67 0 0,-2-2-1 16,0 0 1 0,2 0-13-16,4 0 2 0,-2-2 11 15,42 0 3-15,-34 3-3 16,1-1-1-16,-2 3 0 15,-2 1 1-15,11 3-7 16,-4 3 6-16,15 30 2 16,-31-32 0-16,-2 0 2 15,0 2-1-15,-3-1 4 16,-4 10 2-16,-29 45-8 16,30-53 1-16,-2-4-1 15,1 1-3-15,3-4-23 0,-5 6-23 16,-1-4-20-1,-9-13-76-15</inkml:trace>
  <inkml:trace contextRef="#ctx0" brushRef="#br0" timeOffset="152446.38">1443 10499 396 0,'-2'-4'29'15,"2"4"-29"-15,0-8 0 16,2 2 1-16,19-12 0 16,-17 18-1-16,3 0-2 0,-1 0 1 15,1 5 2 1,6 1 3-16,-2 3 7 0,10 58 11 16,-26-48-2-16,3 5-8 15,-1 1 1-15,-1-1 8 16,-3 20-9-16,-6 70-11 15,15-102 3-15,1-6-3 16,-1 2 0-16,2-4-2 16,7 9-7-16,1-6-18 15,46 15-13-15,-45-18-51 16</inkml:trace>
  <inkml:trace contextRef="#ctx0" brushRef="#br0" timeOffset="153328.38">2794 12028 494 0,'-18'0'55'0,"2"-5"-38"15,-6-6-9-15,24 5-6 16,0 3 8-16,-2-1-6 16,2 0-4-16,5-4 0 15,28-24 0-15,-27 30 0 16,-2-2 0-16,-1 4 0 15,-3 0-1-15,6 0-9 16,0 2 0-16,13 23 7 16,-15-18-8-16,0 1 11 15,-4 0 1-15,3 2 0 16,-1 6-2-16,0 2 2 0,-2 22 1 16,-2-36-2-16,-2-2-4 15,2-2-6-15,0 2 5 16,0 0 1-16,5-2 3 15,0 3-5-15,-1-3 5 16,0-3 1-16,1 3 0 16,3 0 0-16,2 0 1 15,18 9 1-15,-25-5-2 16,2 2 2-16,-3 1 3 16,2 3 3-16,2 11 2 15,-3 5 2-15,-14 81-1 16,4-93-3-16,-2 3 2 15,2-3-10-15,-1-2 10 0,-6 12-10 16,-22 26 2-16,32-46-2 16,2-4 0-16,0 0-16 15,-1 0-37-15,-1-2-49 16,2-2-116-16</inkml:trace>
  <inkml:trace contextRef="#ctx0" brushRef="#br0" timeOffset="153695.6">3110 11955 107 0,'0'-10'281'16,"4"-9"-266"-16,-2 1-10 15,32-29-1-15,-30 45 5 16,-2 0-5-16,6 2 5 15,-4 2-4-15,7 0-5 16,3 3 19-16,17 43-4 16,-29-31 3-16,0 1 2 15,-2 2-4-15,0 0-1 16,2 20-1-16,-6 81-7 16,4-105 7-16,0 0-6 15,0-1-7-15,2-3 5 0,0 15-5 16,3-10 6-1,17 19-7-15,-18-35-3 0,3-2 3 16,2 1 8-16,-2-3-8 16,8-3-16-16,6-2-83 15,47-44 22-15</inkml:trace>
  <inkml:trace contextRef="#ctx0" brushRef="#br0" timeOffset="155599.6">2052 13776 125 0,'4'-4'86'0,"-4"2"-63"16,0 0-19-16,0 2 3 16,0-2 1-16,0 2-8 15,9-13 5-15,-11 12 7 0,4-4 6 16,-2 2 6 0,0-1-12-16,2-2 7 0,-2-2 6 15,6-16-6-15,-6 18 0 16,0 1-2-16,0 4 13 15,-2-3-4-15,2-5-15 16,-2 4 13-16,-4-20 11 16,1 19-11-16,-1 2 1 15,1-1-7-15,-2 0 7 16,-6-3-18-16,-51-3-7 16,48 12 9-16,-4 1 10 15,0 2-19-15,2 3 0 0,-20 7 1 16,2 3-1-1,-49 70 0-15,79-67-6 0,0 4 6 16,3-2-1-16,3-2-1 16,-2 22-3-16,7 0-7 15,32 52 9-15,-26-83 3 16,1-5-11-16,-1 0-1 16,-1-3 11-16,13 4-7 15,51-11 2-15,-61-5-1 16,-2 1 2-16,1-1 5 15,-4-1-3-15,13-13 3 16,-4-1-1-16,26-62 1 16,-41 68 0-16,0 2 0 15,0 0 0-15,0-1 0 16,3-10-5-16,-3 3 5 0,6-19 4 16,-12 39-4-16,4 4-1 15,0-2 1-15,0 2 3 16,-2-1-3-16,2 7-5 15,-2-6 5-15,2 1-1 16,-2-1-1-16,2 2-1 16,0 1 3-16,0-2-1 15,2 12 2-15,0-5 0 16,2 6 8-16,-2 8 7 16,4 1-12-16,0 22 5 15,3 12-5-15,24 153 10 16,-28-170-9-16,-1-4-4 0,1-4 3 15,-1-2 2 1,5 28-6-16,18 64-1 0,-25-114 1 16,2 1 5-16,1-5-5 15,-3-1-9-15,2 7-7 16,1-8-12-16,-2 2-19 16,-3-4-59-16,0-4-49 15</inkml:trace>
  <inkml:trace contextRef="#ctx0" brushRef="#br0" timeOffset="159469.96">2751 13479 461 0,'-15'-4'29'16,"1"1"-19"-16,-15-5-2 15,-44-7-5-15,58 11 6 16,1 0 4-16,1 2-9 15,3-2 9-15,-9 0 2 16,5 0-4-16,-4 4-7 16,16 0-2-16,2 0 7 0,-4 2-4 15,1 0-4 1,-6 6-1-16,1 6 1 0,-32 62 1 16,30-62-2-16,4 4-2 15,6-2 2-15,0 3 0 16,-2 12-4-16,28 68 4 15,-15-86 1-15,-4-3 0 16,4 3-1-16,-2-5-10 16,11 11 3-16,0-6-2 15,44 1 9-15,-54-18 0 16,1-2-1-16,1-3 1 16,-2 1 0-16,13-13-5 15,-2-7 4-15,40-62 0 16,-55 76-3-16,-1 1 4 0,-2 4 2 15,-1-2 1-15,4-9-3 16,-4-20 2-16,-4 38 2 16,2 0 10-16,-2 4-13 15,2 0 2-15,-2 1-1 16,0 3-1-16,4 53-2 16,0-33 6-16,0 5-5 15,3-5 4-15,-1 6-2 16,2 31 3-16,4-5-1 15,23 119 3-15,-28-158-4 16,-1-1 2-16,2-5-5 16,0 0 0-16,2 11 0 15,15 14 0-15,-23-38-9 0,2 0-13 16,0 0-28 0,0 0-26-16,3-2-85 0</inkml:trace>
  <inkml:trace contextRef="#ctx0" brushRef="#br0" timeOffset="160146.57">3168 13629 297 0,'0'-11'86'0,"0"1"-84"16,2-12 3-16,5 0 11 15,17-28 5-15,-19 45 11 16,-1-2-5-16,2 0-14 16,2 1 9-16,5-8-12 15,22-20 0-15,-25 32 1 16,-1 0-7-16,-1 4-4 15,1 2 3-15,11 4 2 16,1 7 10-16,34 62-13 16,-48-61 3-16,-3 4 7 15,1 3-7-15,-3-2 2 16,2 25-5-16,-2 5 15 0,-13 115-5 16,7-140-10-16,0 1 4 15,-1-4 2-15,0-5-6 16,-3 24-1-16,-8 51 2 15,14-89 0-15,2-2-3 16,0 1-2-16,0 1 2 16,0 3 3-16,0-1-2 15,2 6-2-15,-2-12 3 16,0 0-2-16,3 0 0 16,-3 0-4-16,0 0 4 0,2 0-1 15,2 0 4 1,-2 2-6-16,0 2 6 0,3-2-3 15,1 1 0 1,6-1 2-16,34 4-1 0,-36-7 7 16,5-4-7-16,-1 3-1 15,1-3 3-15,14-3-1 16,2-2-2-16,61-17-3 16,-84 24 3-16,2 3 1 15,-4 0-1-15,1 0 0 16,6 3-36-16,-4-2-13 15,8 19-92-15,-14-14-40 16</inkml:trace>
  <inkml:trace contextRef="#ctx0" brushRef="#br0" timeOffset="167103.79">4232 13772 253 0,'-2'-4'78'16,"0"2"-45"-16,0 2-15 15,0 0 12-15,0-6 5 16,-1 6-9-16,-1-4 12 16,4 1-12-16,0 3-14 15,0 0 1-15,0 0-7 16,0 3 9-16,0-3-12 15,2 2-2-15,-2-2-1 16,2 0 0-16,1 0 1 16,1 0-3-16,10 0 4 15,61 2 4-15,-50-4-6 0,0 2 1 16,4 0-1 0,-3 0 3-16,29-2-1 0,6-1-4 15,142-6 5-15,-168 4-1 16,5-2-2-16,-4 1-2 15,0 2 2-15,31-6 3 16,-7 3-2-16,73-1-2 16,-119 8 2-16,-3-1-6 15,-2 1-2-15,-3 0-20 16,12 0-3-16,9-2-19 16,-25 2-12-16,-2 0-28 15,0 0-96-15</inkml:trace>
  <inkml:trace contextRef="#ctx0" brushRef="#br0" timeOffset="167645.44">4882 13509 300 0,'-6'-4'89'15,"4"4"-84"-15,0 0-1 0,-4 0 9 16,6-2 5-16,2 4 5 16,-2-2-15-16,2 0 4 15,0 0-9-15,5 3-2 16,2 0 7-16,37 15 4 15,-34-16 5-15,-1 2 2 16,4 0-9-16,3 3 8 16,16 5-6-16,1-1-11 15,99 38 3-15,-112-44 4 16,-2 5-6-16,1 1-4 16,-6-2 5-16,18 7 3 15,-4 2-6-15,32 34-2 16,-55-45 2-16,1 0 5 0,-2 0-4 15,-1 1-2-15,5 4 3 16,7 18 3-16,-16-28-5 16,0 4-1-16,0 0 1 15,-2-2 13-15,-4 9-8 16,-2 4-5-16,-46 49 3 16,39-56 3-16,4 2-6 15,-3-4-5-15,6 0 0 16,-13 8-3-16,8-4-62 15,-14 13-14-15,27-24-80 16</inkml:trace>
  <inkml:trace contextRef="#ctx0" brushRef="#br0" timeOffset="168362.17">5863 13212 517 0,'0'-34'82'0,"0"34"-53"16,-2 2-29-16,2-2-15 16,0 6 15-16,5 6 12 15,0 15-5-15,43 126 4 16,-38-115-4-16,1 1 20 0,-5-1 2 15,3-4-20-15,7 35-5 16,24 107 2-16,-40-154-4 16,4 2-4-16,0-6 4 15,-4 0-8-15,6 18-6 16,-2-8-43-16,5 22-6 16,-5-47-51-16,2-6-45 15</inkml:trace>
  <inkml:trace contextRef="#ctx0" brushRef="#br0" timeOffset="168828.75">6394 13414 252 0,'-2'2'106'0,"-1"4"-99"16,-3 7-6-16,3 55 5 16,3-52 18-16,5 0 21 15,2 4-7-15,0-2-21 16,8 20 2-16,61 73-2 16,-59-99-9-16,-1 1 0 15,-3 0-7-15,3-5 10 0,18 14-11 16,1-6 5-1,79 4 8-15,-97-26-5 0,2-2-7 16,-2-2 2-16,-1-2-2 16,17-12 7-16,-4-3-8 15,34-85 1-15,-59 88-1 16,-4 0 5-16,0 3-2 16,-4 0-1-16,-3-19 1 15,-53-62 22-15,40 79-12 16,-1 3-4-16,-2 5 6 15,0 0 9-15,-21-13-19 16,-3 5-3-16,-85-15 2 16,114 33-8-16,1 4-8 15,1 1-39-15,3 0-11 16,-16 3-60-16</inkml:trace>
  <inkml:trace contextRef="#ctx0" brushRef="#br0" timeOffset="172911.33">2789 13118 345 0,'-18'-6'2'16,"-2"-4"7"-16,-20-22 1 16,31 28 15-16,-2-2 16 15,0 2-5-15,4 0-1 16,-11-4-9-16,1 3-18 0,-33-6 1 16,44 9-6-16,-3 2 1 15,-2-2-4-15,0 2 3 16,-12 0-2-16,-48-4 4 15,51 2-5-15,-1 0 12 16,4 0-5-16,1 2 0 16,-17-4-7-16,2 2 5 15,-51 2-4-15,70 0-1 16,1 0 3-16,1 0-3 16,-2 2 1-16,-13 2 1 15,1 0-2-15,-77 18 4 16,78-16-3-16,0 2 1 0,0 2 2 15,-1-2-4-15,-20 10 8 16,-95 45-6-16,117-54-2 16,2 6 5-16,0-3-5 15,2 2 0-15,-19 11 3 16,2 4-3-16,-44 55 3 16,67-68-3-16,1 2 0 15,3 2 4-15,-1-1-4 16,-7 20 0-16,3 3-1 15,-5 109 1-15,18-128 4 16,0 7-3-16,2 1-2 16,0 1 4-16,2 30-2 15,25 116-1-15,-22-152 1 0,5 3-1 16,1-3 1 0,0 2-1-16,14 26 0 0,5-3 2 15,85 92-2-15,-97-125 0 16,7 1-3-16,0-1 3 15,0-5 4-15,31 22-3 16,4-4-1-16,147 40 4 16,-176-61-4-16,4-1 0 15,-2-1 0-15,1-3 0 16,37 9 0-16,172 15 3 16,-200-28-12-16,-1-1 18 15,-4-1-7-15,3-2-2 0,42 0-3 16,1-8 3-1,173-35 0-15,-217 30 1 0,-4 3-1 16,0 0 2-16,-4 1-1 16,32-13-1-16,-8 5-6 15,84-38 6-15,-124 48 0 16,3-3 3-16,-2-4-7 16,4 2 8-16,17-16-2 15,87-83-2-15,-109 90-4 16,4 0 4-16,-4 0 2 15,0-1 0-15,17-23-4 16,-1 2 4-16,46-76-2 16,-73 106 0-16,-3-2-4 15,0 2 4-15,1-1 3 16,4-16-1-16,-4-3-4 0,-12-66 4 16,0 86-1-16,-4-4-1 15,2 3 2-15,0-1-2 16,-9-18 5-16,-46-64-1 15,54 80-8-15,-1 4 8 16,3-1-2-16,-4 0-2 16,-9-15-1-16,-2 1 1 15,-54-61 4-15,58 83-2 16,1-6-2-16,-1-1 3 16,-2 0 3-16,-19-11-4 15,0-6-1-15,-78-41-1 16,100 67 4-16,0 1 0 0,-2 1-4 15,2 1 4-15,-22-4 0 16,-86-6-4-16,101 14 1 16,2-2-1-16,2-1 7 15,-2 2-6-15,-20-1-1 16,3-3 3-16,-57-4 2 16,84 5-5-16,3 4-5 15,1-2 5-15,-1 2 0 16,-9 0-1-16,1 4-7 15,-35 15-27-15,49-14 9 16,-3 1-46-16,0 4-83 16</inkml:trace>
  <inkml:trace contextRef="#ctx0" brushRef="#br0" timeOffset="177313.68">6546 12689 312 0,'-43'-28'3'0,"39"25"0"16,-1-2-2-16,-1 1 1 15,-1 0 5-15,-2-4 3 16,-2-2 15-16,-20-18-7 16,27 22-11-16,-4 2 6 15,4-2 2-15,-3 1 1 16,-6-4-1-16,-3-3-6 15,-35-18 6-15,38 25 0 16,0 2-3-16,-1 0 1 16,-1 2-1-16,-16-3 0 0,-85 8-3 15,95 0-2-15,-8-1 3 16,4 3-4 0,2 0-5-16,-27 8 2 0,2 3 2 15,-70 49-2-15,102-54-3 16,0 3 3-16,0-1 0 15,3 5 0-15,-18 17 0 16,2 3-3-16,-49 95 3 16,67-111 1-16,-1 4-4 15,4-1 3-15,1 1-1 16,-9 30 0-16,-6 119 1 16,25-134-3-16,1-4 4 15,2 5-1-15,3-3-1 0,9 40-1 16,5-4 5-16,70 129-6 15,-73-175 1-15,7-2-1 16,4-5 6-16,0 0-5 16,34 23-1-16,7-8 2 15,186 41-2-15,-213-73 0 16,-1 0 4-16,-4-2-5 16,0-3 2-16,40 3 0 15,136 3-1-15,-183-14-5 16,1 2 5-16,0-4 0 15,-1-4 3-15,32-11-3 16,2-11 1-16,133-115 1 0,-173 122-2 16,-1 0 1-16,-1 2-1 15,-4 1 0 1,23-27-10-16,-7 7 6 0,48-88 3 16,-78 105 1-16,-1 0 0 15,-1-6 0-15,-2 0 0 16,5-30 0-16,-8-129 1 15,-13 165-2-15,-3 1 1 16,-2 0 0-16,-1-1-2 16,-19-22 6-16,-3 2 0 15,-74-59 3-15,95 94-5 16,4 5 2-16,0-1-1 16,-2 1 0-16,-17-11-3 15,-1 8 2-15,-109-13-2 16,114 22 0-16,-2 2 1 0,-1-2-1 15,3 4 0 1,-31-2-2-16,-117 12-5 0,155-8-29 16,6 0-39-16,2 5-31 15,3-2-159-15</inkml:trace>
  <inkml:trace contextRef="#ctx0" brushRef="#br0" timeOffset="-62285.18">17380 2094 335 0,'-4'-5'90'16,"-2"-1"-71"-16,-1-4-9 15,-3-28-3-15,10 38 19 16,0-4 4-16,4 2-21 16,-4-2-3-16,2-4 2 15,6-36-5-15,-8 29 8 0,5 6 1 16,-5-3 0-16,2 0-8 15,2-12-3-15,-2 1-1 16,0-48 2-16,-2 56 0 16,0 3-4-16,0 1 3 15,0 0-1-15,0-9 0 16,0 2 0-16,4-2 0 16,-8 20 0-16,4 0-5 15,0 2-2-15,4 4 7 16,0 5 6-16,23 61-4 15,-23-56 0-15,0 0 0 16,1-1 5-16,-1-1-7 16,5 15 0-16,-2-5 0 0,13 34-4 15,-18-54-1 1,0 0-54-16,-2 0-6 0,2-2-35 16</inkml:trace>
  <inkml:trace contextRef="#ctx0" brushRef="#br0" timeOffset="-62038.03">17610 1482 514 0,'0'0'16'0,"2"6"-15"16,-2 4-1-16,21 98 9 15,-19-80 9-15,0 4-7 16,0 2-5-16,-2 2-6 16,3 33 5-16,1 141-5 15,-2-179-8-15,0 2-9 16,0-3-32-16,3-4-92 16</inkml:trace>
  <inkml:trace contextRef="#ctx0" brushRef="#br0" timeOffset="-58421.67">18167 1466 243 0,'-4'-3'28'16,"-6"-2"-11"-16,-7-1-6 16,17 2 8-16,-2 4 12 0,0 0 2 15,2-3-10-15,-2 2-11 16,-1 1-3-16,3-5 8 15,0 5 1-15,-2 0-7 16,2 0-8-16,0 0-3 16,0 2 0-16,0 10-2 15,5 1 2-15,-3 3 9 16,0 1 3-16,0 4 1 16,2 21-1-16,-1 9-5 15,-1 138 5-15,-4-145 1 16,2 1-11-16,0-1 8 15,0 4-5-15,0 52 0 16,0 11-1-16,-3 269-3 16,1-312 9-16,0 5-5 15,-2-5-4-15,-1-2 4 0,-2 61-2 16,3 185-1-16,8-277-2 16,3-7 2-16,0-2-2 15,2-5 1-15,7 26 3 16,1-8-4-16,32 54 1 15,-42-75 0-15,-3-2-1 16,-2-1 2-16,-2-2-2 16,5 14 0-16,-5-2 0 15,2 44 0-15,-4-62 1 16,-1 2 0-16,1-3-1 16,2 1 0-16,0 6 0 15,-4 2 0-15,4-15-3 0,0 3 0 16,2-3 0-1,-2 0 3-15,0 0 0 0,2 0 3 16,5 8-3-16,-7-7 0 16,0 2 1-16,0-1-1 15,0 2 0-15,3 0 0 16,1 0-11-16,23 10 11 16,-23-14 1-16,7 4 4 15,0 2-2-15,5-3-4 16,11 8 1-16,62 18 0 15,-78-28-1-15,2 2 5 16,-4 1-4-16,-2 3 0 16,11 7 2-16,-5 4-1 0,14 63 6 15,-27-71-3-15,2-4-4 16,2 0 5-16,-1-1-3 16,3 9-2-16,4-4-3 15,52 19 3-15,-45-29 2 16,4 0 1-16,-1-3-3 15,4-1 1-15,21-1-1 16,104-31 0-16,-123 29-16 16,1 4-28-16,-4-6 6 15,-5 1-62-15,20-4-213 16</inkml:trace>
  <inkml:trace contextRef="#ctx0" brushRef="#br0" timeOffset="-57737.76">18069 1566 133 0,'0'-2'233'15,"0"0"-199"-15,0 0-34 16,5-4 3-16,26-21 1 15,-20 21-1-15,5 1 8 16,3-1 4-16,8 2-3 16,22-8 3-16,14 1-11 0,178-14 2 15,-204 23-3-15,1-1-2 16,-3 2 0-16,1-2 0 16,36 3-1-16,-5 0-6 15,95 9-22-15,-152-8-31 16,-2 3-102-16</inkml:trace>
  <inkml:trace contextRef="#ctx0" brushRef="#br0" timeOffset="-56903.33">18036 2113 413 0,'-7'8'2'0,"4"-6"6"15,22 1-8-15,-9-3 13 16,7 0 5-16,5-5 2 15,6-1-10-15,32-4-4 16,19-6 1-16,237-54-3 16,-252 58 6-16,-1-1-4 15,3-2-5-15,0 1 0 0,63-14 0 16,239-52 0-16,-318 68-1 16,-2 1 1-16,-4 1-1 15,-4 0 0-15,44-10 0 16,-9 0 0-16,87-26 3 15,-148 42-3-15,1 0 0 16,-2 3-1-16,-1-2 1 16,7 1 0-16,-3 1 0 15,17 1 0-15,-30 0 0 16,1 0 0-16,2 1-3 16,4 4-1-16,5 0 4 15,43 44 3-15,-46-35-1 0,-1 1 8 16,0 3-5-1,-2 0-1-15,13 18-3 0,0 3 1 16,47 92 2-16,-55-112 1 16,-5 3-4-16,-1 2 3 15,2-1-1-15,9 18-2 16,-3-2-1-16,22 38 0 16,-36-72 0-16,-2-5 0 15,0 0-6-15,-2 2 6 16,-2 2 19-16,-70 25-14 15,42-18-5-15,-1-5 1 16,-2-2 2-16,-3 2-3 16,-33 2 1-16,-3-3-1 0,-151 0 0 15,173 1 4 1,0-2-4-16,-6 4 0 0,2 0 11 16,-54 5 0-16,2-2-10 15,-210 23 2-15,270-32 0 16,1 2-1-16,7-2 1 15,4 2-2-15,-32 0 3 16,-73 6-4-16,130-8 2 16,1-2-4-16,2 2 0 15,3-2-3-15,-5 0-18 16,2-2-53-16,26 6-14 16,-7-2-37-16</inkml:trace>
  <inkml:trace contextRef="#ctx0" brushRef="#br0" timeOffset="-56121.63">18359 2855 354 0,'-9'6'59'0,"9"-8"-55"16,2 0-3-1,3 0-1-15,-3 2 13 0,6-2-2 16,42 4 2-16,-28-2-9 16,3 0 4-16,-1 0 4 15,5 0-4-15,29-4 4 16,8-2-8-16,186-38 0 15,-198 34 1-15,-3-2-3 16,-2 2-2-16,-2 0 1 16,42-5 1-16,-9 0-2 15,96-7-1-15,-160 22 1 16,-5 1 1-16,0 2-1 16,-4-1-2-16,8 2 2 15,10 14 4-15,-25-15 3 0,2-2-6 16,-2 4 1-1,2-4 4-15,-2 3-4 0,0-1 7 16,5 22 0-16,-3-17 5 16,0 2 3-16,-2 2-12 15,0 2 3-15,2 11 2 16,-4 6-7-16,-2 68 1 16,2-86-4-16,4 4 4 15,0-2-4-15,0 2 0 16,3 14 0-16,15 44 1 15,-20-71 0-15,2-2-2 16,-2 0 2-16,0 0 1 16,0 4-2-16,0-2-4 0,-15 18 4 15,3-18 12-15,1 0-11 16,0-4-1-16,0 2 0 16,-13 2 3-16,-5-2-3 15,-99 6-4-15,95-8 4 16,-5 0 1-16,-4-3-1 15,-7-4 0-15,-43-5 0 16,-207-32 3-16,266 40-3 16,2 4 2-16,7-2-2 15,4 2 1-15,-22 0-1 16,9 2-1-16,-35 6-3 16,59-4-1-16,3-2-16 0,-1 0-41 15,-2 5-13-15,-4 0-26 16</inkml:trace>
  <inkml:trace contextRef="#ctx0" brushRef="#br0" timeOffset="-55453.35">18207 3519 353 0,'2'-6'13'0,"8"0"-10"0,-2 0-3 15,3 1 6-15,7-3-2 16,5-1 7-16,59-7-1 15,-62 12 5-15,3-3-2 16,-4 3-10-16,2 1 3 16,16-3-2-16,1 2-4 15,47 4 0-15,-74 6 3 16,0-1 5-16,0 3 0 16,-2 3-7-16,11 5 1 15,36 30 2-15,-45-38-3 0,3-1-1 16,-1 0 1-1,-3-1 1-15,15 8-2 0,-4-1-2 16,28 28 2-16,-45-32 7 16,-2 0-5-16,-2 5 6 15,-2 0 5-15,2 12-5 16,-4 5-4-16,-12 63-2 16,14-86 0-16,0 0 6 15,-1-2-8-15,3-2 2 16,-2 6-1-16,-7 1 7 15,4-8 4-15,-3 0-12 16,-3 0 3-16,-3-1 4 16,-13 2-6-16,-6-2 4 0,-88 0-2 15,102-8 8 1,1 2-4-16,1-1-7 0,0 0 7 16,-18-5 1-16,4 2-7 15,-61-8 0-15,78 16-1 16,6-3 5-16,1 3-5 15,3-1-10-15,-8 1-3 16,10 0-18-16,2 6-59 16,10-2-109-16</inkml:trace>
  <inkml:trace contextRef="#ctx0" brushRef="#br0" timeOffset="-54839.17">18593 4023 217 0,'9'0'0'15,"1"-5"3"-15,11 3 18 16,6-4 11-16,77-16 3 0,-84 24-10 16,-1 0 7-1,-4-2-10-15,1 4-8 0,17 1-1 16,42 7-2-16,-70-11-11 16,-3 5 5-16,0-3-1 15,2 2 19-15,2 5 1 16,-2 6-10-16,2 58 0 15,-8-60 7-15,0 3-8 16,-2-3-4-16,0-1-4 16,-6 14 3-16,-1-5-8 15,-16 16 2-15,23-36-1 16,-2 1 4-16,-2-3-5 16,2 1 0-16,-10 4 0 15,-37 3 2-15,44-9-2 0,-1 1-5 16,0-2 5-16,-1-1-1 15,-9-2-1-15,-3-1 0 16,-59-35 2-16,66 30 0 16,3 5 2-16,1-2 0 15,2 0-2-15,-17-7 4 16,2 4-2-16,-55-23-4 16,67 30 4-16,2 2 0 15,0-2-2-15,3 1-3 16,-7-1 1-16,-5-6-26 15,24 5-41-15,2 0-21 16,-2-1-66-16</inkml:trace>
  <inkml:trace contextRef="#ctx0" brushRef="#br0" timeOffset="-53141.96">20912 3232 177 0,'23'19'7'0,"29"72"-6"16,-44-70-1-16,-2-2-12 0,1 1-44 15</inkml:trace>
  <inkml:trace contextRef="#ctx0" brushRef="#br0" timeOffset="-49378.73">22412 1309 344 0,'-10'0'24'15,"4"-2"-14"-15,-1 0 5 0,-3-1 5 16,-4-4 8-16,14 7-10 16,0 0 2-16,0-1-12 15,0 1 7-15,0 0-2 16,0 1-13-16,2 0 3 15,-2-1-3-15,0 0-1 16,2 3-4-16,5-3 5 16,4 2 11-16,14-2 0 15,106-7-8-15,-98 1 2 16,5-3 2-16,1-1-6 16,-2 0 0-16,41-10-1 15,158-46 5-15,-202 56-5 0,-3 2 0 16,-2-1 0-16,-2 7 1 15,29-9 0-15,-6 6-2 16,73 5 2-16,-109-1 1 16,-1 1-2-16,-2 0-2 15,5-3 2-15,10 2 2 16,1-3 0-16,53-13-4 16,-66 14 4-16,1 0-1 15,-3 2-1-15,-2 1-4 16,11-3 4-16,23 3 3 15,-38 0-2-15,-3 3-2 16,4-3 2-16,-3 0 0 16,5 4-1-16,0-2-4 0,13 18 4 15,-20-17 11-15,3 1-9 16,-3 3 5-16,3 2-4 16,4 5 11-16,-1 9-9 15,28 75-3-15,-24-75-1 16,-4 4 5-16,3 3-4 15,1 2-1-15,12 30 0 16,50 148 7-16,-61-179-6 16,1-1 0-16,-2 1 0 15,-1-3 4-15,16 26-5 16,-2-6-1-16,51 74 3 16,-63-110-1-16,0 0-2 0,-3-2 0 15,-2-2 0-15,13 10 1 16,-8-6 3-16,11 4-7 15,-24-16 6-15,2 0 0 16,-2 0-3-16,0-1 3 16,0 1-3-16,-2 1 4 15,2-1-2-15,0 0-4 16,0 0 5-16,0 0-3 16,0 0 0-16,-2 0-4 15,0 0 4-15,2 0 6 16,-4 0-2-16,-6-1-3 15,-1 1 3-15,-7-5-2 16,-11 1-1-16,-90-14 2 0,87 14 0 16,8 0 7-1,-5 0-8-15,0 0 9 0,-27-1-11 16,-113-3 7-16,142 9-6 16,-2 1 2-16,4 1-2 15,-2-2 6-15,-26 5-6 16,-2 2-1-16,-124 28 3 15,142-32-1-15,0 0-2 16,2-2 0-16,4 0 0 16,-32 2 3-16,5-2 0 15,-84 2-1-15,122-2 0 16,-1 0 4-16,0 0-6 0,0 1 1 16,-21 3-1-1,-76 11 1-15,100-13 1 0,1 0-4 16,-2 1 4-1,1-1-2-15,-17 1 0 0,1 0-2 16,-59 2 2-16,80-5 1 16,-1-2 2-16,1 0-6 15,-3 3 5-15,-13-2-2 16,1 1 0-16,-59 14-3 16,79-11 3-16,-2-1 1 15,1-3 0-15,0 2-2 16,-9 1 2-16,-24 1 0 15,28-2-1-15,3-2-4 16,3 1 4-16,-2 1 2 16,-9 1 0-16,3-2-4 15,-42 10 3-15,40-11-1 0,4 4 0 16,-1-3-4-16,-1 1 4 16,-15 6 1-16,4-2 1 15,-42 22-4-15,59-29 3 16,2 0-1-16,0 0 0 15,1 4-5-15,-6-1 5 16,-28 11 0-16,31-11-1 16,3 1-2-16,0 0 2 15,-2-2-2-15,-4 4 3 16,3-2-16-16,-3-2-3 16,13-2-10-16,3 0-4 0,-1-2-19 15,0 0-48 1,4 0-70-16</inkml:trace>
  <inkml:trace contextRef="#ctx0" brushRef="#br0" timeOffset="-48855.23">22967 1391 266 0,'-10'-2'30'0,"-11"-10"1"15,16 11 6-15,2-2-8 16,1 1 2-16,-2 0-8 16,-3-2 1-16,-2 0-4 15,-40-8-7-15,34 9-2 16,-5 8-2-16,-3-3-8 0,-4 4 1 16,-23 6 2-1,-138 37-3-15,148-39-1 0,0 1-2 16,0 4 2-16,-5 0 8 15,-39 16-8-15,-5-1 11 16,-183 58-8-16,234-78 9 16,9-4-10-16,2 0-2 15,0 2 3-15,-22 5-1 16,7-2 0-16,-49 17-4 16,80-28 0-16,3 2 0 15,2 1-5-15,-1-3-18 16,-3 1 0-16,-11 1-72 15,23-2-31-15</inkml:trace>
  <inkml:trace contextRef="#ctx0" brushRef="#br0" timeOffset="-47755.05">22715 940 143 0,'-27'-6'142'0,"3"2"-111"15,-1 0-9-15,-4-1 5 0,-27-6-15 16,-122-23 12-16,149 28-5 16,-2 0 3-16,0 0-3 15,-2 4-8-15,-33-2 3 16,-5 10 0-16,-170 60-13 15,199-44 6-15,0 2-5 16,0 7 1-16,-5 2-1 16,-42 34 3-16,-5 7 4 15,-171 163 11-15,232-210-11 16,1 4 2-16,6-3-7 16,3 1-1-16,-25 30-3 15,-62 131 3-15,99-152-3 0,3 5 0 16,-2-4 1-1,3 6-1-15,-3 41 0 0,0 8-3 16,20 215 3-16,-6-265-2 16,7 1 0-16,7-6 1 15,1-2-3-15,24 37 4 16,13-8 2-16,173 88 3 16,-175-140-5-16,2-4 1 15,2-2-1-15,7-6 0 16,66 7 3-16,332-40-2 15,-380 15-1-15,3-4 0 16,3-1 0-16,-2-2 4 16,81-23-4-16,-4-2 0 15,277-106 1-15,-385 127-1 0,-2 1 0 16,-6 0 1-16,2 1-2 16,48-31 1-16,-7-9 0 15,145-160-2-15,-206 185 6 16,-6 1-4-16,0-4 3 15,-2 0-1-15,20-41-2 16,50-166 3-16,-94 216 0 16,-3 0-1-16,-1-1 0 15,-10 0-2-15,-12-35 0 16,-17-5 6-16,-163-161-8 16,164 201 4-16,2 7 2 0,6 2-2 15,0 4-1-15,-35-26 1 16,4 9 1-16,-131-58 2 15,162 85-4-15,-4 2 2 16,-3 2-1-16,1 2-4 16,-38-4 5-16,-158 20-3 15,203 4 0-15,-2 0-9 16,4 3 1-16,-1-3-10 16,-28 22-23-16,4 2-25 15,-80 103-96-15</inkml:trace>
  <inkml:trace contextRef="#ctx0" brushRef="#br0" timeOffset="-45979.98">21752 2832 144 0,'-4'-15'124'15,"4"13"-99"-15,0 0-9 16,2 2-2-16,0-2-8 16,2-2-1-16,33-8 1 15,-27 8 1-15,3 1 2 16,3-2 0-16,0-1 6 16,15-6-11-16,5-2-1 15,85-29-3-15,-102 36 2 16,1 1 0-16,3-4 3 15,1 4-5-15,23-10 7 16,1 2 1-16,111-27-7 16,-133 35 3-16,3 0 0 15,0 1-2-15,-2-2-2 0,27 0 0 16,89-10 1-16,-124 15 3 16,0 2-3-16,-2-1 0 15,1-4 3-15,15-1-2 16,-4 1-2-16,38-17 2 15,-56 17 0-15,-2-1 0 16,0 0 0-16,0 0-2 16,13-4 1-16,-1-5 0 15,43-16-1-15,-57 29 1 16,-1 0-1-16,1 0 0 16,-4 0 1-16,8-3-1 15,9 2 1-15,-20 3-1 0,0 0 0 16,0 2 1-16,2-2-1 15,0 1 3-15,0-1-1 16,7 5-1-16,-7-7 4 16,3-1 0-16,-3 3 3 15,0 0-5-15,5-1 1 16,0-1-3-16,8 5 1 16,-15 0-2-16,2 1 6 15,1 2 9-15,-1-2-3 16,5 6-9-16,15 22 3 15,-20-26-1-15,7-2-4 16,-2 1 2-16,1-2 3 16,6 7-4-16,3-1-2 0,29 25 2 15,-38-25-2-15,-4 3 8 16,4 2-3-16,-4 1 4 16,7 15 1-16,0 4-3 15,32 94-6-15,-35-106 1 16,-1-2 3-16,-1-2-2 15,4 2 0-15,5 17 0 16,30 63 0-16,-43-90-2 16,3 0-1-16,-3 0 2 15,-2-6-1-15,4 8 1 16,-2-4 0-16,3-5-2 16,-8-3 1-16,1-2 2 0,2 2-3 15,0 2 3 1,0-2-3-16,0 0 0 0,-2 3 1 15,2-6-1-15,2 3 1 16,-4 0 1-16,2 0 2 16,0 0 0-16,-27-2 8 15,12 2-11-15,-3 2 0 16,-5-2-1-16,0 4 1 16,-27 1 0-16,-6-1 0 15,-131 16 1-15,158-16 4 16,2 0-4-16,4 1 1 15,-2-1-3-15,-27 5 2 16,1 3-1-16,-114 24-1 0,132-30-1 16,-1 2 1-1,-3-2 0-15,-2 1 1 0,-34 6-1 16,-145 27 1-16,193-34 1 16,0 1-2-16,2-2-1 15,2 1 1-15,-26 6 0 16,5 1 1-16,-74 29-1 15,103-39 1-15,7 0-1 16,-4-1 0-16,6-2-3 16,-5 4 3-16,3-4 0 15,-4 1-4-15,8-1 4 16,-3 0-1-16,3 0 0 16,0 0 0-16,0 0-10 15,-2 7-1-15,1-9-16 0,1 2-23 16,4-2 7-16,-2 2-19 15,-2 0-54-15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2T11:47:25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11483 11899 188 0,'-14'-21'0'0,"14"21"-19"16,-2-2-37-16,2 1 56 15,0-2 18-15,0 0 12 0,-2 0 2 16,2 3-3-16,-2-1 2 16,0 0 1-16,2 1-14 15,-3 0 10-15,1-5-12 16,2 3 4-16,2-12-7 15,-2 10-12-15,5 2 11 16,1-2-8-16,2-1-4 16,7-4 0-16,56-34 3 15,-57 32-2-15,3-1-1 16,1-4-1-16,0-3 1 16,22-12 2-16,2-8-1 15,103-75-1-15,-122 98-1 0,-2 6 1 16,0 2 0-1,-5 2-7-15,17-6 7 0,-9 6-2 16,5 6 1-16,-31 2 0 16,0 0 1-16,-3 2 8 15,-1 1-7-15,-5 3 1 16,-57 42-2-16,51-41 1 16,-3 1 0-16,0 0-1 15,0-2 0-15,-20 12 0 16,-7 0 0-16,-113 56-3 15,126-59 3-15,1-3 0 16,0-1 1-16,4 1-1 16,-27 15-5-16,11-4 3 15,-29 32 1-15,77-55-19 16,5-2-11-16,4-5 18 0,1 0 10 16,14-5 3-16,87-50 0 15,-97 44 0-15,1-1 0 16,0 2 0-16,-2 3 0 15,15-15 0-15,-4 6 0 16,52-44 0-16,-63 53 2 16,-3 0-2-16,1 2 0 15,1 0-3-15,14-8-111 16</inkml:trace>
  <inkml:trace contextRef="#ctx0" brushRef="#br0" timeOffset="1648.71">12597 13315 336 0,'-7'-17'8'0,"10"16"-4"16,1-2-4-16,0 0 4 15,1-4 7-15,6 0-9 16,4-8 6-16,46-49 0 16,-47 50-3-16,-4 1 6 0,3 0 3 15,1-1-7-15,13-12-7 16,53-40 3-1,-66 54-3-15,-4 5 0 0,-1 0 0 16,1 1-1-16,7-4 1 16,-5 6 0-16,-8 4 1 15,-4 2 1-15,-2 0 10 16,-2-2-4-16,0 2-6 16,-2-2 16-16,-1 0-4 15,-11-9 0-15,16 12-12 16,-4-3 0-16,-1 0 1 15,-2 4-3-15,-11 6 0 16,-86 53 0-16,81-44 2 16,-2 3-1-16,0 2-1 15,2-4-2-15,-21 24 2 0,3-2 0 16,-41 61 1-16,79-95-1 16,1-1 0-16,4-4 0 15,2-1-21-15,2 2 21 16,10-8 10-16,59-64-6 15,-52 46-1-15,-3 4-3 16,-1 2 2-16,1-1 1 16,18-12-3-16,49-44 0 15,-74 67 0-15,-1-2 0 16,4 2-1-16,-3-2 1 0,14-7 1 16,-3 0 1-1,54-37-2-15,-68 46-2 0,0 2 2 16,-2 0 0-16,-2 2 0 15,3-3-4-15,-3 5 4 16,-12 13 12-16,-1-9-11 16,-1 2 4-16,4 1-5 15,-3-1 0-15,-7 2 1 16,-28 28-1-16,38-30 0 16,-4-1 3-16,1 1-3 15,1 2-3-15,-10 8 1 16,0 0 2-16,-40 42-17 15,52-52 5-15,-2 1 4 16,6-4 8-16,0 1-1 16,-4 3-1-16,3-5 2 0,8-2 0 15,-3-6-20 1,4 3 8-16,0-1 12 0,0 1 0 16,9-10 0-16,41-25-4 15,-45 26 4-15,5 0 0 16,-3 0 0-16,3 0-1 15,13-9 2-15,0 2 1 16,44-20-2-16,-69 36-2 16,-1 3 2-16,-3-2 2 15,0 4 1-15,0-2 14 16,-5 0-2-16,-30 9-10 16,20-4-5-16,-1 5 0 0,-3 0 0 15,2 0 1 1,-18 10-1-16,-77 54 0 0,95-64 0 15,1 1 3-15,3-2-3 16,3 0-1-16,-9 5 1 16,5-5 0-16,5 8-4 15,11-17-4-15,2-3-6 16,1-1-3-16,2-2-12 16,6-1-100-16</inkml:trace>
  <inkml:trace contextRef="#ctx0" brushRef="#br0" timeOffset="6068.41">20683 15125 99 0,'-2'-6'80'0,"-1"0"-38"0,1-2-19 15,-3-6-10-15,1-2-6 16,0-34-6-16,6 41 3 16,0 2 0-16,0 2 10 15,0-6-13-15,0-3 2 16,1 3-1-16,-1-8 3 15,-4 15-2-15,-1 4-3 16,3-4 0-16,-2 2 11 16,0-2-1-16,-2-18 1 15,2 14 9-15,0 0-1 16,4 4-12-16,-2-2 2 16,0-4-8-16,0 4 9 15,0 0-7-15,-2 6-2 0,-1 3-1 16,3-3 13-16,0 4-7 15,3 11 7-15,1 3-7 16,16 76 10-16,-15-77-10 16,-1 2-5-16,-2 4 6 15,0-2 6-15,5 23-12 16,4 91 0-16,-11-117 0 16,0-3 6-16,3-2-7 15,-3-1 0-15,2 9 0 16,2-2 4-16,3-1-2 15,-10-18-4-15,3-4 4 16,3 4 8-16,-3-4-1 16,0 0 5-16,2-2-7 0,-13-30 0 15,4 22-7-15,5-2 0 16,-5 2-4-16,2 0 3 16,-5-22-6-16,-17-71-11 15,25 93 18-15,2-2-5 16,2 4 5-16,-2 6-4 15,2-10 4-15,-2 8 4 16,4 8-4-16,-4 0-10 16,0 0 9-16,0 5 0 15,2 1 2-15,3 7 0 16,2 7 1-16,15 82 6 16,-22-82-8-16,0 1-4 0,2-1 4 15,1 2 3 1,-1 12-3-16,11 62-4 0,-8-84-60 15,-1-6-85-15</inkml:trace>
  <inkml:trace contextRef="#ctx0" brushRef="#br0" timeOffset="7300.38">22059 14766 238 0,'-4'0'7'16,"0"0"-2"-16,-1 0 25 16,-3-4 0-16,-8 4 7 15,16 0-20-15,0 0 1 16,0-1-7-16,0 1 1 15,2 0 11-15,-4-3 3 16,4 2-20-16,-4 1 6 16,4 0-8-16,-2 1 9 15,0-1-13-15,0 3-1 16,0 7 1-16,0 66 11 16,-2-49-9-16,0 4 1 0,2-1-3 15,-3 1 13-15,1 32-6 16,-4 126-5-16,10-171 1 15,-2 4 6-15,3-4-7 16,-3-1-4-16,4 20 4 16,-2-7 3-16,6 20-5 15,-10-52-2-15,2 2 2 16,-2 0 11-16,0-2-10 16,0 0 19-16,0-2-14 15,-12-40 9-15,10 25-15 16,0 2-1-16,-2-1 1 15,0-4-1-15,-5-18-3 16,-22-81 2-16,26 104 2 16,2 2 0-16,1-3 0 0,0 4-7 15,-2-14 7-15,-1 5 3 16,1-32-2-16,2 47-2 16,2-2 2-16,0 1-9 15,0 3 8-15,2-5-11 16,-2 1 11-16,2 6 1 15,-2 6-1-15,-2 2-8 16,4 4 8-16,0-2 6 16,0 12-6-16,19 90 1 15,-19-80-1-15,-2 3 5 16,2-4-3-16,-2 2-4 16,2 24 4-16,3 4 3 15,13 77-5-15,-18-124-5 0,2 2 5 16,0-7 3-16,0-1-3 15,3 5 0-15,-1-5 0 16,-2-4 6-16,2-4-6 16,-4 1 2-16,-2-3-3 15,0-3 1-15,0-9-14 16,-15-91-7-16,11 94-11 16,2-3 6-16,2 0-20 15,-2 4 7-15,-3-13-32 16,1 5-63-16</inkml:trace>
  <inkml:trace contextRef="#ctx0" brushRef="#br0" timeOffset="31281.69">21442 15861 211 0,'-4'-2'43'15,"4"-1"-43"-15,-7 2 0 16,7-2 26-16,0 3 24 16,0 0-8-16,-2 0 7 15,2 0-19-15,0 0 24 16,0 0-24-16,0 3-14 15,0-3-13-15,0 0 1 0,0 0-3 16,2 0-1-16,-2 0-2 16,3 0 2-16,26 1 13 15,-23-1 5-15,3 0-10 16,2 0 0-16,0 0-6 16,10 0 1-16,52 3-3 15,-61-6-2-15,-2 2 2 16,1-2 1-16,3 3 2 15,10-9-1-15,3 3-1 16,49-2 0-16,-67 4-1 16,4 4 0-16,-4 0 0 15,0-4 0-15,9 2-6 16,-3-1-2-16,23-9-29 0,-35 7-29 16,-3 4 21-1,2-4-69-15</inkml:trace>
  <inkml:trace contextRef="#ctx0" brushRef="#br0" timeOffset="31645.71">21801 15685 294 0,'-6'0'83'0,"6"-4"-77"16,6 0-2-16,1 4-1 16,4 0 14-16,0 4 7 15,14 2-4-15,6 6-10 16,78 38 10-16,-91-43 1 16,-3-2-14-16,-1 0 0 15,-3 0-1-15,14 3-1 16,-8 2 16-16,19 16 6 15,-34-25-4-15,-2 4-3 16,0-1-15-16,0 0 5 16,0 4-1-16,-11 20-7 15,4-24-1-15,-4 2-1 0,0-2-21 16,-2 4-27 0,-12 1-47-16,-4 0-102 0</inkml:trace>
  <inkml:trace contextRef="#ctx0" brushRef="#br0" timeOffset="32418.96">21269 15833 215 0,'-2'0'80'0,"-1"0"-54"15,3 0-22-15,0 0 0 16,3 0 8-16,-1 0-4 16,0 0-6-16,0 0 2 15,-2 2 14-15,0-4 9 16,0 2 4-16,-2 0-4 15,2 0-13-15,-2 0 0 0,2 2-14 16,-2-2-2 0,2 0-19-16,0 0-6 0,0 0-1 15,0 0 15-15,0 0 13 16,-10-2 2-16,4 2-2 16,-3 0 13-16,0 0 3 15,-2 0-8-15,-10 2 5 16,0-2-4-16,-49 7 6 15,61-7-5-15,5 0-6 16,0 1 7-16,-1-1-5 16,-1 0-3-16,-10 0-3 15,12 0-3-15,-1 0-2 16,3 0 1-16,0 0-5 16,-3 0-11-16,2 0-9 0,-1 5-2 15,4-5-18-15,-2 0-42 16</inkml:trace>
  <inkml:trace contextRef="#ctx0" brushRef="#br0" timeOffset="32947.67">21033 15761 313 0,'-3'1'64'0,"-1"-1"-56"16,2 4 2-16,-2-4 13 16,-6 5 7-16,-21 13-6 15,24-14-2-15,1-4 0 16,-1 5-6-16,0-5-1 15,-4 4-2-15,3 0-9 16,-24 9-2-16,30-11-2 16,0 2 0-16,-1 0 1 15,1 0-1-15,-3 0 0 16,1 2-1-16,4 6 1 0,0-11 0 16,2-1 0-1,-2 0-4-15,2 3 4 0,1-3-1 16,8 6 1-1,-11-6 0-15,5 0 5 0,-1 4 2 16,0-4 1-16,7 4-3 16,5 0 5-16,44 24 1 15,-49-24-9-15,1-4 2 16,-3 4-3-16,-3 1 0 16,10 0-1-16,-5-1 1 15,5 0 2-15,-19 1-3 16,1-5-22-16,-1 0-13 15,1 0-45-15,-4 1-206 0</inkml:trace>
  <inkml:trace contextRef="#ctx0" brushRef="#br0" timeOffset="51488.2">21149 15543 59 0,'-5'-3'7'16,"2"3"103"-16,3 0-91 15,-4-2-16-15,2 2 2 16,2-4 13-16,0 4 1 16,0 0-5-16,-2 0 8 15,2 0 3-15,0 0 1 16,-3 0-11-16,3 4-1 16,0-4-5-16,0 0-4 15,0 0-5-15,-2 0 1 0,2 0 1 16,0 0 0-1,0 0-2-15,0 0 0 0,2 0 0 16,-2 0 3-16,0 2-2 16,0-2-2-16,0 0 2 15,0 0 6-15,0 0 1 16,0 3-2-16,0-6 0 16,3 6 2-16,-3-3-5 15,2-5 1-15,-2 5-3 16,2 0 4-16,0 0-4 15,0 0 1-15,6 0 5 16,11 0 3-16,-17-4-6 16,3 4-2-16,-2 0 5 15,1 0 8-15,5 0-9 0,-3 4-6 16,23 1 3-16,-25-8 3 16,4 3-4-16,-2 3 5 15,1-3 2-15,6 4 4 16,3-3-7-16,26 8-4 15,-38-5 6-15,1-4 0 16,2 0-6-16,-3 0 1 16,7 0 1-16,24-4 3 15,-29-1 0-15,-2 5-6 16,3-4 1-16,-1 0 5 16,8 0-7-16,-1-2 0 15,20-4 2-15,-26 10 0 16,-5 0-2-16,3 0 0 0,-3 0 0 15,3 3 5-15,-1-3-4 16,2 0-2-16,-3 2 3 16,-1-2 0-16,0 0-2 15,0 0-1-15,1 0 1 16,8 0 2-16,-11-2 0 16,2-1-4-16,-2 3 4 15,2 0-1-15,0-1-1 16,1 1-2-16,1 1 2 15,-6-1 1-15,4 0 1 16,0-1-4-16,0 1 4 16,4 0-1-16,-2 0-1 0,7 0-1 15,-11-2 1 1,2 2 2-16,-2 0-2 0,0 0-1 16,2 0 1-16,-2 0 5 15,0-5-5-15,-2 5 0 16,2 5 1-16,-2-10 7 15,2 5-8-15,-3 5 3 16,3-10-1-16,0 5 2 16,0 5-4-16,0-5-3 15,0 0 3-15,0 0 1 16,0 0 1-16,3 0-4 16,-3 0 4-16,-3 0-1 15,3 0-1-15,0 0-1 16,0 0 1-16,0 0 1 0,-2 0 0 15,2 0-2-15,0 0 2 16,0 0 2-16,0 0-3 16,0-5-5-16,0 5 5 15,0-4 1-15,0 8-1 16,0-8 0-16,0 4 0 16,2 0 1-16,-4-4-1 15,-4-10-2-15,6 14 2 16,-2 0 2-16,2 0-2 15,0 0-1-15,-2 0 1 16,2-6 1-16,0 6-1 16,0 0-7-16,0 0 7 15,0 0-1-15,0 0-2 0,0 0 1 16,0 2-5-16,0-2 6 16,0 0-3-16,0 0-2 15,0 0 6-15,0 0 2 16,0 4-2-16,-8-4-1 15,10 0 1-15,1 0 4 16,-6 0-4-16,3 0-4 16,0 0 4-16,-6 4 4 15,6-8-4-15,0 4 1 16,0 0 3-16,0 0-2 16,0 0-2-16,0 0 0 15,0 0 0-15,0 0 0 16,0 0 0-16,-2 0 0 0,2-4 0 15,0 4-1-15,-3 0-3 16,6 0-28-16,-3 0-16 16,0 0-13-16,0 4-8 15,2-8-45-15</inkml:trace>
  <inkml:trace contextRef="#ctx0" brushRef="#br0" timeOffset="63864.68">21257 14818 192 0,'-2'-2'17'0,"-2"1"-11"15,2 1 5-15,-3-3 10 16,-3-7-1-16,5 15-9 0,0-5-3 16,3 0 4-1,-2-5-7-15,2 10 5 0,0-10-6 16,0 10 12-16,-2-5-4 16,0 0-9-16,2 0 7 15,0-5-2-15,-2 5-4 16,0-1-2-16,-7-2 0 15,7 2 7-15,0 1 1 16,2-3-2-16,-2 3 2 16,-2-1 1-16,-2-9-2 15,4 10 0-15,0-3-8 16,-3 3 4-16,1-1-5 16,-6 1 2-16,0-2-2 15,-37 2 5-15,40 0-3 16,0 0 3-16,1 0-3 0,-1 2 3 15,-4-1-1-15,-2 3-2 16,-35 19-2-16,38-18 2 16,-1 1-2-16,-1 5 0 15,3-7 1-15,-11 14 1 16,-37 36-2-16,45-48 1 16,1 1-1-16,0 4 1 15,0-5 0-15,-9 13-2 16,2-7 2-16,-15 30-1 15,31-38 0-15,0 5 2 16,2-3-2-16,-3 4 2 16,-2 14 0-16,1-2-2 0,-11 58 1 15,10-67-1-15,0 2 0 16,1-1 1-16,0 3-1 16,-3 9 1-16,-2 55 0 15,12-69-2-15,-1-1 3 16,0 1 1-16,2 3-3 15,5 6 3-15,3 2-3 16,40 48 3-16,-40-58-2 16,3 1 4-16,-1-1-4 15,1 1 4-15,14 12-1 16,2-3-4-16,59 41 3 16,-74-57 1-16,-3 2-3 15,3-1-1-15,-3-2 2 0,18 8 0 16,73 20 4-1,-86-30-5-15,5-2-1 0,-4 2 17 16,4-4-14-16,21 5-3 16,1-3 3-16,86 1-2 15,-110-6-1-15,-2 3-1 16,-1 0 1-16,-1-2 4 16,18 2-4-16,-4-5 0 15,47 5 1-15,-64-4-4 16,-4 2 2-16,1-2-5 15,3 0 6-15,9-4 6 16,50-20-4-16,-60 20-2 16,3-2 2-16,-3 2 2 15,1-3-4-15,15-6-6 0,0-1 6 16,52-38 5-16,-75 47-4 16,0 4-1-16,1-4 3 15,-1 1-2-15,3-3-1 16,-2-2 3-16,6-26-2 15,-8 26 6-15,-5 3-4 16,2-4-1-16,-2 3 2 16,2-14 0-16,3-46-4 15,-3 62 5-15,0-3-5 16,1 4 3-16,-3-3 2 16,4-2-5-16,0-5 2 15,-2-22 1-15,-2 26-3 16,-4 2 1-16,4 3-1 0,-2 4 6 15,-7-18-6-15,-2 10 0 16,-34-54 2-16,37 59-2 16,-2-2 6-16,2 1-4 15,-1 0 0-15,-9-7 2 16,-34-32-3-16,43 37-2 16,3 5 3-16,2-2-2 15,-1 3 0-15,-6-11 1 16,0 5-2-16,-27-20 1 15,29 27-4-15,-2 0 2 16,2 0 4-16,-3-1 6 16,-7-1-8-16,-1-3 1 0,-36-13-1 15,47 15 2-15,3 6-1 16,-4-4-2-16,1 2 3 16,-6-6-2-16,-34-10 0 15,42 16-3-15,1 2 2 16,-2-4 1-16,0 4-1 15,-9-3 1-15,-2-1 0 16,-37 2 1-16,48 3-1 16,-1 0 0-16,-3 0 0 15,6 0 2-15,-12-5-1 16,5 5-2-16,-23 6 0 16,32-6 1-16,-4 0 0 15,4 0-3-15,0 2 3 0,-5 3 0 16,-20 6-2-1,25-12-2-15,0 2-11 0,-2 2-2 16,4-3-2-16,-4 1-28 16,1 3-35-16,-5 5-60 15</inkml:trace>
  <inkml:trace contextRef="#ctx0" brushRef="#br0" timeOffset="92181.93">18036 9535 177 0,'2'-9'14'15,"-2"8"-6"-15,0 0 3 16,0-2-1-16,0 1-6 16,2-2-2-16,5-12 0 15,-5 11-2-15,-2 4 1 16,2-2-1-16,-2 1 0 16,2 1-2-16,-2-1 1 15,2-1 0-15,-2 3 1 0,-2-1 7 16,0 1-2-16,0-2 3 15,0-1 4-15,0 3 1 16,-7-4 2-16,9 3-2 16,0 1 7-16,0 0-3 15,0-3-14-15,0 3 2 16,2-1-1-16,-2-1-2 16,2 2 3-16,-2 0 0 15,0 0 18-15,0 2 4 16,-2-2-11-16,-2 8 0 15,1-7-8-15,3 4 3 16,0 2-2-16,0 2-8 16,0 9 10-16,-2 4-4 0,-5 73-6 15,5-72 14-15,-2 4-2 16,-1 0-1-16,3-1-5 16,-4 26-5-16,-12 89 8 15,18-125-1-15,0-1-8 16,2 2 5-16,-2-7-3 15,4 14-1-15,-2-6-2 16,8 11 2-16,-8-29 0 16,-2 5 0-16,2-1-1 15,-2-2-1-15,4 2 3 16,-1 0-3-16,14 8 0 16,-14-12-3-16,1 0 3 15,1 2 6-15,3 1-4 16,8-3 1-16,62-11 0 0,-58 9-1 15,5 0-2-15,-1-2-1 16,5 0 1-16,29-2 0 16,4-2 0-16,137-24-1 15,-170 24 1-15,-5-1 0 16,0 2-3-16,-1 1 3 16,21-8 0-16,-3 0 0 15,52-18 1-15,-84 28-1 16,2 2 2-16,0 0-2 15,0 0 0-15,12 0 0 16,52 2 0-16,-59-4 0 16,-3 2-1-16,3-1 0 15,-3 3 2-15,12-4-1 0,-3 1 0 16,20-7-2-16,-42 8 2 16,0-5 2-16,-2-2 2 15,-2 0-4-15,-5-6 3 16,-7-10-2-16,-55-57-1 15,59 61 1-15,0 4-1 16,1-3 0-16,1 2-1 16,-7-16 1-16,-28-56 0 15,40 81 1-15,-1 0-1 16,0 1 0-16,-2-2 0 16,-3-7 0-16,-2 2-1 15,-20-32 1-15,28 41 0 0,0 1 1 16,1-2-1-16,2 6-3 15,-5-6 3-15,3 4 0 16,-10 4-7-16,8-1 7 16,-1 2-3-16,-1 0 3 15,-2 0 0-15,-5 5 2 16,-45 8-2-16,44-12 0 16,-6-1 1-16,-5 1-1 15,-2 3 2-15,-31 5 1 16,-11 0-3-16,-166 38 2 15,204-42-2-15,2-2 0 16,6 1 0-16,3-3 0 16,-25 8 0-16,7-3 0 0,-46 9 0 15,74-15-10-15,3-2 9 16,3 0 1-16,-2 3-17 16,-3-1 9-1,-2-1-7-15,13-2-25 0,3 1-59 16,5-5-34-16</inkml:trace>
  <inkml:trace contextRef="#ctx0" brushRef="#br0" timeOffset="92768.6">20903 9337 137 0,'7'-9'31'16,"24"-13"-31"-16,-27 17-10 16,-1 4-57-16</inkml:trace>
  <inkml:trace contextRef="#ctx0" brushRef="#br0" timeOffset="93915.11">20933 9274 192 0,'-5'-2'17'16,"-2"0"-1"-16,0-2-16 0,1-5-8 15,6 8 8 1,0-1 5-16,0-1 2 0,0 3 5 16,0-1 7-16,0 0 20 15,-2 1-7-15,2-3-13 16,-3 3 5-16,1 0-5 15,-2-2-4-15,-1 2 7 16,-4 0-10-16,5 2 14 16,4-2-3-16,-2 3-13 15,-1-2 5-15,-1 9-8 16,2 8 8-16,-10 82-1 16,10-78-8-16,0 4 11 0,-2 1-2 15,1-4-13-15,-3 27 9 16,-23 109-2-16,19-125-3 15,2-2-2-15,-1 2 1 16,-3-1 0-16,-5 32-5 16,1 1 1-16,-8 91-1 15,24-149 0-15,0-2 1 16,0-4-2-16,2 0 3 16,-2 2-2-16,3-1 0 15,5-10 2-15,-8 3-2 16,0 4 7-16,0 2-3 15,0-2-4-15,-2 0 2 16,6 0-2-16,1 0 0 0,1 0-2 16,4 0 2-1,1 0 2-15,11 0-2 0,9-5 0 16,109-22 1-16,-111 21-1 16,4-2 0-16,2 2 0 15,0 2 0-15,30-8 0 16,-1 4 1-16,94 5-2 15,-139 6 1-15,-2 1 0 16,5 0 0-16,-4-2-3 16,20 4 3-16,71 6 1 15,-97-14 0-15,1 0-1 16,-3 2-1-16,0-2 1 16,9-2 0-16,0-3-4 15,8-1 3-15,-27 8 1 0,0-3 6 16,-3 1-6-1,3-2 7-15,0-2-7 0,0-4 0 16,-11-34 2-16,8 32-2 16,1 0 2-16,-2-4-2 15,2 0 0-15,-2-14 0 16,-13-85 0-16,15 89 0 16,4-1-4-16,1 2 3 15,4-1 1-15,2-25 0 16,4 2 0-16,38-83-2 15,-44 114 2-15,-3-1 0 16,1 6-2-16,-3-2 2 16,5-13 1-16,-3 2-1 0,-15-41 0 15,6 59-4-15,3-1 4 16,0-1 0-16,-2 4-2 16,-3-5 1-16,-2-2 1 15,7 17-3-15,0-2 2 16,2-1-14-16,0 2 15 15,0-1-2-15,2-1 1 16,-7 2 1-16,5-3 5 16,0 0-3-16,-2-3-2 15,-3 3 3-15,1 0-3 16,-4-1 0-16,-26 1-1 16,20 0 1-16,-1 0 1 0,-1-2 0 15,-1 2-1-15,-19-3 4 16,-102 2-4-16,111 2 0 15,4 2 5-15,-3-1-5 16,2 4 2-16,-28 4-1 16,4 2-2-16,-95 36-4 15,122-43 5-15,4-2 0 16,1 2-12-16,3 0 7 16,-16 3-9-16,9 0-32 15,2-2-17-15,27-10-170 16</inkml:trace>
  <inkml:trace contextRef="#ctx0" brushRef="#br0" timeOffset="95676.24">20962 15488 230 0,'-3'0'4'16,"3"-2"-4"-16,0 2-13 16,0 0 13-16,9-6 2 15,-9 3-2-15,2-1-1 16,0-3 1-16,-2 3 5 0,2-4 5 16,1 0 3-1,-3-15-8-15,0 18 4 0,0 1-9 16,0 0-24-16</inkml:trace>
  <inkml:trace contextRef="#ctx0" brushRef="#br0" timeOffset="107983.61">20729 15234 59 0,'3'6'0'0</inkml:trace>
  <inkml:trace contextRef="#ctx0" brushRef="#br0" timeOffset="129525.19">19711 12159 234 0,'0'-1'37'15,"0"1"-8"-15,0-2-4 16,2-4 2-16,-2 2-1 16,5-1-16-16,-5 1 1 15,2 0-9-15,0-3 4 16,3 0-5-16,0-4 1 15,-5 11 0-15,0 0 6 16,0 0-7-16,0 0 10 0,-3 0-4 16,3 0 7-16,-5 0-5 15,3 0-5-15,2 0 3 16,0 0 3-16,0 1-10 16,0 4 2-16,7 22 0 15,-4-16 3-15,-3 3-5 16,2 0 0-16,-2 3 0 15,2 16 10-15,0 7-8 16,-4 106 2-16,2-118-3 16,0 0 10-16,0-2-11 15,0-2 0-15,0 25 0 16,0-5 3-16,2 57-1 16,-2-95-4-16,-2 3 4 0,2-5 0 15,0-2-2 1,0 6-4-16,4-6 4 0,-4-4 0 15,2 0 2-15,-2-4 4 16,3 0-5-16,-1-6 3 16,0-2-4-16,0-42-7 15,-2 44 1-15,0 2 0 16,0-2-12-16,-2 2 15 16,0-12-9-16,-3 0 11 15,-17-49-7-15,17 58-1 16,1 2 9-16,0-1 2 15,2 2-1-15,-3-12-2 16,-2-40 2-16,7 52 1 16,0 1-2-16,0 5-4 0,-2-3 4 15,2-5 1-15,-2 4-1 16,-7-5-9-16,9 13-17 16,0 0-3-16,-2 0-48 15</inkml:trace>
  <inkml:trace contextRef="#ctx0" brushRef="#br0" timeOffset="131014.54">23000 12202 298 0,'0'-2'27'16,"0"-1"-20"-16,0 2-4 15,0-1 18-15,2-1 9 16,5 3-4-16,-9 0-7 16,2 0-9-16,0 3 1 15,-3-3-3-15,3 3-5 16,-2 30 3-16,-2-22 5 16,2 1-4-16,-3 3 3 15,2 1-2-15,-3 16 3 16,-1 2-1-16,-6 74-6 15,13-91 1-15,3-2-1 16,-3-2-3-16,2-1-2 0,2 12 3 16,0-4-2-16,9 20 0 15,-13-38-2-15,3 0 2 16,-3-2 0-16,3 0 0 16,-3 2-2-16,2-4 4 15,-4 0 0-15,-1-2-2 16,-2 0-21-16,3-2 18 15,-5-4 3-15,3-5 0 16,-7-40-3-16,11 42-2 16,3 2 5-16,-1-1-1 15,-2-1 2-15,4-11-1 16,-2 0 3-16,-2-34-1 16,-2 47-4-16,-2 7 4 0,4-5 0 15,-2 3-2-15,-3-4-3 16,-4-13 3-16,6 17 2 15,3 3-1-15,3 1-2 16,-3 0 2-16,0 0-1 16,0 2 0-16,0 4-2 15,0-4 2-15,-3 0 1 16,1 2 1-16,4 4-3 16,-4 4 7-16,2 6 0 15,5 56-6-15,-5-56 2 16,-3 0-1-16,3 1 3 15,-2-4-1-15,2 16-6 0,0 30 7 16,0-59-2 0,0 3-2-16,0-6-5 0,0 3-2 15,0 0-15-15,0-1-55 16,0-25-227-16</inkml:trace>
  <inkml:trace contextRef="#ctx0" brushRef="#br0" timeOffset="139581.18">18020 9547 56 0,'-9'-46'140'0,"9"42"-139"16,0-3 0-16,0 2 4 15,0-1-3-15,0-8 18 16,0 2 22-16,-11-20 7 0,2 28-30 16,5 0 2-1,-1-1-7-15,1 1 14 0,-8-1-15 16,-9-6-2-16,21 10-3 15,0 1 1-15,-2 0-8 16,2 0-2-16,0 1 2 16,2 7 3-16,-2 67 5 15,-2-45-9-15,2 1 9 16,-3 4 3-16,0 3-11 16,-1 33 1-16,0 4 0 15,-11 128 7-15,12-185-9 16,3-2-1-16,0-4 1 15,-3-2 6-15,3 12-3 0,6 3-6 16,-6-25 6 0,0-1 5-16,0-4 0 0,2 0-4 15,2-11 0-15,2-8 1 16,21-92-5-16,-25 89 0 16,3 1 0-16,-3 1 5 15,0-6-5-15,0-26-8 16,-2-2 8-16,-15-121-1 15,9 153-1-15,-2 7 1 16,2 4 1-16,1 4-1 16,-5-11 1-16,-9 3-12 15,19 25 12-15,0 8-1 16,3 2 2-16,-3 7-2 16,4 21 2-16,3 9 4 0,13 136-5 15,-20-160-5-15,0-1 5 16,0-6 4-16,-2-1-2 15,-1 19-4-15,-1-7 4 16,-4 15 5-16,5-50-7 16,3 0 2-16,0 2 5 15,-3-5-4-15,1-10 1 16,-11-77-7-16,9 71 6 16,-1-2 0-16,3-2-3 15,-3 0-32-15,3-22 12 16,0 2 3-16,29-47-20 15,-19 89 5-15,8 4-28 16,3 7-103-16</inkml:trace>
  <inkml:trace contextRef="#ctx0" brushRef="#br0" timeOffset="141116.25">24377 9382 275 0,'0'-4'4'16,"0"0"0"-16,5 0 6 16,-1-3-8-16,11-19 3 15,-15 19 23-15,-4 5 11 16,4 0-13-16,-2 0-5 15,-3-2 6-15,3 2 3 16,0-2-18-16,0 4 6 16,2 0-16-16,0 0 10 15,0 2-12-15,2 4 2 16,-2 6-2-16,11 80 11 0,-7-68-8 16,0 2-6-1,2 1 7-15,-2-1 4 0,2 24-8 16,5 96 1-16,-11-129-1 15,0-2 6-15,-2-1-4 16,0-2-4-16,0 11 4 16,0-4 4-16,-3 6-6 15,3-25 0-15,2-4 1 16,-2-2-1-16,-5-5 5 16,0-11-8-16,-2-6 6 15,-33-100 4-15,33 106-7 16,2-2-5-16,-1 1 5 15,-1 4 4-15,-9-20-4 0,-32-68 0 16,42 93 0 0,1 4 3-16,1-1-3 0,2 3-7 15,-6-8 4-15,6 2-1 16,1-4 6-16,3 18-7 16,0 0 2-16,0 4 3 15,5 4 0-15,1 8-1 16,4 8 1-16,34 95 5 15,-38-95-3-15,4 2-4 16,-1-2 4-16,-1 0 3 16,11 24-5-16,27 80-6 15,-42-112 6-15,-1 3 4 0,-3-6-2 16,0-3-4 0,2 11 4-16,-2-9 3 0,-2-9-5 15,2-11-3-15,-3-6 3 16,1 0 2-16,0-3 1 15,-5-20-6-15,1-3 6 16,-23-104 1-16,22 122-4 16,3 2-7-16,2 3 7 15,-1 6 2-15,-4-11-2 16,1 2-9-16,4 26 9 16,2 8 2-16,2 6-2 15,-4 5-4-15,2 24 4 16,0 7 2-16,4 110-1 15,0-148-2-15,-2-1 2 0,1-4 5 16,2 0-6-16,-1 11-9 16,-2-5-23-16,-4 28-37 15,0-37-109-15</inkml:trace>
  <inkml:trace contextRef="#ctx0" brushRef="#br0" timeOffset="163897.5">15625 16802 239 0,'-18'-9'10'0,"-15"-8"-2"16,2-1-3-16,-43-9-3 15,63 19-1-15,2 7-2 16,2-3 2-16,3-1 2 16,-9 1-3-16,-8-1 1 15,19 6-1-15,0-2 0 0,0 1-2 16,0 0-6 0,2 1-21-16,-3 3-21 0</inkml:trace>
  <inkml:trace contextRef="#ctx0" brushRef="#br0" timeOffset="168965.81">15358 10104 138 0,'-4'-4'39'0,"-4"3"-17"0,2-2 0 16,-1 0-7 0,-7-3 2-16,1 1-2 0,-29-1 0 15,35 6-12-15,0 2-3 16,-1 0 2-16,-1 0-1 15,-5 4-2-15,-1-1 2 16,-39 6 3-16,46-5 5 16,-4-4 2-16,-1 3-1 15,-3-2 4-15,-13 5-10 16,-84 22 4-16,93-20-4 16,-3 3 4-16,4 0-4 15,0 4-3-15,-18 12 3 0,1 12 4 16,-59 121-5-1,76-129 4-15,4 6-5 0,1-3 9 16,4-1-1-16,-13 35-3 16,8-4 3-16,10 116 0 15,14-158-10-15,6 1 0 16,6-6 2-16,3 2 1 16,27 17-1-16,179 45 0 15,-184-78-1-15,4 1 3 16,-2-3-1-16,2 1-6 15,50 7 4-15,3-7-2 16,202-8 2-16,-259-4-1 16,-4-2 1-16,-1 0 5 15,-3 0-6-15,37-11-2 16,-9-4 2-16,94-73 7 0,-143 76-7 16,-3-5 0-16,-5-1 0 15,-1 0 3-15,6-29-3 16,-23-136 0-16,-2 156 0 15,-4 5 2-15,-6 2-2 16,-1 2-1-16,-22-30 1 16,-8 5 3-16,-124-104-3 15,147 128 1-15,3 3-1 16,-1 4 5-16,2 5-5 16,-22-20 0-16,5 7 0 15,-68-19 1-15,93 48-1 16,1 5-7-16,-3-1-3 0,0 2 1 15,-18 7-8-15,-79 54-18 16,98-46-2-16,0 1-55 16</inkml:trace>
  <inkml:trace contextRef="#ctx0" brushRef="#br0" timeOffset="193848.32">14683 1894 306 0,'-27'232'45'15,"29"-173"-20"-15,2 5 17 16,-2 7-3-16,3 3 15 16,2 76-12-16,0 13-2 15,-1 360-8-15,-6-446-7 16,4-11-6-16,1-7 6 0,1-3-12 15,8 55-10-15,40 154 6 16,-43-233 0-16,0 2-8 16,0-4 2-16,-2 0-3 15,11 31 8-15,-2-8-8 16,15 78-2-16,-31-120 2 16,3 2 2-16,0-3 0 15,-1 2-4-15,0 10 4 16,1-2 0-16,1 20-2 15,-6-40-10-15,-2 2-9 16,4-2-13-16,-2 0-26 16,0-2-46-16,-4-4-115 0</inkml:trace>
  <inkml:trace contextRef="#ctx0" brushRef="#br0" timeOffset="195034.1">18448 1452 208 0,'-2'1'50'0,"2"2"-19"16,2-3-10-16,0 0 17 15,0 0-8-15,0 0 13 16,12-7-8-16,-12 3-23 16,1 3 11-16,-3 1-8 15,0 0-11-15,2-3 1 16,-2 10-4-16,-2-7 5 16,2 0-6-16,2 0 2 0,0 1 3 15,0 3 7-15,2 2-12 16,21 24 7-16,-21-21-4 15,5 5 12-15,3 4 2 16,-1 4-12-16,9 24 14 16,7 16 1-16,42 205-8 15,-59-205 1-15,-3 4-6 16,-2 2 9-16,2 0-9 16,8 65-5-16,28 274 6 15,-41-342 7-15,4 4-15 16,-1-5 7-16,-3 5-2 15,0 63 10-15,-2-3-13 16,-19 231 2-16,7-308-3 16,3-2 7-16,-2-4-5 15,2-7-6-15,-11 39 6 0,4-18-6 16,-8 28-7-16,21-88-35 16,6-4-7-16,-3 0-17 15,0 0-78-15</inkml:trace>
  <inkml:trace contextRef="#ctx0" brushRef="#br0" timeOffset="200063.48">15387 1796 171 0,'100'-26'32'0,"4"0"-24"16,197-44-7-16,-257 54 4 16,2 2 7-16,-2 0 1 15,-1 0-3-15,44-12-10 16,160-52 0-16,-209 64-6 15,-1 2-5-15,-1 0-54 16,5 0 65-16,36-11-2 16,-1 7 2-16,140-21 0 15,-182 33 4-15,-1-1 7 16,-2 1-10-16,0-2 10 16,36-3 32-16,0-4-14 15,145-31 2-15,-183 34-22 0,2 2-4 16,-2 0-2-16,-2 0-3 15,29-10 0-15,108-30 3 16,-139 41-2-16,-6 0-1 16,2 3 1-16,-3 0-1 15,19-2 0-15,-5 4 2 16,59 0-3-16,-76 0 2 16,1-1 0-16,-1 2-1 15,1-4 2-15,16-1-1 16,-1 0-1-16,42-9 3 15,-67 12-3-15,2 3 10 16,-2-1 8-16,1-2-8 16,9 0-9-16,19-5 3 0,-28 8-4 15,-3 1-1-15,0 2 1 16,3 1 6-16,5-1-2 16,-4 6 0-16,13 10-3 15,-19-16 1-15,-4-1 7 16,2-2-3-16,0 1-1 15,2 8 2-15,-2-1 0 16,6 30-6-16,-1-30 1 16,-3 0 0-16,2 2 0 15,1 0 0-15,4 10-2 16,24 60 5-16,-26-62 7 16,-5 3-2-16,2-4-9 15,4 4 11-15,3 19-8 16,-1 0-1-16,38 70-2 0,-38-94 4 15,-1 0 2-15,1-4-4 16,-4-1-1-16,9 14-1 16,-1-5-1-16,17 34 2 15,-24-46-2-15,-5-2 1 16,0 1 0-16,-2-4-1 16,4 8 1-16,2-2 0 15,-8-9 3-15,-2 0-2 16,0 0 0-16,0 0-1 15,-9 0 1-15,-8 0-2 16,-79 13-1-16,71-9 1 16,0-1 0-16,0 1-4 15,-2 3 1-15,-27 5 0 0,-4 0 3 16,-141 26 0 0,169-34 2-16,-1-1 1 0,-1 2 3 15,1-1-3-15,-38 4 11 16,-155 10-4-16,184-16-1 15,3-1-5-15,3 2-1 16,-2-1 3-16,-38 6-2 16,5-2-2-16,-145 25-2 15,180-26 2-15,-3-1 1 16,1 2-1-16,0-2 1 0,-42 8-2 16,-3 0-1-1,-151 31 1-15,200-40-1 0,0 2 1 16,3 2 0-16,2-3-1 15,-29 4 1-15,-94 9 3 16,132-19-1-16,0 2-2 16,-3 2-1-16,0-1 1 15,-21 5 0-15,-8 4-1 16,-118 40-1-16,143-42 1 16,6 1 0-16,0-1 0 15,0-3 0-15,-18 10 1 16,5-6 0-16,-63 14-1 15,82-20-1-15,-1 0 1 16,-2-3 0-16,4 1 1 16,-19 2-1-16,-57-12 1 0,77 9-1 15,-1 2 0-15,-2-2 0 16,3 0 0-16,-19 3 0 16,3-2 0-16,-56 5 0 15,69-6 0-15,1 0 1 16,1 3-1-16,-2-1 0 15,-17 0 0-15,2 0 0 16,-61-2-1-16,80 2 1 16,1-2 0-16,1 2 1 15,2-2-1-15,-15 0 0 16,-38-10 0-16,57 10 0 16,0-3 0-16,1 2-1 0,2-1 1 15,-3-1-18 1,1 2-49-16,1 7-24 0</inkml:trace>
  <inkml:trace contextRef="#ctx0" brushRef="#br0" timeOffset="201245.96">14716 1213 339 0,'-4'-8'45'0,"2"4"-12"15,-6-3 0-15,2 2 21 16,-5 11-6-16,11-5-28 16,-2 4-19-16,6 7 4 15,-2 2-2-15,5 14-2 16,30 86 2-16,-27-97-1 15,-4-2 2-15,3 0-1 16,-3-4 1-16,11 14-1 16,-7-7-1-16,13 6-1 15,-23-26 2-15,0 2 4 16,0-4 10-16,0 2-2 16,0-8 15-16,0-7-28 15,-2-75 0-15,2 70-2 0,0 2 2 16,0 2-2-1,0 0 0-15,0-19-5 0,4-46 3 16,0 72-20-16,-1 5-22 16,1 0 0-16,1 5-33 15,4-5-11-15,2 6-144 16</inkml:trace>
  <inkml:trace contextRef="#ctx0" brushRef="#br0" timeOffset="202050.07">15095 1416 414 0,'-5'-3'43'0,"3"-1"-31"15,-4 0 14-15,3-2 26 16,-2 8-5-16,5 0-17 16,0-2-26-16,0 2 6 15,-2 1-10-15,2-2-3 16,10 13 3-16,-10-11 3 16,4-2-3-16,-2 4-3 15,0-1-37-15,5 5-25 16,-1 4-62-16</inkml:trace>
  <inkml:trace contextRef="#ctx0" brushRef="#br0" timeOffset="202696.94">15714 958 318 0,'-2'-20'129'0,"0"18"-91"16,-1 2-18-16,6 0 6 15,-3 0 11-15,-3 0-4 0,6 2-23 16,-8 0-4-16,5 0-4 16,0 0 4-16,2 0-3 15,-2 2-2-15,3 4 8 16,13 54 7-16,-14-37-11 15,2 3 3-15,0-2-5 16,1-2 5-16,3 26-8 16,6-6-2-16,28 62 2 15,-32-93 1-15,-2-3-1 16,-1-1 0-16,-1-1-13 0,8 11-2 16,-3-7-11-1,9 7-34-15,-15-20-8 0,1-6 22 16,-1 0 25-16,-1-5-41 15,6-7-117-15</inkml:trace>
  <inkml:trace contextRef="#ctx0" brushRef="#br0" timeOffset="203113.5">15919 1458 397 0,'-2'-2'43'0,"2"-1"-39"15,-2 2 4-15,2-2 22 16,8-5-8-16,-5 5-9 16,-1-5-7-16,2-1-4 15,0 0-4-15,8-12 4 16,24-57 1-16,-32 60-2 16,2 0 0-16,-3 2 1 0,2-1 5 15,1-20-7 1,1-1 0-16,9-70 1 0,-14 95 1 15,-2 3-2-15,0 2-3 16,0 2 2-16,2-4-4 16,-2 3-40-16,-2 16-27 15,4-9-69-15</inkml:trace>
  <inkml:trace contextRef="#ctx0" brushRef="#br0" timeOffset="203487.92">16146 1369 231 0,'-2'-44'137'0,"2"36"-120"15,2-2-16-15,4-2 4 16,0 0 9-16,2-10-3 16,5 0-4-16,24-21-7 15,-35 42 8-15,-2 1-6 16,0 1-1-16,0 2 8 16,0 3 8-16,0 4-6 15,2 42 3-15,-4-40-10 0,2 0 13 16,-2-2-17-16,2-2 2 15,2 10-2-15,7 14 0 16,-3-32 0-16,-4 2-13 16,5-4-37-16,0 1-6 15,10-2-123-15</inkml:trace>
  <inkml:trace contextRef="#ctx0" brushRef="#br0" timeOffset="203629.8">16659 1179 364 0,'2'0'30'15,"2"-2"-30"-15,1-2-20 16,-1 0-92-16</inkml:trace>
  <inkml:trace contextRef="#ctx0" brushRef="#br0" timeOffset="205029.91">16108 1408 55 0,'-2'-5'67'16,"0"-4"-8"-16,-9-26-19 15,13 31 4-15,-2 2 3 16,0 0-12-16,-2 2 1 15,4-5-15-15,-2 3-7 16,0-13 2-16,-2 13 1 0,2 0-4 16,0-2 1-1,0 2 2-15,0-2 0 0,2 0-8 16,5-13-8-16,-7 14 6 16,0 3 3-16,2-2-9 15,-2 1 0-15,4-4 0 16,21-11 4-16,-23 14-4 15,0 0-4-15,1 2 2 16,-1 2 2-16,4 2 2 16,-2 2 2-16,17 32-2 15,-21-30 8-15,2 3-4 16,-2-2-5-16,0 1 4 16,-2 12 2-16,2 3-6 15,-7 48 1-15,5-61-1 0,2-1 4 16,0-6-5-1,-2 2-3-15,2 7 3 0,7 5 0 16,-7-19 0-16,2 0 0 16,2 0 0-16,0 0-1 15,6 0 2-15,-1-1 3 16,35-16-4-16,-35 12-33 16,0-1-58-16,0 2-90 15</inkml:trace>
  <inkml:trace contextRef="#ctx0" brushRef="#br0" timeOffset="207381.48">13553 2789 395 0,'-69'60'99'15,"51"-36"-97"-15,7 12-2 16,-5 7 0-16,1-1 5 15,-19 40-3-15,-3 11 2 16,-102 189 8-16,117-240 6 16,-2-1-5-16,3-4-9 15,5-7 5-15,-15 32-3 0,7-19-6 16,8-7 0-16,19-40 6 16,-1 0 6-16,4-7 5 15,4-5-16-15,5-14 1 16,52-120-2-16,-58 118-2 15,-2-2-5-15,-1 0-6 16,-2-1 9-16,8-30 3 16,-10-2-12-16,-9-107 10 15,5 157 2-15,0 2 1 16,2 3 0-16,0 3 0 16,-3-7 2-16,3 6-2 15,16 6-13-15,-9 8 10 0,2 3 2 16,2 0 1-1,0 4 0-15,16 7 1 0,77 66 3 16,-81-64-2-16,-5 3 1 16,-1 2 1-16,-1-1 3 15,18 24-6-15,-5-2-1 16,40 86 0-16,-63-119 7 16,-2-1-4-16,-1-4-1 15,-3-2 1-15,2 8 11 16,-7-2-10-16,-43 9 1 15,28-18-4-15,-1 2 4 16,0-2-4-16,-2 0 2 16,-17 2-3-16,-65-3 0 0,98-4 0 15,5 0-23 1,2-2-46-16,0-1-78 0</inkml:trace>
  <inkml:trace contextRef="#ctx0" brushRef="#br0" timeOffset="207620.89">13900 3094 452 0,'23'-2'58'0,"-7"-2"-55"16,21-11-2-16,-30 12 6 15,1-3-7-15,0 2-1 16,-2 1 1-16,9 0 0 16,-1-1-10-16,28-4-15 15,-33 4-22-15,1-2-84 16</inkml:trace>
  <inkml:trace contextRef="#ctx0" brushRef="#br0" timeOffset="207796.7">13956 3327 477 0,'2'18'3'0,"8"-11"-3"16,63-18-8-16,-53 1 8 16,0-1 0-16,2 4 0 15,3-4-23-15,23-7-115 16</inkml:trace>
  <inkml:trace contextRef="#ctx0" brushRef="#br0" timeOffset="211362.04">21939 936 286 0,'0'-4'14'15,"-2"-7"-8"-15,2 4 13 16,-2-7 17-16,2 14 12 16,0 0-12-16,0-2-10 15,0 0 6-15,-3 2-1 16,1 6 1-16,-2-1-7 16,2-5-18-16,0 1-6 0,0 10 8 15,-5 14-4 1,0 17-3-16,-38 185 4 0,27-175-4 15,3 0-2-15,-3 0 5 16,3 0-4-16,-16 51-1 16,2-3 0-16,-52 167 0 15,72-241 1-15,5-4-1 16,2-9 0-16,2-7-16 16,-5 15 10-16,21-27 5 15,-10-4 1-15,3-8 4 16,3-4-1-16,0-2-2 15,9-23-2-15,-1-9-11 16,31-134 6-16,-45 155 1 16,-3 2-3-16,0-3 6 15,-1 1 0-15,0-33 2 0,-4 2-2 16,-10-122 2-16,8 166 0 16,2 1 0-16,-1 3 1 15,3 7-1-15,-2-16 1 16,2 0-1-16,0 24-3 15,-2 7-24-15,4 2 27 16,0 6 2-16,5 11 1 16,5 8-2-16,56 122 2 15,-47-125-2-15,-6 1-2 16,3 1 4-16,-3-3-3 16,14 30 0-16,-2-6 0 15,33 78 0-15,-55-117 1 0,1-1 0 16,-4-6-2-16,0 3 4 15,4 6-3-15,-18 14 7 16,6-20-5-16,-7 0 0 16,-3 0 0-16,-3 1-2 15,-14 5 0-15,-7-1 3 16,-89 27-3-16,113-38 0 16,7 2 0-16,3-4 0 15,4 0 0-15,-8 0-13 16,8-4-35-16,20-21 12 15,-9 8 31-15,5 2-8 16,-3-2-17-16,5-1-5 16,15-18 1-16,75-76 9 0,-85 95 13 15,-2 0 2 1,2 3 10-16,-3 2 1 0,17-12 5 16,-6 8 13-16,34 16 12 15,-57 9-11-15,3 4-7 16,-1 3-7-16,4 2 2 15,9 16-6-15,-2 6 2 16,50 84-3-16,-55-107 1 16,-1-4-1-16,1-3 8 15,-4-4 8-15,13 9 5 16,31-11 0-16,-48-13 8 16,1 1-11-16,-3-2-5 0,0-5-12 15,8-16 4 1,-3-7-3-16,8-112 0 0,-24 122-2 15,3 3 0-15,0 5-1 16,-1 4 0-16,-3-20-50 16,-2 8-10-16,-15-12-26 15</inkml:trace>
  <inkml:trace contextRef="#ctx0" brushRef="#br0" timeOffset="211670.54">22712 980 359 0,'-2'3'103'0,"4"2"-97"15,1 12-4-15,6 11 5 16,33 154 23-16,-36-136 4 15,4 0-6-15,-2-4-7 16,3 0-18-16,12 43-1 16,4-7 1-16,68 102 3 15,-84-170-6-15,-3-6-6 16,0 3 4-16,-4-5-6 0,5 1-14 16,-7-11-8-1,-39-62-75-15,24 52-1 0,-8 0-41 16</inkml:trace>
  <inkml:trace contextRef="#ctx0" brushRef="#br0" timeOffset="212082.75">22726 1508 290 0,'-7'-6'68'16,"3"2"-30"-16,1 0-18 15,-1-4-15-15,6-1 9 16,45-24-6-16,-30 22-8 16,6-2 0-16,2-4 3 15,-1 3-1-15,23-12-2 16,0 1-3-16,67-36 3 15,-99 53 0-15,-2 4 0 16,1 2-1-16,-3 4 0 16,13 4 1-16,34 64 7 0,-51-46-3 15,-1 2 11-15,2 0-5 16,-4 2-9-16,7 23 4 16,0 1-5-16,18 69 9 15,-22-114-3-15,-3-1-6 16,1 0 1-16,-1-6 4 15,5 4 1-15,0-8 19 16,29-60-22-16,-32 44 5 16,-4-4-8-16,-2-2 0 15,-2-1 0-15,-2-20-2 16,-50-94-1-16,41 125 3 16,-1 4 2-16,-1 3 11 15,-1 3-3-15,-13-5-9 0,0 11-1 16,-64 40 0-16,80-26-7 15,2 0-24-15,1 0-53 16,4-1-44-16</inkml:trace>
  <inkml:trace contextRef="#ctx0" brushRef="#br0" timeOffset="-192251.58">22042 1426 243 0,'-4'-6'47'0,"-12"-16"-40"16,11 19-4 0,1 3-3-16,2-1 5 0,0-2 4 15,-4-2-1-15,4 1 12 16,-2-13-2-16,6 13-14 16,-2-2 7-16,0 2 0 15,0-1-3-15,2 0-1 16,-2-13-2-16,-2 20 11 15,-2 2 7-15,2-1-7 16,-1-3-7-16,-3 6-2 16,-3 0-4-16,-29 30-3 15,29-27 0-15,1 0 6 16,-2 5 0-16,-1 0-4 16,-6 13 3-16,-1 3-3 15,-27 69 2-15,38-89-2 0,5 0-1 16,0-4 3-16,2 0-4 15,-2 4 4-15,8-2-4 16,-4-10 0-16,3-2 5 16,0-1 19-16,3 0-18 15,10-13 2-15,9-9-6 16,80-91-1-16,-90 95-1 16,-1 1 1-16,-3 0 1 15,1 3-2-15,9-15-3 16,-6 6 2-16,1 2 1 15,-20 29-30-15,2 0 20 16,-5 6 10-16,5 6 5 0,-4 15-4 16,-14 120 0-16,16-120 0 15,0-7 1-15,2-1-2 16,0-3 0-16,2 22 2 16,0-11 0-16,18 26-2 15,-20-53 0-15,2-3 0 16,-2-3 0-16,5 3 1 15,4-6 16-15,4-4-14 16,49-52 0-16,-46 43-3 16,-3-2 2-16,3-1-2 15,1 2 0-15,15-22-1 16,69-72 1-16,-91 106 0 16,1 2 0-16,1 3-2 15,-3 2-10-15,11-4 7 0,-3 10 5 16,37 46 0-16,-48-33 3 15,3 0 0-15,-2 1-1 16,0-3-2-16,4 18 1 16,1-2-1-16,19 42 0 15,-25-68 0-15,-2-2 0 16,1-2-1-16,-1-2-1 16,6 2 2-16,34-22 8 15,-28 7-1-15,5-6-5 16,2-4 0-16,0 0-2 15,19-21 0-15,0-3 1 16,59-67-1-16,-97 110-4 16,0 3 4-16,-4 2-10 0,2 0 10 15,0 8 1-15,-2 12 5 16,3 91-3-16,-1-88-3 16,0-4 2-16,0-2-2 15,3-4 0-15,4 14-1 16,22 12 1-16,-31-40 0 15,2-2 3-15,3-1 9 16,-1 0-11-16,6-5 8 16,0-6-9-16,42-62 2 15,-43 62-2-15,-5 1 2 16,0 3-2-16,1 7 0 0,-1-9-10 16,-1 8 10-1,-6 22 3-15,6-10-3 0,-1 2 5 16,0 3-2-16,0-5-1 15,3 13-2-15,8 31-1 16,-11-44-1-16,3-2 2 16,-3-1-50-16,0 0-55 15,3 5-111-15</inkml:trace>
  <inkml:trace contextRef="#ctx0" brushRef="#br0" timeOffset="-185016.46">21710 2813 525 0,'-4'-11'25'0,"-25"-16"-8"16,26 27-2-16,1-2-2 16,-2 4 14-16,-1-2-4 15,-2 2-3-15,-1 4-20 16,-34 72-4-16,25-44 4 16,-3 6 4-16,-1 1-3 15,-2-1-2-15,-19 40 2 16,-1-2 4-16,-61 129-5 15,94-190-6-15,6-4 6 0,2-6-1 16,2-4-4-16,0 7 0 16,16-24 5-16,-12-7 28 15,5-4-28-15,2-4 0 16,-2-4 0-16,10-28 1 16,2-7-1-16,28-160-2 15,-44 185-10-15,-3 3 11 16,0 4-7-16,-2 5 0 15,6-25 8-15,-3 17 2 16,6-4-2-16,-9 46-4 16,0-1-8-16,2 4 11 15,3 0 1-15,8 7-6 0,65 58 5 16,-55-51 0-16,-4 4-2 16,4 5-2-16,-1-2 5 15,18 27 2-15,-5 4-2 16,46 107-6-16,-77-149 6 15,1 0 0-15,-3-6 0 16,-2 0 0-16,-2 10 6 16,-7-4 8-16,-61 24-10 15,44-34-2-15,2-4 3 16,1 0 12-16,0-2-14 16,-21 4-1-16,-56-10 1 15,98 2-6-15,2 0 0 16,2 3-34-16,0-2-22 0,7-6 46 15,9-4-40 1,76-57-15-16,-77 52-31 0,4 0-76 16</inkml:trace>
  <inkml:trace contextRef="#ctx0" brushRef="#br0" timeOffset="-184766.58">21754 3076 93 0,'33'-26'92'16,"48"-35"-42"-16,-79 57 2 16,2 1-12-16,-1 0-1 15,-3 6-13-15,5-3-15 16,6 28 13-16,-1-17-2 15,2 4-10-15,-1 1-1 16,-2 1-4-16,15 14 6 16,1 3-3-16,60 53-9 0,-76-80 8 15,-3-3 8-15,1 0-13 16,0-2 8-16,2 2 7 16,-3-4 24-16,-2-16 1 15,-8-1-34-15,4-2-7 16,-6 0 2-16,1 2-5 15,-2-17-5-15,-2-59-12 16,14 82-18-16,-1 1-24 16,1 2-41-16,4 2-26 15</inkml:trace>
  <inkml:trace contextRef="#ctx0" brushRef="#br0" timeOffset="-184285.25">22460 2675 358 0,'0'-11'74'0,"-2"5"-34"16,2 2-13-16,-2 2 18 15,0-4 7-15,-2 5-19 16,-5 5-11-16,7-2-19 15,-4 8 7-15,0 6-10 16,-3 6-3-16,-5 14 3 16,4 6 2-16,-3 93 3 15,19-109-5-15,1 3 0 16,1 3 19-16,4 1-9 0,7 27-9 16,62 112-1-1,-61-154 0-15,2-2 0 16,-2-1-11-16,1-5-18 0,21 12-4 15,-2-8-49 1,61-9-61-16</inkml:trace>
  <inkml:trace contextRef="#ctx0" brushRef="#br0" timeOffset="-183666.8">22294 3003 153 0,'-11'13'346'15,"15"-17"-327"-15,3 2-7 16,-1-1-11-16,3-1 8 15,9-3-6-15,65-26-3 16,-66 26 0-16,6-1-3 16,-1-1-13-16,2-1-7 15,21-3 13-15,1-4-7 16,84-15-5-16,-115 30 11 16,-4 4 9-16,-1 0 1 15,-4 2 1-15,9 5 0 0,-3 0 9 16,8 33-9-1,-17-31 3-15,-3-2 4 0,2 5 6 16,-2 1-12-16,2 13 7 16,0 76-4-1,-2-84 5-15,2 0-9 0,3-3 0 16,1 0 0-16,6 15 2 16,3-6-2-16,45 26 0 15,-47-52 0-15,1-2 11 16,-5 0-7-16,2-1 0 15,9-6 2-15,-4-4 3 16,19-60-8-16,-35 51-1 16,-4 0 1-16,-2 2 6 15,-4 2 5-15,-7-20 1 0,-68-50-3 16,69 77 7-16,3 4-12 16,0 3-4-16,1 0 4 15,-10-2-4-15,2 3-1 16,-11 7-25-16,29-4-37 15,4 6-4-15,-2-2-31 16</inkml:trace>
  <inkml:trace contextRef="#ctx0" brushRef="#br0" timeOffset="-183083.79">23077 2919 249 0,'0'0'201'0,"0"2"-197"16,5 4-4-16,0 2 0 15,4 9 2-15,2 4 11 16,53 76-12-16,-52-77 4 16,1 0-4-16,1-4 5 15,-1 0 1-15,11 13-6 16,49 34 4-16,-66-61 5 15,3-4-4-15,-6 2 7 16,-2-4 1-16,7-2 19 16,-7-8-33-16,-11-50 0 0,7 52 1 15,2 1-1 1,-2 2-3-16,4 1-1 0,0-8 1 16,5 3 2-16,36-14 1 15,-33 21-7-15,3 4 7 16,1-2-2-16,-1-1 5 15,14-1-6-15,51-14 6 16,-65 15 2-16,-2-1-5 16,-1-5 1-16,-2 3-1 15,9-12 5-15,-7-2-5 16,-3-52-6-16,-12 62 6 16,-1 2 0-16,0 3 1 15,-2 0-1-15,-5-7 0 0,-1 5-3 16,-32 20-1-16,35-1 3 15,2 6 1-15,0 2 5 16,0 4-5-16,-7 20 0 16,-19 123 0-16,30-137 7 15,5 0-5-15,3-6-4 16,3-4-1-16,6 19 2 16,5-10-23-16,64 18-49 15,-62-49-67-15</inkml:trace>
  <inkml:trace contextRef="#ctx0" brushRef="#br0" timeOffset="-182810.7">24058 2807 117 0,'-15'-11'400'0,"-8"4"-390"16,-37-13-6-16,56 22-4 15,-5 2 18-15,-3 4-18 16,4 4 2-16,-10 12-2 16,-4 12 9-16,-40 119-9 15,50-126 8-15,5 1-6 16,3-5 5-16,2 0-7 16,0 22-5-16,42 65 5 15,-18-106-11-15,0-2-31 0,0-1-19 16,1-6-55-16,23-1-76 15</inkml:trace>
  <inkml:trace contextRef="#ctx0" brushRef="#br0" timeOffset="-182201.36">23981 2257 378 0,'-10'0'164'0,"6"-1"-156"16,4 2-1-16,-5 2-9 16,7 14 4-16,38 96-4 0,-28-83 6 15,1 8 2 1,3 5-6-16,-3 2-1 0,14 48 1 16,-5 7 6-16,20 211-4 15,-37-275-4-15,-3-9 5 16,3-6 0-16,-3-5-3 15,3 20-1-15,-1 6 1 16,-4-42 7-16,4-2-7 16,-2-4-1-16,3-5-7 15,1-14 2-15,8-11-17 16,59-96 7-16,-54 118 12 16,-7 4 1-16,0 1 3 15,-3 5 0-15,9-4-7 0,-3 7 7 16,23 33 4-16,-32-20-4 15,2 1 3-15,-2 2 5 16,1 0-6-16,7 14-3 16,32 61 2-16,-35-78 9 15,-2 0-8-15,0-3 1 16,0-2 0-16,9 7 9 16,-5-6-7-16,28-16 7 15,-37-3 3-15,2-6-3 16,-4-1-12-16,-2-2-2 15,-2-18 2-15,-8-5 0 16,-69-81 5-16,62 110-4 16,3 4 1-16,1 2 4 15,3 2-6-15,-11-8-4 0,-18-5-2 16,39 19-13 0,0 1-62-16,2 4 13 0,4 0-36 15,2 1-82-15</inkml:trace>
  <inkml:trace contextRef="#ctx0" brushRef="#br0" timeOffset="-181499.13">24747 2801 217 0,'2'0'88'16,"7"1"-72"-16,20 43 1 15,-18-27 11-15,-3 2-15 0,4-2-4 16,-1 3 6-1,9 20-2-15,1 3-9 16,23 97 7-16,-44-119-5 0,0-4 4 16,-2-3-3-16,-1-4-2 15,1 10 15-15,0-8 17 16,-10-27-31-16,8 3-6 16,0-3-9-16,4 3-12 15,-2 0 2-15,2-12 16 16,18-39 1-16,-12 56 2 15,5 0 4-15,-2 0-4 16,3-1 1-16,7-4 4 16,1-3-5-16,38-27 1 15,-47 34 4-15,1-6 11 16,1 3-14-16,3-6-2 0,8-13 3 16,0-4 1-16,32-74-4 15,-56 91 2-15,0 6-2 16,-2-3 1-16,-2 6 4 15,-6-11-1-15,-32-23-1 16,36 47 1-16,-3-1-4 16,-3 2-2-16,4 4 2 15,-8 9 1-15,5 8 1 16,4 77-4-16,10-82 4 16,3 0 3-16,-2-2-5 15,4 2-2-15,3 17 1 16,2-8 1-16,38 18-4 15,-40-52 3-15,3-3 2 0,-1-3 11 16,1-3-12-16,15-13-2 16,64-73 2-16,-78 82 0 15,-1-1 0-15,-1 9-3 16,0-1-1-16,12-7 4 16,-3 8 0-16,25 32 3 15,-38-14 5-15,0 2 14 16,0 2-9-16,0 0-5 15,2 14-6-15,-2 3 8 16,-12 58-1-16,-7-78-8 0,-6 3 2 16,-2-2-2-1,-2 0-1-15,-20 12-41 0,-118 30-113 16</inkml:trace>
  <inkml:trace contextRef="#ctx0" brushRef="#br0" timeOffset="-181248.37">23640 2623 541 0,'13'-10'25'0,"22"-11"-11"15,23-8 3 1,235-70-17-16,-241 85 5 0,0 6-2 16,4-2-3-16,-3 2-13 15,52-3-72-15,-5 4-103 16</inkml:trace>
  <inkml:trace contextRef="#ctx0" brushRef="#br0" timeOffset="-180101.04">21978 3934 155 0,'-12'2'324'16,"-80"54"-317"-16,68-24-4 16,0 7-2-16,-5-1 26 0,2 3 0 15,-25 38-15-15,-81 152-4 16,117-204-2-16,3 1-4 16,2-3-4-16,2-5 4 15,-6 18-6-15,5-12-12 16,22-16 14-16,-6-22 2 15,5-8 14-15,5-8-13 16,-3-6-2-16,14-28 4 16,2-15-1-16,33-174-2 15,-57 218-2-15,-3 5 2 16,-4 6 10-16,2 4-4 16,0-16 8-16,-9-3-6 15,7 37 8-15,2 0-14 16,0 1-2-16,0 2 0 15,6 9 0-15,6 6 2 16,66 102-1-16,-56-90 1 0,3 1 3 16,-4 1-5-16,4-1-6 15,22 28 4-15,-5-3 1 16,50 87-15-16,-97-127 15 16,-3 1 2-16,-6 0 7 15,-1-3-8-15,-19 16-1 16,-96 36 1-16,107-68 7 15,2-2-6-15,3-2-2 16,7 0 5-16,-16-6-8 16,10-4 1-16,14-58-16 0,10 51 14 15,6 2 0-15,6-3-20 16,-2 2 5-16,21-27 0 16,2 3 20-16,76-80 0 15,-98 114-5-15,-4 4 5 16,-4 2 4-16,-3 6-2 15,9-5-1-15,11 52 8 16,-19-23 5-16,1 2-11 16,0 2 0-16,0 0-3 15,13 26 4-15,0 2-2 16,65 87-4-16,-74-136 6 16,3 2 0-16,0-7 5 0,-2-2-4 15,15 0 10-15,0-14-5 16,39-90-9-1,-65 76 1-15,-1 2 0 0,-2-2 6 16,0 3-8-16,0-25-2 16,-11-64 2-16,9 98 0 15,0 6-4-15,-2 1-26 16,2 3-39-16,-2-6-36 16</inkml:trace>
  <inkml:trace contextRef="#ctx0" brushRef="#br0" timeOffset="-179840">22730 3848 353 0,'0'-8'124'0,"2"2"-87"15,-2-7-29-15,0 9 10 16,0 37 1-16,-2-3-1 15,2 3 1-15,0 2-6 16,5 3-13-16,1 36 12 16,6 5 0-16,44 161-12 15,-43-208 0-15,0-7-1 16,0-4-1-16,3-6-12 16,13 16-39-16,53-12-51 15,-73-27-43-15</inkml:trace>
  <inkml:trace contextRef="#ctx0" brushRef="#br0" timeOffset="-179400.22">22786 4198 373 0,'-31'-17'116'0,"31"15"-83"16,2-2-30-16,2 0 14 15,5-3-14-15,9-4-2 16,91-55 0-16,-80 52 4 15,-2 4-5-15,0 1-3 16,-5 6-1-16,20-6 4 16,-9 9 0-16,30 53-2 0,-61-34 4 15,-2 6 4-15,3 0-3 16,-6 6-2-16,3 22 3 16,-2 6 2-16,-2 104-6 15,6-149 2-15,0-5 1 16,3 0 3-16,-3-5-6 15,3 4 1-15,5-12 10 16,-7-10 10-16,1-10-21 16,-2 0 0-16,0-5 2 15,1-21-2-15,-6-6 0 16,-25-90-9-16,16 132 9 16,-1 0 5-16,2 2 0 0,-2 3-5 15,-10-6 0-15,1 4-3 16,-27 26 3-1,43-4-16-15,-2 6-17 0,2-1-41 16,4 1-45-16,-5 11-182 16</inkml:trace>
  <inkml:trace contextRef="#ctx0" brushRef="#br0" timeOffset="-179084.32">23327 4145 388 0,'18'0'19'16,"32"34"-12"-16,-40-22 11 16,3 4 12-16,-1 2-2 15,1-1-4-15,14 22-21 0,56 87 4 16,-73-107 3-16,1-4-8 16,1 0 7-16,-6-5-9 15,13 9 12-15,-6-6-4 16,5-13 7-16,-18-5 25 15,-2-6-10-15,0-10-28 16,-2-1-4-16,0-18 5 16,-2-13 0-16,-15-108-3 15,23 143-4-15,6 2 4 16,-4 0-1-16,5 4-9 16,9-15-11-16,53-25-42 15,-55 50-19-15,-1 2-49 0</inkml:trace>
  <inkml:trace contextRef="#ctx0" brushRef="#br0" timeOffset="-178067.51">24087 4060 367 0,'-4'-1'40'16,"-5"-1"-23"-16,2-1 14 15,-4 6 1-15,-6-3-11 16,-49 25-4-16,55-12-9 15,-2 1-7-15,2 1 6 16,2 3-5-16,-11 19 13 16,4 3-14-16,10 87 2 0,12-108-3 15,5-5 0-15,1-2 0 16,1-5-2-16,10 8-10 16,3-9 3-16,66-27 8 15,-81 2-46-15,-3-1-6 16,4 0 2-16,-6 0 32 15,10-18 19-15,4-58 18 16,-22 88 11-16,2 2-6 16,-2-1-6-16,-1 6 11 15,1-5-7-15,0 3-21 16,6 20-2-16,1-13 2 16,3 6 8-16,1-3-8 15,1 4-2-15,11 7 2 0,4 2 4 16,64 25-3-1,-71-42-2-15,-3-1 2 0,2-4 14 16,0-2-6-16,16-6-9 16,70-62 9-16,-88 50 2 15,4-2-9-15,-4-5 6 16,1-4-8-16,13-34 13 16,-2-11-13-16,37-210-2 15,-62 237 2-15,-4 11-1 16,-4 3-10-16,-6-1 8 15,-7-29 6-15,-6 12 3 16,-49-28 6-16,69 84-10 16,-1 9 0-16,-1 8 3 15,1 8-5-15,-6 20 0 0,-5 185 0 16,19-170 7-16,0 7-5 16,0-4 0-16,1 0 4 15,1 59 2-15,2-8-5 16,42 166-6-16,-33-257 6 15,3-8-6-15,1-6 3 16,2-3-5-16,19 3 1 16,3-15 0-16,65-61-20 15,-94 44-2-15,-5-2-11 16,-3 0 27-16,-1 4 10 16,6-18 7-16,0-34 10 15,-9 69 4-15,-4 6-10 16,2-3-6-16,0 3-2 0,2 6 15 15,0 7-14-15,25 64-2 16,-22-62-2-16,2 2 3 16,0-4-2-16,-1 0-2 15,9 12 2-15,1-8 0 16,38 0-1-16,-45-27 0 16,1-4 2-16,0-3 5 15,-4 0-5-15,7-18-4 16,6-97 4-16,-26 99 2 15,-3 8-4-15,0 3-6 16,-3 2 6-16,-14-16 19 16,-2 11-17-16,-71-10 1 0,82 36 0 15,5 1 0-15,1 1-3 16,1 1-12-16,-9 4-11 16,9 4-25-16,7 31-42 15,12-45-27-15,7-1-89 16</inkml:trace>
  <inkml:trace contextRef="#ctx0" brushRef="#br0" timeOffset="-177317.89">25165 4001 333 0,'29'-41'154'0,"-29"45"-110"16,0-2-39-16,0-1-2 0,3 6 17 15,1 5-4-15,8 9 3 16,48 82-9-1,-49-85-9-15,-3 7 10 0,-1-3 8 16,0 4-17-16,4 24 1 16,-13 108 0-16,-5-141 2 15,3-8-2-15,2-5-2 16,-3-2 7-16,-2 6-2 16,-2-9-6-16,-20-42-3 15,29 33-5-15,0 0 8 16,0 1 0-16,5-2-3 15,-1-8 3-15,8 2 1 16,45-28 1-16,-39 30-4 0,3 3 4 16,0 0 2-1,2 1-4-15,16-16-3 0,84-49 3 16,-111 63 3-16,-4-1-1 16,-3 2-4-16,-3-2 4 15,5-16 0-15,-4 0-2 16,-22-67-6-16,11 80 6 15,1 1 0-15,-2 1 0 16,2 2-2-16,-6-13 5 16,4 6 0-16,-9-1-3 15,18 20-5-15,0 7 5 16,0 6 0-16,2 1 2 16,1 14-4-16,19 90 4 15,-20-94 0-15,0-3-2 0,5 2-4 16,-3-1 4-16,7 18 0 15,3-7-9-15,57 26-2 16,-55-61-2-16,3-3 3 16,2-3 2-16,-3-1-4 15,18-7-3-15,-1-2 13 16,52-22 4-16,-78 38-4 16,-1 6 4-16,2 2 0 15,-3 1 10-15,10 10-2 16,34 55 4-16,-44-57 3 15,-3 4-4-15,-4-2 0 16,0 3-7-16,-4 18 10 16,-9 3-8-16,-74 90-7 15,62-112 4-15,4-3-1 0,-2-5-4 16,5-4-1-16,-18 6-25 16,9-12-7-16,-19-61-27 15,50 31-65-15,5-3-147 16</inkml:trace>
  <inkml:trace contextRef="#ctx0" brushRef="#br0" timeOffset="-176815.71">25961 2454 225 0,'-13'-56'413'16,"-30"-54"-377"-16,45 108-6 15,0-1-4-15,-2 6-17 16,0-1-7-16,0 4-2 16,3 20 10-16,37 174-6 15,-27-128 5-15,3 13 13 16,-1 3-15-16,2 0-2 15,18 76-2-15,5-5 3 16,134 186-6-16,-136-325-5 16,-1-6 5-16,-3-4 3 0,-3-6-3 15,31 4 0-15,88-50 0 16,-130 22-2-16,-5-2-4 16,-1 2-21-16,-5 4 27 15,9-14 0-15,-5 12-20 16,14 50 17-16,-27 2 3 15,0 4 14-15,0 4-3 16,-2 8-10-16,-5 47 2 16,-3 7 6-16,-23 214-6 15,22-278-2-15,1 3 3 16,0-8-1-16,1-2-3 16,-11 31-6-16,-24 56-8 15,37-112-49-15,-2-2-58 0,-2-1-124 16</inkml:trace>
  <inkml:trace contextRef="#ctx0" brushRef="#br0" timeOffset="-176018.04">27554 2783 638 0,'0'-14'84'0,"2"4"-49"0,1-10-3 16,-6 12-21-16,-3 40-4 15,3 10 13-15,-10 12-5 16,-7 8 3-16,-9 5-7 15,-20 61-3-15,-154 285 9 16,176-357-11-16,8 0-4 16,-2-2-4-16,8-10 4 15,-18 40 1-15,13-17-3 16,1 13-13-16,19-83 8 16,0 2 4-16,-2-5 2 15,4-10-8-15,7-18 0 16,3-17 1-16,43-203-10 0,-50 198-10 15,2-8 7-15,-2 0 7 16,1 0 8-16,8-57 2 16,26-196 4-16,-40 281 2 15,2 4 7-15,-4-2-11 16,0 2 15-16,2-30 6 16,-2 6-19-16,4-63 4 15,0 117-2-15,-6 0-4 16,2 4 0-16,-2 4-10 15,6 15 10-15,1 14 14 16,42 190-12-16,-36-169 0 16,2-1 1-16,3-1 5 15,6-2-8-15,18 50-3 0,98 167 3 16,-114-238 4 0,-1 5-2-16,0-7-4 0,-6-1 4 15,20 30 1-15,-5-4-3 16,44 77-7-16,-74-123 7 15,-2-4 2-15,2-4 2 16,0 0-7-16,-2 2 6 16,-2-8 10-16,-42-44-13 15,22 33-3-15,-7 1 3 16,-7 2 4-16,-5 3 0 16,-36-14 4-16,-206-25 5 15,248 44 13-15,3 0-13 0,3 0-11 16,7 0-2-16,-25-4 0 15,11 2-6-15,-20-12-18 16,56 20-41-16,0 1-72 16,5 2-156-16</inkml:trace>
  <inkml:trace contextRef="#ctx0" brushRef="#br0" timeOffset="-161464.23">20401 3338 128 0,'-6'0'113'0,"2"0"-92"16,-1-1-13-16,-3 1-1 16,0-3 21-16,-7-4 4 15,15 3-13-15,0 1 3 16,-2 2 0-16,2 1-16 15,0-3 1-15,0 3-6 16,-2 0 6-16,2 0-7 16,0 0-5-16,0 0 5 15,2 3 0-15,2-3 1 16,32 1 3-16,-28-2-4 16,4-2 8-16,1 0-8 0,-1-1-1 15,12-4 1-15,0-1 2 16,51-17 0-16,-67 24-4 15,-1 1 4-15,1-2 0 16,2 3-2-16,7-3-3 16,-1 3 3-16,26 0 2 15,-40 0-1-15,0 0-2 16,-2 0 2-16,3 2 1 16,-3-2 6-16,-7 4 5 15,3-4 10-15,0 0-10 16,-5 0-12-16,-3 0-2 15,-7 1 2-15,-8-1 4 16,-65-1-5-16,76 1-3 16,6 0 3-16,-2 0 0 0,5 0 0 15,-10 1-3-15,3 1-13 16,-1 8 10-16,13-6-11 16,4-2-19-16,2 0-26 15,3-2-197-15</inkml:trace>
  <inkml:trace contextRef="#ctx0" brushRef="#br0" timeOffset="-160261.27">20948 4632 212 0,'-11'-2'61'0,"4"0"-26"0,2 0-6 16,1-1-12 0,-3 2 7-16,3-1-5 0,-5-2 3 15,7 4-4-15,4-2-7 16,-2 2 0-16,0 0 9 15,2-3-18-15,5 3-1 16,-5 0 2-16,0 0 8 16,3 0-11-16,4 0 2 15,8-1-2-15,6 1 4 16,64-8-2-16,-72 6-4 16,-3 2 4-16,-3-2 1 15,-1 2-3-15,10 0-2 16,-5 0 2-16,10 4 3 15,-25-4-1-15,0 2-2 16,2-2 2-16,0 0 12 0,-3 0-6 16,-2 2-6-16,-1-2 11 15,1-2-9-15,-1 2 2 16,-1-2-6-16,-11 0 2 16,-2 0 4-16,-66 4-6 15,72 0-6-15,1 0 6 16,1 0 0-16,3 1 0 15,-8 2-5-15,3-2-6 16,-3 6 2-16,17-9-19 16,2 0-43-16,0 0 20 15,3 0-77-15</inkml:trace>
  <inkml:trace contextRef="#ctx0" brushRef="#br0" timeOffset="-151500.77">27975 788 117 0,'2'-8'27'0,"-2"2"18"16,3 2-8-16,-3-2 8 15,2-5-7-15,-2-12-10 16,-2 17 0-16,2-1 11 16,-3 3-18-16,3 1-1 15,-2-5-1-15,0 0 12 16,-1-13-9-16,3 19-11 16,0 2 6-16,0 0 1 15,0-1-13-15,-2 1 9 0,2-3-3 16,-4 7 10-1,2-5-7-15,2 1-13 16,-2 1 8-16,0 4 5 0,-3-1-7 16,-20 55 6-16,9-28-13 15,-3 7 12-15,-1 4-9 16,-3 2 1-16,-19 45-3 16,-5 2 7-16,-116 190-6 15,137-238-4-15,-1-8 4 16,5-1 2-16,4-5-4 15,-20 29-8-15,9-14 6 16,-16 38 1-16,43-80-14 16,2-2 1-16,2 0-6 15,1-2 19-15,-1-1-3 16,22-20 4-16,-8 1 3 0,5 0 1 16,-6-5-4-1,3 0-1-15,13-27 1 0,0-3 2 16,53-109-2-16,-72 139-8 15,-1 2 8-15,1-1-1 16,-2 0 1-16,13-26-2 16,-4-1-3-16,33-113 4 15,-46 136-2-15,3 6-7 16,-2 1 10-16,0 6 1 16,6-19 1-16,14-14-4 15,-27 50 4-15,0-3-4 16,-2 6 2-16,-1-1-15 15,1 2 14-15,2 4-3 16,0 43 7-16,2-36-5 16,1 0 4-16,3-1 3 0,2 5-5 15,4 19-2-15,7 2 2 16,47 104 7-16,-55-122-7 16,0 3-1-16,-1-1 1 15,0-2 3-15,9 24-3 16,39 87-4-16,-52-116 4 15,3 0 2-15,-3-3 0 16,1-5-4-16,4 15 4 16,-2-6-3-16,-5 11 1 15,-6-26-10-15,-2 0 10 0,-7-1 22 16,-5 2-20-16,-15 4 1 16,-13-3-2-16,-157 15 11 15,167-20-5-15,5 0-3 16,2-3-2-16,6 1 12 15,-22 0-14-15,-26-8-1 16,71 7-11-16,0 2-3 16,3-1-32-16,-1 2-44 15,10 0 14-15,3-2-90 16</inkml:trace>
  <inkml:trace contextRef="#ctx0" brushRef="#br0" timeOffset="-151119.14">28926 934 227 0,'-6'-8'322'0,"-1"-4"-270"16,-28-10-35-16,31 24-9 16,-4 6-2-16,-5 7-6 15,-1 2 1-15,-15 23-1 0,-11 10 9 16,-105 153-8-16,124-175-2 15,0 0 3-15,4-2 0 16,1-2-2-16,-15 25-21 16,4-8-4-16,-27 42-23 15,52-79-22-15,0-4-5 16,0 0-67-16</inkml:trace>
  <inkml:trace contextRef="#ctx0" brushRef="#br0" timeOffset="-150894.23">28427 1117 362 0,'0'-4'80'15,"5"-2"-79"1,1 0 0-16,33 7 5 0,-31 5-6 16,1 5 3-16,3 1 4 15,-1 1 7-15,13 10-10 16,63 71-1-16,-72-80 0 15,2 2 1-15,0 0-4 16,-1 0-5-16,17 16 4 16,1-1-9-16,66 42-115 15</inkml:trace>
  <inkml:trace contextRef="#ctx0" brushRef="#br0" timeOffset="-150638.83">29329 1145 407 0,'29'-24'7'0,"-10"17"-7"16,-2 1 0-16,1 0 4 15,0 3-1-15,18-4 3 16,-3 3 13-16,65 4 5 15,-80 3-18-15,-3-3-4 16,2 0-2-16,-5 0 0 0,13 1-1 16,21 3-40-16,-43-1-83 15</inkml:trace>
  <inkml:trace contextRef="#ctx0" brushRef="#br0" timeOffset="-150467.9">29443 1338 289 0,'-4'1'131'16,"11"-1"-129"-16,1 2-2 15,4-2 9-15,5-2-9 16,64-5 1-16,-68 2-1 0,9 1 0 16,1 0-22-1,-1-2-151-15</inkml:trace>
  <inkml:trace contextRef="#ctx0" brushRef="#br0" timeOffset="-149884.64">30137 581 385 0,'21'-68'23'16,"-16"61"-10"0,2 6-5-16,-3 1 3 0,3 6-5 15,6 2 5-15,3 15 4 16,55 98 7-16,-55-90-8 16,1 1 8-16,2 4 0 15,-2 0-5-15,17 35-16 16,57 148 2-16,-80-184-3 15,0-3 6-15,-1-8-5 16,-2-4-2-16,10 20 2 16,-2-8 3-16,15 18-4 15,-29-48-3-15,-2 0 3 0,0-2 5 16,0 0-3 0,0 2 0-16,-2-4 0 0,-7-10 7 15,2 1-9-15,0 0-1 16,-1-3 1-16,-1-2 0 15,-9-16-10-15,-38-76 8 16,47 95 1-16,3 4 1 16,-1-2 0-16,0 4-2 15,-8-11 2-15,3 3 6 16,-21-5-6-16,30 22-1 16,1-2 1-16,0 3 1 15,0 1 2-15,-4 5-2 16,-3 8-1-16,-30 75 4 15,33-72-4-15,-1 0 0 16,1 2-9-16,2-1 4 0,-8 18-15 16,-5 66-36-16,14-96-39 15</inkml:trace>
  <inkml:trace contextRef="#ctx0" brushRef="#br0" timeOffset="-149513.3">31290 623 484 0,'-55'-8'70'15,"50"14"-64"-15,1 4-6 16,-2 7 0-16,-4 2 14 16,-5 20 4-16,-58 122-16 15,54-121 12-15,3-7 2 16,3-2-16-16,-3-1 0 15,-15 30-2-15,5-10 0 16,-38 60-3-16,61-106-29 0,0-2-23 16,3 0-10-16,0-6-23 15</inkml:trace>
  <inkml:trace contextRef="#ctx0" brushRef="#br0" timeOffset="-149311.09">30921 766 208 0,'-13'4'209'0,"-10"8"-209"15,27-8-4-15,1 2 4 0,3 4 20 16,4 2 9 0,15 14-18-16,6 5 4 0,96 81 0 15,-114-97-15-15,4 3 0 16,-1 4-25-16,-3-2-105 15</inkml:trace>
  <inkml:trace contextRef="#ctx0" brushRef="#br0" timeOffset="-141968.95">30615 1566 241 0,'-6'-4'41'16,"-10"-2"-10"-16,11 2 25 15,5 2-6-15,-2 0-23 16,0 0 11-16,2-2-13 16,-2 1 8-16,4-4-12 15,-4 5-15-15,2 2 3 0,0 0 9 16,0 0-13 0,0 0 3-16,-2 2-7 0,2-1 5 15,-2-1-6 1,2 3-12-16,-3-1 12 0,3 4 8 15,-2 4-4-15,2 56 5 16,-2-48-7-16,0 1 5 16,0 1-5-16,-3 3 1 15,-2 21-3-15,-4 6 5 16,-47 117 1-16,42-132-5 16,3 0 1-16,-3-5 6 15,3-2-8-15,-16 27 2 16,2-10-2-16,-60 68 8 15,68-99-5-15,-2-3-5 0,1 2 4 16,1-3 6-16,-22 10-8 16,-79 24-3-16,96-39 3 15,1-4 3-15,-4 3 1 16,3-2-8-16,-27 4 8 16,-1-4-2-16,-103-2-2 15,130-4 1-15,0 1-1 16,6 2 7-16,-2-1-5 15,-21-2-4-15,5 3 4 16,-64-5 6-16,88-1-8 16,-1 3-1-16,1 0 1 15,0-2 5-15,-16-4-4 16,-62-18-2-16,72 24 2 16,-1-2 2-16,3 0-3 15,-4 1-6-15,-16-2 6 0,-5 0 4 16,-74-14-2-16,97 15-4 15,4 2 4-15,1-1 2 16,1-1-4-16,-11-5-6 16,1-2 6-16,-28-24 8 15,46 27-5-15,-1 3-6 16,-1-1 6-16,-1 2 2 16,-11-10-5-16,-39-20-5 15,50 30 5-15,-1-2 3 16,-1 4-2-16,2 2-2 0,-5-8 2 15,1 3 2-15,-5-1-3 16,15 8-7-16,0-3 7 16,2 1 0-16,0 2-14 15,-3-1-15-15,3-2 0 16,-5 6-3-16,3-8-35 16,0 3-35-16,0-2-10 15</inkml:trace>
  <inkml:trace contextRef="#ctx0" brushRef="#br0" timeOffset="-141334.61">28548 1958 256 0,'-5'-3'130'15,"-1"-8"-78"-15,-6-4-10 16,14 17-8-16,-2-4-17 16,0 4-17-16,0-1-3 15,3 6 3-15,2 6 10 16,14 79-1-16,-14-69-8 16,-3 4 6-16,3-4 4 15,-3 4-8-15,5 23-3 0,-3-2 2 16,7 79 3-1,-11-112-5-15,2-3-2 0,-2-4 2 16,2-2 3 0,1 5 0-16,-1-6-6 0,-2-7 6 15,3-1 6-15,-1-2 5 16,-2-3-12-16,4-10-2 16,-2-8 4-16,2-82-4 15,-8 84 0-15,0-1 0 16,0 1 4-16,-1 0-4 15,-2-22-9-15,0 6 9 16,1-45 1-16,6 78-1 16,0 5 0-16,0-2 0 15,2 0 1-15,-2 2-1 16,6 6-10-16,-6-10 10 0,5 4 3 16,2 0-2-16,2 4-2 15,8-2 2-15,6 0 2 16,62 4-3-16,-70-6 1 15,-1 4-1-15,-4 0 6 16,2 0-5-16,8 0-2 16,-4 4 2-16,15 15 0 15,-29-18-1-15,2-1-6 16,-2 0 0-16,1 0-11 16,1 4-32-16,12 8-36 15,-10-10-210-15</inkml:trace>
  <inkml:trace contextRef="#ctx0" brushRef="#br0" timeOffset="-115217.92">26881 8600 245 0,'-20'-30'0'0,"20"26"-1"16,0 4-86-16,0-2 87 15,0 2 39-15,0 0-11 16,-2 6-20-16,2-6-2 15,0 0-4-15,-2-2 10 16,2 2 22-16,0 0-3 16,-3 0-12-16,-1-4 16 0,2 4-8 15,2-4 1 1,0 4-7-16,0 0-7 16,-2-2 9-16,2-2 9 0,-4-1-13 15,0 5 6-15,2-2-4 16,2 2 5-16,0-3-9 15,-2 3-8-15,-2 5 4 16,4-3 0-16,-2-2-13 16,2 5 4-16,-3 7-1 15,-1 14 9-15,-2 15-9 16,-37 171 1-16,36-154 8 16,1 8 11-16,-3 5-12 15,2 0 4-15,-4 70-6 16,2 4 6-16,16 277-15 15,6-365 4-15,3-3-4 0,-1 2 1 16,1 2 2-16,15 56-5 16,63 239 4-16,-81-292 3 15,-4 1-5-15,0-4-3 16,-3-2 3-16,10 54 2 16,-3-12-1-16,21 135-2 15,-28-209 2-15,-1-2 4 16,-2-3-5-16,1-2-5 15,5 19 5-15,-5-6 1 16,16 47 2-16,-22-71-6 0,0-2-1 16,2-4 4-1,0 0-30-15,0 4-8 16,2-6 0-16,-2-7-5 0,-2 2-73 16,2-4-154-16</inkml:trace>
  <inkml:trace contextRef="#ctx0" brushRef="#br0" timeOffset="-111818.2">27362 8868 119 0,'0'-3'110'0,"7"1"-81"15,-7 0-19-15,0 0 9 16,3 0 7-16,-3 0-8 15,0-2 7-15,2 0 2 16,2-18-12-16,-2 18 8 0,-2 2-7 16,0-2 3-1,2 0 3-15,-2 0-7 0,-4-8 8 16,2 10 8-16,2 0-16 16,-2-1 6-16,0 3-5 15,-8-1 6-15,1-1-13 16,-39 5-4-16,34 0-1 15,3 1 5-15,-1 4-8 16,-1 0-1-16,-9 10 1 16,-3 4 3-16,-44 68-4 15,61-69-9-15,3-2 9 16,1 1 0-16,4 0-3 16,-4 16-1-16,17 56-11 15,-9-85 12-15,3-3-4 16,2-1-2-16,0-3 9 0,8 3 2 15,3-9 1 1,41-38-6-16,-53 28 6 0,4 2-1 16,-6-3-2-16,3 1-8 15,5-18 8-15,-3 4 3 16,0-50-1-16,-11 72-4 16,0 2 4-16,0 2 2 15,-3 0-3-15,3-4 3 16,-2 5-3-16,2 3 2 15,0 0-3-15,0 3-6 16,0-1 4-16,2 6 2 16,3 4 0-16,29 50 4 0,-25-50-4 15,1 1 4-15,4-2-3 16,-3 0-2-16,12 11-3 16,-2-3 3-16,33 27-6 15,-50-42-51-15,1 1-64 16,2-1-90-16</inkml:trace>
  <inkml:trace contextRef="#ctx0" brushRef="#br0" timeOffset="-111428.24">27730 9097 439 0,'-13'-7'73'0,"13"3"-54"16,0 4 6-16,0 0 8 15,0 2-16-15,0 2-15 0,8 36 2 16,-3-23 4-16,-3-3-8 16,1 1-1-16,-1-1 1 15,5 14 0-15,-3-4-18 16,21 28-36-16,-21-48-23 15,0 0-58-15</inkml:trace>
  <inkml:trace contextRef="#ctx0" brushRef="#br0" timeOffset="-111218.87">27960 9106 464 0,'2'-9'76'15,"0"2"-61"-15,-4 7-15 16,2 0 14-16,0 3-6 16,2 5 3-16,2 3-11 15,1 7-4-15,4 3-11 16,17 58-11-16,-21-65-39 16,0-2 2-16,-3-2-61 15</inkml:trace>
  <inkml:trace contextRef="#ctx0" brushRef="#br0" timeOffset="-110998.02">28203 8968 490 0,'2'-2'26'0,"13"-9"-12"16,-5 7-14-16,-2 2 1 16,1 0-1-16,3 0-2 15,9 0-16-15,4 0-45 16,55-2-72-16</inkml:trace>
  <inkml:trace contextRef="#ctx0" brushRef="#br0" timeOffset="-110500.33">28523 8494 430 0,'-4'-50'89'15,"8"55"-82"-15,0-8 0 16,4 3 0-16,-2 3-6 15,12 4 22-15,4 7 2 16,70 84-20-16,-74-75 1 16,-3 3-5-16,1-5 11 15,-1 4-12-15,12 20 0 0,35 88 0 16,-57-115 1 0,-1-3 0-16,-2-2-1 0,0-3 0 15,6 11 0-15,-4-8 0 16,0-1-7-16,-4-14 7 15,0-2 0-15,-4-2-2 16,2 0 1-16,-3-7 2 16,-4-4 3-16,-20-37-4 15,20 48-2-15,1-3 2 16,-2 4 6-16,6-1-5 16,-9-2 2-16,-10-11-3 15,21 24 6-15,0-3-5 16,-2 2 1-16,1 0-2 0,-3 6 0 15,-4 3 0 1,-11 58 0-16,15-56-4 0,2-1 3 16,2 3-8-16,2-1-60 15,-4 18-28-15,4 1-112 16</inkml:trace>
  <inkml:trace contextRef="#ctx0" brushRef="#br0" timeOffset="-109816.83">29294 9567 522 0,'-36'-2'59'0,"5"2"-47"15,-22-2-11-15,4 4-1 16,-40 30 3-16,80-18-2 16,0 0-1-16,6 0 0 15,1 0-3-15,0 14 0 0,38 44 0 16,-30-63 3-16,8-3 0 16,-3 0-7-16,5-2 6 15,11 3-2-15,1-3-7 16,57-22 9-16,-76 7 1 15,2 0-1-15,-4 1 1 16,-3-3-8-16,8-10 8 16,-4 1 4-16,3-41-2 15,-11 58 1-15,0 3-1 16,0 2 4-16,2 0-6 16,3 0-1-16,31 18 1 15,-25-8 2-15,2 0-2 16,3 3-20-16,-1-1-78 0</inkml:trace>
  <inkml:trace contextRef="#ctx0" brushRef="#br0" timeOffset="-109493.96">29678 9783 558 0,'-19'-2'0'16,"9"-5"-47"-16,37-32 38 0,-12 29 9 15,-1 4 6 1,-4 2-5-16,1 2 1 0,10-2-2 16,-4 8 15-16,17 36-2 15,-37-25 12-15,-1 0-15 16,2 3 1-16,-3-4-11 15,-3 17 1-15,-13 53-1 16,23-74 2-16,1 1-2 16,1-3-1-16,3 1-9 15,6 5-6-15,5-6-23 16,80-10-65-16</inkml:trace>
  <inkml:trace contextRef="#ctx0" brushRef="#br0" timeOffset="-109216.99">30056 9768 477 0,'-2'-5'87'0,"2"4"-75"16,0-5 5-16,2-1-3 16,5-3-13-16,22-4 5 15,-27 14-3-15,2 1 3 16,0 4 4-16,0 3 3 15,2 4 8-15,-2 8-8 16,-6 65-10-16,0-72-5 0,0 1 4 16,2-1-1-16,0-2-1 15,0 14-15-15,15 36-9 16,-13-60-9-16,5 1-38 16,2-4-40-16,0 1-113 15</inkml:trace>
  <inkml:trace contextRef="#ctx0" brushRef="#br0" timeOffset="-109015.21">30310 9682 521 0,'-13'-27'43'15,"17"25"-24"-15,3-4-13 16,1 4-5-16,2 0 4 0,7-2-3 15,4 2-1 1,45 4-2-16,-57-2-9 0,-2 0-14 16,0-2-44-16,2 2-46 15</inkml:trace>
  <inkml:trace contextRef="#ctx0" brushRef="#br0" timeOffset="-108552.02">30617 9388 322 0,'-2'-16'144'0,"-2"-16"-132"0,4 29 1 15,2 0 20 1,0 6-15-16,3-2 22 0,1 10-16 16,8 7 3-16,44 86-9 15,-45-82-16-15,1 2 7 16,-3-3-3-16,2 4-6 15,9 21 0-15,36 71 0 16,-53-110 1-16,-1 2-1 16,-2-4-7-16,-2-1 1 15,5 7 6-15,-5-5 0 16,-5 0 10-16,3-9-5 16,0 0 1-16,0-2-6 15,-3 2-6-15,-1-8 6 16,-3-1 0-16,-22-46-3 15,26 44 3-15,0 0 1 0,1 4 3 16,0 1-4-16,-3-8 3 16,-5 1 4-16,10 16 10 15,0 0-15-15,2 2 5 16,-2 4 1-16,0 8-2 16,-2 8-6-16,-17 84 0 15,17-86 0-15,2 3 0 16,0-2-29-16,2 2-62 15,-3 19-168-15</inkml:trace>
  <inkml:trace contextRef="#ctx0" brushRef="#br0" timeOffset="-108077.68">31420 10524 565 0,'-20'-6'54'0,"-48"-6"-34"0,68 9-15 15,0 3-5-15,3-2-15 16,0 2-29-16,1 2 7 16,5 4-25-16,55 31-20 15,-48-32-64-15,-1 6-2 16</inkml:trace>
  <inkml:trace contextRef="#ctx0" brushRef="#br0" timeOffset="-107902.91">31562 10713 184 0,'7'17'67'0,"-1"-3"-14"15,11 18 6-15,-2-4-14 16,20 42-12-16,-27-62-12 16,-4 3-8-16,0-4-11 15,3 3 7-15,4 8-3 16,-2 3-3-16,24 47-3 15,-30-57 2-15,1 0-2 0,-2-2 0 16,4 0-29-16,4 5-160 16</inkml:trace>
  <inkml:trace contextRef="#ctx0" brushRef="#br0" timeOffset="-107351.72">32188 11073 424 0,'-2'-6'134'0,"2"-6"-119"16,-4-4 2-16,-12-30 9 15,9 37 8-15,-1 3 9 16,1 0-14-16,1 2-25 16,-8-3 12-16,-26 7-8 15,33 7 5-15,-4 7-13 16,2 7-1-16,0 1 1 0,-7 18 0 15,3 10-7 1,-1 113 6-16,17-144-4 0,4-2-2 16,0-6-5-16,-1-3-15 15,12 9 24-15,0-10 0 16,48-41-2-16,-54 17 1 16,-3-6-3-16,1-1 7 15,0 2-1-15,3-24 1 16,9-76 0-16,-22 112 3 15,0 4 0-15,0 6-3 16,0 0 0-16,-2-2 2 16,4 12-4-16,9 66 4 0,-4-56 0 15,2-1-2-15,0 2-25 16,0-3-70-16,11 20-67 16</inkml:trace>
  <inkml:trace contextRef="#ctx0" brushRef="#br0" timeOffset="-106967.66">32454 11306 522 0,'-36'-10'100'0,"34"10"-88"16,2-3 1-16,0 6-6 15,0-2-6-15,2 3 10 16,0 7-6-16,7 33-3 15,-7-36 1-15,0 0 3 0,3-1 0 16,-3 0-6-16,5 4-7 16,13 10 4-16,-16-20-1 15,-2-2-8-15,6 1 12 16,-4-2 3-16,5-2 3 16,1-2-6-16,22-18 0 15,-29 20 0-15,1-2 1 16,0 2 0-16,3 0-1 15,-1-4 0-15,4 3 3 16,1 10-3-16,-9-2 2 0,2 3 2 16,-2 1-3-1,0-1-1-15,5 6-2 0,20 30-4 16,-25-40-22-16,0 0-20 16,-2 2-40-16,5-2-14 15</inkml:trace>
  <inkml:trace contextRef="#ctx0" brushRef="#br0" timeOffset="-106601.02">32884 11336 533 0,'-2'-3'66'0,"-6"3"-53"16,2-4 7-16,-3 7 20 15,11-3-20-15,0 1-20 16,3 3 0-16,-5 2 4 0,4 4 1 15,-2 5-5 1,19 31-6-16,-19-42 5 0,2-3 0 16,6 2-15-16,-8-6 10 15,9 3 6-15,7-3 0 16,46-27 0-16,-57 22-11 16,-1-1 11-16,1 5 1 15,0 1 1-15,4-6-2 16,4 6 0-16,-12 4 5 15,-3 1-5-15,0 4 3 16,5 0 5-16,-1 8-4 16,0 7-4-16,19 55 0 15,-21-62-2-15,-2-1-20 16,2-4-46-16,-2-1-54 0,2 9-79 16</inkml:trace>
  <inkml:trace contextRef="#ctx0" brushRef="#br0" timeOffset="-105336.1">32641 10912 491 0,'-4'0'127'15,"-4"5"-97"-15,2-5-18 16,10 0 16-16,-4 0-17 15,0 0-3-15,7 0-7 16,0 1 2-16,6 3-2 16,5 0 3-16,67 7-1 15,-59-14-5-15,-4 1 4 16,-1 1-4-16,-1-2-19 16,24-3-55-16,79-17-46 15,-103 17-286-15</inkml:trace>
  <inkml:trace contextRef="#ctx0" brushRef="#br0" timeOffset="-104852.04">33160 10512 528 0,'-12'-9'43'0,"18"9"-35"15,0 4-7-15,3 4 8 16,4 2 23-16,7 12 8 16,7 6-26-16,83 75 4 0,-91-85-6 15,6 2-1 1,-7-2-8-16,-1-1-1 0,19 22-1 16,-5-3-1-16,29 64 2 15,-58-87-3-15,0-3 1 16,-4-1-3-16,2-5 1 15,0 9-3-15,-13-1 5 16,5-17 0-16,-2-1 1 16,1 1-2-16,-1-4 2 15,-13-7 0-15,-2-2-1 16,-39-54-7-16,57 60 3 16,5 5-2-16,0 0-4 15,0 3 9-15,-3-4 2 16,2 6 3-16,-7 12-4 15,-1 1-1-15,-3 1 1 0,5-1 1 16,-1 3 3-16,-11 12-6 16,-35 56 4-16,50-67 0 15,-3-4-2-15,4 0-11 16,-2-2-27-16,-1 7-45 16,1-7-79-16</inkml:trace>
  <inkml:trace contextRef="#ctx0" brushRef="#br0" timeOffset="-104434.78">33425 8047 407 0,'11'18'13'16,"7"8"-2"-16,4 8 18 0,16 32 10 15,13 28 17-15,118 352-7 16,-140-330-16-16,-4 16-9 16,-7 8-17-16,-11 7-6 15,8 131 2-15,-17 11 6 16,-117 496-8-16,94-675 28 16,-7-6-14-16,-6-4 0 15,0-6-12-15,-37 92-3 16,-175 269-6-16,217-404-37 15,-1 0-171-15</inkml:trace>
  <inkml:trace contextRef="#ctx0" brushRef="#br0" timeOffset="-102668.53">26318 10132 435 0,'-20'6'10'15,"-18"6"-5"-15,-1 6-3 16,-56 83-2-16,82-77 10 15,-1 2 8-15,3 0-14 16,4-2 0-16,-11 26-2 16,7 2 1-16,-3 92-3 15,14-123 4-15,4-7-4 16,-2-5 1-16,0-2 0 16,2 9 2-16,27-24 11 15,-22-16-2-15,3-11-7 16,-4-5-3-16,1-2 0 0,7-42-2 15,-1-16 0-15,10-250-1 16,-32 293-1-16,0 5 1 16,-2-1 0-16,1 9 2 15,-8-40 2-15,5 20-1 16,-7-6-2-16,18 76-2 16,-3 12 2-16,1 8 7 15,2 6-3-15,2 29-3 16,28 199 5-16,-17-200-3 15,0 3 1-15,3 3-1 16,2-4-3-16,17 58 0 16,2-6-1-16,69 151-6 0,-97-247 7 15,-2-8 0-15,-2-2-3 16,-1-6 3-16,7 8 6 16,-5-18-6-16,17-86-18 15,-25 62-26-15,-3 2 34 16,1 4 7-16,-3 5 6 15,-2-16-1-15,-18-10 4 16,23 47 3-16,-1 0-7 16,1 4 3-16,0 2-5 15,-5 6 2-15,-1 10 1 16,4 81-1-16,12-75 3 16,1 0 3-16,5-3-8 15,-4 2-8-15,15 24 3 16,-1-10-6-16,47 37-21 15,-58-76-15-15,1-7-2 0</inkml:trace>
  <inkml:trace contextRef="#ctx0" brushRef="#br0" timeOffset="-102453.6">26431 10110 168 0,'20'78'243'0,"-13"-41"-240"16,1-1 6-16,4 0 5 15,-1-2-3-15,9 38 1 0,49 126-6 16,-60-171-6 0,0-4-3-16,-2-2-3 0,-1-5-12 15,5 16-27-15,-1-8-132 16</inkml:trace>
  <inkml:trace contextRef="#ctx0" brushRef="#br0" timeOffset="-102258.05">26368 10497 487 0,'-4'-2'0'0,"6"2"11"0,-2 0-11 15,11 0 10-15,74 0-7 16,-54-8 5-16,3 4-8 16,1 0-9-16,2 1-13 15,38-2-129-15</inkml:trace>
  <inkml:trace contextRef="#ctx0" brushRef="#br0" timeOffset="-101634.67">26765 13070 582 0,'-4'-2'39'0,"4"2"-38"16,2-2 0-16,0 0 5 15,0 0 2-15,7-2 2 16,61-7-9-16,-53 10 4 15,1 1-5-15,0-2-1 16,0 2-4-16,15 0-8 16,-2 0-43-16,38 2-46 15,-67-2-77-15</inkml:trace>
  <inkml:trace contextRef="#ctx0" brushRef="#br0" timeOffset="-101468.73">26810 13284 483 0,'-5'5'19'16,"10"-3"-18"-16,4-2-1 15,6 0 6-15,18-8 2 16,126-47-8-16,-121 45-6 16,6 0-63-16,1 0-76 15</inkml:trace>
  <inkml:trace contextRef="#ctx0" brushRef="#br0" timeOffset="-101102.27">27665 12504 535 0,'-19'3'41'0,"3"1"-24"15,5 0-1-15,-16 6-8 16,4 13 4-16,-21 138-1 15,42-111 1-15,2 9-4 0,7 6 3 16,-1 4-3-16,8 63-7 16,43 333 4-16,-41-387-5 15,-1-11-6-15,6-8-14 16,3-6-31-16,28 47-60 16</inkml:trace>
  <inkml:trace contextRef="#ctx0" brushRef="#br0" timeOffset="-100136.72">28126 13008 464 0,'-13'-6'26'0,"5"1"12"0,-4-1 4 16,-1 4-15-16,-9-7 0 16,-56 1-2-16,64 16-19 15,3 2-4-15,-3 6 1 16,1 6 4-16,-11 18-7 16,1 10-2-16,-37 147 2 15,58-167-4-15,4-9 3 16,3 0-6-16,2-3-3 15,1 18 0-15,5-12-3 16,39 0 5-16,-41-41 8 16,3-6 4-16,1-4-1 15,1-2-3-15,13-23-6 0,44-106 6 16,-71 146 0-16,0 5 4 16,-2 3-4-16,0 2 2 15,2-3-2-15,2 6-7 16,2 28 7-16,1-16 5 15,-1 3-5-15,0-1-2 16,4 1-1-16,3 16-21 16,3-2-54-16,46 58-52 15</inkml:trace>
  <inkml:trace contextRef="#ctx0" brushRef="#br0" timeOffset="-99910.33">28374 13309 542 0,'-9'0'55'15,"0"0"-39"-15,-2 0-15 16,13 19 1-16,3-8 3 16,2 1 0-16,-3 2-1 15,2-1-4-15,8 17-4 16,22 51 3-16,-36-68 0 15,0-4-30-15,0-1-35 16,0 0-51-16,0 4-181 16</inkml:trace>
  <inkml:trace contextRef="#ctx0" brushRef="#br0" timeOffset="-99697.47">28575 13301 275 0,'10'-7'233'0,"2"-4"-214"16,-10 11-19-16,1 1 15 16,1 2 6-16,0 1 4 15,5 6-10-15,0 5-11 16,27 58-3-16,-32-59 1 16,-2 2-2-16,1-2-25 15,-1 0-27-15,0 11-31 16,0-2-121-16</inkml:trace>
  <inkml:trace contextRef="#ctx0" brushRef="#br0" timeOffset="-99414.77">28857 13072 475 0,'19'-12'37'16,"-15"14"-35"-16,2 0 2 16,-1 0-3-16,1 0 7 15,8 2-2-15,6 2-4 16,60 6-3-16,-67-8 1 15,1-4-18-15,-1 0-45 16,1-3-104-16</inkml:trace>
  <inkml:trace contextRef="#ctx0" brushRef="#br0" timeOffset="-98917.89">29234 12619 501 0,'-2'0'52'0,"-1"-3"-52"15,3 1 1-15,7 4 10 16,38 29 14-16,-23-13-13 16,-2 2-1-16,3 3 4 15,1 2-11-15,23 25 6 16,100 139-1-16,-127-159 1 15,0-6-10-15,-2 0 4 16,-1-4-4-16,16 22 0 16,-6-10 0-16,23 22 0 0,-52-54 0 15,2-2 4 1,0 2 1-16,0-3-5 0,-5-1 7 16,1-7-6-16,-41-39 2 15,34 40-5-15,-1 0 4 16,1-1 0-16,-1 3-2 15,-11-11-4-15,-44-23 4 16,56 40 3-16,2-2 1 16,0 2-5-16,3 2 2 15,-8-2 1-15,3 4-2 16,-24 30 0-16,21-18 0 16,3 0 1-16,2 0-1 15,-2 2-1-15,-7 13-2 16,0 0-8-16,-17 54-48 15,32-72-58-15,3-1-72 0</inkml:trace>
  <inkml:trace contextRef="#ctx0" brushRef="#br0" timeOffset="-98583.72">29907 12274 160 0,'-2'-4'389'0,"2"4"-389"16,2 0-11-16,4 4 11 15,6 8 18-15,7 16 15 16,77 152-16-16,-73-126 8 15,-3 5 18-15,-3 3-22 16,-3-2 1-16,13 63-12 16,-14-3-2-16,-19 230-8 15,-5-297-2-15,-3-1 2 16,1-7 1-16,1-3-1 16,-9 37-17-16,-35 90-25 15,49-159-50-15,0-4-70 16</inkml:trace>
  <inkml:trace contextRef="#ctx0" brushRef="#br0" timeOffset="-97885.59">30773 12433 213 0,'-21'-44'348'0,"-6"5"-329"16,-38-25-7-16,62 67 7 16,3-1-2-16,-2 4 11 15,-2 11-22-15,-3 21 8 0,-28 201 2 16,28-177 10-16,-2 4-9 16,2 0-13-16,-1-1 3 15,-3 59 0-15,-1-8-7 16,10 185 0-16,8-267-6 15,6-4-2-15,-1-4-8 16,5-2-39-16,15 20 1 16,5-10-30-16,91-8-60 15</inkml:trace>
  <inkml:trace contextRef="#ctx0" brushRef="#br0" timeOffset="-97467.8">31184 12658 565 0,'-14'-3'35'0,"3"6"-12"15,2-2-11-15,-11 5-12 16,-58 78 3-16,63-50 2 15,-4 2-5-15,7 1-2 16,0-2 2-16,-10 36 1 16,6-7-1-16,8 90-2 0,16-148-11 15,1-3 3-15,3-2 0 16,0-5-7-16,15-2 6 16,5-12 10-16,59-92-29 15,-80 80 2-15,3-1 14 16,-6 2 14-16,-1 1-1 15,7-27 0-15,1-68 1 16,-15 123 10-16,0 3-10 16,2 3 0-16,5 7 1 15,2 8 11-15,4 9-12 16,61 103-8-16,-57-111 1 16,-1 0-19-16,2 2-107 15</inkml:trace>
  <inkml:trace contextRef="#ctx0" brushRef="#br0" timeOffset="-97169.15">31538 13022 568 0,'-5'-4'31'0,"5"2"0"16,0 0 11-16,0 2-29 15,0-4-8-15,5 2-3 16,19 4 2-16,-17 2-5 0,-3 0 2 16,3 4 14-1,0 0-9-15,4 10-3 0,24 57-3 16,-28-61 2-16,-2 3-1 16,-3 2-2-16,1 0-8 15,1 19-8-15,-4 0-32 16,4 67-8-16,0-104-21 15,5-1-18-15,3-1-118 16</inkml:trace>
  <inkml:trace contextRef="#ctx0" brushRef="#br0" timeOffset="-96900.81">31879 13086 229 0,'-9'-8'318'16,"5"2"-305"-16,-4 2 22 0,0-10 14 15,3 7-30 1,14-10-12-16,-7 15-5 0,3 0 2 16,2 2-4-16,-3 2 4 15,5 0 2-15,-1 7 23 16,19 46-6-16,-25-37-11 16,-2-2-3-16,0 2 6 15,-2 2-15-15,0 17-3 16,-2 67 1-16,4-90 2 15,0-4-22-15,2-2-17 16,2 0-23-16,4 4-22 16,2-6-67-16</inkml:trace>
  <inkml:trace contextRef="#ctx0" brushRef="#br0" timeOffset="-96698.04">32109 12886 594 0,'-4'-3'59'16,"4"-1"-52"-16,6 3-4 15,-2-8 5-15,5 4-5 16,40-3-1-16,-34 8 0 16,-1 2-4-16,1 1 1 15,-4 0-30-15,14 1-28 16,-3 1-88-16</inkml:trace>
  <inkml:trace contextRef="#ctx0" brushRef="#br0" timeOffset="-96235.02">32529 12347 555 0,'-4'-3'42'15,"-1"-7"-39"-15,8 4 4 16,41 32-2-16,-26-8 4 16,-5 4 14-16,3 5 4 15,2 0-20-15,16 29 11 0,63 143-3 16,-88-165 0-16,0 2-15 16,-4-3-3-16,-3-6 3 15,9 30 0-15,0-7-2 16,9 44 1-16,-18-94 1 15,-6 0 2-15,4 0-1 16,-4-1-1-16,-6-6-6 16,-3-3 5-16,-56-42-15 15,55 35-10-15,6 2-3 16,-5 1 29-16,3-1-1 16,-7-10-2-16,-16-24 3 15,30 48 11-15,1 2-6 16,-3 2 14-16,1 1-9 0,-7 7 5 15,-5 10-7 1,-51 77-7-16,61-78 6 0,-1 0-2 16,1 0-5-16,0-2-8 15,-4 22-15-15,1-4-17 16,-5 48-92-16,18-77-128 16</inkml:trace>
  <inkml:trace contextRef="#ctx0" brushRef="#br0" timeOffset="-95952.95">32990 12119 565 0,'5'3'75'0,"2"-3"-66"16,10 1-7-16,6 5 7 15,12 9-3-15,115 80 16 16,-128-62 7-16,-7 9-13 16,-1 4 12-16,-7 2-10 15,1 48-1-15,-18 7-17 16,-111 213-5-16,88-267-1 16,2-5-11-16,2-2-55 15,2-9-45-15,-20 36-120 16</inkml:trace>
  <inkml:trace contextRef="#ctx0" brushRef="#br0" timeOffset="-95787.2">33238 13026 603 0,'-36'-2'54'15,"36"2"-52"-15,0-2 6 16,2 2-8-16,0-2-10 15,5 2-7-15,7-2-23 16,59-8-32-16,-57 5-50 16</inkml:trace>
  <inkml:trace contextRef="#ctx0" brushRef="#br0" timeOffset="-95590.21">33808 12941 625 0,'0'-1'20'0,"7"-2"-9"16,-7 0-1-16,11-3-7 15,-7 4-2-15,3-1-2 16,0 3-11-16,-3-1-31 16,5-2-30-16,1-8-17 15,-10 11-102-15</inkml:trace>
  <inkml:trace contextRef="#ctx0" brushRef="#br0" timeOffset="-91868.87">26647 14704 478 0,'-2'0'34'0,"4"4"-31"16,2-4-3-16,2 4 8 16,4 11 27-16,66 74-2 15,-49-46-17-15,2 9 3 16,2 3 4-16,0 4-13 15,29 52 3-15,102 239-5 16,-141-298 11-16,-1-6-6 16,0-6-13-16,-2-3 4 15,15 37 1-15,-2-11-3 16,40 75-4-16,-61-120 4 16,-6-4 4-16,3-2-6 15,-5 1-2-15,4 12 2 16,-3-7 7-16,-1 8-4 15,-4-30-2-15,-1 4 0 0,1-6 8 16,-4 2-9-16,-7-10-2 16,-41-57 2-16,46 54 9 15,-2-2-8-15,3-3-2 16,-1 4 2-16,-10-17 3 16,-2-6-4-16,-47-85-10 15,51 100 10-15,0 0-4 16,3 4 6-16,3-1-4 15,-13-13 4-15,5 5 5 16,-20-13-7-16,34 44-9 0,0 0 9 16,-1 0 3-1,-2 3-3-15,-6 3 0 0,-54 69 0 16,51-52 2-16,-1 8-2 16,-1 1-4-16,0 4 4 15,-20 37 4-15,-2 4-3 16,-78 177-2-16,105-225 2 15,3-9 1-15,6 0-2 16,2-3-10-16,-7 10 3 16,7-9-14-16,8-2-46 15,1-16 0-15,0-3-26 16,2 2-123-16</inkml:trace>
  <inkml:trace contextRef="#ctx0" brushRef="#br0" timeOffset="-85580.32">26636 17231 453 0,'-8'-8'4'16,"0"-3"-4"-16,-3-4 0 0,9 13 16 15,2 2-10-15,0 0 1 16,0 0-7-16,2 0 1 16,3 0-1-16,-8 0 5 15,3 0-2-15,0 0 11 16,-2 0 15-16,2 2 10 16,0-2-17-16,-2 12-13 15,0-12 5-15,2 0 0 16,0 0-10-16,0 0-1 15,0 0 0-15,0 3-2 16,-4 34 2-16,-1-19-2 16,3 4-1-16,-3 6 7 15,3 3-6-15,-3 26 4 0,1 172-5 16,4-189 9 0,0 9-3-16,-2-10-6 0,2 7 3 15,4 43 0-15,1 9-1 16,42 229-4-16,-34-266 4 15,3-4-3-15,-1-7 1 16,3 0-6-16,18 38-1 16,1-15 4-16,86 43-8 15,-105-112 11-15,2-8 0 16,-2-2 11-16,-3-6-4 0,19-10-6 16,54-94 3-1,-80 97 5-15,1-3-7 0,-3-1 4 16,1-1-6-16,6-26 7 15,-2-9-7-15,16-174 2 16,-23 183-2-16,1 2 5 16,-3 8-4-16,-2-4-2 15,5-38 3-15,-3 3-1 16,5-119-1-16,-7 172-2 16,0 4 2-16,0 4 2 15,0 0 0-15,-2-16-4 16,-10-34 5-16,8 59 0 15,-1 3-3-15,3-2-5 16,-2 4 5-16,-3-10 3 16,3 0-1-16,-3-20-4 0,2 34-2 15,5-2 2-15,-2 2-6 16,2 0-11-16,0 0 3 16,0 0-15-16,0 0-11 15,0 0-14-15,0 0-20 16</inkml:trace>
  <inkml:trace contextRef="#ctx0" brushRef="#br0" timeOffset="-81335.8">27609 17874 382 0,'-8'-7'30'16,"-3"-12"-24"-16,9 19 19 15,0 0 5-15,2 0 19 16,0 0-4-16,-3 4-10 16,3-4-5-16,-5 9-13 15,5-9 0-15,0-5-10 16,0 10-7-16,0 1 0 15,-2 10 2-15,0 6-1 16,2 98-1-16,4-96 1 16,4 2-1-16,0 3 0 15,1-4 0-15,7 29-1 0,42 93-5 16,-49-129 4-16,-1-4-2 16,4-6-8-16,-1 2 10 15,9 2-4-15,2-12 3 16,50-44 2-16,-62 18 2 15,1-3-2-15,3-2 1 16,-5-4-3-16,11-23 2 16,-7 0 2-16,5-58 0 15,-20 102-1-15,0 6-9 16,-3-3-17-16,0 4-23 16,-1-7-37-16,-25-13-25 15,29 31-137-15</inkml:trace>
  <inkml:trace contextRef="#ctx0" brushRef="#br0" timeOffset="-80701.85">28062 17918 508 0,'0'0'26'15,"2"5"-24"-15,2-1-2 16,4 2 16-16,0 12-4 16,3 8 1-16,34 82-8 0,-38-87-5 15,-1-2 5-15,1-7-2 16,0 2-2-16,8 12-2 16,-1-4 0-16,24 2-2 15,-32-25 0-15,1-4-3 16,-1-3-3-16,4 1 3 15,3-18-3-15,32-73 5 16,-41 80 1-16,1 6 3 16,-3-2 4-16,0 6-3 15,2-10 4-15,-2 8-5 16,5-12-2-16,-7 26-3 16,0 0-11-16,5-2 16 0,-1 6 10 15,5 6-9 1,4 8 2-16,39 66-3 0,-42-70 0 15,2-4 0-15,1-2-1 16,-3-2-2-16,11 12-5 16,33 14-6-16,-48-36 8 15,1-4-3-15,0 0-5 16,0-6 4-16,4-8 7 16,3-12-12-16,21-72-15 15,-31 84 27-15,-2 4 3 16,1 0 10-16,1 6-6 15,2-6 1-15,0 6-1 16,5 20 4-16,-9-2 13 16,4 4-5-16,2-2 9 15,-2 7-15-15,7 12-6 0,36 67-1 16,-40-82-3-16,-2-6-9 16,2-2-12-16,-2-2-1 15,8 2-46-15</inkml:trace>
  <inkml:trace contextRef="#ctx0" brushRef="#br0" timeOffset="-80545.25">28654 17838 601 0,'-11'0'0'16,"7"-4"-43"-16,-12 4-36 15,14 0 41-15,35 4-91 16</inkml:trace>
  <inkml:trace contextRef="#ctx0" brushRef="#br0" timeOffset="-79853.61">29036 17642 387 0,'6'18'48'0,"3"14"-32"0,9-1-3 16,-3 4 26-16,19 27-2 16,2 6-7-16,71 145-18 15,-91-171-12-15,-3-8 2 16,-3-2-1-16,0-2 1 15,5 31-2-15,-11 68-5 16,-12-127 5-16,-1 5 0 16,-5-7-3-16,3-7 3 15,-13 5 0-15,-3-17 5 16,-28-79-1-16,55 79-4 16,0-2-1-16,2-6-5 0,2 5-2 15,3-20-2 1,4 3-8-16,51-80 9 0,-48 105-8 15,-1 4 16-15,5-2-6 16,5-2 6-16,12-4-6 16,65-14 7-16,-93 32 0 15,-1 4-4-15,2 2 1 16,-2 8 3-16,5 7 4 16,-5 10-4-16,4 99 0 15,-17-94 0-15,0-6 0 16,5 2 2-16,-2-5-2 15,-3 31 0-15,5-12 0 16,11 38 0-16,-3-86-5 0,1-2 2 16,2-3 3-1,-2-2 1-15,11-11-1 0,28-104-3 16,-39 90 3-16,-3 1 3 16,-2 1-1-16,3 6 7 15,0-21 15-15,-3 6-6 16,-2-10 4-16,0 51-14 15,-2 5-1-15,2-5-7 16,0 4-4-16,4 2 4 16,5 10 0-16,34 52-3 15,-35-56-17-15,-1-6-30 16,1 2-10-16,2-2-109 16</inkml:trace>
  <inkml:trace contextRef="#ctx0" brushRef="#br0" timeOffset="-79403.6">29898 17914 373 0,'11'23'20'0,"-7"-5"-2"16,4 0 34-16,-2 0-17 15,3 0 9-15,7 18-8 16,46 81-21-16,-55-102 1 15,-3 0 6-15,0 2-18 16,1-3 5-16,-1 12-4 16,0-3-1-16,-4 13-4 0,0-32 2 15,0-8 0 1,0 4-2-16,-4-6-6 0,2-7-5 16,-3 0 7-16,-7-61 2 15,14 55-2-15,0 1 4 16,4 1 0-16,1-2 0 15,7-17-4-15,57-62 4 16,-58 84-2-16,1 6 0 16,-1 3 2-16,-2 4-6 15,13-4 6-15,-1 11 8 16,41 53-8-16,-56-37 5 16,-2 0 0-16,-2 0-2 0,1-4-3 15,3 22 1 1,2-4-2-16,3 39-8 0,-13-74-13 15,0-1-20-15,0 0-3 16,-2-9-61-16,-3-3-140 16</inkml:trace>
  <inkml:trace contextRef="#ctx0" brushRef="#br0" timeOffset="-79233.84">30345 17740 588 0,'-8'0'63'16,"-36"0"-60"-16,44 0-3 16,0 0-6-16,2 0-18 15,0 0-41-15,4 0 4 0,30 27 22 16,-25-26-72-16,1 4-74 16</inkml:trace>
  <inkml:trace contextRef="#ctx0" brushRef="#br0" timeOffset="-78835.42">30624 17830 382 0,'-7'0'101'0,"1"4"-82"16,-5 4 0-16,-27 38 13 15,31-28 6-15,3 5-13 0,2-5-14 16,2 3 6-16,-3 16-5 15,8 3-6-15,26 66-5 16,-27-95-1-16,3-4 0 16,0-3-13-16,0 0 1 15,8-4 6-15,1-8-8 16,38-78 4-16,-46 57-11 16,-1 6-15-16,-3 1-6 15,-2 0 42-15,6-24 6 16,-2-48 10-16,-4 89-6 15,-2 10-4-15,-2-4 6 16,4 12 9-16,-2 0 2 16,0 18-13-16,13 69-9 0,-11-88-1 15,0 2 0 1,1-2 0-16,0-1-12 0,1 6-29 16,-2-9-25-16,11-12-153 15</inkml:trace>
  <inkml:trace contextRef="#ctx0" brushRef="#br0" timeOffset="-78153.5">29096 15343 532 0,'-6'-2'62'16,"-2"-2"-55"-16,-3-3-7 16,3 7 4-16,-10 49-1 15,9-18-1-15,5 9-1 16,1 8 6-16,3 2 8 16,0 53-6-16,45 264 4 15,-33-305-9-15,5-11 0 0,1-3-4 16,1-9 1-16,22 45 7 15,1-21 0-15,112 53-4 16,-130-116 0-16,-2-4 1 16,-2-11 10-16,1-2-13 15,21-23-1-15,-7-14 0 16,48-168 0-16,-79 177-1 16,-4-5-4-16,-2 2-9 15,-2 4 6-15,-3-42-1 16,-29-97-12-16,23 171 8 15,6 6 0-15,-1 2-46 16,0 0-22-16,-5-2-38 16</inkml:trace>
  <inkml:trace contextRef="#ctx0" brushRef="#br0" timeOffset="-77876.33">29526 15146 571 0,'7'-31'21'0,"-1"27"-16"15,6 1-5-15,1 0 6 16,-2 0-2-16,11-6-4 16,76-1-5-16,-82 10-5 15,1 4-34-15,-1-4-81 16</inkml:trace>
  <inkml:trace contextRef="#ctx0" brushRef="#br0" timeOffset="-77652.58">29971 14855 541 0,'-22'-25'57'0,"25"24"-57"0,-3-4 6 16,0 5-1-16,2 5 0 15,2 0 4-15,5 18-1 16,35 115-6-16,-41-108-2 15,2-1 0-15,-1 0-3 16,0-4-28-16,3 26-53 16,1-6-47-16</inkml:trace>
  <inkml:trace contextRef="#ctx0" brushRef="#br0" timeOffset="-77244.85">30406 15811 617 0,'20'-5'47'15,"-16"5"-36"-15,5-2-11 16,3 0 16-16,1-2-5 15,14-1-11-15,91-13 0 16,-93 9-1-16,-6 9-5 16,1-4-17-16,-5 1-33 15,18 0-38-15,-10 1-14 16,18 7-191-16</inkml:trace>
  <inkml:trace contextRef="#ctx0" brushRef="#br0" timeOffset="-77084.42">30482 16096 458 0,'-20'33'140'16,"-1"11"-140"-16,31-43 3 15,1-1-2-15,-1 3 11 16,4-3-6-16,13-3-6 16,9-3-20-16,95-48-83 15,-100 32-133-15</inkml:trace>
  <inkml:trace contextRef="#ctx0" brushRef="#br0" timeOffset="-76719.26">31420 15320 630 0,'-27'-4'25'16,"-40"0"-25"-16,65 12-6 15,0 5 6-15,0 4 1 16,4 7 1-16,2 25-2 16,5 8 5-16,42 175 0 15,-40-190-5-15,3-3 2 16,-1 1-2-16,-1-4 0 0,14 26-6 16,56 63 4-1,-68-119 2-15,-1-10 5 0,-2 2 6 16,1-6-3-16,15-10 5 15,-1-16-9-15,60-133-2 16,-74 123-4-16,-5 4 3 16,1 4-2-16,-3 0 1 15,4-31-12-15,-7 13 2 16,-28-68-28-16,19 110-24 16,-3 2-39-16,4 2-186 15</inkml:trace>
  <inkml:trace contextRef="#ctx0" brushRef="#br0" timeOffset="-76391.97">32012 14841 598 0,'3'-7'38'15,"1"-3"-31"-15,-4 1 7 16,3 23 4-16,-3-6 4 16,4 10 12-16,2 4-16 0,3 6-7 15,7 25-10 1,1 1 6-16,31 111-6 0,-44-143-1 15,-2 1-2-15,2-5-9 16,2-6-7-16,-6 20-36 16,4 25-36-16,-6-61-97 15</inkml:trace>
  <inkml:trace contextRef="#ctx0" brushRef="#br0" timeOffset="-76188.3">31658 14922 540 0,'-2'0'181'0,"2"-4"-178"0,54-27-3 16,-25 16 13-16,6 4 0 16,3 2-13-16,0 4-4 15,36-13-3-15,3 0-30 16,128-13-86-16,-183 34-81 15</inkml:trace>
  <inkml:trace contextRef="#ctx0" brushRef="#br0" timeOffset="-73308.93">29670 16763 310 0,'-4'-1'37'0,"-3"-3"-33"16,5 0-1-16,4-1 26 15,-2 5-8-15,0 0-8 16,0 0 4-16,0 0-1 15,3 0-8-15,-1 5 4 16,-2-5-1-16,0 0 2 16,-2 0 3-16,2 0-4 15,-3 4 2-15,1-4-4 16,2 4-6-16,-2-4 4 16,2 1 1-16,0-1-3 0,0 5-6 15,-2-5 2 1,2 8-2-16,2 24 4 0,0-10-1 15,-2 4 0-15,5 10 4 16,-5 3 4-16,4 38-8 16,-6 186 0-16,2-228-2 15,0 2 1-15,0-11-1 16,2-3-1-16,2 18 0 16,-2-7 3-16,10 21-3 15,-12-55-6-15,0 4-7 16,0-4-20-16,2 0-76 15,1 0-64-15</inkml:trace>
  <inkml:trace contextRef="#ctx0" brushRef="#br0" timeOffset="-72220.44">29428 17271 364 0,'-38'0'34'15,"42"0"-20"-15,-4-4 17 16,3-1 3-16,-3 5 1 15,4 0-15-15,-1-6 7 16,21-9 0-16,-19 5-12 0,-1 6 1 16,2-5-4-1,1 0-4-15,7-5-3 0,30-52-4 16,-38 52 4-16,0-4-4 16,0 1 0-16,-2 4-1 15,7-20 1-15,-4 3 0 16,13-38-1-16,-18 56 0 15,-2 2 2-15,2 2-2 16,1 2 4-16,-1-2-4 16,0 0 0-16,-4 16 5 15,2-8-3-15,0 8-1 16,2 2 12-16,3 4-11 0,2 12 1 16,12 98-3-1,-16-100 5-15,-3 7-2 0,0-5-3 16,0 2 0-16,0 30 2 15,-3-6-2-15,-8 82 1 16,13-124-2-16,1-2-2 16,-3-4 0-16,2 2-2 15,5 2-15-15,-2-4-7 16,10 1 6-16,-11-10-55 16,-2 1 19-16,6 0-115 15</inkml:trace>
  <inkml:trace contextRef="#ctx0" brushRef="#br0" timeOffset="-64120.27">1439 9196 237 0,'-6'0'15'0,"0"0"-13"16,2 0 4-16,-2 0 21 16,-1 0 5-16,-7 3-5 15,14-3-1-15,-2 0 2 16,0 0-11-16,0 0-1 15,-5 1-7-15,-1 3-6 16,-42 42-1-16,35-28-3 16,-1 7 3-16,-2 6 6 15,0 8 10-15,-17 41-1 0,-79 264 13 16,101-274-3-16,1 9-15 16,6 1 0-16,2-2-7 15,-5 75 1-15,9-5-6 16,42 246 0-16,-27-351 2 15,-1-3 2-15,-3-4-4 16,3-1-3-16,9 30-5 16,-2-9-3-16,35 52-33 15,-50-99-30-15,1-1-56 16</inkml:trace>
  <inkml:trace contextRef="#ctx0" brushRef="#br0" timeOffset="-63118.82">1871 9033 448 0,'-6'0'18'0,"1"2"-5"15,-6-2-8-15,6 3 10 16,8 9-15-16,-3-9-2 16,6 6 2-16,1 0 8 15,2 3-6-15,6 12 6 0,59 89 0 16,-59-87 13-16,2 0-6 16,-5 3-7-16,5 0-1 15,11 29-1-15,3 0-4 16,58 109-4-16,-77-143 4 15,-1-4 1-15,-5-2-3 16,4-4-2-16,5 15 2 16,-7-10 3-16,13 4-1 15,-23-26-2-15,-1 3 1 16,3-1 9-16,0 1-3 16,-4-3-6-16,-21-11 2 15,19 8 1-15,-4-2-3 0,-3 2-2 16,0 0 1-16,-13-10-3 15,-6-5 3-15,-69-46-5 16,86 53 5-16,2 4 2 16,-1-1 0-16,6 0-2 15,-13-8 2-15,6 7 9 16,-7-1-11-16,22 11 0 16,2 2 0-16,-2 2 0 15,0 0-8-15,0 1 4 16,2 32 4-16,-4-15 6 15,0 4-6-15,-3-1-1 16,1 2 1-16,-3 23 0 16,-2 0 0-16,-8 79-20 0,17-114-42 15,2-1-7 1,0-5-99-16</inkml:trace>
  <inkml:trace contextRef="#ctx0" brushRef="#br0" timeOffset="-61820.52">318 9863 310 0,'-9'-7'39'16,"3"2"-11"-16,-1 4 12 15,-5-7-1-15,-7 3-2 16,17 4-1-16,-1 2-8 16,3-1-16-16,-2 3-4 15,-1-1 0-15,3 10-7 16,-4 102 3-16,6-72-3 16,0 8 5-16,-2 2-6 0,0 3 3 15,0 49-3 1,0 6 4-16,-10 215-4 0,7-282-1 15,1-10 1-15,0-5 3 16,2-8-3-16,-2 22-4 16,6 4 4-16,-4-47-2 15,0-2 4-15,0-1 5 16,0-2 0-16,0-14-1 16,2-13-6-16,-15-140-3 15,8 128 3-15,-1 2 2 16,-1-4-2-16,1 1-5 15,-6-46 0-15,1 0 5 16,-5-161 0-16,18 230-10 16,4 2 7-16,-2 4 1 15,2 0-5-15,7-14 1 0,37-16-2 16,-39 47 8-16,5 2-4 16,-3 1-6-16,1 6 1 15,17 7 8-15,2 12 0 16,67 124 1-16,-89-113 0 15,-2 2 5-15,-2 3-4 16,-5 2 0-16,2 44-1 16,-10 4 9-16,-54 184-9 15,45-248 2-15,1-6 0 16,3-6 3-16,1-4-5 16,-7 16-3-16,-6 4-2 15,23-36-15-15,0-5-50 0,3 2-52 16</inkml:trace>
  <inkml:trace contextRef="#ctx0" brushRef="#br0" timeOffset="-61547.02">639 10164 483 0,'0'3'9'0,"0"-8"-9"0,2 5-8 16,5-2 8-16,1 2 1 16,9 0 0-16,54 4-1 15,-63-1-3-15,4-3-5 16,1 4 7-16,1-4-28 15,13 0-50-15,50-7-102 16</inkml:trace>
  <inkml:trace contextRef="#ctx0" brushRef="#br0" timeOffset="-61367.73">617 10542 434 0,'2'1'27'16,"2"-1"-25"-16,0 4-3 16,66-22 2-16,-53 14 4 15,2-2-5-15,2 0-21 16,0 0-98-16</inkml:trace>
  <inkml:trace contextRef="#ctx0" brushRef="#br0" timeOffset="-60371.21">2470 9737 441 0,'-6'14'72'0,"-1"-2"-72"16,-7 12-6-16,12-14 6 15,0-6 9-15,4 5-9 16,-2-4-1-16,0 12 1 16,2-3 2-16,4 27-2 15,-4-34-7-15,0-1-16 16,2 0-56-16</inkml:trace>
  <inkml:trace contextRef="#ctx0" brushRef="#br0" timeOffset="-59369.55">2954 9892 431 0,'-4'-2'39'16,"4"2"-26"-16,-2 0-12 15,-1 2 9-15,6 0-4 16,26 30 6-16,-17-18 7 15,5 2 0-15,0 2-14 16,1 1 4-16,15 16-6 16,-1 3 10-16,47 71-9 15,-71-94-3-15,-2-2 1 16,-2 1 4-16,-1-2-3 16,1 13-2-16,-15 46 1 15,2-62 4-15,4-5-6 0,1-1 2 16,2-1 0-16,-7 2-1 15,0-8-1-15,-22-24-4 16,22 14 2-16,-2 0 2 16,2 3 0-16,-3 2-1 15,-7-9 1-15,1 6 2 16,-15 0 1-16,30 9-5 16,3 3 4-16,-2 0-3 15,2 0 1-15,-2 0-10 16,2 3 6-16,2 3 4 15,-2 6-1-15,-2 2 0 16,0 3 2-16,0 14 1 16,-4 2-2-16,-9 82-5 15,15-99-30-15,2-2-34 0,1 0-72 16</inkml:trace>
  <inkml:trace contextRef="#ctx0" brushRef="#br0" timeOffset="-59020.38">3457 10297 420 0,'2'-10'0'15,"0"2"1"-15,1 4-1 16,0 4 14-16,-1-6-5 16,0 16-5-16,-4-1 5 15,2 6 2-15,-5 3 2 16,2-2-2-16,1 16-3 16,-2 2-5-16,-2 66-2 15,3-85 1-15,1 0 0 16,2 2-1-16,0-2-2 15,0 17-2-15,2-1-7 16,19 47-5-16,-15-72-28 16,5 2-112-16</inkml:trace>
  <inkml:trace contextRef="#ctx0" brushRef="#br0" timeOffset="-58654">3985 10987 507 0,'-15'14'19'0,"17"-14"-19"15,-2-2-17-15,0 2-12 16,2 0-19-16,3 0-9 0,1 4-205 16</inkml:trace>
  <inkml:trace contextRef="#ctx0" brushRef="#br0" timeOffset="-57901.01">3945 9232 504 0,'-22'0'15'16,"0"4"-1"-16,-38 26-12 15,50-16-1-15,4 6 3 16,-1 6 8-16,5 2-12 16,0 26 6-16,44 135-6 15,-19-160 11-15,1-2-3 0,1-4-8 16,1-4 2-16,25 19 10 15,5-11-12-15,119 0 3 16,-144-35-2-16,-5-2 4 16,-2-6-5-16,1-4 2 15,24-18-2-15,-9-10 2 16,33-149 1-16,-81 157-3 16,-3 4 0-16,-7 0 9 15,-7 5-3-15,-21-30-5 16,-157-69 5-16,161 121-6 15,-4 9-3-15,2 5-11 16,-3 7-26-16,-44 6-24 0,-1 12-32 16</inkml:trace>
  <inkml:trace contextRef="#ctx0" brushRef="#br0" timeOffset="-57252.72">2200 10846 404 0,'-6'0'28'15,"-7"-2"-8"-15,-3 4-7 16,-28 8-3-16,30-6 6 0,3 2 7 16,-2 2-11-1,1 5-10-15,-9 4 8 0,-35 66-1 16,52-62 8-16,-2 3-6 16,9 1-10-16,0-1 3 15,5 21-3-15,7 4 0 16,72 95-2-16,-66-127-1 15,1-6-4-15,0-1 2 16,0-2 0-16,20 6 4 16,6-11 9-16,110-53-8 15,-138 24-1-15,0-2 1 16,-2-9 4-16,-3 1-4 16,12-38 0-16,-20-181 4 15,-23 219 9-15,-6 2-8 0,-2 6 13 16,-3 7-14-16,-20-23 4 15,0 15-9-15,-69-4-2 16,105 41-3-16,2 1-22 16,5 1-31-16,-1 2-11 15,1 14-83-15</inkml:trace>
  <inkml:trace contextRef="#ctx0" brushRef="#br0" timeOffset="-56569.04">4645 8685 418 0,'-4'-10'44'0,"2"7"-41"0,2-1-3 15,-6 0-1-15,12 8 1 16,0 3 7-16,3 0-3 16,2 10 7-16,3 1 0 15,12 18 10-15,8 16-2 16,103 200-3-16,-108-183 6 15,0 6 3-15,-2 11-6 16,-4 3-2-16,17 88-8 16,-13 21 4-16,-44 472-12 15,-6-548 3-15,-8-12-3 16,-1-10 0-16,-6-4-1 16,-29 96 0-16,-160 293-7 15,190-421-26-15,3-10-87 0,5-2-293 16</inkml:trace>
  <inkml:trace contextRef="#ctx0" brushRef="#br0" timeOffset="-48435.94">3324 10379 250 0,'0'-4'104'0,"-2"3"-70"16,0-2-1-16,-1 0-8 16,1 0-6-16,0 1-1 15,2 0-5-15,0 2 2 16,0 0-7-16,-3-2 6 16,3 0 2-16,3-2-1 15,-3 0-7-15,0 0-1 16,0 2-4-16,2 0-2 15,0-5-1-15,16-14 3 16,-11 17-3-16,0-2 0 16,-1 2 1-16,-2 2-2 15,10-2 1-15,-1-1-1 16,33 1 1-16,-38 4 2 0,-2 0-2 16,1 0 0-16,-1 0 0 15,8 0-1-15,-3 3 1 16,12 23 2-16,-21-20 12 15,0 1-5-15,-2 5-1 16,0 5-5-16,2 10-3 16,-15 92 4-16,11-96-3 15,0 0-1-15,-1 1 1 16,1-3 1-16,-3 20-2 16,1-5 0-16,0 38 1 15,4-73 1-15,0 1-1 16,0-2-1-16,0 0 2 0,0 3 2 15,2-3-3-15,2-3-1 16,-4 3 1-16,2 0-1 16,0 3 1-16,1-2-1 15,-1 2 0-15,18 8-1 16,-18-13 0-16,3 2 1 16,-1-2 0-16,1 2-4 15,6-3-8-15,2-1-24 16,43-29-45-16,-44 20-162 15</inkml:trace>
  <inkml:trace contextRef="#ctx0" brushRef="#br0" timeOffset="-41253.03">670 13387 338 0,'-6'2'69'16,"3"0"-2"-16,-2-2-30 0,-1 4 8 15,2-2-2 1,-7 0-12-16,9-2-5 0,-1 2-5 16,-2 2-16-16,-1 6-4 15,-3 14 0-15,-47 139 4 16,43-118-5-16,2 10-2 16,-5 1 2-16,0 4 3 15,-15 52-2-15,2 1-2 16,-46 160 2-16,71-248 0 15,-2-5-1-15,6-4-8 16,-2-11 0-16,0 15-8 16,4-17-7-16,8-31 23 15,-2 6 7-15,1-12 3 16,3-4-10-16,-4-4-7 16,11-38 5-16,23-203-2 15,-40 229-8-15,2 4 7 0,-4 6 2 16,2 8 3-16,0-39 0 15,1 17 1-15,-12-42-1 16,7 97 5-16,0 0 0 16,2 6-5-16,0-2-2 15,-3 1 2-15,6 3-6 16,36 52 6-16,-20-33 4 16,2 4 1-16,4 0-5 15,4 6 0-15,23 26 1 0,110 139 1 16,-135-168-2-1,-5-8-2-15,-4-5 2 0,-5-3 2 16,19 17-2 0,-13-13-1-16,10 12 1 0,-29-31 1 15,-2 0 1-15,2 0 1 16,-4 4 11-16,-9 1-4 16,-10 5-6-16,-106 37 4 15,104-37-6-15,-10-10 8 16,4 4-7-16,2-2-1 15,-25 4-2-15,-64-12 0 16,113 2-5-16,3-2-27 16,4 2-33-16,1-2-98 15,6-7-196-15</inkml:trace>
  <inkml:trace contextRef="#ctx0" brushRef="#br0" timeOffset="-41017.87">1153 13756 459 0,'25'-3'31'16,"-7"-1"-31"-16,34 1 3 15,-37-2 0-15,-2 4 2 16,3 1-5-16,-1 1 3 0,21-1 0 15,4 5-3-15,91 7 0 16,-110-12-1-16,-4-2-4 16,-3-1-75-16,-3 3-121 15</inkml:trace>
  <inkml:trace contextRef="#ctx0" brushRef="#br0" timeOffset="-40835.56">1383 14015 564 0,'0'15'12'0,"-4"-8"-12"15,10-10-3-15,1 2 3 0,5-2 7 16,-2 3-5 0,13-3-2-16,73-20-35 15,-77 13-87-15,1-1-63 0</inkml:trace>
  <inkml:trace contextRef="#ctx0" brushRef="#br0" timeOffset="-40302.24">1922 13297 505 0,'-9'1'56'15,"3"-1"-45"-15,1 4-6 16,1-1 3-16,-5 3 12 16,2 8-13-16,-6 80-6 15,15-64 1-15,0 2 5 16,3 1-4-16,-1 2 5 15,5 38-7-15,34 161 7 16,-33-201-8-16,7-4 0 16,-2 1 0-16,3-4 2 15,20 28 0-15,1-10-4 16,86 53 2-16,-105-94 0 0,1 2 0 16,-2-10-3-16,2-1 3 15,16-1 0-15,3-15 9 16,72-91-8-16,-103 83 3 15,7 0 0-15,-8 0-4 16,-1 0 1-16,9-33-1 16,1-134 2-16,-17 167-1 15,-2-1-2-15,-2 0 2 16,-1 2-3-16,-1-29 2 16,-8 4-3-16,-26-74 3 15,31 117-11-15,3 4-12 16,2 0-7-16,-2 6-26 0,-2-5-32 15,3 3-70 1</inkml:trace>
  <inkml:trace contextRef="#ctx0" brushRef="#br0" timeOffset="-40000.95">2792 12953 408 0,'-6'0'126'0,"6"3"-115"16,0 3-10-16,10 40 10 15,-6-32 0-15,3 3 17 0,-3 0-18 16,0 1 1-16,8 22-9 15,-3 0 0-15,15 81-2 16,-21-109 0-16,-1-5-5 16,0 0-7-16,0-1-27 15,2 3-114-15,-1-4-170 16</inkml:trace>
  <inkml:trace contextRef="#ctx0" brushRef="#br0" timeOffset="-39792.4">2506 13064 563 0,'-2'-4'27'16,"2"2"-20"-16,0-6 3 16,11 2-8-16,81-18 1 15,-63 18-1-15,0 0 0 16,2 1-2-16,-5 2-18 15,28-6-15-15,82 2-67 16,-121 7-136-16</inkml:trace>
  <inkml:trace contextRef="#ctx0" brushRef="#br0" timeOffset="-38735.88">3604 13203 490 0,'-20'-13'123'0,"16"19"-115"16,-3 6 1-16,-1 10-4 15,-2 6 2-15,-9 30 18 0,-62 213-6 16,68-214-9-1,-1 2-4-15,-1 0-2 0,3-5 6 16,-14 52-10-16,4-6 0 16,-28 131 0-16,46-209 0 15,2-12 0-15,0-4-16 16,2-4-25-16,0 7-3 16,4-14 21-16,23-76 21 15,-18 42-22-15,-2-5-21 16,0-5-4-16,-1 4 7 15,7-46 14-15,12-171 28 16,-27 231 5-16,2 3-1 16,-5 3 22-16,3 0-4 15,-2-23-1-15,-1 6 9 16,0-50-17-16,5 86-1 0,3 4-12 16,2 0-1-16,-1 4 1 15,5 0 3-15,9 8-3 16,82 60 2-16,-78-52-1 15,0 3-1-15,0 0 0 16,3 2-1-16,17 21 1 16,76 101 8-16,-104-118-7 15,-1-5-2-15,-2-4 2 16,-1 0 2-16,5 20-3 16,-3-12 0-16,-22 32 0 15,3-54 6-15,-3 2-2 16,-6-2 9-16,-2-4-4 0,-18 4 11 15,-6-2-2 1,-87-8-6-16,111 2 0 0,2 3 3 16,3-2-6-16,4 3-4 15,-11-4-5-15,0-6-9 16,22 6-52-16,0 1-108 16</inkml:trace>
  <inkml:trace contextRef="#ctx0" brushRef="#br0" timeOffset="-38226.23">4141 13166 581 0,'-6'-2'51'15,"-5"-4"-29"-15,0 4-22 16,8 17-4-16,6-2 4 16,1 7 5-16,5 10-4 15,2 2-1-15,9 33 2 0,78 179 9 16,-76-201 4-1,3-6-7-15,-1-1-1 0,1-1 0 16,26 29-7 0,3-13-1-16,102 41 1 0,-129-92 0 15,-4-6 0-15,2-3-19 16,-2-3 14-16,19-10 0 16,-7-6 2-16,23-98 0 15,-62 92 3-15,2 0 6 16,-3-5-6-16,1-1 0 15,-2-35 0-15,-19-155 9 16,16 203-4-16,0 6 12 16,0 3-1-16,0 2 7 15,-7-16-23-15,1 8-1 16,-23-22-18-16,33 42-33 16,1 3-27-16,6 1-202 0</inkml:trace>
  <inkml:trace contextRef="#ctx0" brushRef="#br0" timeOffset="-35942.71">3152 13381 337 0,'-2'0'51'16,"-3"0"-33"-16,3-4-6 15,0-1 17-15,-4-10 25 16,6 15-24-16,0 2-11 16,0-2-7-16,0 0-6 15,2 0-6-15,-2 5-3 16,11-3 3-16,-5 1-6 0,-1-1 5 16,4-1-25-16,-3 2-11 15,10 0 9-15,-3 2 8 16,21-1-33-16</inkml:trace>
  <inkml:trace contextRef="#ctx0" brushRef="#br0" timeOffset="-34803.29">3393 13287 232 0,'4'-10'109'0,"0"-1"-95"16,19-4-8-16,-21 11 22 15,0 4-2-15,-2 0-3 16,2 0 14-16,-2-3-1 16,0 3-7-16,-6 9 5 15,6-4-12-15,-2-1 11 16,2 5-21-16,2 4-3 16,0 18 12-16,12 133-6 15,-10-128-2-15,3 1 3 0,-3 4-8 16,0 2 6-16,4 39-13 15,-2 0 2-15,12 134-3 16,-18-195 2-16,5-3-1 16,-1-7-2-16,-2 0 2 15,3 7 2-15,-3-6-3 16,2-12-5-16,-4-6 5 16,0 2 8-16,-2-4-4 15,0-7-4-15,-3-12 3 0,-24-114 1 16,25 105-4-1,0-1 1-15,-2-2-1 0,2 5 4 16,-2-35-3-16,-1 4-2 16,-5-96 2-16,10 141 1 15,2-4-2-15,2 4-4 16,2-3 0-16,2-18 3 16,3 2-4-16,31-37 3 15,-33 72-2-15,2 4 3 16,4 3-1-16,0 3-4 15,17 1 6-15,74 61 0 16,-86-49-1-16,-1 3 0 16,2 4 2-16,-7-2 5 15,15 26-6-15,-4 4 2 16,6 117-2-16,-36-145 8 0,-2 6-6 16,0-5 3-16,-2 3-4 15,-9 26 8-15,-7-4-9 16,-64 81 1-16,70-118-1 15,2-2 3-15,-4 0-2 16,1-1-2-16,-20 12 2 16,-74 30-1-16,103-48 0 15,6-2-4-15,0-4 4 16,3 1 3-16,-5 2-3 16,5-3 0-16,4-3-6 15,0 2 6-15,2-3-5 16,0 2-5-16,0-2 8 15,5-2 2-15,2-2 0 16,56-32-1-16,-48 30 1 0,3-1 3 16,-2 3-3-16,2 1-4 15,18-11 4-15,76-46 0 16,-98 45 0-16,-3 1-2 16,0-4 4-16,-2-2 1 15,14-22-3-15,-8-8-2 16,17-124 2-16,-34 153 3 15,-2 3-3-15,-3 2 0 16,-1 4 0-16,-6-18 1 16,-3 6 0-16,-54-38-1 15,53 63 0-15,-1-2 12 16,-2 3-12-16,1 0-1 0,-15 4-3 16,-58 28-7-1,75-18-27-15,2 4-24 0,6 2 4 16,-3 4-86-16,-9 20-63 15</inkml:trace>
  <inkml:trace contextRef="#ctx0" brushRef="#br0" timeOffset="-34018.97">3074 14614 423 0,'-14'0'161'16,"-25"-4"-137"-16,39 4-7 15,0 0 17-15,-2 0-2 16,4 0-25-16,-2 0-7 16,16 8-5-16,-3 1 5 15,3-2 3-15,1 0-1 16,3 2 6-16,18 9-7 16,0-7 2-16,89 18-1 15,-107-29-1-15,0-4 0 16,-2 2-2-16,2-2 2 0,20-3 6 15,-3-4-7 1,71-40 0-16,-93 36 6 0,1 1-3 16,-1 5-3-16,-3 1-2 15,13-5 0-15,25 3 0 16,-48 14 2-16,1-2-6 16,2 2 6-16,-3 0 2 15,2 1-2-15,3 0 0 16,8 11 2-16,-12-12 1 15,-1 2-3-15,-2-2-2 16,2 0 2-16,3 2 1 16,-1 3-1-16,21-2-2 15,-17-7 2-15,3-1 5 0,1-2-5 16,1 0 0 0,14-3 1-16,62-24 3 0,-80 26-3 15,2 2-2-15,-2 0 2 16,2-3 0-16,7 1-1 15,-1 0-28-15,24 2-18 16,-39 2-30-16,3 6-104 16,-3 3-125-16</inkml:trace>
  <inkml:trace contextRef="#ctx0" brushRef="#br0" timeOffset="-33004.24">3432 15341 181 0,'-39'-17'255'0,"32"17"-211"0,1 0-21 16,-1-4 24-16,0 4-9 15,-8-4 5-15,-41 4-12 16,43 8-10-16,-1-3-6 16,1 3-13-16,1-2 7 15,-11 17-9-15,0 7-2 16,-29 90 2-16,48-96 0 15,6 2 0-15,0 1-1 16,3 1-1-16,4 24-2 16,6-9 1-16,50 40-22 15,-53-80 13-15,1-7 12 0,0-5-11 16,3-5 5 0,11-16-2-16,48-122 1 15,-71 111-6-15,-2 1 3 0,-2 5 10 16,-2-6 3-16,-4-35-1 15,-5 3-1-15,-41-91-1 16,46 150 11-16,2 10-2 16,1 4-2-16,1 3-3 15,0-2 1-15,4 17-5 16,29 95-1-16,-22-83 1 16,2 2 4-16,-2-4-4 15,0 2-3-15,11 28 3 0,40 90 0 16,-53-135 0-1,2-9 0-15,-3-3-5 0,6 2 1 16,7-3 2-16,6-13 1 16,54-57-5-16,-71 54-2 15,1 8 7-15,-3 1-6 16,2 2 5-16,3-1-4 16,-1 8 5-16,29 57 1 15,-33-42 12-15,1 0-2 16,-1-3-2-16,1-2 3 15,7 11-11-15,17 14 10 16,-27-37-9-16,1-2-1 16,-3 2-7-16,-2-4-35 15,4 0-55-15,-4-11-196 16</inkml:trace>
  <inkml:trace contextRef="#ctx0" brushRef="#br0" timeOffset="-32854.44">3733 15125 530 0,'-2'4'39'16,"-22"26"-35"-16,21-21-4 15,3-8 0-15,3 2-20 16,2-2-39-16,4-1-11 16,8-4-64-16</inkml:trace>
  <inkml:trace contextRef="#ctx0" brushRef="#br0" timeOffset="-32517.82">3970 15111 396 0,'-6'12'34'0,"-11"11"-17"0,-31 71 33 16,38-76-25-16,2 0-4 16,1 4-4-16,3-4-4 15,-6 22-5-15,6-5 0 16,18 72-2-16,-10-97 5 15,3-2-11-15,-1-3-4 16,1-5 4-16,7 3 2 16,1-6-1-16,32-68 5 15,-43 51-6-15,1 4 0 16,-3-2 0-16,0 5 0 16,2-20 0-16,4-19 5 15,-8 52-5-15,2 4 0 0,-2-4-4 16,2 4 3-16,4 2 1 15,5 6 0-15,45 24-1 16,-44-34-5-16,1 2-39 16,0 0-20-16,3 0-80 15</inkml:trace>
  <inkml:trace contextRef="#ctx0" brushRef="#br0" timeOffset="-32103.1">4415 15096 264 0,'-4'-13'314'0,"-5"13"-304"16,-26 22-5-16,30-8-2 15,-2-4 4-15,0 2-5 16,3-4 3-16,-2 11-3 16,1-5 0-16,1 8-4 15,11-27 4-15,-5 5 4 16,2 0 0-16,2 0-3 15,6-3 0-15,32 15 0 16,-35-11-2-16,3 3-2 16,-1 5 2-16,5-4 3 15,10 11-4-15,5 7-3 16,70 90 3-16,-88-88 8 0,-3 7-8 16,0 0 1-16,-6 2 1 15,7 35 6-15,-9 3 3 16,-42 146-5-16,28-187 7 15,-7-4 9-15,4 0-3 16,-5-10 6-16,-18 24-15 16,-107 39 0-16,112-80-10 15,-5 0-7-15,-1 0-40 16,0-5-42-16,-37-8-121 16</inkml:trace>
  <inkml:trace contextRef="#ctx0" brushRef="#br0" timeOffset="-30669.99">2000 16683 130 0,'-37'13'455'0,"-90"0"-443"16,115-9-5-1,3-4 3-15,3 5 11 0,-4-1 3 16,-5-3-2 0,4 7-21-16,-7 33 4 0,16-20-4 15,4 6 0-15,3 5-1 16,-1 8 3-16,5 32 5 16,7 8-7-16,55 175 5 15,-58-221-5-15,3-6 6 16,2-2-7-16,-1-4 0 15,20 18 0-15,65 15 2 16,-84-60-1-16,-5-1-1 16,2-6 2-16,-3-6 13 15,12-12-14-15,-8-11 0 16,6-128 0-16,-26 137-1 0,-1 6-8 16,3 3-2-1,-3 1-23-15,-1-18 0 0,-1 8-9 16,-6-35-41-16,10 62-56 15,1 5-139-15</inkml:trace>
  <inkml:trace contextRef="#ctx0" brushRef="#br0" timeOffset="-30373.23">2595 16958 637 0,'-4'-4'76'15,"1"-4"-76"-15,-3 4-4 16,10 4 2-16,-4 0 1 15,2 4-8-15,11-4 7 16,3 0 2-16,9 4-3 16,11 0 0-16,64 0-31 15,-92-4-18-15,4 0-36 16,-5 0-76-16</inkml:trace>
  <inkml:trace contextRef="#ctx0" brushRef="#br0" timeOffset="-30200.4">2644 17209 485 0,'-2'8'101'0,"0"-2"-94"15,4 8 2-15,5-2-5 16,30 16 1-16,-27-28-3 16,1 0 4-16,-1 0-6 15,7-6-26-15,9-3-31 0,72-48-54 16</inkml:trace>
  <inkml:trace contextRef="#ctx0" brushRef="#br0" timeOffset="-28469.88">3480 16900 110 0,'-2'-8'65'0,"-1"8"-13"16,3-5-22-16,-2-1 20 15,0 4 10-15,-8-15-14 16,8 15 18-16,0-2-18 16,-4 0-9-16,1 4 4 15,-9-9-8-15,-1 8-18 16,-45-4 9-16,47 10 7 0,-1-4-13 16,1 8-6-16,2-1-10 15,-13 6 2-15,1 12-4 16,-37 97-4-1,54-102 4-15,6 2 0 0,2 2 0 16,2 3-2-16,3 25-1 16,48 78 0-16,-44-120 2 15,1-5-14-15,1-2 13 16,0 0-6-16,12-4-10 16,1-4 10-16,53-65 8 15,-68 44 0-15,-5-5-7 16,-2 2-1-16,-1-3 8 0,6-23-1 15,-4 4 4 1,-1-64-5-16,-6 104 5 0,0 6 3 16,-1 4 1-16,1 0-6 15,0 0-1-15,0 10 0 16,2-6-4-16,2 1 2 16,0 6 2-16,3-1 1 15,5 13-1-15,2 4-1 16,46 75 1-16,-47-84 2 15,0 4-1-15,1-3-2 16,-2-3 1-16,13 16-3 16,-2-10 2-16,37 18-22 15,-50-49-11-15,-2 6 3 16,1-2 14-16,-1-8 4 16,8-5 11-16,20-68 2 0,-34 69 0 15,2 3 1-15,-2 5-1 16,2-4 3-16,-2-15-2 15,2 2 5-15,7-46-3 16,-14 68 11-16,5-4-4 16,-2 2-5-16,0 2 5 15,-2-3 2-15,2-4-3 16,-17-1 1-16,19 8-9 16,-2 2 6-16,-2 2-6 15,4-4 0-15,-4 4 8 0,1 4 4 16,3-4-9-1,0 0-4-15,0 2 1 0,3 2-1 16,1 4 5-16,5 7-5 16,44 68 2-16,-42-69 1 15,3 4-3-15,-1 0 0 16,1-1 1-16,12 15 1 16,1-6-2-16,51 20 1 15,-69-50-1-15,5 2 3 16,-4-7-2-16,1 2 2 15,10-7-3-15,25-63 7 16,-46 59-5-16,-2 0-2 16,-1-4 0-16,-1 4 0 15,-4-22-1-15,-3 4-17 16,-26-52-12-16,35 84-11 0,-2-2-25 16,0 2-112-16</inkml:trace>
  <inkml:trace contextRef="#ctx0" brushRef="#br0" timeOffset="-27835.84">4190 16334 376 0,'-6'9'251'0,"6"-14"-233"16,0 10-18-16,2-5-8 0,5 5 8 15,7 8 10-15,63 71-4 16,-54-56 3-16,-4 3 3 16,1 4-2-16,-4 1 13 15,20 40-13-15,46 165 2 16,-71-202-12-16,0-6-2 16,1-3 2-16,-1-7 0 15,6 22-1-15,1-15-9 16,18-4-23-16,-36-29 19 15,0-6 7-15,2 0 7 16,0-4 3-16,0-15-3 16,1-5-4-16,10-94 2 15,-13 105-2-15,5 0 2 16,-3 4-6-16,2 0-1 16,4-14 9-16,11-25 1 0,-17 61-1 15,0 1-5-15,0-1 2 16,6-1 3-16,3 12 1 15,4 3 2-15,50 62-3 16,-56-62 10-16,0 0-9 16,2 0 2-16,-2-4-2 15,6 16 3-15,1-4-4 16,9 11 1-16,-25-34-1 16,0-6 6-16,0 3 2 15,-2-5 19-15,-4-7-26 0,-38-68 12 16,31 60-13-16,-1 1 1 15,6 4-1-15,-4 1 2 16,-10-12-1-16,4 4-2 16,-30 2-2-16,38 16 2 15,6 8-18-15,-1-4-23 16,3 0-27-16,-4 0-50 16,4 2-6-16,21 2-27 15</inkml:trace>
  <inkml:trace contextRef="#ctx0" brushRef="#br0" timeOffset="-27353.74">4803 16740 301 0,'11'0'18'0,"1"3"0"15,9 3 17-15,0 3 8 0,45 49 1 16,-52-44 9-16,-3 4-14 16,5 0 0-16,-3-3 8 15,14 22-35-15,-2-5-9 16,48 52-1-16,-67-80-1 15,1 2 2-15,-2-2-3 16,-1-4 0-16,5 4 2 16,9-18-2-16,-13 2 10 15,-1 3-9-15,0-10 0 16,1 2-1-16,1-14-11 16,4-5 0-16,3-70 10 15,-16 96 1-15,3-4 0 16,-2-2-2-16,2 2 2 0,-2-18 3 15,0-3-1 1,-2-59-4-16,1 84 4 0,1 2 0 16,-3 0-1-16,3 2 0 15,-5-1 2-15,-17-4 6 16,22 11-1-16,-1 5-7 16,-1 1 2-16,0 1 0 15,-5 11-3-15,0 8 0 16,-15 96 0-16,18-95 13 15,6 3-5-15,3-6-2 16,2 2-5-16,1 24 4 16,7-5-5-16,50 46-2 15,-49-88 1-15,-4 0-19 0,3-3-46 16,1-3-102 0,17-3-72-16</inkml:trace>
  <inkml:trace contextRef="#ctx0" brushRef="#br0" timeOffset="-27070.03">5541 16525 545 0,'-58'-63'52'0,"51"56"-52"16,1 1 33-16,-2 4 10 15,4 2-4-15,-7-2-3 0,-13 19-13 16,17-2-22-1,3 3 4-15,-1 4-5 0,0 0 11 16,1 22-8-16,2 6 0 16,13 110 1-16,-6-133 2 15,-1-5-6-15,3 2 0 16,1-3-5-16,6 21 1 16,5-13-22-16,51 11-27 15,-55-52-14-15,4-1-6 16,-2-10-94-16</inkml:trace>
  <inkml:trace contextRef="#ctx0" brushRef="#br0" timeOffset="-26727.03">5717 16306 359 0,'-12'-4'351'0,"-30"0"-322"15,45 4-18-15,-3 4-9 16,2 0-2-16,0 11 2 0,6 7 4 15,4 18-4-15,51 152 1 16,-50-156-2-16,3 4 10 16,-3 1-8-16,0-10-3 15,11 39-5-15,46 77-18 16,-61-141-48-16,-3-2-25 16,-2-4-155-16</inkml:trace>
  <inkml:trace contextRef="#ctx0" brushRef="#br0" timeOffset="-26538.12">5703 16762 624 0,'-6'6'81'0,"4"-2"-79"0,-5 8 1 16,26-6 25-16,-7-12-3 15,1-2 7-15,3-5-21 16,2-1-2-16,13-13-9 15,0-3-57-15,45-75-58 16,-69 97-93-16</inkml:trace>
  <inkml:trace contextRef="#ctx0" brushRef="#br0" timeOffset="-26386.15">6048 16879 588 0,'-10'2'153'0,"1"4"-146"0,5-1-2 16,-10 3-4-16,7-8-2 16,7-4-43-16,-4 4-138 15</inkml:trace>
  <inkml:trace contextRef="#ctx0" brushRef="#br0" timeOffset="-10270.53">1472 12664 417 0,'-2'-5'23'16,"-10"5"-19"-16,12 0 4 16,-2 0 15-16,2-1 4 15,-2 1-1-15,2 0-8 0,-2-5-3 16,0 5 9-1,2 0-9-15,0 0 1 0,0 0 9 16,0 0-8-16,2 0-12 16,4 2-4-16,0-2-1 15,5 3 4-15,2-2-3 16,3 1 3-16,13 1-4 16,8-3 3-16,92-9-3 15,-108 5 0-15,-2-2 0 16,-1 0 0-16,1 0-7 15,16-5 1-15,50-16-11 16,-79 23-19-16,-1 2-19 16,-3 0-24-16,-2 2-57 15</inkml:trace>
  <inkml:trace contextRef="#ctx0" brushRef="#br0" timeOffset="6147.13">2709 9149 206 0,'-4'1'17'15,"-3"-2"-3"-15,2 1 12 16,0-5 19-16,-5 1-17 16,-1-3-4-16,-20-19 0 15,25 16-14-15,0 3-7 16,2 0 0-16,-1 3-3 0,-1-6 0 15,-4 4 1-15,-16 3 0 16,21 3 7-16,-1-3 1 16,1 3 3-1,-3-1 0-15,-6-2-8 0,-39-8 6 16,39 7 7-16,3-1-9 16,-3 1 8-16,1 0-12 15,-13-5 11-15,-6-4-6 16,-74-35-9-16,85 40 7 15,-1 2 0-15,-1-3-3 16,4 2-1-16,-21-9-3 16,-3 0 6-16,-79-26 0 0,104 38-1 15,-4 2-4-15,-5 2 6 16,0 0 0-16,-27 2-7 16,-139 33 4-16,151-26-4 15,1 3 0-15,6 0 0 16,3-2 1-16,-34 12-1 15,8 2 0-15,-78 40-2 16,120-52 4-16,7-2 0 16,1 2-2-16,0 1-3 15,-5 11 3-15,3 0 0 16,-4 52 1-16,9-62-1 16,3 0 1-16,0 2-1 15,0 4 0-15,-2 17 0 0,-15 113 0 16,15-125 1-1,2 1 0-15,-2-5-1 0,4 1-1 16,0 18 1-16,4-5 0 16,31 63 0-16,-21-83 0 15,-1-1 1-15,2-2-1 16,1 2 0-16,20 14 1 16,-1 2 1-16,94 69-2 15,-110-89 2-15,1 3-2 16,-1 0 0-16,2-1 2 15,19 11-2-15,87 52 2 16,-105-63 0-16,3-2-1 16,0 3 1-16,-1 1-2 15,25 8 1-15,-2 1 1 0,86 50-2 16,-110-64 1-16,-6 7 0 16,6-6 0-16,1 5 0 15,18 11-1-15,3 2 1 16,95 51 0-16,-115-64-1 15,-5-3 3-15,-2 0-3 16,2 0 1-16,20 12 0 16,65 47-1-16,-90-62 1 15,1 5-1-15,2-2 0 16,-2 3 1-16,15 13-1 16,2 4 1-16,72 76 1 15,-89-92-2-15,-1 2 2 16,3 2 2-16,-5-2-4 0,18 18 3 15,0 0-1 1,67 56-2-16,-84-80 2 0,1-1-2 16,1-1 3-16,-1-2-1 15,14 10-2-15,52 28 0 16,-66-38 0-16,-1-2 1 16,-1 5 0-16,1-4-1 15,15 11 1-15,-5 0 0 16,58 39-1-16,-68-50 0 15,-1-1 0-15,0 2 0 16,1 1-1-16,15 6 1 16,2 3 1-16,56 43 0 0,-76-50-1 15,0-2-1-15,-1 1 1 16,0-3 0-16,11 12-1 16,29 19 1-16,-42-32 1 15,0-2-1-15,-1 0-1 16,-1-1-6-16,10 6 7 15,2-3 0-15,40 12-6 16,-42-18 6-16,-1 4 4 16,1-1-4-16,-1-1-3 15,14-1 3-15,2 3 4 16,54-1-4-16,-70-3-3 16,-1 0 3-16,-3 0 0 15,-1-1 0-15,9-1 0 0,33-14 0 16,-44 10 0-1,-1-2 2-15,2 0 1 0,-2 2-3 16,6-8 3 0,1 0 0-16,15-32-3 0,-25 42 2 15,-2-2-2-15,0-2 1 16,0 0-1-16,3-6 0 16,-3-7 2-16,2-48 0 15,-6 51-2-15,0-1 0 16,0-1 1-16,-3 2-1 15,1-18 4-15,-12-50-4 16,12 71 1-16,-1 4 5 16,1 2-5-16,0-2 1 15,-5-11 3-15,-5-1-1 0,-30-45 0 16,34 54-2-16,2 2 3 16,-3-3-3-16,1 0-2 15,-9-15 4-15,-1 0-3 16,-47-56 3-16,58 72-2 15,0 3 1-15,-2 1-1 16,0-1 0-16,-9-13-2 16,-40-41 2-16,49 54-2 15,1-2 2-15,2-1 1 16,-3 0-3-16,-10-12 2 16,-1-2 1-16,-43-68-3 15,52 80 3-15,-1 2-1 16,4-2 3-16,1 2-2 0,-14-14-2 15,3 2 3-15,-42-53-1 16,49 67-3-16,2 3 2 16,-3-3-2-16,-1-1 1 15,-10-9 1-15,-51-44-2 16,63 52 1-16,0 3 1 16,1 0-2-16,4-1 2 15,-15-10-1-15,3 0-1 16,-35-48 2-16,43 62-2 15,3-2 2-15,1-4 1 16,-4 3-3-16,-5-8 3 16,-1-3-3-16,-43-44 0 0,48 53 3 15,-1 3-3-15,2-3 1 16,-1 2 2-16,-14-13-3 16,-43-48 2-16,59 60-1 15,2-2-1-15,0 2 2 16,0 2-2-16,-6-8 0 15,-3 0 7-15,-32-12-7 16,40 24 0-16,1 0 5 16,0 0-3-16,-2 0 1 15,-14-10-3-15,3 0 1 16,-60-43 2-16,71 54-3 16,-1-6 2-16,-1 4-2 15,5 0 1-15,-11-7 0 16,-25-16-1-16,35 26 0 15,2-1 3-15,-2-1-3 0,0 4-3 16,-6-7 1-16,2 1-1 16,-18-4-19-16,25 12 3 15,2 0-16-15,0-2-12 16,2 0-24-16,-7-4-51 16,-1-3-235-16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2T11:55:15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9551 13497 370 0,'-6'-2'16'0,"-1"0"-12"15,-5-4-1-15,-1-4 15 16,11 4-13-16,0 1 28 16,0 0-12-16,0 2 4 15,0-8-12-15,2-1-11 16,0-14 23-16,-3 25 1 15,3 1-15-15,0 1-11 0,0-1 8 16,0 7-4-16,-3 12-3 16,-1 123 4-16,-2-101-3 15,1 0 8-15,1 3-9 16,-6 6 10-16,-3 51-11 16,-47 270 17-16,45-303-14 15,1 0 2-15,1-2-5 16,-1-3 4-16,-10 61-3 15,4-11-2-15,-13 168 5 16,33-256-4-16,2 0 0 16,2-6-2-16,-2-3 2 15,7 18 3-15,-1-9-1 16,9 31-4-16,-17-46 5 0,0-2-2 16,0 2-1-16,2-3-2 15,-2 8 2-15,0 17 2 16,0-32 0-16,0-3-4 15,0 3-1-15,0 0 3 16,4 3 0-16,1 0-7 16,38 20 7-16,-31-19 1 15,7 0 1-15,3 1-4 16,4-1 6-16,26 0-8 16,8 0 4-16,183 5 0 15,-185-11 1-15,6-3 7 16,3-1-6-16,2 2-2 15,63-9 5-15,260-27-3 16,-334 32-2-16,2-1-3 16,2 4 3-16,-4-5 3 0,65-6-2 15,2-3-2-15,271-39 5 16,-340 44-4-16,-5 6 0 16,-2 2-3-16,-2-2 3 15,53-6 6-15,-2 0-5 16,192-25-1-16,-248 26 3 15,0 3-3-15,-2 2 3 16,1-4-1-16,41-8-2 16,152-38 1-16,-198 49 0 15,-5 2-2-15,-4 1 4 16,0 2-3-16,26-6 0 16,-9 3 0-16,62-4 0 0,-91 8 3 15,-2 1-3-15,-1-2 0 16,3 4 1-16,11-3-1 15,-1-3 0-15,56-2-1 16,-64 4 1-16,-1 4 2 16,1 0-1-16,-1-4-2 15,16 2 2-15,47-2-1 16,-69 1 0-16,1 2-1 16,-3-2 1-16,2 3 0 15,7-1 0-15,-1 1-1 16,22 1-2-16,-36 2 3 15,2-2 3-15,1-1 0 16,-1 3-3-16,6-2 2 0,-2-1-2 16,21-1 0-16,-27 1 0 15,1-3 0-15,-1-1 2 16,0 4 1-16,4-1-3 16,13-4 3-16,-19 5 0 15,2 0-3-15,-4 0 3 16,2 0-1-16,0 0 8 15,-3 0-9-15,3 0 7 16,0 0 0-16,0-6 0 16,0 4 1-16,0-3-4 15,-2-9-4-15,2-4-1 16,7-53 0-16,-7 53 0 0,0 0 2 16,2 2-2-16,0 0 0 15,0-18 0-15,4-69 0 16,-12 89 0-16,4-3-3 15,-2-8 3-15,-1 1 1 16,-5-17 1-16,0-4-4 16,-12-81 3-16,20 110-1 15,-1 2 0-15,1-2 0 16,2-2 0-16,-2-14 2 16,4-6-2-16,18-85 0 15,-22 108-2-15,0-2 2 16,2 1 0-16,-2 0 0 15,-5-16 0-15,-19-54 2 16,21 80-2-16,-4-7 0 16,0 6 2-16,3 0-2 0,-11-10 0 15,2 0 1 1,-16-33-1-16,27 45 1 0,2-4 0 16,-4 4-1-16,4-2 1 15,-4 0-1-15,-1-1 0 16,-3 3-2-16,2 5 2 15,6 0 4-15,0-1-2 16,0 1-2-16,-5-5-4 16,-9-1 4-16,7 2 0 15,1 7 4-15,1-3-4 0,-2 0 5 16,-11-3-4 0,-4 6-1-16,-76 3 6 0,73-3-6 15,0 6 0-15,0-5 2 16,0 1-2-16,-27 5 2 15,2-2-1-15,-96 19-1 16,122-26 2-16,-3 6-2 16,-3-3 0-16,-3 2 2 15,-30 5-2-15,-163 39 3 16,189-41 0-16,-3 1-1 16,1-2 3-16,1-2 0 15,-35 5-3-15,-2 0 3 16,-127 5-5-16,175-18 0 0,2 2 3 15,0 0-3 1,1 0 1-16,-33 2-1 16,-1 4 0-16,-147 24 0 0,171-30 0 15,1 2 0-15,4 0 1 16,-1-2-2-16,-28 0 2 16,-96-8-1-16,136 4 0 15,3-1 0-15,-4 3 0 16,4-1 1-16,-22 0-1 15,4-2 0-15,-76-3 1 16,93 8-1-16,0 0 0 16,3 0-1-16,-2-2 1 15,-14 2 0-15,3-2 1 16,-57 0-1-16,71 2 0 16,1-2 0-16,0 0 0 0,0 2-1 15,-16 0 1-15,-65 0 1 16,79 0-1-1,-1 0 0-15,3 2 1 0,-1-2-1 16,-13 2 0-16,-2 0-2 16,-48 0 2-16,65-2 1 15,3-2 0-15,-2 2-1 16,0-2 0-16,-11 2 0 16,0 0 0-16,-63 10-1 15,70-8 1-15,1-2 0 16,1 2 1-16,-1-4-2 15,-14 2 2-15,-55 0-1 16,69-2 0-16,1 2-1 16,0 0 1-16,-5 0 1 0,-13 2 0 15,2 0-1-15,-52 9-2 16,72-11 2-16,1 0 0 16,1 0-1-16,0 0 1 15,-6 1 1-15,2 0-1 16,-16 4 0-16,20-10-4 15,-2 5 4-15,1 0 0 16,1 0-9-16,-7-1 5 16,-10 0-1-16,17 1-7 15,3 0-8-15,2 0-23 0,-1 0-12 16,-1 0-10 0,2 1-97-16</inkml:trace>
  <inkml:trace contextRef="#ctx0" brushRef="#br0" timeOffset="14153.04">12755 8675 248 0,'-67'-17'1'15,"-68"-10"-2"-15,-2 0-78 16</inkml:trace>
  <inkml:trace contextRef="#ctx0" brushRef="#br0" timeOffset="44052.56">2709 10234 346 0,'-2'3'1'0,"2"-3"-1"16,0-3-11-16,2 3 10 15,-2-2 2-15,2 1 2 16,2 4 8-16,-4-5-6 15,0 2 5-15,0 0 7 16,-2 0 11-16,2 2-8 16,-8 8-7-16,8-7 0 15,0-6 3-15,2 3-14 16,-2-1 2-16,2 1-4 16,-2-3 5-16,8 1-5 15,-8 1 2-15,3-2 0 0,4 6 6 16,-3-6-7-16,5 3 2 15,0 4-3-15,34 9 7 16,-33-11-7-16,-1-1 2 16,3 2-2-16,-1-3 4 15,13 4-2-15,58 2-3 16,-64-6 3-16,3 0 3 16,-4 2-5-16,3-2 3 15,22 0-3-15,1 0 3 16,91-2-1-16,-114 2-4 15,-1 0 4-15,4 2 1 16,-5-2-3-16,20 2-3 0,2 1 3 16,76-1 3-1,-96-2-1-15,2 0-4 0,0-1 4 16,1-3-1-16,21-2 1 16,79-21 1-16,-105 21-1 15,1 3 3-15,-1-1-4 16,1 0-2-16,16-5 2 15,1 5 2-15,74 11-3 16,-89-5-3-16,1-1 3 16,5 3 3-16,-2 0-1 15,26 2-4-15,0-1 4 16,105 7 0-16,-131-14-2 16,-1-2-3-16,-2 1 3 0,1 3 1 15,26-2 1 1,91 18-4-16,-113-12 4 15,-3 0 0-15,1 3-2 0,-1 0-4 16,27 8 4-16,-1 1 2 16,94 22-1-16,-119-34-2 15,-1-2 2-15,3 0 2 16,-2-2-3-16,23 2-1 16,2-2 1-16,92 2 2 15,-115-4-2-15,-3 0 0 16,3 2 0-16,-2 2 5 15,26 0-5-15,94 9 0 16,-118-11 0-16,-3 1 2 16,3 1 0-16,-1 1-4 0,30-2 4 15,4 0 1-15,139-3-3 16,-161-1-5-16,-7 0 5 16,0 0 3-16,-2-1-3 15,33 0 0-15,-6 2 0 16,113-2 5-16,-140 6-5 15,-2-2-2-15,0 2 2 16,-2-2 3-16,25 2-1 16,89 4-4-16,-120-6 4 15,-1 0 0-15,3 0-2 16,-2 2-3-16,20-2 3 16,1 0 1-16,80 3 1 15,-103-3-4-15,4-3 4 0,-1 3 1 16,-3 0-3-16,19 3-5 15,2-2 5-15,67 5 3 16,-87-2 0-16,1-4-6 16,0 2 6-16,1-2-1 15,18 1-2-15,82-4-3 16,-96-2 3-16,3 0 3 16,0-1-2-16,4 2-2 15,29-6 2-15,2 4 2 16,125-12-3-16,-160 14-5 15,4 4 5-15,-1-2 2 16,-1 0-1-16,33-2-2 0,0 0 2 16,137-4 2-16,-166 1-3 15,1 4-5-15,-1-1 5 16,3 1 3-16,30 0-2 16,128-4-2-16,-165 7 2 15,2-3 1-15,-2 1-2 16,0 0-5-16,29 0 5 15,0-2 2-15,107 4-1 16,-138 0-2-16,-1 1 2 16,3-1 3-16,0 0-4 15,32 0-5-15,3 0 5 16,148-18 3-16,-177 12-3 16,1 2 0-16,-3-1 0 0,1 2 1 15,33-5-1-15,120-3-5 16,-155 7 5-16,-1 4 2 15,2-3-1-15,-4 3-2 16,31 0 2-16,1 0 2 16,105 4-3-16,-139-4-5 15,-2-1 5-15,-1 1 2 16,0-3-2-16,26 3 0 16,-4 0 0-16,84 4 3 15,-115-1-3-15,3-2-5 16,0 2 5-16,0-2 3 15,15 4-3-15,61 9-1 16,-84-14 1-16,4 0 3 16,1 1-3-16,-1 1-3 0,10 2 3 15,5 1 1-15,58 1-1 16,-73-6 0-16,1 0 0 16,1 0 5-16,-1 0-5 15,19 2-6-15,-1-2 6 16,66 10 3-16,-80-10-3 15,-3 0-1-15,0 0 1 16,2 0 2-16,15 0-2 16,65 1-5-16,-82-1 5 15,1 0 3-15,2 3-3 16,-2-1 0-16,18 5 0 16,4-5 2-16,81 21-2 15,-98-21-5-15,0 2 5 0,3 0 3 16,0 0-3-1,23 4 0-15,2 2 0 0,110 16 3 16,-135-18-3-16,-1-4-4 16,0-2 4-16,3 1 2 15,25-1-1-15,110 4-2 16,-137-3 2-16,-3-1 1 16,0 0-2-16,-2 2-5 15,22 4 5-15,-1 0 4 16,59 18-4-16,-87-29-1 15,3 3 1-15,-5 0 3 16,3 0-3-16,12 0-5 0,-4 0 5 16,43 3 4-16,-58-3-3 15,2 0-2-15,-1 0 2 16,2 2 0-16,7-2-1 16,48 2-4-16,-56 0 4 15,2-2 2-15,2-2 0 16,1 2-4-16,17-4 4 15,5-2 3-15,78-24-5 16,-97 24-5-16,1 0 5 16,-3 1 4-16,-1 4-2 15,17-5-4-15,-2 5 4 16,42 1 2-16,-64 0-4 16,4 0-2-16,-2-3 2 0,0 3 7 15,11-2-5-15,67-18 2 16,-70 12 6-16,6-1 0 15,0 3-10-15,-2-1-3 16,22-5 3-16,3-1 4 16,91-5-3-16,-113 17-2 15,0 0 2-15,-1-2 3 16,-1 3-4-16,25-2-5 16,-4 2 5-16,90 2 3 15,-110-6-1-15,0 2-4 16,0-1 4-16,2 2-1 15,21-6-1-15,103-15-4 16,-128 21 4-16,3-1 2 16,-1-1 0-16,1 3-4 0,19 0 4 15,-1 0 0-15,78 8-2 16,-100-8-6-16,-9 0 6 16,10 0 2-16,-4 0-1 15,16 0-2-15,-6 0 2 16,47 3 2-16,-65-8-3 15,-7 4-8-15,2-1 8 16,-2 2 0-16,3 0-5 16,1-3 4-16,-6 8 1 15,0-5 5-15,3 0-5 16,-3 0-5-16,2 1 5 16,-2-1 1-16,-5 5-1 15,10-10-6-15,-7 7-13 0,2-4 7 16,-3 4-27-16,1-2-50 15,-2 0-86-15</inkml:trace>
  <inkml:trace contextRef="#ctx0" brushRef="#br0" timeOffset="47453.82">26995 8751 464 0,'-20'-4'30'16,"6"1"-9"-16,5 0-16 15,-6-3-2-15,3 2 14 16,24-19 9-16,-7 15-13 15,1-4 2-15,7-4-8 16,3 1 3-16,13-18 3 16,9-3-9-16,113-92 8 15,-111 102-5-15,12-1-4 0,8 0-3 16,7-2 2-16,57-29-1 16,320-132-2-16,-364 154 1 15,-2 0 0-15,-5-1 0 16,-2 6 3-16,70-38-3 15,-14 5 2-15,183-112-2 16,-275 150 0-16,1 2 2 16,0-2-2-16,2 4 4 15,33-24 0-15,-4 8-4 16,96-49 4-16,-154 83-4 16,-1 1 0-16,-4-1 0 15,4-1 0-15,5-3 0 16,14-8 1-16,-27 13-1 0,0 3 0 15,-2 3-1-15,2-1-5 16,-3 0-37-16,1 2-31 16,-7 15-109-16</inkml:trace>
  <inkml:trace contextRef="#ctx0" brushRef="#br0" timeOffset="49033.81">28980 7286 396 0,'-6'2'33'0,"-8"-13"-27"16,14 3-4-16,4 2 10 16,1 0-11-16,0 0 0 15,1-4 3-15,3 0-4 16,11-8 9-16,-22 18-8 15,2 0 13-15,-2 2 3 16,2-2-5-16,-2 2-2 0,-1-2-6 16,3 1 3-16,-2-1 0 15,2 0-6-15,0 0 6 16,2 0 1-16,1 0 2 16,1-7 5-16,-4 7-8 15,0 0 13-15,0 0 1 16,0 0-17-16,2-2 5 15,2 0-6-15,32-13 0 16,-20 15-3-16,1 2 1 16,1 1 0-16,3 0-1 15,19 4 0-15,4-1 0 16,99 16 2-16,-121-21 0 0,0 1-2 16,0 1 0-1,-3-3 0-15,16 3 0 16,30 11-5-16,-65-11 3 0,0-1 0 15,-3 0 0-15,3 4 2 16,-4 6 8-16,-5 4-1 16,-38 70-6-16,29-68 1 15,3 3-2-15,-1-4 1 16,1 3-1-16,-12 16-2 16,0 0-30-16,-25 55-34 15,48-83-36-15,4 0-99 16</inkml:trace>
  <inkml:trace contextRef="#ctx0" brushRef="#br0" timeOffset="49917.99">27126 6635 343 0,'-11'-13'55'0,"-21"-14"-25"16,30 24 6-16,2 3 5 16,0 0-19-16,0 0-10 15,0 3-9-15,2-1 1 16,15 20 1-16,-7-10 13 0,4 4-7 16,1 4 10-1,4 6-5-15,18 28 4 0,113 191-4 16,-119-188-4-16,9 0 11 15,3 1-8-15,1 3-14 16,41 59 4-16,4-2 1 16,198 237 0-16,-245-299-3 15,1 1 0-15,-1-3 7 16,-2 2 4-16,40 56-13 16,-1 4 4-16,129 237-1 15,-176-304 0-15,-3-7-4 16,-5-2 0-16,1-2 0 15,21 39 0-15,51 101 1 16,-86-162-1-16,-3-3 1 16,-3 0 2-16,-1-5-3 0,8 9 2 15,-6-2-2-15,5 7 0 16,-11-22 2-16,0 1-2 16,-2-1 2-16,2 0-2 15,0 3-21-15,-2-6-42 16,-16-29-42-16,9 19-151 15</inkml:trace>
  <inkml:trace contextRef="#ctx0" brushRef="#br0" timeOffset="50934.16">27171 6581 337 0,'-9'0'29'15,"2"-2"-11"-15,3 2 1 16,-5-1-1-16,2-4 18 16,3-5 6-16,6 8-29 15,-2 2-3-15,0 0-6 16,0 0-1-16,2 0 3 16,-4 2-1-16,-2 6 11 15,1-10-1-15,3 2-10 16,0 0 1-16,0 0-3 15,-2 0 0-15,0 2-3 16,2-2 2-16,0 0-1 0,-2 4-1 16,-3 2 1-16,-2 5-1 15,-4 12 4-15,-40 78 5 16,42-79-3-16,3 0-6 16,1 2 8-16,2-5-4 15,-5 24-1-15,5-5-3 16,3 41 1-16,3-75 3 15,-1-1-4-15,-2-1 2 16,0-4-1-16,4 4 6 16,4-18-6-16,-8 0 12 15,2-4-11-15,0-6 1 16,2-2-3-16,1-25 1 16,1-4-1-16,12-110 0 15,-18 147 1-15,5 4-1 0,-3 5 0 16,-2 5 2-16,4-9-2 15,0 7-3-15,2 8 3 16,-6-2 0-16,2 4-4 16,2 0 3-16,3 2 2 15,6 2 1-15,38 17-2 16,-40-16-1-16,1 1 1 16,-2-2 0-16,4 0 0 15,12 5-1-15,3 2 1 16,58 29-24-16,-73-36-40 15,-1 4-68-15</inkml:trace>
  <inkml:trace contextRef="#ctx0" brushRef="#br0" timeOffset="60032.33">1479 12272 243 0,'-4'-2'33'15,"4"-2"-5"-15,-3 0-16 16,3 2-1-16,-2-5 8 16,2 1-4-16,-6-19 4 15,3 19 0-15,0 4-7 16,1 0 4-16,0-1 11 15,-2 0 2-15,-13-3-11 16,13 6-10-16,2-3-1 16,0 3 0-16,-2-1-1 0,-3 1 8 15,1-2-10-15,-12 5 13 16,16-3-16-16,-1 6-1 16,-1 0 0-16,0 5 3 15,-4 8-1-15,2 10-4 16,-3 107 4-16,7-104 0 15,2 4-2-15,0 3-3 16,0 1 3-16,2 36 3 16,13 156 0-16,-7-195-6 15,0-3 6-15,3-2-1 0,1-3-2 16,9 32-3 0,8-7 3-16,75 70 0 15,-85-114-3-15,1 1 3 0,3-4 2 16,-4 0-1-16,24 5-1 15,1-9 1-15,99-11-4 16,-123-3 3-16,2 1-6 16,1-5 3-16,-3 1 2 15,18-15 1-15,58-84 0 16,-88 87 0-16,1 0 0 16,-2 0 3-16,0-2-3 15,6-27 0-15,-6 0 0 16,4-101 2-16,-13 133-2 15,-2 4-3-15,-1 4 3 16,-2 1 3-16,-2-16-1 16,-2 4-4-16,-20-40 4 0,27 55 1 15,1 4-3-15,3 0-5 16,-2 1 5-16,-1-6 0 16,1-2-25-16,2 14-32 15,0 0-20-15,0 3 22 16,2-2-32-16</inkml:trace>
  <inkml:trace contextRef="#ctx0" brushRef="#br0" timeOffset="61866.5">2601 12814 365 0,'-19'-6'23'0,"-4"-3"4"16,-28 1 11-16,42 6 2 15,7 0-9-15,0 2 2 16,2-2-8-16,-4 0-18 16,6 0-6-16,13 2 6 15,-1-2 0-15,-1 1-7 16,3-2-3-16,3 1 3 15,18-2 4-15,85-9-3 0,-104 9-2 16,0-3-7 0,-3 3-13-16,1 2-29 0,15-4-38 15,-4 4-14-15,19 4-83 16</inkml:trace>
  <inkml:trace contextRef="#ctx0" brushRef="#br0" timeOffset="62021.63">2684 12897 244 0,'-11'12'191'16,"-18"5"-157"-16,31-20-34 15,3 3-19-15,-3 0 14 16,0 0 5-16,8-1 0 16,1-2 4-16,53-4-8 0,-49 1-4 15,6 2-107-15</inkml:trace>
  <inkml:trace contextRef="#ctx0" brushRef="#br0" timeOffset="62366.46">3264 12286 446 0,'-19'-6'33'0,"-25"0"-16"0,44 15-17 15,-2 4-1-15,0 7-1 16,-2 5 4-16,-4 30 3 16,-16 182 4-16,19-187-7 15,1 2 4-15,2-2 0 16,0 2-6-16,4 48 0 15,4-3 4-15,54 158-4 16,-44-233 0-16,3-2-11 16,-2-6 7-16,-1 0-2 15,20 12-44-15,-1-10-19 16,79-9-141-16</inkml:trace>
  <inkml:trace contextRef="#ctx0" brushRef="#br0" timeOffset="62998.79">3640 12519 86 0,'-13'-3'363'15,"7"2"-317"-15,-2 1-35 16,6 0 3-16,-7 0-6 16,7 10-6-16,4-2-2 15,3 3 2-15,-1 10 5 16,6 1 9-16,5 19-15 16,5 8 6-16,49 106-4 0,-56-137-2 15,-1-3-1-15,-2-1 0 16,-1-3 0-16,14 11 4 15,-5-11-2-15,28-6-2 16,-44-14 7-16,3-2 2 16,0-7-9-16,-1-3 4 15,3-16-3-15,6-100-1 16,-13 119 0-16,2 2 0 16,1 6 2-16,-1 4-1 15,-2-8-1-15,0 8-8 16,-5 18 6-16,8-4 0 15,1 0 2-15,0 4 3 16,1 0-2-16,6 8 0 0,3 4-1 16,34 40-11-16,-36-52-17 15,-2 0-50-15,1 0-26 16,3-1-62-16</inkml:trace>
  <inkml:trace contextRef="#ctx0" brushRef="#br0" timeOffset="63161.29">4259 12832 386 0,'-2'0'50'0,"0"4"-41"15,0 1-7-15,4 6 2 16,18 51-2-16,-18-53-1 0,1 2 1 16,1-1-2-1,0-1 0-15,6 12-4 0,28 23 0 16,-34-38-74-16</inkml:trace>
  <inkml:trace contextRef="#ctx0" brushRef="#br0" timeOffset="63950.51">4623 12340 470 0,'-7'-12'27'0,"1"-10"10"15,-4 6-25-15,-7 15 3 16,15 3-3-16,2 9-10 16,2 9 21-16,2 4-8 15,3 26-8-15,1 15-4 16,31 169-2-16,-33-207 5 0,3 0-6 16,0-3 2-1,0-1-2-15,8 18 0 0,29 52 2 16,-38-86-4-16,-3 0-11 15,-3-1-1-15,2 2-61 16,3 6-74-16</inkml:trace>
  <inkml:trace contextRef="#ctx0" brushRef="#br0" timeOffset="64355.09">5113 12906 391 0,'-4'0'47'0,"4"0"-37"0,0-3-10 16,2 2 0-16,0-4 0 15,2 2-1-15,27-18-6 16,-19 17-4-16,-1 0-9 16,-2 3-30-16,2-4 7 15,9 2-17-15,33-1-36 16</inkml:trace>
  <inkml:trace contextRef="#ctx0" brushRef="#br0" timeOffset="64465.15">5431 12865 211 0,'10'0'0'0,"21"3"-98"0</inkml:trace>
  <inkml:trace contextRef="#ctx0" brushRef="#br0" timeOffset="64804.26">5724 12296 525 0,'-5'-2'49'0,"1"-1"-21"15,4 6-14-15,0-1-14 16,-3 6 1-16,3 10 6 16,20 117 11-16,-11-99-11 15,-7 2-3-15,1 0-3 16,4 0 3-16,1 38-1 16,1-1-3-16,32 119-3 15,-35-174 1-15,3-8 1 16,-1-6-37-16,2-2-4 15,7 5-39-15,30-32-100 0</inkml:trace>
  <inkml:trace contextRef="#ctx0" brushRef="#br0" timeOffset="65264.88">6062 12241 449 0,'-2'3'51'0,"4"3"-49"0,-2 6 2 16,0 12-3 0,2 10 0-16,21 130 10 0,-17-129 5 15,3-3-16-15,0-5 5 16,2 0-4-16,9 23 2 15,0-8-3-15,45 34 1 16,-53-74-1-16,-4-2 1 16,1-4 4-16,-1-2-5 15,11-6 8-15,32-75-8 16,-44 60 0-16,-1-3-15 16,1-1 15-16,-3 0 0 15,6-23 3-15,-6 9 4 16,-6-22 15-16,-3 70-9 15,5 0-12-15,0 0 2 16,0 5-1-16,3 10 2 0,-1 9-1 16,25 92-3-1,-21-100 2-15,3-1 0 0,-3-1-2 16,6 2-23-16,5 15-50 16,59 58-21-16,-60-84-72 15</inkml:trace>
  <inkml:trace contextRef="#ctx0" brushRef="#br0" timeOffset="65624.23">6694 12645 395 0,'-2'-2'83'16,"-8"4"-73"-16,10 0-9 0,2 2-1 16,-2 0 5-16,2 2-5 15,2 5 4-15,14 56 2 16,-15-50 1-16,1-4-4 15,-2-3 4-15,4 0-2 16,4 9 0-16,1-9-3 16,14 0 2-16,-23-17 0 15,2 1 10-15,0-1-13 16,1-5 6-16,6-6-7 16,-2-4 3-16,14-35-3 15,-23 53 4-15,2 2 1 16,0 0-5-16,0 2-7 15,0 2 7-15,17 20 3 0,-17-10-2 16,2 2 8 0,0-2-7-16,1 1-1 0,1 14-1 15,4 1-20-15,21 42-36 16,-27-65 0-16,0-4-58 16</inkml:trace>
  <inkml:trace contextRef="#ctx0" brushRef="#br0" timeOffset="65983.25">6911 11962 450 0,'0'-7'52'15,"2"-1"-44"-15,25 16-5 16,-13 2-1-16,1 1 14 16,3 8 26-16,-3 5-9 15,16 22-8-15,-2 15-9 16,38 196 11-16,-64-206 4 15,-3 4-24-15,0-5 3 16,-5 0-5-16,0 50-1 0,-5-8-4 16,-30 163-6-16,28-215 2 15,1 2-40-15,-3 2-139 16</inkml:trace>
  <inkml:trace contextRef="#ctx0" brushRef="#br0" timeOffset="70051.83">1332 14308 341 0,'-3'-5'22'0,"1"1"-5"15,0-6 6-15,0 4 0 16,0 2 22-16,0 4 13 0,0 0-32 16,2 2-21-1,-3 0-1-15,1 4 1 0,7 37 28 16,-3-20-6-16,2 5-9 15,0 11 6-15,-2 1 11 16,5 41-25-16,-2 17 2 16,6 250-10-16,-11-294 11 15,2-8-13-15,2-8-4 16,1-10 4-16,4 35 2 16,0-18-2-16,24 35-2 15,-28-67-17-15,1-9-11 16,-2 4-19-16,2-2-18 15,5 4-68-15,24 2-49 16</inkml:trace>
  <inkml:trace contextRef="#ctx0" brushRef="#br0" timeOffset="70548.99">1595 14562 511 0,'0'-10'39'16,"-6"-1"-23"-16,-6 4-16 0,12 13-9 15,2 1 9-15,2 12 1 16,2 8 5-16,2 24-1 15,1 17-3-15,36 182-4 16,-39-227 4-16,3 0 2 16,0-10-4-16,-2-1-3 15,10 10 3-15,33-11 4 16,-44-19-4-16,3-7 13 16,3-3-13-16,-2-12 10 15,11-20-10-15,0-14-2 16,29-145 2-16,-46 193 3 0,-2 4 1 15,0 7-7 1,-2 0 6-16,0-2-1 16,0 7-2-16,-2 23-5 0,4-9 5 15,3 5 6-15,0-4-4 16,-1 1-4-16,7 18 4 16,33 51 2-16,-34-71-4 15,-2-4-6-15,1 4-13 16,1 2-66-16,9 8-53 15</inkml:trace>
  <inkml:trace contextRef="#ctx0" brushRef="#br0" timeOffset="70997.86">2248 14872 424 0,'-5'0'42'16,"3"2"-10"-16,0 1-9 15,-5 1 5-15,4 3-18 16,1 46 3-16,2-36-12 15,0 0 16-15,5 3-9 16,-2-3-5-16,3 18 2 16,30 54-1-16,-30-79-3 15,-4-4-2-15,3-3-5 16,-3 5 1-16,5 1-55 16,0 1-100-16</inkml:trace>
  <inkml:trace contextRef="#ctx0" brushRef="#br0" timeOffset="71533.45">2482 14266 455 0,'-14'-14'67'0,"3"1"-32"16,-13-1-15-16,21 16 11 0,1 0-5 16,0 0-22-1,2 6-4-15,0 6 1 0,19 116 12 16,-15-90-1-16,0-1-3 15,2-2 5-15,1 0-6 16,7 37-3-16,3-4-10 16,43 118 10-16,-49-168-1 15,-1 1-4-15,-2-8-8 16,1 2 4-16,7 14-6 16,-3-6-22-16,14 17-33 15,-23-40-50-15,-2 2-65 16</inkml:trace>
  <inkml:trace contextRef="#ctx0" brushRef="#br0" timeOffset="71884.75">2996 14833 398 0,'-2'-3'0'0,"0"2"-46"15</inkml:trace>
  <inkml:trace contextRef="#ctx0" brushRef="#br0" timeOffset="72373.63">2896 14534 421 0,'-9'0'97'0,"-2"0"-33"16,0-6-37-16,4 2-13 15,9 2 5-15,3-2 7 16,3 2-12-16,4-2 3 15,10-9-15-15,79-20 10 0,-78 20-12 16,0 7 0 0,-3-1 3-16,0 3-3 0,21-10-21 15,-6 6-17-15,43-4-29 16,-67 15-31-16,-6 6-75 16</inkml:trace>
  <inkml:trace contextRef="#ctx0" brushRef="#br0" timeOffset="72552.99">3000 14851 456 0,'-4'-4'83'15,"4"4"-67"-15,2-4-9 0,2 4-7 16,2-2 9 0,5-1-6-16,44-6 0 0,-42 4 8 15,6-1-10-15,-4-1-2 16,3-3-24-16,17-7-58 15,5-6-84-15</inkml:trace>
  <inkml:trace contextRef="#ctx0" brushRef="#br0" timeOffset="72916.42">3740 14472 459 0,'-2'-8'17'0,"-3"-3"-2"0,-1-6 1 16,6-67 14-1,0 69-9-15,0-7 6 0,2 4-14 16,-2 0-12-16,2-20 8 16,-4-52 11-16,4 80-8 15,-2 2-2-15,-2 3-8 16,2 5 0-16,0-4-2 15,-2 7-7-15,11 29 7 16,-5-14 12-16,6 4-7 16,-2 0 3-16,-1 2-7 15,9 22 14-15,1 6-10 16,39 111-2-16,-47-135-2 0,0-9 1 16,-2 2-2-1,1-4-1-15,8 19-24 0,22 51-58 16,-32-71-113-16</inkml:trace>
  <inkml:trace contextRef="#ctx0" brushRef="#br0" timeOffset="73817.75">1614 15879 79 0,'-4'-4'110'0,"-7"-6"-70"16,-16-26-40-16,25 32-3 15,0-5 3-15,0 8 2 16,0 1 17-16,-5-4 5 15,2-1 1-15,-14 5-11 16,16-2 23-16,1 2 7 16,-3-2-18-16,3-2 0 15,0-1-16-15,-3-3-5 16,-3-18 3-16,8 23-5 16,0 1 11-16,-2 2 21 0,2 0-14 15,-3-5 7-15,-3 1 2 16,3 2-6-16,3 2-7 15,-2 2-14-15,2 2 7 16,-2-4-10-16,2 7 3 16,11 66 2-16,-6-37 5 15,-3 1 3-15,0 3-4 16,-2-5-7-16,4 40 6 16,-2-7-8-16,12 85 2 15,-12-138-2-15,1 3 1 16,-1 0-1-16,0-4-8 15,4 13-26-15,19 31-35 0,-16-58-39 16,-1 0-86 0</inkml:trace>
  <inkml:trace contextRef="#ctx0" brushRef="#br0" timeOffset="75183.78">1927 15815 500 0,'-7'-16'21'15,"-4"-12"0"-15,-20-22 3 16,29 45 3-16,-1 5 10 16,1 0-10-16,0 0-7 15,-2 0-20-15,1 5-3 16,6 53 3-16,-1-22 3 15,2-3 0-15,3-2-3 16,-1 3-1-16,10 25 1 0,2-1 0 16,48 58-2-1,-56-110 2-15,-4-2-2 0,1 0-1 16,1-4-2-16,9 0 5 16,27-29 0-16,-35 10 1 15,0-6 1-15,-3 4-3 16,1-5 2-16,7-21-1 15,-3 0 0-15,11-83-2 16,-24 120 2-16,4 3 0 16,-2 6-2-16,2 1-2 15,-2-5-4-15,2 5 8 16,17 32-2-16,-13-22 6 0,3 3-3 16,5-2-1-1,-4 3 1-15,15 9-1 0,60 44 1 16,-74-54-1-16,0 1-21 15,3 0-101-15,1-5-33 16</inkml:trace>
  <inkml:trace contextRef="#ctx0" brushRef="#br0" timeOffset="80781.83">2580 16004 146 0,'-31'-41'336'16,"24"41"-260"-16,2 0-52 16,3 0-10-16,0 0-2 15,-3-4 21-15,3 4-20 16,6 9-11-16,-1-9-2 15,-1 8 5-15,5 6-2 0,-3 0-5 16,7 12 5 0,2 0 4-16,34 54-7 0,-38-66-5 15,1-4 5-15,-2 3 0 16,-1-5-3-16,11 11-7 16,40 39-38-16,-49-49-34 15,-1-3-49-15,3 1-77 16</inkml:trace>
  <inkml:trace contextRef="#ctx0" brushRef="#br0" timeOffset="80954.37">2642 15833 552 0,'-14'-8'25'15,"-9"-11"-7"-15,-33-12-13 16,53 31 1-16,3-4-6 15,3 4-2-15,-3-5-35 16,2 5-47-16,2 0-7 16,27 5-41-16</inkml:trace>
  <inkml:trace contextRef="#ctx0" brushRef="#br0" timeOffset="81375.34">2758 15352 386 0,'-3'-4'44'0,"1"-3"-18"16,-4 3-20-16,3 8-4 0,6 1-1 15,-1 5 18-15,7 8 7 16,2 12 11-16,6 14-17 16,57 149-10-16,-61-157 10 15,3-4 12-15,0 4-24 16,-3-2 8-16,14 39-9 15,-5-7 4-15,30 132-11 16,-50-168 2-16,0-3-2 16,0-4 2-16,0 4-2 15,2 17-14-15,10 50-33 16,-9-87-30-16,-1-7-40 16,0 0-91-16</inkml:trace>
  <inkml:trace contextRef="#ctx0" brushRef="#br0" timeOffset="81960.38">3455 15659 564 0,'-6'-4'47'0,"-21"-22"-38"16,27 24 10-16,2 2 2 16,0 0-17-16,2 0-2 15,6-3-1-15,7 3 16 16,91-6-17-16,-84 6 0 15,0 0 0-15,-1 0 1 16,1 0-1-16,20-3-22 16,75-7-64-16,-105 7-57 0</inkml:trace>
  <inkml:trace contextRef="#ctx0" brushRef="#br0" timeOffset="82131.53">3640 15905 470 0,'-11'0'158'0,"7"0"-141"16,4 0-17-16,2 0-4 15,-2 4 1-15,54-8 3 16,-39-3-2-16,5 1-11 16,4-3-54-16,3-1-84 15</inkml:trace>
  <inkml:trace contextRef="#ctx0" brushRef="#br0" timeOffset="82466.71">4353 15473 481 0,'-5'-15'30'15,"3"1"-19"-15,2 0-3 16,-2-2 9-16,-2-11 17 15,4 2-17-15,6-27 0 16,-6 52-14-16,0 0 7 16,0 2-10-16,2 2 0 15,3 6 0-15,4 7 21 0,42 102-16 16,-39-91 5 0,-1 6-1-16,-1-1 10 0,0 3-5 15,12 26-14-15,36 102 3 16,-49-150 1-16,0 1-4 15,-1-8-2-15,1-1-7 16,7 8-7-16,-1-6-48 16,41-22-81-16,-42 0-210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12T11:57:29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15755 6382 140 0,'-27'0'115'16,"25"0"-107"-16,-1 0-5 16,3 0 6-16,0-1 12 15,-3 1 3-15,9-4-11 16,-6 1 3-16,0 6-7 15,-3-3 9-15,3 0 8 16,-3 1-7-16,3-1-2 16,-4 0 0-16,4 0-6 15,0 0 8-15,0 0-2 16,0 0-2-16,0 0-2 16,0 0-8-16,2 4 1 15,-2-4-4-15,0 0-2 0,0-1 0 16,2 1 2-16,1 0 18 15,31-4-11 1,-17-1-2-16,3 1 2 0,5 0-2 16,2-1-7-16,28-7 4 15,9-3-2-15,182-45 6 16,-193 42-3-16,3 0-5 16,7-4 3-16,5-2-1 15,67-22-1-15,9-5-2 16,311-97 2-16,-384 131 1 15,-7 0-2-15,-6 5-1 16,-6 2 1-16,52-10 2 0,124-10 1 16,-203 25-3-1,-4 0 2-15,0 1 3 0,-4 0-4 16,21-4 1-16,-4 2 0 16,57-22 2-16,-84 24-1 15,1 0-5-15,-1 0 4 16,0 0 0-16,6-2-2 15,-2 2-2-15,9-4 2 16,-20 5 0-16,0 3-1 16,0-1 0-16,0 1-2 15,3 0 1-15,-6 0-5 16,1 0-11-16,0 0-8 16,-2 0-45-16,-3-2-28 15,-5-3-63-15</inkml:trace>
  <inkml:trace contextRef="#ctx0" brushRef="#br0" timeOffset="759.98">17334 5628 448 0,'-14'-1'35'0,"-10"-2"-21"15,0-1-4-15,-14 4 3 16,36-2 19-16,2 1-8 16,0 1-8-16,0-3-15 15,2 2 3-15,24 2 13 16,-12 3-6-16,1-2 1 15,3-2-3-15,0 3-8 16,22-3 5-16,4-3-5 16,120-4 8-16,-133 3-6 15,2-2 0-15,1 1-3 16,-1-1 3-16,31-4-1 16,1-2-4-16,118-16 4 0,-159 24 0 15,1 0-2-15,-3 2-1 16,0 0 1-16,18-2 0 15,65 6 1-15,-94-2-2 16,0 2 2-16,-4 0-1 16,0 0 0-16,6 2-2 15,-4 0 2-15,4 1 4 16,-13-4-2-16,0-2-3 16,-2 1 2-16,2 1 5 15,-2-1 1-15,2 2-6 16,-4 4 5-16,2-6 3 15,-1 3-4-15,1-1-3 16,-5 5-1-16,-4 6 4 0,-56 51 0 16,49-46-5-16,1 1 10 15,-1 3 2-15,-5 1-8 16,-17 23 5-16,0 0-5 16,-92 101 8-16,113-124-3 15,-2-5-6-15,6-2 6 16,-1-1-1-16,-11 14-6 15,3-6-2-15,-18 19 0 16,40-38 5-16,2-2-5 16,0-2-8-16,0-2-3 15,0 2-1-15,8-10-16 16,-4 6 5-16,6-2-9 0,3 0-15 16,1-4-75-16,17-12-91 15</inkml:trace>
  <inkml:trace contextRef="#ctx0" brushRef="#br0" timeOffset="18643.93">17960 7519 290 0,'-7'-2'67'0,"5"2"-51"16,-4-1-5-16,1-2 6 16,5-7-13-16,-3 9 13 15,3 1-1-15,-2-3-9 16,2 3 1-16,-2 0-2 16,2-2-3-16,2 0-1 0,-2 2-1 15,0 0 5-15,0 0 9 16,0 0-5-16,0 0 1 15,10-2-1-15,-6-2 1 16,5 0 1-16,-1-2-11 16,2 2 3-16,9-8-2 15,6-2 0-15,82-38-2 16,-83 37 3-16,5 5-2 16,2-1-1-16,6 1 1 15,36-9 1-15,12 2-2 16,202-24-1-16,-238 32 1 15,-4 2 0-15,2 4 1 16,-3-1-1-16,47-3 0 0,172 5 1 16,-220 9 1-1,-4-3 0-15,1 0 0 0,-3 2 1 16,36 10 0-16,-2 4 1 16,118 66-4-16,-164-70 5 15,-5 5-4-15,3-2 2 16,-6 1 6-16,24 18-2 15,-10 5-1-15,38 69-3 16,-63-105-1-16,-1 4-1 16,1-3 0-16,-2-2 1 15,8 7-2-15,11 4 1 16,-25-17 0-16,2 0-1 0,0 0-1 16,0 0 1-1,-4 0 0-15,2 2-13 0,-4 0 13 16,1-2 1-16,-1 0-1 15,-4 2-21-15,0-2 0 16,-8 2 5-16,-6 0 9 16,-63-4-14-16,71 0 9 15,3-2 12-15,-4 2 1 16,0-3-1-16,-14-3-2 16,-71-25 2-16,81 23 2 15,5 2 0-15,1 2 3 16,1-2 2-16,-9-4 8 15,2 2 11-15,-14-9-16 0,30 15 2 16,1 4-3 0,2-1-5-16,2 1 5 0,-5-4-1 15,5 4-3-15,7 0-1 16,-5-2-2-16,3 6 3 16,3-2 4-16,1-1-5 15,9 6 7-15,71 33 0 16,-68-31 5-16,0-1-6 15,4 3-6-15,0-1 4 16,23 8 1-16,4-1-9 16,110 34 5-16,-139-43-1 15,-1 0 0-15,-2-2-3 16,-2 2 0-16,22 6 3 16,-7-2-4-16,56 22 3 0,-73-30-4 15,-5-2 2-15,-2 2-1 16,-2-4 0-16,6 4 0 15,8-2 0-15,-24-4 8 16,1 1-6-16,0-3 7 16,-3-5-8-16,-4-4-1 15,-4-12 0-15,-51-71-2 16,52 79 2-16,1 0 0 16,-1 1 1-16,2 0-1 15,-8-14 2-15,0-1 2 16,-17-46-4-16,30 64 3 15,-2 2-1-15,0 0-2 16,3 2 1-16,-5-10-1 0,-11-27 0 16,16 42-1-1,2-2 0-15,-1 4-8 0,3 0 9 16,-2-2-7-16,0 1-15 16,-2 6-7-16,4-1-7 15,0 0-22-15,0 2-23 16,0 2-71-16</inkml:trace>
  <inkml:trace contextRef="#ctx0" brushRef="#br0" timeOffset="24926.17">26431 961 416 0,'2'-4'19'15,"-2"-5"-6"-15,2-19-12 16,-2 28 4-16,0 0 8 16,0 0-2-16,-2 1 3 15,2 4-12-15,0 1 7 16,-6 54 1-16,3-33-4 15,-1 2 5-15,2 1 2 16,-2 0-11-16,-4 31 2 0,-13 115-1 16,16-152 8-1,0-2-3-15,1 0-8 0,-1-2 3 16,-3 23 6-16,-1-9-8 16,-5 26-2-16,14-60 2 15,0-1 7-15,0-2 6 16,2 1-1-16,0-6 12 15,3-9-18-15,33-90-6 16,-27 74-2-16,0-3 1 16,-1-2-3-16,-4-2-1 15,11-40-6-15,39-179 9 16,-40 226-1-16,-3 4-5 0,5 3-1 16,-2 4 8-16,17-22-5 15,3 8 4-15,55-31-9 16,-77 66 7-16,-6-1-1 15,2 5-3-15,-4 3 0 16,10 11-3-16,-7 9 10 16,-21 124 0-16,-3-112 0 15,-7-1 0-15,-1-4 7 16,1-5-6-16,-23 29 7 16,-92 57-3-16,116-104 9 15,5-4-14-15,6-2 1 16,3-2-1-16,-9 4 0 15,12-6-44-15,24-12-52 16,-5 6-1-16</inkml:trace>
  <inkml:trace contextRef="#ctx0" brushRef="#br0" timeOffset="25360.09">27149 1066 481 0,'-5'0'27'0,"-2"4"-25"15,-1 9 4 1,10 6-6-16,2 7 0 0,-2 3-2 16,3 1 2-16,6 29 4 15,0 2-3-15,45 99-1 16,-45-144 3-16,1-3 2 16,-2-3-2-16,-1-2 1 15,9 5 5-15,-5-7 4 16,14-12 0-16,-23-11 0 15,-2-1-12-15,3-4 5 16,0-4-6-16,4-24-4 16,26-131 1-16,-19 153-3 0,-1 4-12 15,4 4-16-15,0 2-36 16,20-17 2-16,-2 13-26 16</inkml:trace>
  <inkml:trace contextRef="#ctx0" brushRef="#br0" timeOffset="25759.92">27833 1157 355 0,'-29'-6'31'16,"24"1"-6"-16,0 5 0 0,-1 0-11 16,-3 3 0-16,-4 0-5 15,-5 8-8-15,-61 61 2 16,62-55 4-16,3 6 9 15,-1-3-6-15,4-2-9 16,-7 18 2-16,7-3 1 16,22 33-3-16,-4-61-2 15,1-5 2-15,4 0 14 16,-1-1-13-16,9-6-1 16,60-62-1-16,-64 46 2 15,-3-1-2-15,-1 2 0 16,-2 3 0-16,11-18 5 15,-8 5-5-15,11-12 2 0,-24 44-2 16,0 0 0 0,0 2-3-16,3 2 2 0,3 4 1 15,4 5 7-15,38 44-7 16,-39-49-6-16,5 0-3 16,-1 0-23-16,1-3-57 15</inkml:trace>
  <inkml:trace contextRef="#ctx0" brushRef="#br0" timeOffset="26077.59">28338 1037 380 0,'4'68'25'0,"-4"-50"-18"15,3 0-6-15,-1-1 7 16,-2 2-4-16,0 21 2 15,-9 82 2 1,11-112 11-16,0-6-8 0,1 1 2 16,-1-5 5-16,-2 5 30 15,3-9 0-15,-13-42-41 16,6 28 1-16,0-2 9 16,2-3-14-16,4 2 10 15,0-25-12-15,9-2 11 16,61-88-12-16,-57 119-7 15,1 4 7-15,-3 6 0 16,-3 4-19-16,17-10-4 0,38 26-33 16,-58-4-20-16,-4 4-97 15</inkml:trace>
  <inkml:trace contextRef="#ctx0" brushRef="#br0" timeOffset="26850.08">26572 2194 334 0,'0'0'52'0,"-2"0"-32"16,2 0 8-16,0 0 11 15,0 0-19-15,10 1-5 16,-3 2 0-16,5-2 12 16,3 3-4-16,3-4-4 15,15 4 2-15,5-4-3 16,87-4-17-16,-107 4-2 15,-1 0 3-15,-3 0-5 16,1 0-1-16,12 3-11 0,33 0 4 16,-60-3-14-16,0 0-27 15,0 3 0-15,-4-2-33 16,-5-1-38-16</inkml:trace>
  <inkml:trace contextRef="#ctx0" brushRef="#br0" timeOffset="27178.67">26630 2348 313 0,'-5'15'15'16,"0"2"5"-16,3 7-9 15,-5 22 18-15,-1 146 0 16,1-145 7-16,0 5-11 0,0 3-8 16,-5 4 9-16,-18 56-5 15,-7 5-9-15,-115 233 4 16,134-305-4-16,9-1 9 15,0-3-16-15,4-7-3 16,-5 37 2-16,8-11 4 16,19 41-8-16,-14-98 0 15,1-1 5-15,-2 0 7 16,3 1-12-16,3 8-4 16,23 18 2-16,-24-26-4 15,3-4 9-15,-2 2-9 16,3-4 12-16,12 4-14 15,3-6 8-15,61-20-25 16,-71 8-26-16,0 2-76 16</inkml:trace>
  <inkml:trace contextRef="#ctx0" brushRef="#br0" timeOffset="27760.27">25585 2608 506 0,'-10'6'34'0,"8"-1"-34"0,-9 13-5 15,13 86 5 1,-8-72 5-16,-3-3-3 0,2 4 0 16,-2-1-1-16,-6 28 7 15,-1-4-8-15,-20 81 0 16,32-127 0-16,2-2 2 16,0-4 0-16,2-2-3 15,-2 6 2-15,4-8 29 16,6-50-24-16,-1 24-6 15,-1-2 0-15,2 0 0 16,3-3 0-16,7-29-13 0,64-128 4 16,-64 155 8-1,3 4-8-15,4 1 4 0,0 4 5 16,22-22 0-16,-3 9 0 16,74-13 0-16,-105 52-2 15,-1 4-1-15,-1 5-3 16,-2 2-4-16,7 15 10 15,-12 10 7-15,-39 109-6 16,14-123 1-16,-1 1-2 16,-4-2 12-16,1-5-9 15,-27 22 0-15,-104 47-3 16,136-84 3-16,7-3-3 0,5 0-10 16,-2 0-10-16,-3-3-60 15</inkml:trace>
  <inkml:trace contextRef="#ctx0" brushRef="#br0" timeOffset="29443.73">27083 1946 184 0,'4'3'33'0,"-4"-3"-4"0,0 2 14 16,2-1-7 0,-2-1-8-16,2 6-17 0,-4-6-7 15,0 0-4-15,4 0 7 16,-2 3-4-16,0-1-2 15,11 4 1-15,-11-6 3 16,2 0-4-16,0 2 7 16,4 0 9-16,8-4 3 15,6 0-10-15,85-30-3 16,-76 27 5-16,4 0-1 16,9 3-6-16,10 0 1 15,41-4-2-15,16 2 6 16,254-4-10-16,-300 10 1 15,-3-2-1-15,-4-2 7 16,0-2-7-16,55-1 1 16,204-31 1-16,-269 28 2 0,-3 1-4 15,-3-1-2-15,-3 2 2 16,42-6 1-16,-8 3 0 16,129 1-2-16,-169 7 2 15,0 1 2-15,3 0-3 16,-2-3 0-16,32-1 0 15,-2 1 7-15,107-15-6 16,-144 11 2-16,-5 1-2 16,-2 1 3-16,0-2-4 15,20-1-3-15,53-11 3 16,-80 18 2-16,0 1-2 0,0 1-1 16,0-1 1-16,9 3 4 15,1 1-4-15,12 1 0 16,-31-10 1-16,0 3 8 15,-2 2-5-15,0 0 6 16,0-2 2-16,0 4 6 16,-4 5-18-16,4-7-1 15,0 1 1-15,0 1 10 16,0 0-10-16,2 6 1 16,16 30 1-16,-13-28 2 15,-1 3-2-15,-2-1 1 16,0 2-3-16,5 10 3 15,-5 2-3-15,5 42-1 16,-10-64-10-16,1-2-7 16,0 2-50-16,-4 0-30 0</inkml:trace>
  <inkml:trace contextRef="#ctx0" brushRef="#br0" timeOffset="30160.04">28980 1267 481 0,'-2'2'38'0,"0"6"-37"16,4-6-1-1,-2 7 0-15,0 4 0 0,-2 3 6 16,0 13 1-16,-1 8-7 16,-6 76 1-16,9-99-1 15,-2-3 3-15,2 0-2 16,-3-4-1-16,1 10 1 15,0-7 12-15,-2-10 10 16,4-4 3-16,-4-6-12 16,1-3-2-16,1-2-6 15,-2-13-6-15,6-101 0 16,2 106-4-16,3 0 3 16,-1 3-6-16,3 2 5 15,7-19 1-15,4 6 0 0,60-39-1 16,-60 64 3-16,-2 2-2 15,0 6 1-15,-2 0-7 16,17 5 7-16,-4 10 0 16,36 66-4-16,-65-66 4 15,-8-1 0-15,-2 0 7 16,-5 0-7-16,-14 14-1 16,-110 55 1-16,110-75 2 15,2-1-2-15,0 2-30 16,1-4-38-16,-30 13-27 15,0-1-172-15</inkml:trace>
  <inkml:trace contextRef="#ctx0" brushRef="#br0" timeOffset="31553.12">27135 2079 214 0,'0'0'42'0,"0"0"-42"16,0 0 4-16,-2 3 5 16,-5 6-4-16,7-6 3 15,-2-2-4-15,2 0 1 16,2 4 1-16,-2-1-2 15,0 0 4-15,9 13-4 16,-11-17-3-16,2-3 2 16,0 3 4-16,0 0 10 15,0 0-1-15,2 7-10 16,-4-10 1-16,2 3-3 0,0 0-3 16,-2 0-2-1,2 0-6-15,-2 3-6 0,2 2-1 16,0-10 0-16,0 1-5 15,2 4-17-15,0-3-40 16,0 1-36-16</inkml:trace>
  <inkml:trace contextRef="#ctx0" brushRef="#br0" timeOffset="37408.19">27316 2256 339 0,'-9'0'8'0,"-1"1"-8"0,-9 4-6 15,7-1 6-15,-25 18 4 16,30-18 5-16,3-4-6 16,2 2 10-16,0 0 13 15,-6 2-7-15,-7 3-7 16,11 0-7-16,-1-2 7 15,0 2-7-15,-1 0-2 16,-7 10 9-16,-3 4 1 16,-29 66-7-16,41-71-1 15,2-4-4-15,4-2 9 16,0 1-5-16,3 6-3 16,3 0 6-16,39 23 5 0,-36-39-9 15,3 1-3-15,-1-2-1 16,0-2 4-16,14-2 6 15,45-28-9-15,-63 20 0 16,-3 1-1-16,-2-2-10 16,-2-3-8-16,3-9-15 15,-10-4 13-15,-32-51 12 16,28 68 5-16,1 0 3 16,0-3 2-16,2 6-1 15,-5-11 2-15,-1 4 8 16,3-4 5-16,9 20-13 15,0-3-3-15,0 3 0 0,0 0 1 16,3 0 1 0,23 3-2-16,-19-2 2 0,5-1 3 15,-2 0 3-15,3-1-1 16,12 1 1-16,6-3 0 16,77-11-8-16,-89 8 0 15,2 2-4-15,-3 2-1 16,-3-1-23-16,18-5-49 15</inkml:trace>
  <inkml:trace contextRef="#ctx0" brushRef="#br0" timeOffset="37790.68">27777 2055 403 0,'-2'-3'44'0,"2"2"-35"15,0-1-2-15,2-1-2 16,-2 3 10-16,2-1-6 16,7-3-8-16,-11 7 3 15,4-2-4-15,-2 3 0 16,2 4 1-16,-2 6 11 15,0 6-2-15,-20 69-7 0,11-75 4 16,2-1-4-16,1 1 6 16,-1-2-5-16,-4 12-3 15,4-2 2-15,-6 20 1 16,11-37-3-16,2-4-2 16,0 4-2-16,0-4 3 15,0 8-7-15,11 3-9 16,-9-12-10-16,2 0-11 15,-2-2-45-15,6 0-229 16</inkml:trace>
  <inkml:trace contextRef="#ctx0" brushRef="#br0" timeOffset="38278.86">27547 2554 383 0,'-2'3'93'16,"2"-3"-53"-16,0 0-14 15,-2 3 4-15,6 3-5 16,-4 1-17-16,3 2 10 0,-3 4-14 16,2-1-1-1,-2 9-3-15,2 5 0 0,-4 47-12 16,2-62-47-16,2-5-143 15</inkml:trace>
  <inkml:trace contextRef="#ctx0" brushRef="#br0" timeOffset="42891.7">27282 2957 53 0,'0'0'89'0,"0"0"-40"16,-2 0-15-16,0 0 3 0,0 2-14 15,-6 1 1-15,4-3-6 16,4 0-9-16,0 0 1 16,0 0 0-16,-2 0-8 15,2 0 4-15,-7 0-1 16,7 1 3-16,-2 2-4 16,0-3-3-16,2 1 4 15,-4 3 7-15,-19 10-10 16,19-14 4-16,0 3-2 15,2-2 5-15,-1 2-4 16,-4 1-3-16,3-1 4 16,-14 12 2-16,13-9-7 15,-4-3 4-15,5 3-5 16,-2-2 5-16,-3 7-5 16,-3-1 1-16,-12 24-1 0,21-28 6 15,1 2-4-15,0-2-1 16,2 0-1-16,0 7 8 15,7 24-8-15,-2-30-2 16,-3-1 2-16,2 1 4 16,-2-3-2-16,7 6 2 15,0 1-2-15,27 4 1 16,-32-15-2-16,5-3 1 16,0 2-2-16,0 0 3 15,9-5-2-15,0 0-2 16,44-25 2-16,-55 24 1 15,-3 2-2-15,0-1-3 0,1 0 3 16,2-6 2-16,8-20-2 16,-17 24 0-16,2 2 0 15,-2 0 0-15,2 0 0 16,-2-7-6-16,0 0 6 16,-12-20 0-16,11 27-12 15,-3 1 8-15,4-1 1 16,-2 2 3-16,-3-4 0 15,3 2-2-15,-6-6 2 16,10 9 2-16,-2 3-1 16,0 0-1-16,2 0 0 15,0-2 4-15,2 2-4 16,0-4-6-16,2 4 6 0,2 3 6 16,0-3-5-16,7-3 1 15,5 3-1-15,49-1 5 16,-47-3-6-16,-4 1-1 15,0 3 1-15,-1 0 2 16,16 0-1-16,-6 3-2 16,39 5 2-16,-60-7 0 15,3 1-1-15,-3 1-8 16,2-3 7-16,2 3 0 16,9 1-7-16,-17-4 3 15,4-1-9-15,-4 1-11 16,2-3-83-16</inkml:trace>
  <inkml:trace contextRef="#ctx0" brushRef="#br0" timeOffset="43746.34">27430 3136 145 0,'-3'0'115'0,"0"-2"-75"16,6 8-16-16,-6-4 10 15,1 0 0-15,4-4 0 16,-4 4-7-16,0 0 11 16,-9 6-7-16,11-12-12 15,0 6-5-15,-2-2-9 16,2 2-4-16,-2 0-2 0,0 6 2 15,-3 24 5-15,5-26-6 16,-5-1-3-16,1 4 3 16,-1-4 1-16,-1 8-1 15,0-1-6-15,-1 11-16 16,9-26 2-16,3 0-24 16,-1 0-24-16,2 0-130 15</inkml:trace>
  <inkml:trace contextRef="#ctx0" brushRef="#br0" timeOffset="44242.39">27708 3146 355 0,'-2'0'31'0,"2"-2"-15"15,-5 0-4-15,2-2-5 16,9 2-1-16,-6 2 7 15,0 0-9-15,2-2-3 0,-2 2 1 16,2 0 5-16,11 2-6 16,-13-6-1-16,2 6 1 15,-2-2 8-15,0 4-3 16,-2 0-1-16,0 4 12 16,-16 36 1-16,9-34-17 15,3-1 2-15,1-2-2 16,1 1 5-16,-4 4-6 15,4-1 0-15,6-2 0 16,4-9 5-16,-6 0-3 16,4 3-4-16,-2-3 4 15,5 1-1-15,19-1-1 16,-15-5-8-16,1 0-19 0,1-3-25 16,2 2-123-16</inkml:trace>
  <inkml:trace contextRef="#ctx0" brushRef="#br0" timeOffset="46296.6">27264 3828 207 0,'0'-2'85'0,"-2"2"-44"16,2-3-16-16,-2 1 13 16,-5 2-4-16,3 0 5 15,0 0-18-15,2 0-8 16,-6-1-1-16,-1 2-6 16,-24 7-5-16,27-5-2 15,1 1 3-15,0 0-1 16,1 0-1-16,-5 4-4 0,3 4 4 15,-23 34 3-15,26-35-3 16,-1 0 0-16,2-3 0 16,0 0 0-16,-1 8 0 15,3-4-1-15,11 21 1 16,-8-29 2-16,-1-1 0 16,2-1-2-16,3 0 4 15,2 2-1-15,29-8-3 16,-30 0 0-16,-1-2 0 15,-3 3 2-15,2-1-1 16,6-7-2-16,-3 3 2 16,16-22 1-16,-21 24-2 15,0 0-3-15,0-2 3 16,-2 2 2-16,4-8-2 16,-4 3-2-16,0-26 1 0,-4 37 1 15,2-2 0 1,0-3-8-16,-2 0 8 0,0-1 0 15,-2-10 0-15,4 13-3 16,2 2-9-16,0 1 7 16,2-2 3-16,3-1-3 15,4 1 5-15,44-3 1 16,-45 5 1-16,5-4-4 16,1 2 4-16,4-2-1 15,15-2-1-15,4-5-3 16,74-16 3-16,-101 22 0 15,-6 5-13-15,0-1-33 0,-3 1-62 16</inkml:trace>
  <inkml:trace contextRef="#ctx0" brushRef="#br0" timeOffset="46760.91">27514 3934 356 0,'-3'0'51'16,"3"0"-37"-16,-4 2-1 0,4-2-6 15,0 8 6 1,-2-8-13-16,0 4 2 0,2 2-2 16,0 0 3-16,0 8-1 15,0 2-4-15,0 36 4 16,2-43-3-16,-2-3 1 16,2 0-10-16,-2-3-10 15,4 5-45-15,15-5-63 16</inkml:trace>
  <inkml:trace contextRef="#ctx0" brushRef="#br0" timeOffset="47157.53">27746 3938 276 0,'-2'2'28'0,"4"2"-25"15,-4 12-3-15,-1-10 0 16,-1 4 7-16,2-2 15 16,-3 2-2-16,-2 12-7 15,-1 4-4-15,-13 67 16 16,19-83-11-16,2-2-12 16,-2 0 0-16,0-2 3 15,0 8-4-15,2-6-2 16,-3 6 3-16,3-14 1 15,0 0-3-15,3-2 0 0,-3 2 0 16,2-3 4-16,-4 3-3 16,-1-2-2-16,1 1-2 15,0 1 1-15,2-3-5 16,0 2-7-16,-2-4 2 16,6-6 6-16,-4 9-9 15,0 2 8-15,-2-5-10 16,2 4-2-16,0-3 7 15,0-2-79-15</inkml:trace>
  <inkml:trace contextRef="#ctx0" brushRef="#br0" timeOffset="47248.79">27692 4063 96 0,'-2'-6'0'15</inkml:trace>
  <inkml:trace contextRef="#ctx0" brushRef="#br0" timeOffset="47592.35">27686 4030 75 0,'0'-6'13'16,"2"-5"3"-16,2-1 8 16,14-26 22-16,-13 29 17 15,-3 5-24-15,0 0-10 16,0 0-20-16,7-4-4 16,24-23-4-16,-28 24 0 15,2 1 0-15,-1 2 2 16,1 0-3-16,7-5 0 15,-1 2 1-15,26-5 5 16,-33 14-6-16,-4-2 3 0,2 3-1 16,-4 1 12-16,4 3 1 15,-1 3-10-15,-8 38 1 16,1-40 6-16,2-2-4 16,-6 0 0-16,4 0-7 15,-7 6 10-15,-24 16-1 16,25-28-4-16,6 2 4 15,-3 0-2-15,1 1-7 16,-5-1-2-16,2-1 0 16,-11-7-3-16,20 0-18 15,-2 0-40-15,4 2-111 16</inkml:trace>
  <inkml:trace contextRef="#ctx0" brushRef="#br0" timeOffset="51225.55">28475 2927 286 0,'-10'-1'67'0,"1"-4"-57"16,-22-15 5-16,27 17 9 15,-3 0-6-15,0 2-2 0,1 1-10 16,-5-3 3-16,-29 11 0 16,30-4-9-16,2 0 6 15,1 2-3-15,-5 0 2 16,-5 8-3-16,-1 2-2 16,-30 49 5-16,40-53 0 15,4 4-3-15,-1-1-1 16,3-1 3-16,-2 17 0 15,4-6-2-15,23 36 0 16,-17-57 4-16,0 0 2 16,3-2-7-16,1 0 5 15,9 2-1-15,53-12-3 16,-61 2-2-16,0-2 2 0,3 2-2 16,-4-1 0-16,13-12-11 15,-4-1 7-15,16-46-8 16,-39 54 9-16,0-1-3 15,0 1-5-15,-3 2 7 16,-1-11-3-16,-2 1 3 16,-7-24 4-16,17 41 0 15,0 3-1-15,2 0-24 16,2 0 25-16,7-2 2 16,39 1 0-16,-40-2 0 15,2 3 0-15,1-2 4 16,1 0 0-16,12 0 0 0,5-2-3 15,74-15 4 1,-87 14-7-16,-2 4 0 0,-6 1 0 16,2-3-9-16,12 3-8 15,-6 3-29-15,20 4-97 16</inkml:trace>
  <inkml:trace contextRef="#ctx0" brushRef="#br0" timeOffset="51816.9">28893 2738 462 0,'-2'-7'52'0,"2"1"-38"0,2 2 7 16,-2-6-13-16,22-16-2 16,-19 23-6-16,-1 3 2 15,-2 0-2-15,2 3 0 16,0-1-1-16,0 5 1 16,8 30 8-16,-10-27-2 15,2-2-1-15,0 0-2 16,3 0 0-16,-1 8-2 15,2-2 4-15,15 14-5 16,-17-26 1-16,-4 2 2 16,0-1-3-16,2-2-6 15,0 5 6-15,-6 12 1 16,4-16 0-16,-2 0 2 0,0 0-2 16,2 0 0-1,-2 4-1-15,-1-1-5 0,8 10 3 16,-5-12-2-16,2-2-13 15,0 3 0-15,0-2-6 16,2 4-13-16,3-4-30 16,18-10-272-16</inkml:trace>
  <inkml:trace contextRef="#ctx0" brushRef="#br0" timeOffset="52493.01">28602 3254 296 0,'0'-2'43'16,"2"2"-22"-16,-2 0-17 15,13-6 5-15,-13 6 8 16,0 0-3-16,2 0 1 16,-2 0-2-16,0 2-4 15,0 1 13-15,2 0-6 16,-2-5-7-16,2 1-8 16,0 1 1-16,1-3 3 15,4-1-2-15,-3 0-1 0,21-2-2 16,-23 2 0-1,2 4 2-15,-1 0-2 0,-3 0-6 16,4 0 6-16,2 8 7 16,-6-2-7-16,0 1 9 15,0-1-4-15,0 0 9 16,-2 7-11-16,0 3-2 16,-17 26 2-16,15-35 0 15,2-2-1-15,-2 1-2 16,2-1 2-16,-3 5 1 15,3-4-3-15,-6 10 0 16,8-16 0-16,2 0 0 16,0-2-4-16,0 2 2 15,2 0-1-15,17 0-7 16,-17-2 1-16,3-1-27 0,-1 2-25 16,4-3-177-1</inkml:trace>
  <inkml:trace contextRef="#ctx0" brushRef="#br0" timeOffset="53550.64">29049 3266 303 0,'0'0'74'0,"0"0"-28"16,0 0-20-16,0 0-13 15,2 3-2-15,2-3-11 16,-1-5-13-16,0 5-2 15,1 0-1-15,-4 0-19 16,6-1-41-16</inkml:trace>
  <inkml:trace contextRef="#ctx0" brushRef="#br0" timeOffset="53765.09">29214 3342 200 0,'0'3'14'16,"5"-2"-1"-16,-1 1-8 15,2 1 9-15,13 9-9 16,-17-11-5-16,0-1-25 16,0 3-47-16,0-3 45 15,3 4 27-15,-1-2 0 16,12 7-43-16</inkml:trace>
  <inkml:trace contextRef="#ctx0" brushRef="#br0" timeOffset="53947.59">29406 3473 153 0,'2'2'58'15,"2"2"-37"-15,-2-2 0 16,3 2 6-16,-1 0 1 15,1 3 3-15,2 14-16 16,-5-17-11-16,-2 0-4 16,2-2-24-16,2 2-69 15</inkml:trace>
  <inkml:trace contextRef="#ctx0" brushRef="#br0" timeOffset="54087.81">29707 3699 214 0,'0'4'1'15,"2"-1"-1"-15,-2-2-46 16</inkml:trace>
  <inkml:trace contextRef="#ctx0" brushRef="#br0" timeOffset="54759.66">30067 3752 354 0,'-6'0'63'15,"-1"0"-33"-15,1-3 6 0,-2 2 4 16,-7-1 2 0,-1-1-26-16,-35 3-10 0,42 5-4 15,0 0 3-15,-2 4-5 16,0-1-5-16,-9 10 5 15,-23 54 0-15,39-56-2 16,2-2 0-16,4 0-4 16,-2-2 5-16,4 14 0 15,8-2-3-15,46 33 4 16,-43-52 4-16,1-1-2 16,1 1-2-16,2-5-6 15,12 1-3-15,2-2 7 16,48-32-7-16,-75 23 1 15,1-2 3-15,-1-3-21 0,-4 1 10 16,5-15-1-16,-14-67 9 16,-3 84-2-16,1-2 10 15,-1 1 0-15,2 3 11 16,-11-9-5-16,4 2 2 16,-14-5-6-16,27 22 7 15,2-1-2-15,2 1-7 16,1-3 0-16,1 2 12 15,8-3-11-15,59-13 9 16,-54 13-3-16,3 1 2 16,-2-1-9-16,0-1 3 0,20-1-3 15,75-8 0 1,-94 18-11-16,-2-4-10 0,-1 4-6 16,-3-4-12-16,14 4-91 15</inkml:trace>
  <inkml:trace contextRef="#ctx0" brushRef="#br0" timeOffset="55293.21">30457 3964 400 0,'-4'7'16'16,"2"8"-10"-16,-5 13 5 15,4 2 0-15,-8 103 11 16,9-114-11-16,2 0 0 16,2 0-3-16,-2-7-5 15,3 17 5-15,-1 31 1 16,-2-59-7-16,0-1-2 15,0-1 4-15,0 1 23 16,0-3-1-16,-2-6-21 16,-7-51-2-16,7 39-3 15,2 4-9-15,0-1 3 16,2-3-13-16,4-19 7 16,5 4-1-16,43-60-8 0,-40 85 21 15,-3 0-4 1,-1 3 3-16,-2 0 1 0,9-4 0 15,16-6 1-15,-30 18-1 16,-1 2-7-16,-2 3 7 16,2 2 5-16,1 4-2 15,-6 6 3-15,-23 41-3 16,14-47 13-16,1-2-6 16,1-1-10-16,-6 0 3 15,-9 6 2-15,-2 0-5 16,-50 4-4-16,68-19-22 15,4-8-4-15,0 0-86 0</inkml:trace>
  <inkml:trace contextRef="#ctx0" brushRef="#br0" timeOffset="55648.58">30663 3452 467 0,'6'-15'54'16,"-2"10"-44"-16,3 0-8 0,-3 3 3 16,-2 0 9-16,8 0-14 15,-6 2 0-15,-6 11 0 16,2 0 16-16,-4 0-1 15,-2 4-13-15,2 1 5 16,-4 12 5-16,-1 1-11 16,-12 52 0-16,21-72 1 15,0-3 5-15,0-3-7 16,3 4-6-16,1 0 6 16,19 9 0-16,-19-11-2 15,2-8-17-15,6-1-30 16,1-3-26-16,12-7-151 0</inkml:trace>
  <inkml:trace contextRef="#ctx0" brushRef="#br0" timeOffset="56359.45">30887 2127 418 0,'-2'-14'111'0,"4"0"-103"16,5 3-3-16,1-12-5 15,8 2 3-15,20-18 0 16,-27 39 13-16,0-3-14 16,4 3-3-16,-2 3 3 15,11-1 7-15,1 4-9 0,29 26 2 16,-42-20 0-1,-3 0 11-15,1 2-10 0,0 4 7 16,5 20-7-16,29 109 10 16,-39-113-13-16,1 0 1 15,1 4 2-15,1 2 8 16,3 41-10-16,3 2 7 16,11 184-7-16,-17-223 12 15,-2 2-13-15,0 4-1 16,0 3 1-16,7 49 4 15,1 4-2-15,24 218-4 16,-30-269 4-16,-4-7 4 16,2-4-5-16,-1-3 1 15,6 42 3-15,22 109 0 16,-22-169-3-16,-3 1-4 0,1-1 4 16,0-3 1-16,6 20-3 15,-4-6-5-15,16 36 5 16,-27-69 3-16,2 2 1 15,0-3-3-15,-3-3 0 16,1 3 7-16,-4-5-8 16,-44-30-28-16,35 28-11 15,-5 2-32-15,-3-6-43 16,0 3-217-16</inkml:trace>
  <inkml:trace contextRef="#ctx0" brushRef="#br0" timeOffset="61821.73">26750 2452 112 0,'-2'-2'26'15,"-1"2"-14"-15,-6-2 4 16,7 2 18-16,2-2 0 16,-2 0-17-16,2 2-1 15,-2-2-16-15,2 0-5 16,0 2-18-16,0-2 14 0,0 2 9 16,-2 0 2-1,2 0-2-15,0 0 0 0,0 4 1 16,0-6 5-16,-3 4-2 15,3-2 2-15,0 0 18 16,-2 0-10-16,2 0-5 16,2-6-9-16,-2 4-3 15,3 0-2-15,-3 2 0 16,0 0 2-16,2-2 3 16,0 6 1-16,-4-4 3 15,2 2 1-15,0-2-4 16,-2 2 10-16,2-2-3 0,0 2-6 15,0-6 0 1,0 2 0-16,0 2 0 0,2 0-2 16,-2-2-3-16,2 2 3 15,0 0 0-15,0 4 2 16,-2-4-2-16,0 2 0 16,0-2 0-16,0 2 0 15,0 0-5-15,2 0 3 16,-2 0-6-16,0-2-8 15,0 2 2-15,0-2 0 16,0 2 9-16,0 0 0 16,-2-2-25-16,2 2-21 15</inkml:trace>
  <inkml:trace contextRef="#ctx0" brushRef="#br0" timeOffset="65924.35">26714 2436 234 0,'2'-2'49'16,"-2"0"-19"-16,0 0-24 15,0-2 6-15,3-1 14 16,1-6-11-16,-4 11 0 15,-2 0-1-15,2-2-2 0,0 2 1 16,0-2-7-16,0 0 2 16,0 2-1-16,0 0-6 15,-2 0 5-15,2 0-2 16,0 2-2-16,2-4-2 16,9 0 3-16,-7 0 1 15,0 0 1-15,1 0-4 16,0 0 4-16,4 0-3 15,-3 0-1-15,21 2-1 16,-25 0-1-16,0 0 1 16,3 2 0-16,-1 0 2 15,3 4-2-15,19 18 1 16,-22-21 2-16,2 4-3 0,-2 1 1 16,3-2-1-16,4 4 1 15,2 2 0-15,29 14-1 16,-34-24 2-16,-4 4-2 15,3-3 0-15,1 0 1 16,6 3 0-16,-1 1-1 16,20 11-2-16,-30-17 2 15,1 1 1-15,0 0-1 16,-1-2 0-16,4 6 3 16,6 5-3-16,-13-5 0 15,2-2-5-15,0 0 5 16,0 0 3-16,4 3-1 15,-2 1-2-15,11 19 1 0,-13-27-1 16,2 4 5-16,2-3-4 16,-2 2 3-16,3 1-1 15,1 2-2-15,21 7-1 16,-24-9 1-16,2 1-1 16,-3-1 0-16,3 0 0 15,4 4 0-15,20 20 3 16,-27-27-2-16,4 4-1 15,-6-1 0-15,2-2 0 16,7 2 0-16,-5 2 0 16,15 3 0-16,-19-9 1 0,0 1 0 15,0 1-1 1,0-2-1-16,4 4 1 16,-2 2 0-16,29 4 0 0,-24-8 0 15,-3 2 2-15,4 0-1 16,-1-2-1-16,8 6 0 15,53 12 0-15,-57-19 0 16,-3 4-1-16,2-1 1 16,-1 0 0-16,11 2 1 15,-1 5-1-15,32 14-1 16,-47-21 1-16,4 2 0 16,0 0-1-16,-3-2 1 15,11 8 1-15,3 0 1 16,27 28-2-16,-39-33-1 15,0 1 1-15,0-1 0 0,2 1 0 16,9 6 0 0,45 22 2-16,-54-31-1 0,-2-2-2 15,2 1 4-15,1 1-3 16,7 3 0-16,3 2-1 16,43 28 1-16,-56-30 1 15,-2 3-1-15,2-3-1 16,-1 1 1-16,11 9 1 15,-2 0-1-15,45 25 2 16,-50-38-2-16,-1 0 1 16,0 0 3-16,0-1-4 15,11 8-1-15,38 24 1 16,-48-28 0-16,-1 0 2 0,-1 2-3 16,2-3 2-16,9 8 0 15,-2 2-1-15,39 27 0 16,-52-38 0-16,4-1 0 15,-1 3 1-15,-1-1-1 16,11 7 0-16,0 0 3 16,53 36-3-16,-61-41-1 15,0 2 1-15,0-1 0 16,2 0 2-16,10 10-2 16,54 34 0-16,-65-42 2 15,-3 0-2-15,1-4 0 16,2 2 0-16,8 8 0 0,-2 1-1 15,36 34 1 1,-48-42 2-16,1-1-1 0,1 0-1 16,2 0-2-16,5 12 2 15,1-3 0-15,35 44 2 16,-42-55-2-16,-5-2 1 16,5 0 0-16,-2 0-1 15,7 8-1-15,23 23 1 16,-30-37 0-16,-3 3 0 15,1 0 0-15,0-2 0 16,5 5 2-16,-1 0-2 16,18 12 0-16,-23-14 0 0,4 1 0 15,-2-1-1 1,3-1 1-16,7 5 2 16,3 0-1-16,51 17-1 0,-61-22 1 15,4 2-1 1,1-4 0-16,-4 3 0 0,15 5 0 15,37 19 1-15,-53-25 1 16,3 6-2-16,-4-5 0 16,3 3 0-16,12 4 0 15,-1-1-1-15,47 22 0 16,-62-28 2-16,-1 1 0 16,4 0-1-16,-4-1 0 15,9 5 0-15,1 0 0 0,24 12-1 16,-33-20 1-1,0 3 1-15,0-4 1 0,1 2-2 16,5 3-1-16,32 12 1 16,-38-15 0-16,-3 2 0 15,2-2 0-15,4 0 0 16,3 4 1-16,1 0-1 16,32 18 0-16,-41-22 0 15,-1 2 0-15,1 0 0 16,2 0 0-16,3 5 0 15,4-2 2-15,22 9-2 16,-28-12-1-16,-1-2 1 16,3 0 0-16,-2 2 2 15,7 2-3-15,37 10 2 16,-44-14 0-16,2 0-1 0,-1 0 1 16,-1 2-1-16,8 0 0 15,-1 2-1-15,33 17 1 16,-44-21 0-16,3 0 2 15,-1 1-2-15,-2 1-1 16,8 2 1-16,-1 1 0 16,22 3-4-16,-28-9 3 15,0 2 0-15,1 0 1 16,3 3-4-16,4 3-1 16,34 23 5-16,-40-29 0 15,2-3-3-15,-2 0 3 16,-1 0 0-16,9-1 1 0,-1-4-1 15,19-13 2-15,-30 17-2 16,-1-4 0-16,2 1 1 16,-2 0-1-16,3-5 0 15,0 0 1-15,12-23-1 16,-10 25-1-16,0-2 1 16,2 1 0-16,1-2 0 15,11-9 0-15,50-58 0 16,-53 63 1-16,-3-2-1 15,-1 0 0-15,-1 2 0 16,16-16 0-16,-4 1 0 16,46-54 0-16,-65 67 0 15,4 2 2-15,-4 0-2 16,3-3 0-16,11-11 0 16,3-2 0-16,61-66-1 0,-70 78 1 15,-1 0 0-15,3 2 2 16,-3 1-2-16,14-13-2 15,49-36 2-15,-67 58 0 16,1 0 0-16,2 1-1 16,-1-1 2-16,9-5-1 15,2 0 0-15,25-25 0 16,-38 27 0-16,-5-1 0 16,0 2 1-16,2 4-1 15,2-8 0-15,-1 2 2 16,4-1-2-16,-11 4-1 15,5 7 1-15,-3-2 0 0,2-2 0 16,1 0 0-16,10-6 0 16,-15 8 2-16,0-1-2 15,0 3 0-15,0 3 0 16,0-6 0-16,0 6-3 16,-5 7 3-16,5-12 2 15,-2 0 4-15,2 2-3 16,0-2 0-16,-2 2 0 15,2 0-2-15,0-7 1 16,-4 7-2-16,-1-1 1 16,3 1 2-16,0-2-3 15,-7-2-4-15,-21-14 4 16,24 16 2-16,0-2 0 0,-5 2-2 16,1-2 1-16,-7-2 1 15,-1-2-2-15,-40-18 0 16,49 24 0-16,-2-2 0 15,2 2-1-15,0-2 1 16,-11-2 0-16,0-3 2 16,-44-22-2-16,52 28-2 15,3 0 2-15,3-4 1 16,-1 4 1-16,-9-7-2 16,-28-12 0-16,34 20 2 15,2-1-2-15,1 2-3 16,-1-3 3-16,-10-1 2 0,-3-1 1 15,-61-10-3 1,64 12 1-16,-4 0 2 0,2-1 1 16,2-1-3-16,-18-6 10 15,1-2-2-15,-52-33-7 16,71 39 2-16,1 0 3 16,-1 0 2-16,0 1 1 15,-13-10-8-15,-46-35 6 16,63 46 4-16,-1-2-11 15,-3 1 6-15,3-4 1 16,-18-9 2-16,-2-2-1 16,-83-50-8-16,91 57 7 15,8 6 7-15,-4-2-10 16,3 4 1-16,-17-12-2 16,1 2 5-16,-70-30-5 0,86 39-3 15,1 0 4-15,-2 0 0 16,-1 1-1-16,-16-12-4 15,-55-33 0-15,80 42 9 16,3 2-9-16,-4-2 3 16,3 2-2-16,-11-10 2 15,3 0 0-15,-46-35-5 16,51 43 4-16,2 2 1 16,-3 1-3-16,-1-2-3 15,-15-7 3-15,0 1 1 0,-65-39 2 16,79 45-4-1,3 2 2-15,2-2 4 0,-1 1-5 16,-10-6-4-16,-30-24 4 16,44 34 1-16,1-3 1 15,-1 1-4-15,-2 1 4 16,-6-9 2-16,-4-2-4 16,-43-49-4-16,49 54 4 15,-1 1 1-15,1-1 1 16,-1 1-4-16,-9-9 4 15,-4 1 0-15,-42-33-2 16,57 43-3-16,4 2 3 16,-1-2 0-16,-1 1 4 15,-7-7-8-15,-37-27 8 16,44 33-2-16,-4 0-2 16,3 0-9-16,-1 0 9 0,-12-6-1 15,-3 2-1-15,-55-8-1 16,69 18 6-16,-1 4 1 15,3-2-4-15,0-2-2 16,-11 2 2-16,1 0 0 16,-23-8 4-16,40 8-8 15,-1-4 8-15,0 4-1 16,-1-4-3-16,-3 0-3 16,-16-9 3-16,21 13 2 15,0-3-2-15,0 3 0 16,-2 0 0-16,-2-2 2 15,-3 1-2-15,-27-2-4 16,31 1 4-16,-2 0 1 0,0 2 0 16,0-2-2-16,-8-2 2 15,1 0 3-15,-20-9-4 16,30 12-3-16,-1-1 3 16,3 2 0-16,-2-3 0 15,-2 2-1-15,-5-1 2 16,11 2 0-16,2 0-1 15,-2 0-7-15,2 0 7 16,-6 0 2-16,2-3-1 16,-34 2-2-16,25-3 2 15,-3 2 1-15,-1-2-2 16,-3 1-7-16,-16-2 7 16,-1 1 0-16,-60-2 0 0,90 3-1 15,3 3 2-15,2-1 0 16,0 1-1-16,-3-2-5 15,3-4 5-15,0 6 1 16,-5 0-1-16,2-3 0 16,-1 2-6-16,-3-1 4 15,-3-2-7-15,-13 5-11 16,19 2 9-16,0-1 9 16,4 2-13-16,-5-1 13 15,-1 6 2-15,-4-1 1 16,-26 28-1-16,30-30-6 15,-2 2 6-15,-1 2-1 0,0 1-1 16,-13 14 1-16,-84 71-14 16,77-78 3-16,2 6 1 15,-4 0 0-15,-1 5 11 16,-35 25 0-16,-2 7-1 16,-174 156 0-16,198-174 1 15,7-11 3-15,11-9-3 16,11-7-21-16,-18 22-53 15,26-11 0-15,85 9-91 16</inkml:trace>
  <inkml:trace contextRef="#ctx0" brushRef="#br0" timeOffset="109292.33">2200 12521 132 0,'-2'-2'119'15,"0"-1"-90"-15,2 2-16 16,-2 1 12-16,0-4 2 15,0 1-7-15,4 2 7 16,-4 1-2-16,2 0-7 16,0 0 0-16,-3 0 8 15,3 0 14-15,-4 1-16 16,4-1-18-16,0 0 1 16,-2 0-1-16,4 0-4 0,-2 0 1 15,0-1 0-15,9-8 20 16,-9 5 3-16,2-1-6 15,-2-7-12-15,4-7-2 16,4-15-5-16,0-9-2 16,32-124 3-16,-33 137-1 15,0 2-1-15,-1 4-6 16,-1 1 6-16,3-22 0 16,0-57 1-16,-11 99-2 15,3 3-3-15,-2 0 4 16,-1 0 0-16,1 3-6 15,0-1 6-15,9 33-4 16,-5-22 7-16,7 4-6 16,-2 3 6-16,-1 2 2 0,8 21-5 15,-1 1-3-15,18 102 3 16,-28-120 5-16,-3-2-5 16,0 0-1-16,2-4-12 15,-2 25-13-15,-5 53-29 16,3-91-35-16,0 0 7 15,2-3-62-15</inkml:trace>
  <inkml:trace contextRef="#ctx0" brushRef="#br0" timeOffset="109557.71">2416 11712 391 0,'10'-34'45'15,"-1"4"-38"-15,-9 32-5 16,6 2 17-16,2 6 1 16,5 0-8-16,11 16-6 15,7 17 4-15,88 172 5 16,-102-161-11-16,-5 7 8 16,-4 7-12-16,-3 0 11 15,5 63-11-15,-7-5-2 16,-3 174 2-16,-3-273-1 15,8-5-13-15,-2-4-45 16,1-4-46-16</inkml:trace>
  <inkml:trace contextRef="#ctx0" brushRef="#br0" timeOffset="110324.57">3384 12096 417 0,'-11'-28'45'16,"-61"-31"-24"-16,59 53-1 15,-3 2-11-15,-1 6 12 16,1 0-12-16,-13 3 11 16,-49 52-16-16,67-33-1 15,0 9-3-15,2 4 10 16,2 6-10-16,-6 31 2 15,6 4 1-15,30 130 2 16,-14-187-5-16,1-1-3 16,4-2 3-16,-3-4 0 0,16 15 0 15,2-10-4-15,71 6-7 16,-84-32-6-16,-1 1 7 16,1-6 5-16,1-2-10 15,17-16 2-15,59-90 7 16,-81 102 4-16,-5 3 4 15,-1 6 2-15,-2-2-4 16,8-7-4-16,-5 9 1 16,-1 16-7-16,-4-3 10 15,3 8 6-15,1 3-4 16,2-2 4-16,7 16-6 16,1 0-2-16,48 56 2 0,-53-79 0 15,5 2 0 1,-3-4-1-16,3-2 0 0,10 4 0 15,50-20 2-15,-69 6 7 16,1-4-5-16,-4-2 2 16,0-2-5-16,0-14 0 15,-8-4-1-15,-41-87 1 16,30 105 12-16,-1 3 10 16,0 0-5-16,0 5 9 15,-13-11-19-15,2 8-7 16,-48 7-2-16,67 11 1 15,-2-1 1-15,6 2-34 16,1 3-14-16,-3 5-23 0,21 38-23 16</inkml:trace>
  <inkml:trace contextRef="#ctx0" brushRef="#br0" timeOffset="110626.49">3954 12239 353 0,'51'17'9'16,"-42"1"1"-16,3-1-9 16,-1 4 2-16,3 0-2 15,9 18 11-15,69 79 8 16,-72-104-11-16,-5-3 7 0,-1-1 5 16,-1-4-7-1,14 7 4-15,-9-6 9 0,18-19 18 16,-34-5-14-16,0-7-17 15,0-2-4-15,-2-2 5 16,2-26-12-16,-2-6-2 16,-8-111 5-16,6 152-6 15,-1 1 0-15,1 2-16 16,-2 6-3-16,-4-13-19 16,-13 6-27-16,13 26-103 15</inkml:trace>
  <inkml:trace contextRef="#ctx0" brushRef="#br0" timeOffset="111291.38">2472 13489 394 0,'-29'-12'12'15,"0"-1"16"-15,-46-32-8 16,73 35 2-16,-7 0 8 16,0-2 1-16,0 2 11 15,-2-8-22-15,-1 0-6 16,6-30 13-16,4 42-13 15,4-1-9-15,-2 4-5 16,2 1-1-16,-2-4-2 0,14 14 3 16,-7-7-8-16,1 4 8 15,1 1 6-15,3 3-3 16,9 8-3-16,6 7 2 16,41 80 1-16,-62-83-3 15,-4 6 1-15,-2 3 5 16,-2 2-1-16,-2 33-2 15,-10 4 1-15,-46 140 0 16,49-187 0-16,7-6-4 16,4 0 1-16,-3-4-3 15,1 9 2-15,11 4-4 16,-5-25 3-16,5-1-11 0,3-2 2 16,-6 1-18-16,13-6 13 15,4-3-41-15,55-50-24 16,-65 43-26-16,-1 0-202 15</inkml:trace>
  <inkml:trace contextRef="#ctx0" brushRef="#br0" timeOffset="111726.78">2549 13034 380 0,'2'0'14'16,"0"-4"-7"-16,4 8 20 16,36 40-12-16,-28-25 2 15,1 11 20-15,4 1-21 0,1 5 26 16,18 36-9 0,2 14-7-16,63 209-9 0,-95-246-7 15,-1 1 2-15,-7-2 0 16,0-3-10-16,-2 43 9 15,-27 128-9-15,24-198 0 16,3-2-4-16,0-8 2 16,0-2-15-16,-4 11-27 15,6-9-60-15,4-5-63 16</inkml:trace>
  <inkml:trace contextRef="#ctx0" brushRef="#br0" timeOffset="113306.2">4351 13636 296 0,'-5'-4'14'0,"1"-1"-2"16,-2-3 4-16,-1 0 3 16,4-10-9-16,6 14 1 15,-3 1-4-15,2-4-4 16,0 3 2-16,1-2 9 15,12-24 1-15,-13 24-6 16,0 2-5-16,0 0 22 16,-2 0 6-16,3-6-1 15,-6 2 18-15,-25-29-11 16,14 30-13-16,-3-1-7 16,-1 2-17-16,-1 2 18 15,-18-2-15-15,-5 4-4 16,-83 24 0-16,105-8 2 15,7 6-2-15,1 0 0 0,5 6-3 16,-8 21 3 0,20 107 0-16,10-130-6 0,3 0 6 15,5 0 2-15,-2-2-2 16,24 18-1-16,2-6-11 16,100 20 11-16,-120-54-8 15,-8-4-8-15,1-4 9 16,-1-2 6-16,21-10 1 15,-11-7-6-15,37-90-5 16,-66 98 12-16,0 6 1 16,0 0 1-16,0 4-2 15,-2-10 1-15,-11 7-1 16,13 12-9-16,0 3 7 0,0 1 2 16,2 4 0-1,3 10 2-15,1 8-2 0,44 86 0 16,-40-90 1-16,3-4-1 15,3 2-1-15,-3-4 1 16,14 16 0-16,0-5-6 16,42 8 3-16,-62-39 1 15,-2 1 2-15,-1-6 7 16,0-1-6-16,3-15 2 16,-12-102 0-16,-3 97-1 15,-6 7 3-15,1 2 9 16,-3 3-6-16,-13-20-2 15,-2 9-1-15,-55-18-2 16,74 47-3-16,3 2-5 16,3 4 3-16,-1 1 1 0,-5 7 1 15,4 4-12-15,12 38-6 16,3-51 6-16,-1-1 3 16,6-2-8-16,-1-2-24 15,11 2 6-15,61-18 6 16,-70 8-6-16,3-2 1 15,-3-2 31-15,3 1 1 16,10-8 4-16,1-1-2 16,49-15 6-16,-63 35 21 15,-1 3-1-15,1 1-25 16,5 4 16-16,15 6-11 16,5 5-6-16,87 78 6 0,-108-75-4 15,3 6 5-15,-2-6-5 16,-2 0-1-16,17 22 5 15,37 59 2-15,-66-96-5 16,-2-5 8-16,0-2 0 16,0 0 27-16,3-2 39 15,-3-9-43-15,-13-90-24 16,7 63-7-16,-1 2-2 16,0 6 2-16,3 0 1 15,-4-30-2-15,3 12-2 16,6-65-7-16,1 105-5 15,0 4-46-15,4 2-16 16,2-2-17-16,11 0-51 0</inkml:trace>
  <inkml:trace contextRef="#ctx0" brushRef="#br0" timeOffset="115391.14">6129 12873 300 0,'-7'0'67'15,"-1"0"-40"-15,-2-4 0 16,10 4 0-16,0 0 1 16,0 0-21-16,2 0-4 15,-2 4-3-15,5 35 5 16,-5-19-4-16,-3 1 7 0,1 2-2 16,2 1 11-16,0 28-2 15,-2 10-7-15,-13 190 7 16,9-203 0-16,-4-3-14 15,1-2 3-15,1-6-1 16,-13 42 6-16,-1-12-9 16,-41 81 2-16,55-143-2 15,4 0 7-15,-1-2-5 16,-2 0-1-16,-2 2 1 16,-22-4 7-16,20-6-9 15,-1-2-4-15,2-2 1 16,3-2 2-16,-11-6-2 15,5-2 3-15,-7-20 0 0,17 36 0 16,6 2-4 0,-3 0-11-16,0 0 15 0,4 0 5 15,3 0-5-15,37 10-2 16,-28-2 2-16,2 2 3 16,2 4-3-16,2 2 3 15,21 18-3-15,99 112 4 16,-124-107 0-16,-2-2-1 15,-3 2 0-15,-2-3 10 16,11 36-6-16,-3-2-6 16,16 92 4-16,-33-149 0 15,0-3-2-15,0-2-6 0,-2-5 6 16,5 10 0 0,-1-7-3-16,8-6-16 0,-10-6-9 15,0-4-71-15,0-4-62 16</inkml:trace>
  <inkml:trace contextRef="#ctx0" brushRef="#br0" timeOffset="117441.29">6550 12778 307 0,'0'-9'31'16,"2"5"-11"-16,-2 3 14 15,3-7 1-15,-1 1 3 16,4 5-7-16,-6 4-24 15,2 1 14-15,3 3-3 16,4 1-12-16,6 11 2 0,73 78 5 16,-68-72-11-16,1 1 2 15,-2 0-2-15,1 0 7 16,16 25-9-16,-3 0 0 16,47 84 0-16,-75-116 4 15,-1-4-2-15,0-1-4 16,-4-4 4-16,5 14 3 15,-3-10-5-15,-2 12 2 16,-4-27-2-16,1-2 10 16,-3 2-9-16,-1-2-2 15,-6-9 2-15,-58-49 0 16,52 44-1-16,4-1-6 0,4 2 6 16,2 2 4-16,-14-15-4 15,8 7-1-15,-16-27 1 16,27 48 4-16,1 0-4 15,0 2-4-15,1 0 4 16,0 0 0-16,2 0-1 16,-2 8-3-16,2-4 4 15,0 3 1-15,-4 1-1 16,2 3-4-16,-3 7 4 16,-13 40 4-16,18-52-4 15,-2 3 0-15,-3 2 0 16,1 1 3-16,0 11-3 15,-6 0-16-15,-1 48-37 16,14-63-41-16,1 3-42 16</inkml:trace>
  <inkml:trace contextRef="#ctx0" brushRef="#br0" timeOffset="117746.18">7158 13177 290 0,'-4'0'169'16,"-1"0"-166"-16,1 1 0 15,-14 35 4-15,13-22-6 16,1 2 11-16,2 1-8 16,2 0 5-16,-4 17-9 15,1 3-1-15,8 78 1 16,-3-102 0-16,0-1-17 16,0 1-48-16,0-4-92 15</inkml:trace>
  <inkml:trace contextRef="#ctx0" brushRef="#br0" timeOffset="118108.06">7417 13493 372 0,'-2'2'7'0,"6"2"-7"16,-2-1-22-16,0-2 5 15,3 1 8-15,17-4 7 16,-15 1 4-16,-3-2 3 0,2-1-3 16,2 0 3-16,5 0-5 15,-1 0-2-15,21 0 2 16,-29 6 3-16,3 0-3 15,-1-2-28-15,3 0-37 16,5 0 11-16,3-2-4 16,43-14-14-16,-48 16 72 15,-3-4 13-15,1 2 10 16,0 1-23-16</inkml:trace>
  <inkml:trace contextRef="#ctx0" brushRef="#br0" timeOffset="118925.05">8099 12643 505 0,'-11'-4'42'16,"5"0"-32"-16,-4-6-9 0,-3 6-1 16,15 5-5-16,4 5 3 15,5 7 2-15,5 1 6 16,11 14-6-16,9 8 1 16,97 104 4-16,-110-116 9 15,-1 1-10-15,-3-1-2 16,2 0 0-16,19 20 6 15,-5 0-8-15,52 68-3 16,-80-100 3-16,0-3 2 16,-3-2 0-16,1-2-4 15,1 4 4-15,1-3 4 16,-12-10-6-16,-1-3-6 0,-1-3 0 16,-1-5 4-16,-10-9-5 15,-5-8-5-15,-52-78 11 16,61 97 1-16,5-2 0 15,-2 7 1-15,4 1-1 16,-6-5 14-16,2 5-14 16,-5 4-2-16,14 7 2 15,-2 5 5-15,2 0-5 16,-5 6-4-16,-3 11 4 16,-27 90 3-16,32-93-2 15,1-4-2-15,2 3 2 16,-2 2-6-16,-2 20-32 15,4-3-29-15,14 59-6 16,-8-94-56-16</inkml:trace>
  <inkml:trace contextRef="#ctx0" brushRef="#br0" timeOffset="120674.6">8745 13225 224 0,'2'-7'45'0,"-2"1"-5"15,4-6-15-15,0-26 2 16,-4 32 11-16,0-2 9 0,0 1-2 16,0 5-3-16,0-9-3 15,0 1 1-15,0-6-12 16,0 14 4-16,0 2-32 15,3 0-6-15,-3 2 6 16,2 2 0-16,3 6 14 16,19 40-13-16,-22-36 3 15,3 2 1-15,-3 0-5 16,1 2-5-16,-1 21 5 16,-9 111-1-16,2-130-3 15,3-4 2-15,2-7-1 16,-2-2 2-16,0 11 1 15,-1-10-5-15,8-8 5 16,-7-10 0-16,-1-5-14 16,-1 1 9-16,2-9 2 0,-2-15 0 15,-3-8 1-15,-15-109-17 16,19 131 19-16,3 5-6 16,0 0 7-16,3 3-2 15,3-16 2-15,27-30 3 16,-26 56-4-16,2-2-5 15,0 4 5-15,0 0 0 16,11-1 4-16,-3 4-8 16,28 23 10-16,-40-16 1 15,-3 3-2-15,-2-2-5 16,-2 3 2-16,-3 8 7 16,-3 3-5-16,-46 52-8 0,43-63 8 15,-3 1 0-15,4-1-4 16,0-3-21-16,-9 9-75 15,-27 16-35-15</inkml:trace>
  <inkml:trace contextRef="#ctx0" brushRef="#br0" timeOffset="127157.98">6877 14137 76 0,'0'-10'80'16,"-2"7"-8"-16,0 1-29 16,2 1 0-16,-2-1-18 15,0-2-13-15,-7-4 2 16,9 6-4-16,-2-1-9 0,2 2-1 16,0 1 0-16,0 0 2 15,0-4 1-15,4-2 0 16,-4 8-2-16,-2-2 0 15,2 0 2-15,0 0 2 16,0 0 7-16,0 0 1 16,2-2 0-16,-6 0-6 15,4 0 8-15,0-1 3 16,0 2-6-16,0-2 5 16,-2 3 5-16,0 0 1 15,2 0-5-15,0 3-13 16,0-3 5-16,0 0-10 15,0 0 1-15,0 1-1 16,0-1 0-16,-4 0 0 16,4 3-4-16,0-1 4 0,-2 0 9 15,0 0 0-15,2 2-9 16,0-6 3-16,0 2-3 16,0 0 3-16,0-2-3 15,0 2 3-15,2 2-1 16,-2-2 5-16,0-2-5 15,0 2 3-15,0 0 5 16,0-2 1-16,0 0-5 16,0 0-5-16,0 4 6 15,0-2-3-15,-2 0-2 0,2 0-1 16,0 2 0 0,0-2-1-16,2 0 0 0,-2 0-2 15,0 0 2-15,0 0 0 16,-2 0-1-16,2 0 1 15,0 4 0-15,-2-4 2 16,2 0-2-16,-2 2 1 16,2-2-1-16,-2 4 0 15,-1-4 3-15,1 21-5 16,2-12 4-16,0 1-2 16,-2 2 0-16,2 4-1 15,0 16 1-15,0 8 0 16,13 115 0-16,-11-125 0 15,4-3 0-15,-2-4 2 16,0-2-2-16,7 21-10 0,29 33 10 16,-31-73 0-16,0-2-16 15,2 0 7-15,1-2 9 16,9-2 0-16,4-13 0 16,55-60-1-16,-71 57 1 15,-5 1 0-15,1 1-3 16,-2 0 3-16,1-15 0 15,-4-2 1-15,-16-55-1 16,14 73-1-16,-2 9 1 16,1-7 0-16,1 3-1 15,-2-8 1-15,0-20 1 16,4 38-1-16,0 2 0 0,0 0-7 16,0 0 7-1,0 2 0-15,-4-2-8 0,4 10 1 16,-2-8-6-16,2 0 13 15,0 0-2-15,2 2 2 16,2 8 1-16,0 1 3 16,20 56-1-16,-19-55-3 15,-1 2 1-15,3-4 1 16,-1 4-2-16,6 10 1 16,26 42-1-16,-34-59 0 15,2-2-9-15,1-1-42 16,-2 1-25-16,4 4-5 15,-3 2-76-15</inkml:trace>
  <inkml:trace contextRef="#ctx0" brushRef="#br0" timeOffset="127478.16">7388 14440 433 0,'-2'0'78'0,"2"0"-63"16,0 1-15-16,0-1 2 15,2 23-2-15,0-11 0 16,0-2 2-16,3 1-2 16,-1 4 1-16,3 9-1 15,0 0 0-15,14 45-44 16,-18-62-40-16,0-2-56 16</inkml:trace>
  <inkml:trace contextRef="#ctx0" brushRef="#br0" timeOffset="127946.29">7824 14489 449 0,'-6'-3'79'0,"2"-1"-50"16,-8-10-21-16,14 12 0 15,-4 0-8-15,4 2 2 16,3-2-5-16,2-2-9 0,4-1-21 15,51-8-11 1,-50 10 2-16,-2 2-24 16,3 1 2-16,-1 0-37 0</inkml:trace>
  <inkml:trace contextRef="#ctx0" brushRef="#br0" timeOffset="128123.63">8194 14418 248 0,'45'-10'4'0,"-38"10"2"15,-1 0-6-15,1 1-3 0,-3-1 3 16,10 5 3 0,-3-5-3-16,26 1-198 0</inkml:trace>
  <inkml:trace contextRef="#ctx0" brushRef="#br0" timeOffset="129274.96">8653 13986 271 0,'-2'-2'59'16,"-2"-4"-27"-16,2 2-26 16,-12-2-2-16,14 6-3 15,0-2 11-15,2 0 0 0,-2 0-4 16,2 2 10 0,-2-4 9-16,8 0-13 0,-14 2 5 15,6 0-1 1,-2 4 15-16,2-2-5 0,-4 2-7 15,-1 6-13-15,3-8-6 16,2 6 0-16,2 4-3 16,-2 6 2-16,0 12 4 15,5 11-5-15,11 111-1 16,-10-128 1-16,-1-3 1 16,3-2 0-16,2-3-2 15,7 18 1-15,1-10-1 16,58 18 1-16,-65-44-17 15,0 4 3-15,0 0 13 0,-1-8-1 16,9 1-1-16,24-48 3 16,-39 39-1-16,-2-5 1 15,-2 4-10-15,0-3 10 16,3-18-3-16,-8 0 5 16,-9-68-4-16,12 96 4 15,0 0 12-15,0 4 1 16,2 0-10-16,-4-2 3 15,1 3-8-15,1 14-4 16,4 1 0-16,3-1 4 16,-3 8 5-16,4-2-5 15,6 18-2-15,32 73 2 16,-37-91 3-16,2 2-1 0,-2-3-4 16,-1-2-6-1,10 14-40-15,-3-3-18 0,29 18-5 16,-36-38-73-16</inkml:trace>
  <inkml:trace contextRef="#ctx0" brushRef="#br0" timeOffset="129781.15">9154 14299 235 0,'3'9'73'0,"1"-1"-65"16,1 8 1-16,4 7 3 15,-1 8-1-15,24 80 4 16,-28-90-4-16,-2 0 2 0,3-4-2 16,0 1-3-16,1 12 15 15,-2-5-2-15,3 10-12 16,-7-37 7-16,0 0 6 16,0 2 13-16,-2 0-3 15,0-6-32-15,-21-26 0 16,17 20-1-16,1-7 1 15,1 4 0-15,-3-8-4 16,-4-14-11-16,2-11 1 16,5-111-5-16,8 135 19 15,5 5-1-15,0 2 3 16,-2 3-4-16,8-18 4 16,1 10 2-16,28-24-4 0,-36 42-7 15,0-3 7-15,-1 4 0 16,3 1-3-16,11-2-7 15,52 22 10-15,-63-6 14 16,-6 2-10-16,0-4-2 16,-2 2 2-16,3 12 9 15,-10 2-13-15,-39 54 4 16,35-72-4-16,0-2 7 16,-2 2-7-16,-1-4-3 15,-5 6 2-15,-1-2-4 16,-24 2-41-16,36-11-27 15,0-4-65-15</inkml:trace>
  <inkml:trace contextRef="#ctx0" brushRef="#br0" timeOffset="136174.26">7196 12421 335 0,'-16'-17'11'0,"-23"-27"-6"16,34 34 18-16,-2 4 6 15,0-1-8-15,1 0 0 16,-7-7-4-16,-1 0-1 16,-28-26-9-16,33 31 8 15,-2 6 0-15,2 0 6 0,-2 3-20 16,-9-3 1 0,-5 3 2-16,-48 20-4 0,57-12 0 15,-1 4 2 1,3 1-2-16,-4 4 0 0,-13 10-2 15,-65 68 2-15,81-78 3 16,-4 1-2-16,2 1-2 16,1-1 3-16,-15 18-1 15,2-2-1-15,-47 65-1 16,68-81 1-16,-2 1 3 16,2 0-2-16,-1 0-2 15,-5 20 4-15,1 2-3 16,-3 71 0-16,16-97-2 15,4 2 2-15,-1-2 4 0,2 2-4 16,3 14 0-16,32 57 4 16,-28-74-3-16,-1 5-1 15,-3 4 1-15,4-3-1 16,10 24 2-16,2 0-2 16,57 80 0-16,-66-106 2 15,1-4 0-15,1 0-2 16,0 0 3-16,16 13-2 15,0-2 2-15,61 45-2 16,-80-58-1-16,-1-2 3 16,0 3-3-16,0-4 0 15,14 14-3-15,55 29 2 16,-66-50 1-16,1 2 9 0,4 0-4 16,-1-4-3-1,20 1 5-15,0 2-7 0,88-6 0 16,-111 3 0-16,-1 3 4 15,-1-1-4-15,1 0 0 16,15 3 0-16,3-3 0 16,72 6 0-16,-85-10 0 15,1 1 0-15,4-1 0 16,1-2 0-16,25-4-1 16,116-19 3-16,-143 24-2 15,-2 3 0-15,-1-3-1 16,0 1 1-16,23-1 3 0,-1-4-3 15,95-11 0-15,-108 17 2 16,-2-8-2-16,2 3 0 16,-2 3-1-16,31-10 1 15,0-1 4-15,116-27-4 16,-154 30 0-16,1 1 2 16,-2 2-2-16,2 1 0 15,22-10 0-15,76-29 0 16,-104 38 4-16,1-2-4 15,-3 3 0-15,3-2 4 16,16-9-4-16,-3-2 0 16,60-54 1-16,-76 52-1 15,-1 8 6-15,-1-3-5 16,-1 2 2-16,12-20 0 16,-6 5 5-16,28-77 7 0,-43 93-11 15,-3-5 0 1,0 2 3-16,-3 4 0 0,1-19 1 15,-20-61-7-15,13 78 11 16,5 0-7-16,-3-3-1 16,3 0-3-16,-10-16 6 15,3 0-2-15,-33-66-5 16,36 84 6-16,0 2-5 16,-3 0 5-16,-1-1-3 15,-7-8 2-15,-8-1-2 16,-64-37-2-16,68 54 5 15,4-1 0-15,-6-1-5 0,0 2-1 16,-22-8 3-16,-113-29-3 16,133 38 2-16,1-2-1 15,-1 0-1-15,5 2 0 16,-28-7 0-16,6 0 0 16,-68-17 1-16,95 29-1 15,-3-4 3-15,-1 3-1 16,2-2-2-16,-24 0-1 15,-1 0 1-15,-119-6 0 16,130 8 0-16,-1 2 0 16,3-2 3-16,-1-1-3 15,-28 2 0-15,-104-4 0 16,146 5 0-16,0-2 0 0,2 2 1 16,3-3-1-16,-18 3 2 15,4 0-2-15,-35 3 0 16,51-3-1-16,1 1 1 15,-3 0 0-15,3 4 0 16,-13-1 0-16,3 0 1 16,-41 2-1-16,57-6 0 15,-2 0-2-15,1 0 2 16,1 0 0-16,-3 2-8 16,-2 0-8-16,7-4-18 15,2 2-12-15,2 0 4 16,0 0-23-16,0 2 1 0,6 0-28 15,23 16-76 1</inkml:trace>
  <inkml:trace contextRef="#ctx0" brushRef="#br0" timeOffset="137890.93">11980 11953 127 0,'-2'-6'5'0,"0"2"-2"15,-3-2-3-15,1-15 0 16,1 19 21-16,3-1-3 0,-2 1-4 16,-1 2-3-16,-1-4-2 15,0 4-3-15,-19-4 9 16,19 2 14-16,2 0 7 15,-3 0 6-15,5-2-29 16,-4 0-7-16,4 0-1 16,0-7 2-16,0 10 4 15,-2-1 3-15,2 2 12 16,-2 0 6-16,-2-3-12 16,-8 9-6-16,7-7-7 15,1 1-1-15,-4 5-6 16,-2 4 1-16,-10 7 4 0,0 12 3 15,-51 116 2 1,59-98 11-16,4 8 0 0,1 5-3 16,3 0-11-16,-8 58-5 15,8 9 9-15,18 272 0 16,-6-336-11-16,1 4 8 16,3 4-5-16,-1-2 1 15,13 62-4-15,54 214-1 16,-62-308 1-16,1 0 0 15,-3-4 2-15,-1 0-2 16,12 37 1-16,-3-7 2 16,16 110-3-16,-32-155-8 15,1-2 4-15,2-3-6 16,-2-3-21-16,8 10-8 16,-3-7 0-16,19 7-6 0,-29-24-14 15,0 5-174-15</inkml:trace>
  <inkml:trace contextRef="#ctx0" brushRef="#br0" timeOffset="140006.45">12474 11590 368 0,'-8'-10'15'15,"-6"-6"5"-15,3 3-8 16,-7-1 11-16,16 10-5 15,2 5 8-15,0-1-17 0,0 3-9 16,2 0 0-16,18 47 10 16,-13-28 10-16,4 0-5 15,-2 11-9-15,2 0 6 16,14 32-2-16,1 7 0 16,66 153-7-16,-77-194-1 15,-1 2 1-15,1-7 1 16,-3-5 1-16,15 26-4 15,-8-9-1-15,26 30 7 16,-45-64-7-16,2 0 0 16,-2-1 0-16,2-1 0 15,-2 0 4-15,3 4-4 16,-10-9 0-16,3-2 6 16,-6-4-6-16,4 1-5 0,-9-8 5 15,-4-4 2-15,-54-66-2 16,61 68-2-1,2 2 2-15,-2 0 4 0,1 2-4 16,-6-14 1-16,-1 2-1 16,-22-33 0-16,32 51 2 15,4-4-4-15,0 4 4 16,-1 2 1-16,-3-7-3 16,-10 3-10-16,18 13 10 15,-3 3 0-15,3 6 1 16,0 7-3-16,-2 12 4 0,0 14 2 15,-2 119-4 1,-1-138-3-16,3-2 3 0,-1-4 0 16,1-2 2-16,0 20-4 15,2-6 4-15,7 30-4 16,-7-57-1-16,2-4-38 16,3 2-22-16,1-1 23 15,3 2-61-15</inkml:trace>
  <inkml:trace contextRef="#ctx0" brushRef="#br0" timeOffset="141466.15">13011 12294 345 0,'0'-3'54'0,"-2"2"-29"16,0 2-23-16,4 8 20 15,-4 1 34-15,-1 0-17 16,1 0-12-16,0 14-15 0,-2 0 2 15,6 55-14 1,-2-70 0-16,2 2 0 0,0-4 0 16,0 3-1-16,3 8-31 15,2 1-41-15,22 28-22 16</inkml:trace>
  <inkml:trace contextRef="#ctx0" brushRef="#br0" timeOffset="142259.15">13933 12272 452 0,'-13'-85'21'16,"11"84"14"-16,2 2-25 16,0-1-6-16,2 3-4 15,5 7 0-15,36 60 4 16,-28-43-2-16,1 6 13 16,-3-1-14-16,3 0 8 15,12 32-2-15,-1 0 4 0,38 101-11 16,-58-147 0-16,2-4 0 15,-5-2 4-15,0-4-2 16,6 9-3-16,-6-9 2 16,-6-11 12-16,-8-2-13 15,4-2-1-15,-5-3 1 16,-3-2 3-16,-7-10-3 16,-56-64 0-16,67 74 0 15,-2 4 2-15,3 0-2 16,1 1-4-16,-9-5 4 0,5 6 0 15,-13 5-2 1,23 7 0-16,-3 1 2 0,1 4 3 16,2 1-3-16,-6 9-5 15,4 4 5-15,-2 57 2 16,3-70-2-16,6 0 0 16,-3 0-23-16,2-2-26 15,0 12-28-15,16 37-23 16</inkml:trace>
  <inkml:trace contextRef="#ctx0" brushRef="#br0" timeOffset="142590.85">14342 12691 415 0,'2'-2'7'0,"7"-2"-6"15,13 2-1-15,-17 2 0 16,-1 0 19-16,2 2 3 16,-1 0-22-16,6 4 14 15,-2 2 4-15,11 32-4 16,-22-29 7-16,0 1-2 16,-3 2 7-16,3 1-12 15,-7 17-13-15,-2 4 12 16,-30 83 6-16,35-102-17 15,4-4-1-15,2-1 2 0,4-4 0 16,0 12-3-16,39 6-15 16,-30-26-3-16,1 0-24 15,1-2-28-15,4 0-51 16</inkml:trace>
  <inkml:trace contextRef="#ctx0" brushRef="#br0" timeOffset="142826.03">14881 13150 326 0,'4'3'13'0,"0"-2"-7"16,-1 5-4-16,6 2-1 15,-5 2 2-15,17 26-1 16,-15-28-4-16,1-3 4 15,-3-2 2-15,2 0-4 16,8 4-5-16,-1 0-7 16,37 21-30-16,-42-23-25 15</inkml:trace>
  <inkml:trace contextRef="#ctx0" brushRef="#br0" timeOffset="142941.1">15228 13455 221 0,'22'6'17'15,"34"32"4"-15,-49-34-17 16,1 4-4-16,0-3-5 16</inkml:trace>
  <inkml:trace contextRef="#ctx0" brushRef="#br0" timeOffset="143706.51">15685 13128 441 0,'-2'-4'27'0,"4"2"-19"16,2 0-5 0,72 30-3-16,-53-18 11 0,-1 4 27 15,0 4-4-15,1 4-29 16,16 19 8-16,-1 4 1 16,34 106-13-16,-70-125 1 15,-2-4-1-15,0 0 6 16,-2-2-7-16,0 18-14 15,0-6 11-15,-8 31 2 16,10-59-7-16,0-4 7 16,0 0 1-16,0 0 3 15,0 0-3-15,2-12-1 16,-4 3-5-16,0 1-7 0,0 1-3 16,0-4 16-1,-3-4 0-15,1-3 4 0,-19-35-4 16,19 45-4-1,-2 0 4-15,0 0 4 0,0 0-2 16,-3-6-4-16,1 4 4 16,-13-6-3-16,19 17 1 15,0-1-2-15,2 7 2 16,-4 3 9-16,-3 12-7 16,-22 81 5-16,22-80-3 15,0-2 11-15,3 1-13 16,0-3 1-16,-5 22-3 15,4-5 5-15,5 54-5 16,3-84-11-16,1 5-22 0,0-4-18 16,1 1-66-16</inkml:trace>
  <inkml:trace contextRef="#ctx0" brushRef="#br0" timeOffset="144241.82">16349 13726 409 0,'13'6'7'0,"26"32"1"0,-33-25-6 15,3-5 2-15,-3 7 8 16,1-3 22-16,2 14-21 15,9 58-1-15,-18-68-4 16,0-2 9-16,-2 0-10 16,2-3-7-16,0 10 3 15,-3-4 6-15,3-4-8 16,0-13 15-16,-4-4 1 16,2-4-7-16,0-2-9 15,0-12-1-15,-3-10 0 16,-2-100-5-16,5 103 2 15,2 6 2-15,-3 1 2 0,3 0-4 16,0-18 3-16,17-64-11 16,-13 93 11-16,0 5-3 15,3 2 5-15,-3-2-4 16,8-1 4-16,-4 1 1 16,24 6-3-16,-26 1-6 15,2 1 6-15,-2 4 12 16,-2 0-11-16,5 8 11 15,-5 4-2-15,-21 62 9 16,5-66-16-16,-1 2 0 16,0-1-3-16,-3-1 6 15,-11 10-5-15,-54 26-2 16,65-50-26-16,3 0-21 0,-4-6-46 16,5 0-117-1</inkml:trace>
  <inkml:trace contextRef="#ctx0" brushRef="#br0" timeOffset="144757.26">15549 11953 408 0,'-16'-22'53'0,"-28"-48"-30"16,44 73-15-16,2-2-4 16,-2 5 5-16,0 8 20 15,2 16 0-15,17 152-12 16,-11-139-7-16,7-5 5 15,4-7-12-15,1-1 0 16,20 28-2-16,4-8 5 16,119 67-4-16,-136-106-4 15,2-3 4-15,-1-2 4 16,-3-5-6-16,29 6-4 16,-7-10 4-16,57-52 7 0,-95 28-5 15,-5-2-4 1,-4-4 4-16,-2-3 3 0,-4-34-5 15,-79-153-4-15,61 189 4 16,-3 5 13-16,-4 2-12 16,0 4-1-16,-32-24 2 15,-1 12-7-15,-144 0 5 16,168 45-30-16,-2 8-26 16,2 8-39-16,-3 5-124 15</inkml:trace>
  <inkml:trace contextRef="#ctx0" brushRef="#br0" timeOffset="145306.31">12958 13579 399 0,'-12'7'10'16,"-5"7"1"-16,-1 0-7 16,-9 62 23-16,29-58-11 15,8 1 6-15,1 6 29 16,5 1-16-16,13 20-22 16,119 84 4-16,-115-120-13 15,4-2 7-15,-4-3-11 16,1-4 3-16,34-1-3 0,1-7 6 15,126-73-4 1,-166 53-4-16,-5-4 4 0,-4-6 5 16,-5-1-7-16,14-34-1 15,-17-3 1-15,-66-143 8 16,25 189-7-16,-2 4 9 16,2 7-10-16,2 4 16 15,-29-16-16-15,-86 1-7 16,124 35 2-16,3 5-19 15,3 4-34-15,6 3-27 16,-7 18-55-16</inkml:trace>
  <inkml:trace contextRef="#ctx0" brushRef="#br0" timeOffset="146174.26">16485 11315 394 0,'0'-12'5'0,"2"-6"0"15,0 1-4-15,18-2 7 16,-15 26 1-16,3 6 31 16,6 11-9-16,-1 6 13 15,16 30-19-15,108 247 7 16,-106-228-12-16,0 5 18 15,2 6-22-15,1 6-11 16,26 93 8-16,0 7 10 16,69 406-9-16,-129-501 8 15,-6 5-17-15,-6-8 18 16,-3-7-11-16,-12 90-11 16,-6-18 3-16,-54 198-1 0,78-333 0 15,3-2-6-15,-4-4 1 16,6-4-4-16,-12 19-20 15,-31 34-56-15,39-63-65 16</inkml:trace>
  <inkml:trace contextRef="#ctx0" brushRef="#br0" timeOffset="147958.75">12761 10849 448 0,'-8'-15'10'0,"-15"-29"26"0,21 47-27 15,2-2-9-15,4 4 3 16,4 0 19-16,7 11 4 15,72 72-12-15,-69-64-3 16,4 2 8-16,-2-2-15 16,1 1 3-16,16 25-6 15,-3-2 12-15,39 82-13 16,-69-118-1-16,4-2 1 16,-4 1 3-16,0-6 1 15,3 7-8-15,-3-4 8 16,-10-4 5-16,1-8-9 15,-3-2-2-15,-6 0 2 0,-1-4 4 16,-12-4-3-16,-81-42-2 16,91 46 2-16,1 1 2 15,3 6-3-15,-3-1-5 16,-8-2 5-16,2 5 1 16,-18 26 0-16,34-15-2 15,4 2 2-15,2-2 0 16,0 2-1-16,0 10-11 15,5-2 11-15,15 33-1 16,-16-49-20-16,3-1-11 16,2 4-33-16,-2-3 10 15,11 3-48-15</inkml:trace>
  <inkml:trace contextRef="#ctx0" brushRef="#br0" timeOffset="148181.07">13312 11225 58 0,'25'-6'324'16,"12"6"-308"-16,-29 6 5 15,-4 0 14-15,0 0-2 16,-1 2 6-16,1 11-15 16,9 45-10-16,-8-53-11 15,-1 0 10-15,-1-2-13 16,1 1 2-16,2 11-4 0,3-3 1 15,22 21-42 1,-28-33-20-16,4-1-66 0</inkml:trace>
  <inkml:trace contextRef="#ctx0" brushRef="#br0" timeOffset="148748.7">13669 10910 389 0,'-7'-7'61'15,"-2"-3"-28"-15,-18-17-18 16,27 25 18-16,-2 0-3 16,2 2 4-16,0 0-34 15,2 0 2-15,1 2-2 16,30 33 14-16,-20-28-13 15,3 5 1-15,-3-2 0 0,2 1 10 16,20 8-10-16,76 40 1 16,-93-52-3-16,-1-3 6 15,1 0-4-15,-3 3-4 16,14 2 4-16,-2 0 2 16,21 16-4-16,-48-23-4 15,0 1 4-15,0-1 8 16,-5 2-5-16,-4 4 1 15,-6 5-2-15,-68 30 12 16,62-36-8-16,6 0-4 16,2-2-2-16,2 1 1 15,-12 7-1-15,-15 21 0 16,38-30-25-16,3 0-4 0,1 0-32 16,3-2-21-16,6 6-33 15</inkml:trace>
  <inkml:trace contextRef="#ctx0" brushRef="#br0" timeOffset="149741.59">14421 10659 480 0,'-6'-3'30'15,"4"0"-13"-15,0 1 9 16,2 4-17-16,0 1-6 15,6 4 13-15,50 56 19 16,-36-40-19-16,-2 0 1 16,0-1-16-16,-3-2 14 15,18 22-15-15,57 64 1 16,-76-92-1-16,-4 0 3 0,1-1 0 16,-3-1-6-1,9 12 6-15,-5-4 0 0,-4 22-3 16,-12-36 2-16,0-4-2 15,-6 0 6-15,4 1-3 16,-7-3-6-16,-4-5 6 16,-43-31 0-16,54 24-3 15,-3-2-11-15,2 1 11 16,0 3 2-16,-4-11 0 16,-15-14-4-16,23 35 4 15,1 0-1-15,2 0-1 16,-2 4-8-16,0 5 8 0,0 7 5 15,-6 74-2 1,8-76-6-16,0 3 6 0,0-4-2 16,3 1-1-16,4 16-16 15,-1-4-12-15,39 41-6 16,-34-62-48-16,0-3-2 16,3-2-110-16</inkml:trace>
  <inkml:trace contextRef="#ctx0" brushRef="#br0" timeOffset="150039.65">14918 11059 393 0,'8'-8'46'0,"5"-9"-32"16,1 0-12-16,45-28 5 0,-50 45 1 15,-2-4 1-15,-1 7 6 16,1-2-2-16,5 3 0 15,7 41 27-15,-23-32-18 16,-3 4 3-16,1 1-9 16,-3 0-11-16,-5 16 4 15,1-2 8-15,-9 60-13 16,20-81-1-16,4-5 1 16,0 0 2-16,0-1-6 15,4 5-13-15,6-4 1 0,32 1-16 16,-28-16-63-1,0 1-51-15</inkml:trace>
  <inkml:trace contextRef="#ctx0" brushRef="#br0" timeOffset="150439.69">15284 10659 451 0,'-5'-9'45'0,"3"1"1"15,0-6-41-15,27-14 1 16,-14 25 1-16,3 6 21 0,3 0-6 16,5 3-13-16,20 9 1 15,6 5 2-15,108 70-9 16,-137-75 3-1,-1-2-2-15,-2 1 3 0,-3 0-6 16,16 14 3-16,-8-2 2 16,10 52 10-16,-33-68-13 15,-2 1 10-15,-2 0-10 16,0-1 17-16,-10 10-7 16,-51 35-11-16,52-50 10 15,1-1 0-15,3 1-11 16,2-3-2-16,-9 7-1 0,3-6-3 15,1 5-22-15,14-2-29 16,4 0-18-16,6 0-53 16</inkml:trace>
  <inkml:trace contextRef="#ctx0" brushRef="#br0" timeOffset="150923.98">16175 11064 494 0,'-2'-5'73'15,"-7"-13"-58"-15,7 20-9 16,2-2 0-16,0 0-6 16,2 0-8-16,3 0 8 15,5 0-5-15,44 0 4 16,-43 0-42-16,3-2 14 16,-1 2 0-16,1-2-13 15,10 0-3-15,-2-1 7 16,36 8 2-16,-46-10-2 15,-6 5 18-15,1-2 10 16,1 2 10-16,6 0 10 0,26 12 9 16,-38-12-13-16,3 3 21 15,1-2 8-15,1 2-1 16,9-1 17-16,6 0-13 16,58-10-32-16,-62 4-4 15,-2 0 3-15,-3-1-10 16,-2 2 4-16,13-2-61 15,-5 4-28-15,23 7-89 16</inkml:trace>
  <inkml:trace contextRef="#ctx0" brushRef="#br0" timeOffset="151523.99">17430 10553 519 0,'-7'-11'34'0,"3"-7"-6"15,-4-3-11-15,20-17-3 16,-12 35 6-16,2 0-5 16,5 6-12-16,4 3 11 15,9 5 4-15,74 81-15 16,-74-70 18-16,-1 0-5 15,0 0-11-15,1-2 0 16,18 22 0-16,-3-7 2 16,54 71-7-16,-80-88 2 15,-2 0-2-15,-2 0 4 16,-1 0-3-16,7 16-2 0,-5-5 4 16,-1 27-1-16,-5-56-2 15,0 0-6-15,0-3 6 16,2 1 0-16,-2 0-10 15,5-21 3-15,-5 19-8 16,-2 0 13-16,2 1 2 16,-3 2-18-16,-1-4 7 15,-1 3-13-15,-3-5-9 16,8 7 28-16,0-3-18 16,0 2-23-16,0-2-20 15,0 2-5-15,0-2 21 16,-5-3-17-16,1 5-156 15</inkml:trace>
  <inkml:trace contextRef="#ctx0" brushRef="#br0" timeOffset="151889.81">17826 10912 348 0,'-4'-2'33'0,"-10"-2"4"15,3 4 16-15,-15-2-11 16,19 2-10-16,-3 2-21 15,4 0 13-15,-5 0 6 16,-7 5-12-16,-6-2 1 16,-65 34-11-16,69-32-7 15,-1 3-1-15,0 1 4 16,0-1-3-16,-19 12-1 16,-76 41-11-16,106-56-4 15,4-3-24-15,8-4-70 16,4 2 4-16</inkml:trace>
  <inkml:trace contextRef="#ctx0" brushRef="#br0" timeOffset="152708.67">18276 10297 528 0,'-11'-10'35'16,"2"2"-17"-16,-4-6-16 15,4 3-2-15,13 39 3 16,6-3 17-16,1 2 9 16,6 4-23-16,1 1 15 15,18 33-8-15,95 130-13 16,-117-168 6-16,-1-2 1 0,-2 0-6 16,0-6-1-16,14 24 3 15,-8-9-3-15,14 36 0 16,-31-67 0-16,0 0 0 15,-2-3 2-15,2 2 0 16,-4-4-2-16,-7-1-2 16,-56-42 2-16,47 31 0 15,0 0-3-15,0 2 3 16,-2 1 1-16,-16-7 1 16,-65-11-2-16,90 31 2 15,2 6-2-15,-3 2 0 16,1 3 0-16,-14 12 0 0,3 7 3 15,-32 79-3 1,54-97 0-16,2 1-11 0,2 2-3 16,0-3-40-16,8 13-86 15,3 0-97-15</inkml:trace>
  <inkml:trace contextRef="#ctx0" brushRef="#br0" timeOffset="153208.78">18784 10896 361 0,'7'10'26'16,"5"5"11"-16,3 7 5 16,3 6-10-16,33 68 25 0,-47-85-21 15,-2 6-28-15,1-3 2 16,-3-1-4-16,0 14 3 15,-22 36-2-15,17-63-5 16,5 2 7-16,-2-2-4 16,2 0-2-16,-5-2 8 15,3-5-8-15,-11-39-1 16,6 28-2-16,3-2-3 16,-3-4-3-16,0-4 1 15,-6-29-21-15,1-5 21 16,-1-131 0-16,18 179 4 15,5-5 0-15,2 4 0 0,3 2 1 16,14-14 0 0,79-27 1-16,-93 52-1 0,1 1 0 15,-1 4 2-15,-1 1-2 16,10 9 5-16,-2 6 3 16,5 92 5-16,-35-91-12 15,-6-1 10-15,1 2-1 16,-1-3 1-16,-14 16-7 15,-1-4 1-15,-72 44 0 16,86-63-5-16,-4-1-3 16,2-2-7-16,1 0-30 15,-17 9-91-15</inkml:trace>
  <inkml:trace contextRef="#ctx0" brushRef="#br0" timeOffset="156723.98">17855 11604 153 0,'-4'-14'181'0,"-3"4"-171"15,-4-12 4-15,-29-3 6 16,30 26-6-16,0 4-5 15,-1 2 6-15,-1 3 0 16,-7 10 5-16,1 5 4 16,-27 111 7-16,38-97-8 0,0 11-8 15,1 7 17 1,2 9-6-16,-7 64-17 0,-1 23 6 16,-10 388-4-1,17-438 2-15,3-3-8 0,4 13-2 16,6-9 1-16,5 98-4 15,85 319 1-15,-74-465-1 16,3-7 0-16,0-13-3 16,-3-4-7-16,27 34-18 15,-1-18-25-15,83 24-29 16,-117-76-47-16</inkml:trace>
  <inkml:trace contextRef="#ctx0" brushRef="#br0" timeOffset="157923.94">18065 12571 358 0,'0'-6'20'15,"0"3"3"-15,0 0-10 16,0 1-3-16,0-7 11 15,-5-5 8-15,3 13-23 16,-1-1 5-16,1-2 2 16,0 4-3-16,-2-5 2 15,0 2-3-15,-15-1 4 16,19 4 1-16,-2 0-13 16,2 4 6-16,-2 2-4 15,-2 8 1-15,-1 9 1 16,-17 110 7-16,18-101 0 15,1 2-6-15,3 4-4 0,-2 0 5 16,2 41-6-16,11 176 0 16,1-219-1-16,-4-3 0 15,5-2 3-15,1-8-3 16,13 30-2-16,2-11 2 16,73 28 0-16,-82-74 1 15,0-4-1-15,0-4 1 16,0-2-1-16,16-16-5 15,-4-14-5-15,32-132 10 16,-60 145-3-16,-4 5 2 0,-2-2 1 16,0 4 0-1,-2-26 3-15,-17-76-3 0,19 109-1 16,-2 4 1 0,0 0 0-16,0 2 0 0,-2-10 0 15,0 6 2-15,-7-3-1 16,10 15-1-16,0 6-8 15,3 0 8-15,0 5 0 16,-2 11 2-16,2 9-2 16,0 98 2-16,8-106 1 15,-2 0-3-15,3 2 2 16,1-2-2-16,11 22 0 16,70 75 2-16,-75-106-2 15,2 5 1-15,0-2-1 16,-1-1-13-16,14 13-51 15,3-2-27-15,40 40-123 0</inkml:trace>
  <inkml:trace contextRef="#ctx0" brushRef="#br0" timeOffset="158318.66">19090 13243 434 0,'4'5'84'15,"5"18"-55"-15,-7 11-9 16,-29 133 5-16,25-136-11 15,0-7-12-15,4-2 1 16,3 0-3-16,4 26-2 0,41 95-74 16,-42-119-163-16</inkml:trace>
  <inkml:trace contextRef="#ctx0" brushRef="#br0" timeOffset="161923.95">19771 12486 487 0,'-10'-5'13'0,"2"2"9"15,4 3-11-15,2 0-10 16,-5 0-1-16,5 8 0 16,0 68 8-16,2-43 7 15,2 3-10-15,0 2 9 16,0 2-1-16,5 40 2 16,24 172-15-16,-21-210 5 15,0-5-4-15,1-3-1 16,3-4-1-16,11 26 1 0,-1-12 2 15,42 23 5-15,-56-71-6 16,-2-2 2-16,1-10 4 16,3-4-7-16,7-16 2 15,2-12-2-15,37-137 0 16,-52 152 2-16,1 0-2 16,-3-3-3-16,-4-2 3 15,5-35 0-15,-25-151-1 16,18 194 1-16,-3 12 3 15,1 10-1-15,2 2-2 16,-1-9-6-16,1 24 6 16,13 103 4-16,-6-74 2 0,-1-3-5 15,5 5 2 1,0-5 1-16,9 38-4 0,4-5 2 16,49 127-2-16,-55-164 0 15,-3 0-7-15,1 1-3 16,1 0-19-16,14 27-39 15,58 94-35-15,-72-143-101 16</inkml:trace>
  <inkml:trace contextRef="#ctx0" brushRef="#br0" timeOffset="162225.69">20607 13302 456 0,'-2'-19'18'0,"2"5"3"15,4-1-18-15,0 1 12 16,8-15 2-16,34-36-12 16,-39 59 1-16,0 2-5 15,-2 2 1-15,-1 4-1 16,7 2 1-16,-4 10 22 16,-3 72 1-16,-11-57-24 15,-2 3 13-15,1 0-1 16,-1-1 1-16,-7 26-9 15,1-3-1-15,-3 79 1 16,18-122-5-16,4 2 2 16,2-5-5-16,2-1 1 15,5 10-15-15,60 9-26 0,-55-26-57 16,5 0-137-16</inkml:trace>
  <inkml:trace contextRef="#ctx0" brushRef="#br0" timeOffset="163132.78">21527 13546 551 0,'31'1'29'16,"-20"-9"-29"-16,-3 12-70 15,4 0 24-15,-1 1-47 16</inkml:trace>
  <inkml:trace contextRef="#ctx0" brushRef="#br0" timeOffset="163328.75">22450 13487 427 0,'4'4'10'0,"7"0"-6"15,3-2 2-15,1-2-4 16,12 5 2-16,4-4-3 16,64 5-1-16,-76-7-11 0,1 1-82 15</inkml:trace>
  <inkml:trace contextRef="#ctx0" brushRef="#br0" timeOffset="164023.4">23212 12705 536 0,'-12'-12'17'15,"10"6"11"-15,0 0-13 0,2 2 8 16,-5-2-23 0,14 22-1-16,-1 6 1 0,0 10 5 15,3 2-2-15,3 5-3 16,15 30 2-16,4 4-2 16,101 125 0-16,-112-175 1 15,-2-4-1-15,0-3 2 16,0 0 0-16,18 17-2 15,0-11 0-15,53 26 0 16,-80-54 0-16,1-3 2 16,-2-6-2-16,4-8 1 15,15-19 2-15,73-148-3 16,-86 154 0-16,-5 6 0 0,-6 0 8 16,-1 2-8-16,2-29 22 15,-8 7-8-15,-33-72-4 16,26 110-10-16,3 3-4 15,-2 6 2-15,4-1-5 16,-5-2-33-16,3 2-14 16,10 14 13-16,0-6 30 15,-4 2-16-15,0-4 1 16,3 2 21-16,-1 2 3 16,6 4-1-16,-8-10 3 15,-2 0 5-15,2 0 6 16,-2 0 3-16,0 0-11 15,0 2 11-15,2 21 9 16,0-12-7-16,2 3 5 0,4 3 0 16,4 2-2-16,5 17 0 15,3 9-12-15,47 101 10 16,-57-117-12-16,-1-2-2 16,3-2-4-16,-2 4 1 15,13 28-17-15,50 117-71 16,-49-154-59-16</inkml:trace>
  <inkml:trace contextRef="#ctx0" brushRef="#br0" timeOffset="164858.57">24361 13345 578 0,'-8'-4'30'0,"3"2"-17"16,5 2-11-1,-5 0-2-15,27 50 4 16,-17-30 4-16,4 6 10 0,0 3-10 16,2-4 4-16,7 29-8 15,1 3 12-15,33 103-9 16,-45-131-3-16,2-6-4 15,-5-2 3-15,-1-4 1 16,3 22-4-16,-6-12 4 16,-11 19-1-16,11-50 4 15,-2 3-4-15,-5-6-1 16,-2-2 0-16,-6-10 0 16,-61-113-2-16,61 82-12 15,3-6 7-15,3-2 0 16,3-3-7-16,-6-51 12 0,5 2 0 15,30-144 3 1,-10 231-3-16,7 4-4 0,1 5 4 16,2-1 0-16,23-13-2 15,7 6 1-15,101-2 1 16,-139 32 0-16,-3 8 0 16,-6 6 0-16,-1 4 0 15,-1 22 5-15,-64 146-2 16,37-158 5-16,0-3 1 15,-2-8-2-15,2 0-7 16,-17 20 4-16,7-9-4 16,-27 9 0-16,58-45-15 0,2-1-14 15,-2-4-58 1,-2-5-66-16,0-6-237 0</inkml:trace>
  <inkml:trace contextRef="#ctx0" brushRef="#br0" timeOffset="165123.85">24564 12270 435 0,'13'-67'60'0,"14"4"-13"16,113-52 6-16,-109 119-29 15,8 13-4-15,-2 12-5 0,3 11 13 16,43 36 14-16,191 298-14 16,-238-286 14-16,-12 6-16 15,-19 6-13-15,-12 17-13 16,-7 109-1-16,-34 11-14 16,-222 463-76-16,235-619-102 15</inkml:trace>
  <inkml:trace contextRef="#ctx0" brushRef="#br0" timeOffset="212005.36">12483 148 298 0,'-4'-6'72'16,"4"2"-45"-16,-2-7 0 15,2 4-15-15,6-5 8 16,-6 10-5-16,0 2-9 0,-2 0-3 16,2 2 5-16,-2-2-2 15,2 5-4-15,4 12 3 16,-2-9 35-16,3 8-23 15,0 6 2-15,-1 10-5 16,7 30 16-16,22 247-20 16,-33-239 7-16,2 2-9 15,-2 7 5-15,3 1-1 16,4 73-8-16,-1-3 2 16,28 263 6-16,-32-361-9 15,0-6-2-15,0 0 0 16,-2-2 6-16,0 49-7 15,-4-1 2-15,-42 183-2 16,36-242 3-16,4-8-3 16,1-7 0-16,3-11-4 0,-4 18-2 15,10-25-9-15,-2-8-4 16,0-4-14-16,3 0-25 16,-3-2-26-16,6-13-42 15</inkml:trace>
  <inkml:trace contextRef="#ctx0" brushRef="#br0" timeOffset="212656.55">11109 1751 429 0,'9'1'48'0,"-9"-1"-43"15,4-1 0-15,4-2 8 0,4 1 23 16,13-4-8-16,15 0-8 16,169-15-14-16,-154 15 9 15,9-3-6-15,5 1-3 16,8 2 2-16,79-7-3 15,388-14-2-15,-451 25-3 16,-1 2 0-16,-1 2 9 16,1-2-3-16,99 0-6 15,2 0 7-15,416-24 3 16,-515 18-8-16,-7 0-2 0,-9 2 1 16,-9 0 5-16,73-4-6 15,-22 4-1-15,152 2 1 16,-245 4 4-16,-2-2-3 15,-3 0-2-15,-2-2 2 16,23 2 5-16,59-12-6 16,-89 7-1-16,-1 2 1 15,-6-1 2-15,3 2-1 16,7-4-2-16,-3 0 0 16,5-12-2-16,-18 15-4 15,0-3-39-15,-2 4-13 16,-2-5-4-16,-4-7-66 15</inkml:trace>
  <inkml:trace contextRef="#ctx0" brushRef="#br0" timeOffset="213090.66">14484 1183 426 0,'-4'-2'19'0,"1"0"-5"16,3 0 15-16,-2-2 15 0,7 0-18 16,-5 4-21-1,2 2-4-15,4 2 13 0,4 2 1 16,9 4 15-16,8 6-23 15,105 46 8-15,-104-52-3 16,3 0-12-16,4 2 2 16,0-2 3-16,32 12-5 15,2-2 0-15,103 43 0 16,-157-52 3-16,-3 3-3 16,-6-3 0-16,-4-1 8 15,3 16 6-15,-61 68-10 16,31-80-1-16,6 3-2 15,-2-4 4-15,-1 1-5 16,-16 12-4-16,2-2-3 0,-57 22-17 16,86-40-33-16,-2-4-17 15,2 0-48-15</inkml:trace>
  <inkml:trace contextRef="#ctx0" brushRef="#br0" timeOffset="-214688.69">12987 1438 297 0,'-7'-2'58'15,"5"2"-14"-15,-1 0-8 16,-3-3 4-16,0 3-8 15,-1-6-7-15,7 5-16 16,0-4 1-16,0 4 6 16,0-3 3-16,2-3-12 15,-2 3 5-15,-4 4 0 16,4 0 0-16,0 3-8 16,0-3-3-16,0 1 0 15,0 2-1-15,11 11 4 16,-7-10-6-16,5-1 4 15,2 3 7-15,2-1-4 16,14 4-4-16,4 1 1 0,85 23 4 16,-91-31-5-16,2 3-2 15,-3 2 2-15,0-1 3 16,26 5-4-16,-4 1-5 16,72 26 5-16,-105-33 2 15,1 1-2-15,-1 0-1 16,-1 2 1-16,10 4 1 15,27 28-1-15,-45-37-8 16,1 0 8-16,-3 1-2 16,-2 1 3-16,2 2-1 15,-2-1 2-15,-7 10 12 16,-3-14-6-16,-4 6-6 0,-1-2 2 16,-4 0 1-16,-12 7-4 15,-2-4-2-15,-49 19 2 16,75-28 2-16,2 0-3 15,3 3-12-15,2-3-12 16,-2 0-85-16,44 5 2 16</inkml:trace>
  <inkml:trace contextRef="#ctx0" brushRef="#br0" timeOffset="-212090.75">16679 733 270 0,'-16'-16'36'0,"10"15"-31"15,6-2 8-15,-2 2 17 16,2 1-4-16,0-2-23 15,2 0 8-15,-2 0-3 16,0 2 7-16,-2 0-6 0,2 0-6 16,-3 0 2-16,3 0 5 15,-2 4-7-15,0-4 0 16,2 2-1-16,0-2 10 16,0 0-2-16,-3 1-5 15,-1 3 1-15,-20 35 12 16,14-26 9-16,2 1-1 15,1 5-6-15,-2 3 7 16,-9 23-7-16,0 10-7 16,-30 156-2-16,38-171-3 15,6-2-6-15,2-2-4 16,4-3 1-16,-2 31-2 16,33 109 1-16,-25-154-27 15,2-1-15-15,3-5-31 16,8-5 1-16,16 11-183 0</inkml:trace>
  <inkml:trace contextRef="#ctx0" brushRef="#br0" timeOffset="-210891.38">17010 1211 330 0,'-4'0'92'15,"2"0"-49"-15,0 0-7 0,0 0 11 16,0-3-19-16,6 0-5 16,-4-1-18-16,2 2 1 15,0-1 7-15,-2 2 10 16,4-7-17-16,4-2-3 16,25-39-2-16,-26 35 8 15,-1-1-9-15,1 0 2 16,2 1-2-16,6-15 1 15,30-64 1-15,-40 77-4 16,-1 5 4-16,0 4-1 16,-1 0-1-16,1-8-3 15,0 7 3-15,6 1 0 16,-10 7-2-16,0 3-4 0,0 3 1 16,4 4 5-1,3 8 0-15,3 6 7 0,40 83-6 16,-44-89 4-16,-1 0-4 15,2-3-2-15,-3 0 1 16,3 15-5-16,6 46 5 16,-15-66-19-16,2-2-11 15,2 1-6-15,-2-4-32 16,4 7-7-16,1-2-156 16</inkml:trace>
  <inkml:trace contextRef="#ctx0" brushRef="#br0" timeOffset="-208769.05">17615 1251 156 0,'0'0'191'0,"0"-2"-136"16,0-1-21-16,0 3-4 16,4-2 14-16,-4 3-4 15,0-1-20-15,-2 1 2 16,2-1-4-16,0 6-1 15,4 25 2-15,-4-23-3 16,0 2-8-16,2 2-5 16,-2-2-3-16,-2 12-3 15,2 0-21-15,-22 49-11 16,15-56-60-16,3-2-58 0</inkml:trace>
  <inkml:trace contextRef="#ctx0" brushRef="#br0" timeOffset="-208323.81">17997 964 395 0,'-2'2'36'0,"2"2"-31"0,0 6 4 16,-2 6 8-16,-2 12 7 15,-13 109-12-15,17-115 0 16,0-3-3-16,2 0 4 16,0-1-9-16,4 16-2 15,3-6 2-15,20 17 0 16,-23-45 5-16,2-1 7 15,-2-3-2-15,3-1-8 16,11-10-4-16,2-10-4 16,48-86 4-16,-66 90-5 15,-4 1 3-15,-2 0-4 16,-2 3-2-16,-6-17 5 16,-45-38 2-16,37 63 3 0,2 3-4 15,1 0-3 1,4 4-29-16,-14-5-25 0,7 6-29 15,-9 14-113-15</inkml:trace>
  <inkml:trace contextRef="#ctx0" brushRef="#br0" timeOffset="-208106.58">18323 617 388 0,'27'-4'25'16,"0"6"3"-16,69 59 9 16,-83-39 20-16,0 4-12 15,0-1-4-15,-2 3-16 16,12 31-19-16,-7 5 1 16,-18 175 1-16,-21-197-8 15,-4 0-27-15,0 2-103 16</inkml:trace>
  <inkml:trace contextRef="#ctx0" brushRef="#br0" timeOffset="-206056.58">13160 100 343 0,'-50'8'47'16,"45"-6"-32"-16,5 1-11 15,-3-3 8-15,3 0 30 16,-2 1-15-16,0-1-15 16,-2 10-1-16,-3 4 14 15,1 2 2-15,-1 4-8 0,0 6-5 16,-8 29 4 0,-33 148-15-16,44-166-1 15,4-3-2-15,2-4 0 0,3 0-4 16,2 32 3-16,4-7-14 15,64 81-8-15,-54-122-34 16,3-1-50-16,5-8-44 16</inkml:trace>
  <inkml:trace contextRef="#ctx0" brushRef="#br0" timeOffset="-205657.67">13536 529 414 0,'-8'2'67'0,"4"2"-67"16,-5 5 0-16,0 3 0 16,12 45 5-16,-3-51-1 15,4 2-2-15,0 1-4 16,3-1 5-16,5 3-3 15,40 14 8-15,-42-25-6 16,1 0 8-16,-1-3 3 16,2-1-10-16,12-6 0 15,3-5-2-15,47-66 4 16,-72 69-1-16,-2 2-1 0,-4 0 11 16,-4-2 0-1,-5-10-4-15,-9-2-5 0,-60-45-2 16,68 62 1-16,3 1-4 15,5 2-1-15,-2-2-10 16,-2-2 4-16,-3 8-22 16,15 1-47-16,0 6 34 15,2 3-66-15</inkml:trace>
  <inkml:trace contextRef="#ctx0" brushRef="#br0" timeOffset="-205431.25">14099 481 369 0,'42'14'118'0,"-42"-10"-118"16,2-1 0-16,0 4 14 16,-2-1 12-16,5 10-15 15,-2 4-9-15,3 60 6 16,-6-66-8-16,2-1-4 15,-2 0 1-15,2-2-7 16,3 10-26-16,-1-3-37 16,19 23-139-16</inkml:trace>
  <inkml:trace contextRef="#ctx0" brushRef="#br0" timeOffset="-205073.75">14324 544 473 0,'4'-17'14'15,"-2"-9"-9"-15,21-69-2 16,-19 78 9-16,2 1-10 16,2 4 0-16,-4 0 0 15,7-10 3-15,9-17 3 16,-20 39-1-16,-2 3-6 15,2-2-1-15,0 2 0 0,0 0 1 16,0 5 1 0,22 27 4-16,-17-27-2 0,-1-1-2 15,3 6 2-15,-3-1 5 16,3 12 0-16,2 4-2 16,4 52-6-16,-11-68-2 15,3-2 0-15,-3-1-13 16,0-4-20-16,5 7-16 15,17 2-36-15,-22-16-122 16</inkml:trace>
  <inkml:trace contextRef="#ctx0" brushRef="#br0" timeOffset="-204871.3">14700 83 456 0,'0'9'6'16,"4"12"0"-16,19 68-2 16,-19-68 5-16,4 0 18 15,-2 5-9-15,1 5-14 16,1 26-3-16,0 10-1 16,-22 157-8-16,1-184-29 15,-3-2-76-15</inkml:trace>
  <inkml:trace contextRef="#ctx0" brushRef="#br0" timeOffset="-204023.84">12759 563 339 0,'-2'-4'60'15,"2"1"-34"-15,-2 3 11 16,0-4 8-16,2 4-13 16,-2 7-16-16,0-5-2 15,2-2-9-15,-5 10 4 16,-3 7-8-16,-11 16 11 15,-81 148-4-15,78-143-7 16,-1 2 4-16,2-1-1 16,2-6-3-16,-16 34-2 15,4-12 0-15,-10 40 0 16,41-93-1-16,3-2-8 0,-1 0 3 16,3-2 7-16,1-3 12 15,5-2-5-15,40-59-5 16,-40 41-3-16,-3 1 1 15,0 2-10-15,-1-4 6 16,7-22 3-16,14-86 1 16,-23 114 0-16,-1-2 0 15,1 1 0-15,1 4 0 16,5-16 0-16,-1 5 0 16,14-13 4-16,-24 38-4 15,0 6 0-15,2-2-4 16,3 4 4-16,3 1 2 15,5 5 1-15,51 35-3 16,-54-39 5-16,1 0-5 0,1 1 0 16,-1-2-3-16,11 11-6 15,49 41-62-15,-64-46-122 16</inkml:trace>
  <inkml:trace contextRef="#ctx0" brushRef="#br0" timeOffset="-179406.28">12555 1780 218 0,'0'0'57'0,"-2"0"-25"15,2 3-7-15,-2-3-1 16,2 0-8-16,-3 1-1 15,8-1 2-15,-5-1-5 16,0 1-3-16,2 0-1 16,-2 0 4-16,2-3-5 15,-2 3-7-15,4 0 1 16,-6 0 3-16,4 0-3 16,-4 0 3-16,2 0 1 15,0 0 12-15,0-2-2 16,5 2-2-16,-5-4-1 15,2 3-1-15,0-3-11 0,2-2 1 16,1 0 1-16,21-18 0 16,-19 15-2-16,3 1 1 15,2-1-1-15,5-6 2 16,12-7-1-16,6-6-2 16,81-60 2-16,-99 72 3 15,6-1-4-15,-4 2-1 16,2 1 1-16,19-12 2 15,74-49-1-15,-98 66-2 16,1-2 2-16,-1 1 1 16,-1 0-2-16,16-8-2 15,-2 0 2-15,34-22 1 16,-59 36 0-16,1 2-2 16,-3 2 2-16,-2 0 1 15,3-2-2-15,-1 0-4 0,-4 2 4 16,2 0 4-16,-3 0-3 15,3 0-2-15,0 0 3 16,-2 0 0-16,2 0-2 16,0 0-3-16,-3 0-31 15,1-2-43-15,0 0-92 16</inkml:trace>
  <inkml:trace contextRef="#ctx0" brushRef="#br0" timeOffset="-178860.09">12938 1233 289 0,'2'-2'47'15,"-2"0"-29"-15,2 0 14 16,8 0 1-16,-2 0-13 16,41-4-9-16,-33 2 10 15,-3-1-3-15,3 2-4 16,-1-3-7-16,18-4 5 0,77-22-8 16,-97 26-2-16,1 4-2 15,-3-1 3-15,3 3-2 16,9-2-2-16,2-1 3 15,45-7 1-15,-59 6-3 16,-5 4-1-16,3-3 1 16,0 6 0-16,4-3-7 15,-4 4 4-15,5 11 3 16,-14-12 15-16,0 3 2 16,0 0-15-16,-2 2 4 15,-1 8 6-15,-8 51-5 16,4-56 0-16,3 1-4 15,2-4 6-15,0 0-8 0,-3 8 2 16,3-4-2-16,-5 10 3 16,12-22-3-16,-8 0-2 15,3-2 2-15,0 2 1 16,3 0-2-16,-3 0-8 16,0-1-13-16,0 1-15 15,0 0-73-15,0 0-1 16</inkml:trace>
  <inkml:trace contextRef="#ctx0" brushRef="#br0" timeOffset="-178305.5">13691 1051 343 0,'0'-3'68'16,"0"-3"-40"-16,-3 2-3 16,11 8 9-16,-8-4-14 15,-2 3-20-15,2 0 0 16,2 1 15-16,2 7 4 15,0 3-15-15,28 50 4 16,-26-54-2-16,4 6-6 0,-2 0 0 16,-1 0 2-16,9 10 0 15,43 44-2-15,-52-69-5 16,2 2 4-16,2-1 0 16,-1-4 1-16,7-1 7 15,3-2-4-15,34-37 3 16,-45 26-6-16,-3-2-2 15,0 4 2-15,-1 2 1 16,7-14 1-16,-6 7-4 16,-2-2 1-16,-6 19 1 0,2 2-7 15,0 2-6 1,2-1 10-16,0 6 3 0,25 20 4 16,-22-22-1-16,1-1-2 15,2-2 3-15,-2 2-4 16,7 2 0-16,1 0 0 15,26 4 0-15,-36-10-32 16,-2 0-18-16,3-1-64 16,-2 1-43-16</inkml:trace>
  <inkml:trace contextRef="#ctx0" brushRef="#br0" timeOffset="-177976.8">14311 1066 310 0,'-2'0'91'16,"2"3"-50"-16,0-3-37 16,2 1 0-16,2 6 25 15,2 0-9-15,34 30-4 0,-32-30-5 16,-2 4 0-16,1-4-10 16,1 4 5-16,8 11-6 15,-3 1-23-15,21 58-31 16,-39-69-40-16</inkml:trace>
  <inkml:trace contextRef="#ctx0" brushRef="#br0" timeOffset="-176756.73">11878 686 120 0,'-10'-9'153'16,"10"8"-107"-16,-2 1-27 15,2 0-6-15,-2 0 3 16,2 0 1-16,-5 1-12 16,5-2-1-16,0 2-4 15,0-1 2-15,3 0-2 16,-3 0 0-16,0 0 0 16,2 0 2-16,-2 3-1 15,0-3 1-15,0 0-2 16,2 0 2-16,0 2-2 0,0-1 0 15,8 11 0-15,-10-12 1 16,0 0-1-16,0 0 0 16,0 3 0-16,2-2 2 15,2 16-2-15,-2-13 1 16,3 2 5-16,-1 0 9 16,4 1-8-16,2 10 13 15,5 3 0-15,53 68-10 16,-55-68 1-16,3 4 0 15,1 0 8-15,4 2-1 16,19 24-7-16,5 3 10 16,105 93-11-16,-125-124 2 15,0 1-6-15,-3 4-5 16,0 3 4-16,23 24 0 0,64 115-2 16,-96-147 0-16,0-2-2 15,1 0 2-15,-1-4-3 16,16 18-1-16,-2-8 1 15,42 18 7-15,-65-42-5 16,-4-2-1-16,0 0 0 16,0-2 3-16,2 2 3 15,-6-1-7-15,-23-16-23 16,12 5-37-16,1 2-30 16,-3 0-52-16</inkml:trace>
  <inkml:trace contextRef="#ctx0" brushRef="#br0" timeOffset="-176173.64">12007 848 240 0,'-9'-10'109'0,"-9"-8"-86"15,2 2 15-15,-2-12 6 0,18 26-11 16,-4 2 8 0,4 0-18-16,0 0-10 0,-2 2-11 15,-2 5 0-15,-23 52-2 16,17-41 4-16,4-1-4 15,-1 4 0-15,-1 0 0 16,-4 17 3-16,-8 62-3 16,23-88-1-16,-3-7 1 15,2-1 0-15,0-1-2 16,0 3-1-16,2-6 3 16,7-26 8-16,-11 7 12 15,6-4-17-15,-2-8-3 16,0 4 0-16,5-30-4 15,3-1 3-15,3-106 1 16,-18 145 4-16,1 5-4 0,0 4-2 16,2 4 2-16,-2-8 0 15,0 3-9-15,6 16 3 16,3 1 6-16,3 1 3 16,6-2-2-16,11 8 0 15,5-4 0-15,65 21 1 16,-84-27-1-16,-1-3-2 15,-5 2 1-15,-1 2-1 16,8-2-62-16,-5-1-21 16,-5 7-119-16</inkml:trace>
  <inkml:trace contextRef="#ctx0" brushRef="#br0" timeOffset="-175474.17">9975 676 448 0,'0'0'15'15,"0"1"-13"-15,10 30-2 0,-5-19 4 16,0 0-1-16,6 5 3 16,-3 4 1-16,13 17-6 15,4 6 4-15,59 102 6 16,-73-128-2-16,2-4-9 15,1 1 0-15,1-9 0 16,10 12 11-16,46-4-3 16,-57-20-6-16,-5-7 4 15,1 0 1-15,-2-5-7 16,7-17 1-16,-7-2-1 16,-16-78 0-16,-1 102-1 15,0 1 1-15,0 3 0 16,5 3 10-16,-7-6-6 0,3 6-4 15,12 12-18 1,2 8 15-16,1-1 3 0,3 4 12 16,2-1-8-16,7 14-1 15,51 56-2-15,-59-76 1 16,-2-4-2-16,-3 0 0 16,2-2-15-16,2 7-31 15,-3-7-33-15,-11-1-75 16</inkml:trace>
  <inkml:trace contextRef="#ctx0" brushRef="#br0" timeOffset="-174959.95">9995 663 347 0,'2'-10'61'0,"0"2"-28"16,1-1 8-16,-1-6 3 15,2 3-24-15,2-8-13 16,1 19-7-16,-2-8 1 16,2 5-1-16,4 0 0 15,9-8 0-15,57-22-8 16,-65 26-2-16,-3 2 1 15,-1-3 3-15,2 3-2 0,9-5-2 16,-5-1-5-16,10-16-17 16,-33 24 3-16,1 0-35 15,-1 4 46-15,-3 0 18 16,-7 2 3-16,1 3 5 16,-24 6 13-16,42-10 9 15,0 1-10-15,0-2-10 16,0 0-7-16,4 3-3 15,29 1 0-15,-20 0 13 16,3 2 8-16,-3-2-12 16,3 0-8-16,11 5 0 15,-1 0 0-15,24 35 4 16,-48-37 5-16,0 0 3 16,0 1-6-16,0-2-2 0,3 7-4 15,0 0 0-15,4 19-2 16,-9-25-33-16,2-3-53 15,-2-1-122-15</inkml:trace>
  <inkml:trace contextRef="#ctx0" brushRef="#br0" timeOffset="-174338.94">10638 984 273 0,'-11'6'129'0,"11"-8"-108"16,2 0-11-16,3-1 34 16,-1-2-27-16,4-4-16 15,2-3 1-15,26-26 0 16,-34 36 5-16,-2 5 2 16,0-3-1-16,0 4 1 15,0-1-7-15,-6 34 30 16,6-23-16-16,0 4-2 15,-3-1-3-15,3-4-4 0,0 18-5 16,0-5 3-16,7 32-5 16,-3-53 3-16,-2 0-4 15,4-1 2-15,-2-1 4 16,2 6-5-16,1-3 0 16,13 8-1-16,-15-18 2 15,-1 4 3-15,0-2-4 16,5 0-27-16,5-8-52 15,50-60-98-15</inkml:trace>
  <inkml:trace contextRef="#ctx0" brushRef="#br0" timeOffset="-164507.52">10984 6 330 0,'-18'-3'14'16,"3"2"-12"-16,3 1-2 16,3-2 11-16,-13 2 11 15,5 0 15-15,-31 0-11 16,38 0-5-16,0 0 4 16,-1 0-11-16,0 0 1 15,-11 0 1-15,-65 0-7 16,67 0-8-16,2 0 0 15,0 0 3-15,-1 0-1 16,-20 0-1-16,-3 0 9 0,-89 16 2 16,110-10-13-1,2-1 5-15,3 4-4 0,1-3 8 16,-20 10-9-16,6 3-2 16,-57 60 2-16,68-61 2 15,3 0-1-15,-5 3-2 16,1-1 2-16,-16 20 3 15,-76 83-4-15,97-100-4 16,-1-1 4-16,-1 0 3 16,3 3-2-16,-16 25-2 15,-2 1 2-15,-77 126 3 16,93-160-4-16,1 6-6 0,6-3 6 16,-1 0 0-16,-7 18 0 15,7 4-2-15,5 89 2 16,8-110 0-16,1 3 0 15,3-2-6-15,4-1 2 16,5 17 4-16,60 62 2 16,-62-84-2-16,1-2 4 15,1 2 1-15,-1-1-5 16,15 17 1-16,3 1-1 16,61 74 2-16,-79-90 0 15,-3-2-4-15,6-1-6 16,-2-5 4-16,18 16 1 15,6-7 6-15,101 16 1 16,-117-34-3-16,4 0-1 16,-2 0 0-16,0 0 3 0,23-2 6 15,106-4-9 1,-133 4 1-16,-1-2-1 0,1 2 3 16,-2 0-3-16,24-7 0 15,4 2 0-15,102-24 4 16,-128 25-4-16,0 5-4 15,-4-1 4-15,1-2 3 16,18-2-2-16,-3 2-2 16,62 0 2-16,-86 4 2 15,4 0-3-15,-1 2-6 16,-1 0 6-16,18 2 3 16,77 14-3-16,-89-12-1 15,-3-2 1-15,4 2 1 16,-2 0-1-16,19 6-5 0,0-2 5 15,69 30 2-15,-90-37 0 16,-3-1-4-16,2 3 4 16,-1-1 1-16,15 4-3 15,0 0-4-15,61 15 4 16,-73-18 3-16,5 4-2 16,1-6-2-16,-1 3 2 15,21 4-1-15,86 12 0 16,-111-22-3-16,-1 2 3 15,-1 0 2-15,-1 0-2 16,19 5-2-16,-3 4 2 0,74 48 3 16,-88-49-3-16,2 0-4 15,1 0 4-15,-1-2 3 16,19 11-2-16,1-2-2 16,71 21 2-16,-91-36 3 15,-2 0-3-15,1 2 1 16,-3-2-2-16,24 7 4 15,81 24-1-15,-102-27-6 16,-5 2 6-16,5 1 0 16,-2-4-3-16,15 9-3 15,-2-2 3-15,46 12 2 16,-61-22-1-16,1 4-2 0,1-4 2 16,2 2 1-1,17 2-2-15,4 1-4 0,80 2 4 16,-96-12 1-16,2 1-1 15,-3-1-2-15,3 2 2 16,23-8 1-16,102-23-1 16,-123 22 0-16,-3 2 0 15,0 0 2-15,1 1-1 16,22-6-2-16,-5 1 2 16,72-30 3-16,-95 30-4 15,4 0-4-15,4 0 4 16,0-2 4-16,28-14 0 15,0-1-5-15,113-69 2 0,-151 87 10 16,-1-6 4 0,-3 3-7-16,-1 0 7 0,13-14 2 15,21-60-15-15,-42 74 4 16,3-3-4-16,-2 2 8 16,2-3-10-16,3-16-3 15,4 0 3-15,24-60 3 16,-36 77-3-16,2-2 0 15,1 5 0-15,-1-1 7 16,3-17-7-16,0 2-4 16,4-52 4-16,-11 66 6 15,-2 3-6-15,2-7 0 16,0 3 1-16,0-17 3 16,-3-68-4-16,1 94-7 0,0-5 7 15,-2 1 6 1,-1 1-6-16,-6-9 3 0,-4-3 0 15,-60-37 2-15,52 56-4 16,-2-2-1-16,-2 0 3 16,2 2 8-16,-24-4-10 15,3 1 3-15,-81-6-3 16,106 11 10-16,-1-1-6 16,0 2-3-16,-4 0 1 15,-28-6 3-15,-138-13-1 16,155 14-8-16,3 0 6 15,1 0 3-15,-3-1-6 16,-35-4-5-16,-5-3 5 16,-178-19 6-16,209 29-5 15,6 0-2-15,0 2 2 0,3-2 6 16,-32-3-6-16,10-4 2 16,-78-41-3-16,116 36 3 15,-3 1 2-15,6-8-10 16,-1 3 10-16,-18-18-5 15,-49-76 0-15,77 100-3 16,1 2 3-16,-2 0 5 16,-2-2-3-16,-10-13-4 15,-2 4 4-15,-69-47 1 16,72 56-3-16,2-1-3 0,-2 1 3 16,-2-3 4-1,-22-19-4-15,1 7 0 0,-84-23 0 16,106 52 5-16,2 0-5 15,-4 0-13-15,3 0 13 16,-24 0-2-16,-90 0 4 16,112 0-4-16,-1 0 4 15,4 0 0-15,-1 0-2 16,-18 0-4-16,1 0 4 16,-71 0 2-16,83 0-1 15,-2 0-2-15,0 0 2 16,4 0 1-16,-25 0-2 15,4 0-20-15,-65 0 5 16,91 0 8-16,2 2-5 16,1 6 10-16,1-2-7 0,-15 5 8 15,-44 42-29-15,67-47-18 16,-6 4-4-16,3 0-44 16,1 3-55-16</inkml:trace>
  <inkml:trace contextRef="#ctx0" brushRef="#br0" timeOffset="-161774.73">10044 1325 209 0,'0'-2'51'0,"0"0"-10"15,-5 4-5-15,3-4 1 16,2 2-5-16,0 0-6 16,-2 0-10-16,2 0-5 15,0 0 1-15,-2 0 11 16,2-2-14-16,0 2 3 15,-2 0-6-15,2 0 7 16,0 0-2-16,0 0-7 16,-3 4 5-16,-2-4 1 15,5 0-8-15,-2 2 4 16,0-2-5-16,-5 4 6 16,-26 20-7-16,27-22 0 0,-1 2 0 15,0 0 0-15,2 0 1 16,-8 6-2-16,2-1 2 15,-21 28 2-15,28-30-3 16,0-1-3-16,-1-1 3 16,1-1 1-16,-4 10 1 15,-4-2-4-15,-24 38 4 16,30-44 2-16,1 3-4 16,-2-1-1-16,3 2 1 15,-7 6 5-15,-20 34-4 16,24-40-2-16,1 4 2 15,-2 0 3-15,2 2-4 16,-9 12 1-16,-1 4-1 16,-28 57 5-16,34-74-2 0,3 2-1 15,1-1-1-15,0 0 9 16,-11 16-10-16,2 6 1 16,-43 110-1-16,42-115 9 15,5-5-7-15,5 0-2 16,-4-2 1-16,-7 28 7 15,-10 93-8-15,23-120 3 16,2-1-3-16,0 2 4 16,-1-2-2-16,1 27-4 15,-3-2 4-15,5 102 3 16,-4-129-5-16,2 2-3 0,-1-2 3 16,3-1 3-1,0 22-3-15,0 1 0 0,14 79 0 16,-7-107 3-16,-1 0-3 15,1-2-1-15,1 3 1 16,8 16 0-16,45 63-3 16,-48-87 3-16,-4-1 1 15,4-1 5-15,-2 5-6 16,14 11-2-16,-3 2 2 16,47 68 1-16,-57-77 0 15,-1-2-2-15,-1 2 2 16,4 0-2-16,11 15 1 15,1 0-6-15,63 51 6 0,-75-74 6 16,1-1-5 0,1 1-2-16,-1-3 2 0,14 10-3 15,48 23-2-15,-67-40 4 16,1 1 2-16,1 4 2 16,-3-3-2-16,13 5-4 15,-5 0 4-15,41 11 2 16,-51-18-4-16,0 0-10 15,0 0 10-15,-1 0 7 16,3 0-5-16,1 0-4 16,-2 0 4-16,-10 2 2 15,2 0-4-15,-2-2 0 16,2 0 0-16,0 2 3 16,0-4-3-16,0 2 0 0,0 0 0 15,0 0 3 1,2 0-3-16,-2 0-6 0,0 2 6 15,17 22 0-15,-15-18 0 16,4 2-1-16,-4-2 2 16,0 1 3-16,2 4-4 15,1 1-4-15,13 16 4 16,-16-23 3-16,-2 0-2 16,0-2-2-16,2 4 2 15,0 5-1-15,5 32 0 16,-7-33-2-16,0-4 2 15,0 2 2-15,0-2 0 16,2 10-4-16,0-2 4 0,2 46 1 16,-6-54-3-1,2 2-4-15,0-1 4 0,0-3 2 16,-2 12 0-16,2-5-4 16,0 14 4-16,0-25 1 15,2 2-3-15,-2 0-7 16,2 4 7-16,1 1 2 15,13 25-1-15,-18-28-2 16,4-1 2-16,-2-2 3 16,2 0-4-16,-2 4-5 15,0-2 5-15,-2 9 3 16,0-11 0-16,2 0-6 0,-3 4 6 16,3 1-1-16,-2 5-2 15,0 3-4-15,-5 38 4 16,4-47 2-16,1 4-1 15,0-2-2-15,-2 2 2 16,-5 11 3-16,-28 52-4 16,23-57-2-16,1 1 2 15,1 3 12-15,-1 0-11 16,-14 22 4-16,-2 3-3 16,-75 123 9-16,88-146-11 15,1-2 1-15,3-2-1 16,3 0 2-16,-13 16-2 15,2 0 0-15,-31 70 0 0,38-78 5 16,-1-2-5-16,3 0-1 16,-1 1 1-16,-12 23 4 15,-43 84-3-15,54-112-2 16,2 0 2-16,-3 0 3 16,-1 0-4-16,-12 16-4 15,-2-5 4-15,-49 36 5 16,67-63-5-16,-2 0 0 15,-3 1 0-15,3-1 6 16,-12-1-6-16,1-1-8 16,-32-20 8-16,54 10 0 15,2 2 1-15,0-2-2 16,0 1-6-16,-3-10 2 16,8-37-3-16,-7 46-17 0,2 2 20 15,-3-2-3-15,1 2-6 16,0-4 10-16,-4-2-13 15,-26-17-2-15,28 22-17 16,-3-3-1-16,0 2 25 16,1 2 8-16,-5-5 8 15,-1 3-1-15,-5 8 8 16,12 1 3-16,2 1-10 16,1 3-4-16,-2 4 2 15,-3 5 4-15,-22 61-2 16,23-60-2-16,0 5 2 15,-6 2 6-15,1 3-7 16,-12 23-1-16,1 4 7 0,-35 104 13 16,57-142-17-1,4 0-3-15,0-4 0 0,5 0 2 16,5 6-2-16,3-5 1 16,56-24 5-16,-54 7 0 15,1-2-7-15,-1 2-2 16,0 1 3-16,18-7 1 15,73-18-3-15,-93 23-3 16,1 0 3-16,3 0 2 16,-4-3-2-16,19-6-62 15,2-4-50-15,60-34-199 16</inkml:trace>
  <inkml:trace contextRef="#ctx0" brushRef="#br0" timeOffset="-150041.24">10177 6130 141 0,'0'-4'38'0,"0"4"-13"0,0-3-18 16,0 2-3-16,0-2 4 15,3 1-5-15,-1 1 3 16,-2-1-5-16,0 2 0 15,0-3-1-15,0 3 9 16,0-1 6-16,2 0-4 16,-2-2-2-16,0 1 5 15,0 2-4-15,0 0-6 16,0-2 7-16,0 2 5 16,0 0-8-16,0-2 3 15,0-1-4-15,0 2 5 16,0-2-6-16,2 2-5 15,-2-1 3-15,9-6 0 0,-11 8 2 16,2 0-1-16,0 0-3 16,0 0 5-16,2-3 0 15,0-7-2-15,-2 8 2 16,5 1-1-16,-5-4-6 16,2 4 5-16,0-5-1 15,3-2 7-15,4-13-3 16,-9 18-7-16,2-2 1 15,-2 4 7-15,0-4-7 16,2-3 1-16,0-2 1 0,14-24 4 16,-13 24-6-16,-1 2-2 15,0 1 5 1,2-2 1-16,3-7-5 0,15-34 0 16,-18 46-1-16,1-4 6 15,-1 0-2-15,0 0-2 16,4-6 3-16,1-2 5 15,15-14-9-15,-24 22 2 16,5 0-1-16,-3 4 2 16,2-5-3-16,5-4 0 15,0-1 0-15,31-26 2 16,-38 28-2-16,3 6-2 16,1-3 2-16,1 3 1 15,4-9-2-15,31-34-1 16,-32 39 1-16,-2 2 1 0,1-2 0 15,1 2-2-15,7-8 2 16,3-1 2-16,38-32-3 16,-49 39-4-16,-3 0 4 15,3 2 3-15,3-4-2 16,10-10-2-16,0-4 2 16,52-57 0-16,-63 72-1 15,2-1-3-15,-1 2 3 16,1-3 1-16,11-7 1 15,49-25-4-15,-63 39 4 16,-4 1-1-16,5 1-1 16,-1 0-3-16,9-4 3 0,0 0 2 15,41-16-2-15,-49 18 0 16,-3 0 0-16,4-2 4 16,-1 1-4-16,9-4-4 15,3-1 4-15,39-16 2 16,-56 26-2-16,1-1 0 15,-3 3 0-15,1-1 2 16,4 0-2-16,11-5-3 16,-16 3 3-16,-2 1 2 15,3 0-1-15,0-2-2 16,3 0 2-16,1-2 1 16,16-9-2-16,-21 12-2 15,0 0 2-15,-2 2 1 16,-2 0 0-16,6-2-2 0,-4 3 0 15,-16-2 0-15,12 0-32 16,-5 0-28-16,-3 2-14 16,-2 0-15-16,-5 0-75 15</inkml:trace>
  <inkml:trace contextRef="#ctx0" brushRef="#br0" timeOffset="-149356.08">10970 4984 226 0,'-2'0'23'0,"0"0"-2"0,0 0 19 16,0 0-4-16,0 0-12 16,2 0-7-16,0 0-4 15,0 0-6-15,0 0 8 16,0 0-3-16,0-3 2 15,6 6-8-15,-6-6-5 16,2 3 6-16,2 3 8 16,4-2-12-16,3 0 7 15,-1 2-4-15,36 0 6 16,-40-3-4-16,1 0-6 16,1-1 8-16,2 1 2 15,7-2-8-15,45-3 1 16,-50 0-5-16,1 3 8 0,-2-2-8 15,3 0 1-15,15-2-1 16,-2 0 2-16,54-10-1 16,-69 16-2-16,-3 0 2 15,2 0 2-15,-4-2-3 16,8-1-3-16,1 2 3 16,2-2 2-16,-14 2-1 15,-2-1-2-15,0 2 2 16,1 0 2-16,2 0-3 15,-5 2-3-15,4-2 3 16,0 0 2-16,-2 1-1 16,3-1-2-16,1 0 2 0,2 3 1 15,9 7-2-15,-15-10-5 16,-2 0 5-16,2 2 4 16,-2 2-2-16,2 2 0 15,-4 4 5-15,-27 48 6 16,21-42-7-16,-3 4-5 15,-3-2 5-15,3-2 4 16,-12 17-7-16,-29 45 0 16,44-75-2-16,8 1 4 15,0-4-5-15,0 3-5 16,0-2 5-16,0 2 0 16,5 0-7-16,-2 0-6 15,-1-3-18-15,-2 3-60 0,2 2-90 16</inkml:trace>
  <inkml:trace contextRef="#ctx0" brushRef="#br0" timeOffset="-133906.09">12666 3817 296 0,'-5'0'16'15,"-1"0"0"-15,4 0 12 16,-7 0 7-16,0-7-11 16,9 3-6-16,0 4 1 15,0 0-13-15,-3-2-1 16,3-2-4-16,0 4 8 16,-2-4 0-16,2 4-6 15,-2 0 7-15,2 2 3 0,0 0-10 16,-2 4 3-1,-2 4-4-15,-23 64 2 0,16-50 1 16,1 2-2-16,4 5 5 16,-3 5 7-16,-7 30-11 15,-15 190 3-15,33-200 3 16,-4 4 4-16,4 9-2 16,-2 1-1-16,0 62 1 15,0 3 0-15,21 221-7 16,-13-310 1-16,4 3-6 15,-1-5 2-15,0-6-2 16,13 37-4-16,3-20 3 16,69 29 0-16,-76-84-56 0,3-3-52 15,-6-4-188 1</inkml:trace>
  <inkml:trace contextRef="#ctx0" brushRef="#br0" timeOffset="-132232.03">13129 3860 83 0,'0'-1'62'15,"0"1"-18"-15,2 0-7 16,-2 0-18-16,0-3-11 16,8-5 6-16,-8 4 16 15,0 0-14-15,0 0 0 16,0 2 10-16,-2-6-10 15,-12-11 3-15,9 18-7 16,1-1-2-16,0-2-1 16,2 0-7-16,-8 0 8 15,4-2 7-15,-15-9-2 0,19 11 5 16,-2 4-6 0,-1 0 2-16,1 0-3 0,-5 0-11 15,-5 6 1-15,-41 35 4 16,42-27-6-16,2 0-1 15,1 7 0-15,2 0 2 16,-7 21-2-16,-31 114-4 16,46-129 4-16,0-5 0 15,5 0-1-15,-1-2 1 16,8 18-2-16,5-7 2 16,57 38-1-16,-57-65 0 15,2-4 1-15,-2 0 5 0,3 0-5 16,16-4 3-1,-1-4-2-15,64-30-1 0,-92 26 0 16,1 4 1-16,-1-2-1 16,0-2 1-16,4-10 0 15,4-52-1-15,-21 60 0 16,1-1 2-16,-1 4-2 16,-1-3-4-16,-11-15 4 15,0 3 0-15,-47-46-6 16,52 60 3-16,-1 2 2 15,4 2 1-15,-3 1 0 16,-10-10-2-16,1 5 2 16,-27-24 0-16,44 30-1 15,5 2 1-15,-2-1-3 16,2 4 1-16,-2-7-1 0,20-8-1 16,-14 10 4-16,5 0 2 15,0 2 0-15,4-2-2 16,12-6 1-16,6-1 1 15,83-12-2-15,-94 19 1 16,-2 1-1-16,1 0 0 16,2-2 1-16,18-3-1 15,0 2 1-15,57-16 0 16,-88 23-1-16,1-2 0 16,-2 3 0-16,-2-1 0 15,6 1-60-15,-3 1-20 0,-14 2-226 16</inkml:trace>
  <inkml:trace contextRef="#ctx0" brushRef="#br0" timeOffset="-131440.11">13651 3519 241 0,'-7'-4'136'0,"3"2"-110"16,0-4-9-16,-3-3 16 15,2 0 9-15,17-28-26 16,-10 30-11-16,4-1 7 15,3 0 0-15,0 2-3 16,6-6 1-16,6 2-4 16,41-2-2-16,-55 14 0 15,-1 3-4-15,1 0 8 16,0 1 1-16,6 8-6 0,18 49 7 16,-31-51-7-16,0 5 8 15,-2-1 1-15,-2 1-9 16,-3 21 6-16,-7-1-3 15,-44 88-5-15,48-101 2 16,1-8 0-16,1-4-1 16,6-3-2-16,-4 12-3 15,4-7 3-15,18 8 0 16,-12-19-1-16,3-3 1 16,-1 0 6-16,0 0-4 0,11-1 1 15,43-15 0 1,-52 10-6-16,4 0-1 0,-1 0-40 15,-2 0-26-15,11-6-55 16,-5 2-236-16</inkml:trace>
  <inkml:trace contextRef="#ctx0" brushRef="#br0" timeOffset="-129531.27">13994 4376 295 0,'0'-17'50'0,"0"0"-12"16,2-10-16-16,-2 21 8 15,0 2 25-15,0 0-25 0,3 1-12 16,-3-3 4-16,0 0-2 15,4-5-9-15,-4 9-8 16,2 0-2-16,-2 2-2 16,3 0-4-16,3-2-40 15,29 6-44-15,-28-4-40 16</inkml:trace>
  <inkml:trace contextRef="#ctx0" brushRef="#br0" timeOffset="-129341.7">14181 4405 84 0,'11'6'188'0,"-4"-1"-169"16,9 5-6-16,-12-10 3 15,1 2 4-15,1-1-11 16,1-1-8-16,7 5 0 0,34 10 1 16,-41-8-1-16,2-2-1 15,-3 1-3-15,5 0-7 16,10 6-53-16</inkml:trace>
  <inkml:trace contextRef="#ctx0" brushRef="#br0" timeOffset="-129201.54">14704 4648 302 0,'-4'48'23'16,"6"-37"-16"-16,0-4-7 0,4-1-3 15,0 0-3-15,5 8-73 16</inkml:trace>
  <inkml:trace contextRef="#ctx0" brushRef="#br0" timeOffset="-128474.68">15498 5036 184 0,'9'-39'143'16,"-9"33"-111"-16,-3 1-19 15,1 0 20-15,2 1 6 16,-4-4-4-16,-19-13-13 16,19 18-4-16,0 0-4 15,1 2 12-15,-1 1-10 16,-2-2 1-16,-1-1-7 16,-7 6-10-16,12-3 4 15,0 3 2-15,-2 6-5 0,-1 1-2 16,-7 13 6-1,-3 4-4-15,-47 93-1 0,52-100-3 16,4 2 3-16,6 3 1 16,2-1-1-16,0 21-1 15,48 92 1-15,-34-115 0 16,-1-2 0-16,3-6-3 16,-3-4 3-16,19 12 1 15,-1-11 1-15,63-36-2 16,-78 6 2-16,0-6 1 15,-3 0-3-15,-1-2 0 16,12-19 0-16,-8-1 2 16,-11-76 0-16,-18 106-4 0,-5 3 4 15,-4-2-4 1,-2 2 2-16,-23-13-3 0,-131-56 3 16,147 72 5-16,5-2-4 15,11 3 6-15,5 3-4 16,-7-5 5-16,15 1-8 15,54-11-4-15,-37 23 4 16,14-1 2-16,3 0 0 16,-1-1-4-16,35-1 4 15,-2-2-1-15,108-7-1 16,-156 10-2-16,-3 1 2 16,3-2 0-16,-5 2-4 15,16-3-30-15,39 8-54 16,-62-7-12-16,-1 2-103 0</inkml:trace>
  <inkml:trace contextRef="#ctx0" brushRef="#br0" timeOffset="-127175.06">13602 4236 377 0,'-4'-2'38'16,"-8"-9"-11"-16,3 5 19 16,7 0-6-16,2 6-19 15,0 0-13-15,0 0-6 16,2 2 0-16,1 2-2 15,19 42 2-15,-15-28 10 16,1 2 0-16,1-2-10 16,-2 2-1-16,8 17 3 15,-1-4-2-15,24 40-4 0,-34-70-5 16,3 0 6-16,-3-6 2 16,4 2 1-16,2-10 10 15,1-6-6-15,16-82-4 16,-27 81-3-16,-2 2 3 15,0 0 2-15,-3 4-4 16,1-12-1-16,-2-8 1 16,6 32 0-16,0 0-3 15,2 2 2-15,0-1 1 16,4 3 1-16,5 1-1 16,41 7-3-16,-46-12 3 15,1 2 0-15,-3-2 0 0,1 0 0 16,4 2 0-1,-5-2 1-15,1 0-1 0,-5 0-3 16,0 0 0-16,0 0 1 16,0 0-3-16,2 0 5 15,7 6 0-15,-6-8 0 16,-1 4 0-16,0 0-1 16,2-2 1-16,5 3 1 15,3 0 0-15,29 8-2 16,-32-7 2-16,-2-2 0 15,0 3-1-15,-3-1-51 16,9 4-14-16,-3-2-5 0,18 9-167 16</inkml:trace>
  <inkml:trace contextRef="#ctx0" brushRef="#br0" timeOffset="-126806.34">14099 4154 354 0,'-10'0'38'0,"4"3"-20"16,-1-1-7-16,-6 0 3 15,2 4 13-15,-11 23-19 16,19-24-7-16,1 1-1 16,2 0 3-16,0 0-2 15,-2 9-2-15,9 36 0 16,0-41 1-16,-5 0 0 0,2-2-8 15,2-2 5-15,6 9 3 16,-1-10 1-16,35-9 3 16,-40-6 8-16,0 0-2 15,-2-4-7-15,3 2-1 16,2-10-2-16,0 0 2 16,6-19-2-16,-17 44-1 15,2-1-2-15,2 0 3 16,0 2-1-16,6 4 1 15,27 36-2-15,-28-38-8 16,-1 0-20-16,1-1-15 16,2-3-50-16</inkml:trace>
  <inkml:trace contextRef="#ctx0" brushRef="#br0" timeOffset="-126442.9">14431 4038 376 0,'-7'4'35'0,"-4"5"-26"15,2 3-5-15,-3-1 24 16,-5 11-8-16,-3 6-19 16,-26 67 0-16,36-80 0 15,3-3 3-15,1 3-4 0,0-3-1 16,-6 11 1-1,3-4 0-15,3 5-28 0,10-29-3 16,0-4 31-16,3-3-1 16,2-5 1-16,6-10 0 15,41-67 1-15,-49 86 5 16,-3 5-4-16,3 3 8 16,-2 3-5-16,8 1 12 15,5 11-10-15,60 66-6 16,-58-62 0-16,-1 0-1 15,4-1-8-15,2-2-46 16,19 18-290-16</inkml:trace>
  <inkml:trace contextRef="#ctx0" brushRef="#br0" timeOffset="-125674.89">15703 5176 263 0,'0'-4'179'0,"2"-1"-148"16,3-3-26-16,-3 6 12 16,25 8-1-16,-23 3-3 15,0 3 0-15,4-1-4 16,-4 3-9-16,7 12 6 15,16 59-3-15,-23-73 4 16,0-2-7-16,-2 0 2 16,3-3-1-16,2 6 11 15,2-5-7-15,31-28-2 0,-34-2-2 16,4 1 3-16,-2 6-4 16,1 1-3-16,9-17 3 15,-3 9 0-15,12-10-1 16,-25 35-2-16,0-2 3 15,2 3 0-15,0 2 0 16,0 5-3-16,21 43 3 16,-21-48 2-16,-2 4-1 15,3-1-2-15,-1 1 2 16,5 11 1-16,0-3-2 16,22 24-2-16,-26-44 2 15,1 0 2-15,1-4-2 0,-3 0 0 16,10-10 0-1,-1-4-1-15,30-59 1 0,-39 72-4 16,0-4 4-16,-1 7 8 16,-1 1-7-16,2-5 4 15,-2 3-2-15,0 7 3 16,1 1-5-16,0 2 0 16,-1 1 5-16,6 6-2 15,-1 4-3-15,22 51-2 16,-25-59 2-16,1 4 0 15,2-2-1-15,-3-2-17 16,7 6-6-16,0-2-47 16,18-2-23-16,-22-28-155 15</inkml:trace>
  <inkml:trace contextRef="#ctx0" brushRef="#br0" timeOffset="-125501.85">16391 5229 452 0,'2'-16'67'0,"0"6"-34"15,1 9-18-15,0 1-7 16,-3 5-2-16,2 1-5 16,0 1-2-16,2 7 2 15,1 1 3-15,10 47-4 16,-15-59-13-16,0 0-42 16,3 0-47-16,-3-6-51 15</inkml:trace>
  <inkml:trace contextRef="#ctx0" brushRef="#br0" timeOffset="-125338.98">16420 5007 329 0,'-2'0'82'15,"0"0"-20"-15,0 0-53 16,-3 2-4-16,3 2-5 16,-2 28-5-16,8-30-9 15,-2 2-21-15,3 0 24 16,-1-2 5-16,5 4-36 15,18 6-29-15</inkml:trace>
  <inkml:trace contextRef="#ctx0" brushRef="#br0" timeOffset="-125039.99">16522 5173 262 0,'-4'12'63'16,"4"1"-8"-16,0-2-11 16,-2 3 4-16,0 15-12 15,0 3-16-15,-7 84-3 16,9-100-15-16,0-4-2 15,4-6 4-15,1-2-3 16,1 8 6-16,37-20-6 16,-32-11 10-16,3 2-11 15,-1 1 1-15,2-1-1 16,9-12 2-16,1 2-1 16,15-14-2-16,-40 37 2 15,0 5 1-15,0-1-2 0,2 5 1 16,1 2 3-1,2 6 3-15,18 39-7 0,-17-38 1 16,-2-2 0-16,0 0 2 16,1 0-3-16,3 10-48 15,21 34-80-15</inkml:trace>
  <inkml:trace contextRef="#ctx0" brushRef="#br0" timeOffset="-124708.77">16652 3788 161 0,'-9'-75'291'15,"27"-92"-265"-15,-7 176-21 16,9 9 28-16,9 20 9 16,2 14-12-16,32 45 13 15,15 31-9-15,218 385 8 16,-247-411-17-16,-22 4 10 16,-18-8-5-16,-9-7-26 15,8 96-2-15,-108 320-4 16,90-446-3-16,-2-14-95 0,5-6-128 15</inkml:trace>
  <inkml:trace contextRef="#ctx0" brushRef="#br0" timeOffset="-123623.02">18122 3421 363 0,'-8'-12'32'15,"-3"1"-8"-15,-16 5-22 0,23 6 28 16,1 6-2-16,-1 3-18 16,-1 2 23-16,-2 23-2 15,-1 27-4-15,-11 318 8 16,19-277-11-16,0 7-6 15,0 3-2-15,0-2-13 16,0 97 5-16,36 320-4 16,-13-479-1-16,-3 2-3 15,0-1 1-15,4-7-3 16,23 39-5-16,7-10-51 16,126 61-87-16,-149-128-212 15</inkml:trace>
  <inkml:trace contextRef="#ctx0" brushRef="#br0" timeOffset="-122466.61">18423 4070 290 0,'-19'-42'37'0,"17"37"-7"16,-2 0 5-16,2 0-2 16,0 1-3-16,-4-2-3 15,-3-3-12-15,7 9-5 16,2 0-7-16,0 2-2 16,0 3 8-16,0 7-2 15,2 9 1-15,-2 109 4 16,0-93 5-16,0 1-6 15,2 4 1-15,3-2-9 16,1 42 4-16,6-1-5 16,45 139 1-16,-41-196-3 0,-1-4 0 15,5-4 1 1,-1 0-1-16,16 13 1 0,65 9 2 16,-86-43 5-16,1-3-7 15,1-3 5-15,-3-3-1 16,12-15-3-16,0-9-2 15,21-120 2-15,-42 128-2 16,-2-1 0-16,-2 6 1 16,3-1-1-16,-1-25 0 15,-2 6 1-15,-7-72-1 16,3 104-1-16,2 2 1 16,0 3 0-16,-1 2-16 15,1-8-10-15,-2 2-36 16,4 12-12-16,0 1-14 0,2 4-151 15</inkml:trace>
  <inkml:trace contextRef="#ctx0" brushRef="#br0" timeOffset="-121384.62">19101 4654 232 0,'6'5'158'0,"-4"-4"-107"15,-2 3-40-15,0 4 18 16,0 6 0-16,-15 57-15 16,15-62-8-16,0 1-3 15,0 0-3-15,0-2 4 16,2 9-4-16,0 0-50 16,5 26-119-16</inkml:trace>
  <inkml:trace contextRef="#ctx0" brushRef="#br0" timeOffset="-117908.84">18425 3429 60 0,'-4'0'4'0,"0"2"-3"15,2-2 5-15,12-8 39 16,-10 6-22-16,-2-2-23 15,2 1-8-15,-2 3 4 16,-2-3 1-16,-23-1 3 16,23 1 0-16,-3 1 16 15,3 1 49-15,-2-4 2 16,-2 1-25-16,1-1-11 16,-1-5 1-16,6 7-4 15,2 3-9-15,0 0 1 0,2 0-4 16,-2-1 5-1,0 1-5-15,2-2 5 0,-4 4 4 16,0-2-7-16,2 0-13 16,0 1 2-16,-3 3-2 15,-2 32 10-15,1-15-2 16,-3-2-4-16,5 2 3 16,-2 0-1-16,0 21-10 15,1-3-1-15,8 79 2 16,-5-97 2-16,2-5-4 15,-2-2-1-15,2 0 1 16,0 10 2-16,-2-6-1 16,4 6-2-16,-4-22 2 0,0-1 0 15,3-1-1-15,-1 3-5 16,2 3 5-16,29 27 7 16,-21-28-6-16,3 1 0 15,4-4 1-15,3 2 5 16,22 0 1-16,16-4-7 15,177-28 5-15,-184 16 3 16,5 0-7-16,4 1-4 16,3 2 4-16,59-9 3 15,6 2-5-15,251-24-4 16,-327 37 4-16,2-1 3 16,-8 0-1-16,1 3-4 15,47-6 4-15,160-14 2 16,-211 13-4-16,-3-1-4 0,2-1 4 15,-1 0 0-15,42-10 1 16,-3 0-2-16,157-32 2 16,-204 46 1-16,1 2-2 15,-3 2-4-15,1 0 4 16,29-2 2-16,-11 2-2 16,62 4 0-16,-107 2 0 15,1-2 2-15,-2-2-2 16,0 2-3-16,5 2 3 15,20 7 2-15,-27-14-1 16,4 3-2-16,-2-2 2 16,1-2 2-16,6-4-2 0,1-5 2 15,21-50-2-15,-35 47 2 16,0-3-1-16,-2 2-4 16,0-3 4-16,0-16 2 15,-3 0-4-15,5-58-2 16,3 81 2-16,-1 1 4 15,2 0-3-15,0 2-2 16,3-10 2-16,11-22 3 16,-18 42 1-16,-4 2-2 15,2 0 9-15,-3 0-3 16,-7 2-6-16,-3 0-2 16,-49 14 0-16,52-16 5 15,1-1-6-15,-3-1-3 0,4 3 3 16,-19 3 3-1,-5 0-1-15,-115 28-4 0,100-22 4 16,-9 2 0-16,2 0-2 16,-4 0-2-16,-58 13 2 15,-267 43 1-15,336-66 1 16,1 0-4-16,4-2 4 16,0 0-1-16,-45 0-1 15,6-1-4-15,-139-2 4 16,186 1 2-16,3-2-1 15,4 2-2-15,-2-2 2 16,-30 0 1-16,3-2-2 0,-114 0-4 16,141 5 4-1,2 3 1-15,-4 1-1 0,4 0 0 16,-32 5 0-16,-88 20 1 16,140-27-1-16,1-1-3 15,4-2 3-15,-1 2 0 16,-2-2-17-16,5 0-2 15,4-2 2-15,-2 2 13 16,0 0-1-16,-2 0-4 16,-3 0 9-16,-1 2-4 15,-3 0-1-15,-22 5-3 16,24-7-5-16,7 0 9 16,0-2-1-16,0 1-16 15,-5-3 19-15,-3-19 1 16,3 22 1-16,1-3 0 0,0 2 0 15,-2 0 4-15,-2-3-4 16,1 3-12-16,1 2-35 16,6 2-58-16,4 5 57 15,3-4-59-15</inkml:trace>
  <inkml:trace contextRef="#ctx0" brushRef="#br0" timeOffset="-117510.06">19707 3314 290 0,'0'0'22'15,"2"0"-13"-15,-2 0 17 16,0 0 19-16,2 6-6 16,-4-7-10-16,2 1-1 15,0 0 10-15,0 0-3 16,0 0-13-16,2 1-16 16,0-1-3-16,0 3 1 15,3-2-3-15,-1 3-2 0,1 2 3 16,4 2 2-1,0 2-4-15,18 20 0 0,-25-25 0 16,0-3 2-16,-2 0-1 16,2-1-1-16,0 3 0 15,2 9 1-15,0-15-1 16,-8-1-36-16,4 3-62 16,-2 0-112-16</inkml:trace>
  <inkml:trace contextRef="#ctx0" brushRef="#br0" timeOffset="-116973.45">20072 3314 395 0,'-2'-5'54'16,"-2"5"-17"-16,1 0 25 16,1 0-11-16,-1-2-21 15,-1 4-30-15,11 12 3 16,-2-6-3-16,-3 7 8 16,0 8-7-16,0 3 0 0,5 18 3 15,24 101 2 1,-22-126-6-16,2-1 2 0,-4-1-2 15,-3-6 0-15,9 13 1 16,-3-8-1-16,-4-3 1 16,-4-17 1-16,-4-6 6 15,4-7 4-15,-2-3-8 16,0-18 0-16,-2-10-3 16,-6-113-1-16,5 139 0 15,3 11 5-15,-3 7-2 16,1 4-3-16,-4-4 0 15,-5 42-3-15,17-28 6 16,-1 4-3-16,-3-2 0 16,4-3 5-16,6 14-3 0,1-3-1 15,18 29 2 1,-31-46-1-16,2-2 0 0,-2 2-2 16,-2-2 0-16,2 5-11 15,-6 1-34-15,-50 29-44 16,29-35-118-16</inkml:trace>
  <inkml:trace contextRef="#ctx0" brushRef="#br0" timeOffset="-116384.45">14573 3425 126 0,'-4'0'82'0,"2"0"-60"16,-7-2-15-16,5 6-7 16,-10 15-95-16</inkml:trace>
  <inkml:trace contextRef="#ctx0" brushRef="#br0" timeOffset="-114659.05">14435 3523 165 0,'5'-6'14'0,"3"-4"-12"0,1-1 38 15,11-18 7-15,-20 25-11 16,0-2-4-16,0 3-4 16,0 0 9-16,-2-3-10 15,0 0-14-15,0-8 13 16,0 14-5-16,2 0-8 15,0 2-7-15,0-2-6 16,0 2 12-16,2 4 3 16,0 0-2-16,2 4 10 15,1 4-4-15,1 5 4 16,8 18 3-16,1 17-8 16,50 203 7-16,-54-199-7 15,2 0-4-15,1 3 4 16,1 0-5-16,17 65-4 15,-1 1-2-15,72 270-7 0,-86-337 7 16,4 5-3-16,1-1-2 16,-5 2-1-16,21 64 2 15,74 262-2-15,-99-339 0 16,-1-3 2-16,-2-3-1 16,1-5-2-16,10 44 1 15,-3-14-1-15,30 78 0 16,-38-144 1-16,-2 1-2 15,-3-3 3-15,1-2 1 16,4 4-2-16,-4-5 1 0,1 1-2 16,-7-2 3-16,-2 0 0 15,2 0-3-15,0 0 2 16,-3 0-1-16,3 7-1 16,-4-7 2-16,4 0-2 15,-2-3 2-15,-3 3 0 16,-8 0-2-16,-10 3-1 15,-123 32 1-15,105-24 1 16,-1-3-1-16,-5 2 0 16,1 3 1-16,-41 6-1 15,2-3 0-15,-122 24-1 16,180-38 1-16,0 0 0 16,3 2 0-16,-1 0 0 0,-23 3 1 15,-87 24-1 1,111-25 0-16,-2 2-1 0,3-2 1 15,1 0 0-15,-20 4 0 16,4-2 0-16,-59-4 2 16,82-4-2-16,-3-2 0 15,1 2 0-15,-2 0 0 16,-16-2 0-16,-1 0 0 16,-73-6 0-16,94 4 1 15,1 0-1-15,1 3 0 16,2-4 1-16,-14-5-1 15,-49-20 0-15,57 22 0 16,-6 0 0-16,1 2 2 16,-9 0-1-16,-24-2-2 0,-5 2 1 15,-117 4 0-15,148 2 0 16,9 2-3-16,3-2 3 16,0 0 1-16,-12-2 0 15,8-1-1-15,-16-24-3 16,29 10 3-16,1-2 0 15,-3-3 0-15,-4 0 0 16,-11-24 1-16,-71-111 0 16,74 129-1-16,0 0-1 15,4 6 1-15,-3-4 0 16,-14-23 0-16,2-1 0 16,-45-128 0-16,69 134 1 15,-2-10-1-15,2-1-3 16,-3 4 3-16,-9-49 0 15,-4 1-5-15,-85-160 5 0,85 223 0 16,0 2 0-16,-2 4-1 16,2 0-3-16,-21-28 4 15,-70-92 0-15,100 130-7 16,5 3 4-16,2 4 1 16,2 3 1-16,-8-13 0 15,4 8-2-15,-3-18 3 16,12 27 0-16,2 1-3 15,0 0 3-15,-2 1 0 16,2-8 0-16,2 2-2 16,16-40 0-16,-13 38 2 15,1-4 0-15,3-2-1 0,0-3 1 16,9-14 1-16,50-86 0 16,-58 105-2-16,-6 5-1 15,1 0 2-15,-3 1 0 16,6-8-4-16,-3 2 4 15,0-23 0-15,-5 33 1 16,2-5-2-16,2 1-1 16,-1-2 2-16,3-16 0 15,3-4-4-15,27-80 4 16,-34 107 0-16,3 0 1 16,-1-1-2-16,0 1-4 15,3-1 3-15,11-10 2 16,-16 20-15-16,0-1 9 0,0-2 2 15,3 2 0-15,7 0 3 16,5 4 0-16,88 8 1 16,-74-18 0-16,3 3-1 15,3-3 1-15,1 0 1 16,33-2 1-16,7-1-4 16,174-17 4-16,-200 16-2 15,-2 0 0-15,0-4-3 16,-1-1 3-16,55-11 1 15,231-80 1-15,-277 85-4 16,-6 2 3-16,2 0-1 16,-7 2 0-16,51-12-2 0,-11 2 2 15,134-20 1-15,-194 36 1 16,-3 2-4-16,-2 0 4 16,-2 0-2-16,20-7 0 15,-4 5-3-15,33-12 3 16,-64 19 0-16,-3 1-1 15,0 0-4-15,-2 0-31 16,2 0-10-16,7 15 5 16,5-5-28-16,-8 0 29 15,7-3-17-15,5-4-66 16</inkml:trace>
  <inkml:trace contextRef="#ctx0" brushRef="#br0" timeOffset="-110058.93">20471 3316 250 0,'13'-15'25'0,"21"-27"2"0,-30 37-4 16,3 2-8-16,0-2-9 16,1 1 5-16,11-4-2 15,43-17-8-15,-51 18 2 16,-3 1-1-16,2 2 2 16,-3 2-4-16,3-4-2 15,-3 2 0-15,-2 4-44 16,-7 0 6-16,-1 2 29 15,3-2 11-15,3 0 5 16,-3 2 7-16,4-4 5 0,11-14 0 16,-8 13 13-16,-2-4-8 15,-1 3 1-15,-1 0 0 16,3-4 9-16,3-12 4 16,-7 19-15-16,-2 1 30 15,-2 0-1-15,0 0-31 16,2 1-6-16,-7 5-3 15,-40 45 1-15,23-26-11 16,-7 5 2-16,-2 1-2 16,-6 0 3-16,-30 32-1 15,-6 3-4-15,-137 128 4 16,200-177 0-16,8-10-2 16,4-5-5-16,4 0 5 15,10-2 26-15,122-78-11 16,-80 38-8-16,-3 2-6 0,3 0 7 15,-3-2-8-15,57-37-2 16,-6 3 2-16,157-109 3 16,-242 172-2-16,-2 1-2 15,-9 6 1-15,-4 2 0 16,10-4 0-16,-9 8-5 16,-14 46 5-16,2-21 15 15,-11 8-14-15,-8 1 3 16,-6 4-4-16,-28 37 4 15,-187 191-4-15,200-213-4 16,7-3 4-16,9-13 0 16,13-10 0-16,-25 29-3 0,23-22 1 15,56-28 2-15,-9-28 7 16,7-14-4-16,3-9-3 16,5-1 0-16,41-35 2 15,8-10-4-15,184-152 4 16,-244 219 0-16,-12 6-2 15,-5 7-4-15,-7 4 2 16,9-7-2-16,-48 56 4 16,10-4 3-16,-11 10-2 15,-19 5 2-15,-4 1-3 16,-37 60 3-16,-5 6-3 16,-133 237 0-16,212-320 2 15,11-12-4-15,3-11 2 0,5-5 0 16,0 17 0-1,9-20 2-15,71-55 4 0,-54 11-1 16,6-1-3-16,3-6-3 16,2-2 2-16,38-49 2 15,172-219-3-15,-213 274-5 16,-5 3 5-16,-5 10 1 16,-3 10-1-16,12-18-2 15,-20 16 2-15,-69 60 2 16,27-2-2-16,-4 18-1 15,-9 7 1-15,-3 1 1 16,-37 59 0-16,-10 16-2 0,-198 300 2 16,242-373 0-16,3-7-1 15,7-13-3-15,13-16 1 16,-21 34 2-16,46-18 0 16,40-76 4-16,7-13 0 15,4-9-1-15,7-5-3 16,49-51-8-16,2-13 8 15,181-232 0-15,-261 305 0 16,-9 14 0-16,-7 12 0 16,-6 11 0-16,6-16-7 15,-17 23 7-15,-86 102 4 16,57-37-4-16,-2-7 0 16,-1 4 0-16,-2-1 0 0,-31 60 2 15,-114 214-2 1,166-297-4-16,0-8 4 0,11-6 0 15,2-6-6-15,-3 14 0 16,9-14 6-16,65-56 5 16,-44 14-5-16,3-8 1 15,3 0-1-15,-1-4 0 16,28-30 0-16,-2 2-1 16,60-68 2-16,-116 138-2 15,-8 3-10-15,0 3 10 16,-7 12 1-16,-14 27 0 15,-131 227 1-15,118-220-1 16,1 1 1-16,7-7 0 16,3-5-1-16,-29 46-4 0,15-16 4 15,-4 54 0-15,59-135-23 16,8-8 23-16,6-7 3 16,9-8 0-16,21-22-3 15,8-10 1-15,131-156 0 16,-166 194 3-16,-7 4-1 15,-5 11 0-15,-6 4-1 16,2-3 6-16,-76 74-4 16,39-23 0-16,-1 1-3 15,-3-1-1-15,1 0-1 16,-29 48 1-16,0-2 2 16,-96 175-2-16,142-243 0 15,10-2-7-15,4-9 4 0,2-4-1 16,4 9-7-1,13-18 4-15,85-88-30 0,-79 62-32 16,-3-2-72-16,-7 2-200 16</inkml:trace>
  <inkml:trace contextRef="#ctx0" brushRef="#br0" timeOffset="-107075.55">15841 3603 436 0,'-44'76'7'16,"-246"327"-7"-16,221-294 8 15,2 3-5-15,2-8-3 16,7-8 23-16,-48 83 3 15,-79 150-21-15,200-325 1 16,5-4 5-16,5-8 10 16,11-8-9-16,32-18-9 15,22-26-3-15,273-255 4 16,-301 243-4-16,-1-4 0 0,-3-3-4 16,-8 3 4-16,56-72 0 15,-11 3-6-15,132-207 6 16,-209 333 7-16,-11 11-6 15,-3 6-2-15,-6 6 2 16,4 10 14-16,-64 177 5 16,28-119-19-16,-1 5 3 15,-8 11 1-15,-3 6-2 16,-41 82-4-16,-3 1 2 16,-153 284 4-16,228-428-5 15,11-8 0-15,8-11 0 16,5-9 12-16,11 14-10 15,22-26 4-15,199-144-6 16,-178 85 6-16,3-6-6 0,5-9-20 16,-1-3-3-16,72-78 7 15,298-310-4-15,-396 429 19 16,-11 16 2-16,-8 10-3 16,-14 11 2-16,18-2-2 15,-34 35 2-15,-188 276 10 16,123-206-8-16,-1 6-4 15,4 1 4-15,1 1 1 16,-66 98-1-16,10-1 1 16,-160 325 1-16,276-501 9 15,10-18-10-15,12-12 8 16,13-14-4-16,29-24 1 16,267-317-8-16,-258 283-2 0,11-3 2 15,5 3 0-15,-8 4-3 16,70-68 0-16,-11 15 3 15,125-99-1-15,-261 228 1 16,-8 14-10-16,-7 18 10 16,-15 14 5-16,-23 45-4 15,-26 31-2-15,-222 355 2 16,265-388 2-16,7-5-3 16,11-17-4-16,9-15 4 15,-16 61 6-15,54 62-3 16,-3-187 1-16,21-13-1 15,8-18 4-15,10-15-7 0,59-57-4 16,23-29 4-16,305-346 3 16,-409 435-1-16,-12 14-4 15,-16 19 4-15,-11 11 24 16,2-12-24-16,-35 39 1 16,-250 199 1-16,215-159 1 15,3 0-5-15,9 4-3 16,10-6-35-16,-47 55-54 15,-69 156-168-15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86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62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4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49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38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2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32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5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11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99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tosa.io/ev/principal-component-analysi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8.html#idm4502216121208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etosa.io/ev/principal-component-analysis/" TargetMode="External"/><Relationship Id="rId4" Type="http://schemas.openxmlformats.org/officeDocument/2006/relationships/hyperlink" Target="https://medium.com/@kyasar.mail/pca-principal-component-analysis-729068e28ec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hyperlink" Target="https://fisicaymates.com/autovalores-y-autovectores-de-una-matriz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026160" y="1991360"/>
            <a:ext cx="8139680" cy="26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Machine </a:t>
            </a:r>
            <a:r>
              <a:rPr lang="es-ES" sz="6000" b="1" strike="noStrike" spc="-1" dirty="0" err="1">
                <a:solidFill>
                  <a:schemeClr val="bg1"/>
                </a:solidFill>
                <a:latin typeface="Calibri Light"/>
              </a:rPr>
              <a:t>Learning</a:t>
            </a: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  </a:t>
            </a:r>
            <a:br>
              <a:rPr lang="es-ES" sz="2800" b="1" dirty="0"/>
            </a:br>
            <a:r>
              <a:rPr lang="es-ES" sz="6000" b="1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6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2137BA4-0B74-4D54-A68D-FC7D62F4F08F}"/>
              </a:ext>
            </a:extLst>
          </p:cNvPr>
          <p:cNvSpPr txBox="1"/>
          <p:nvPr/>
        </p:nvSpPr>
        <p:spPr>
          <a:xfrm>
            <a:off x="2819400" y="34290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linkClick r:id="rId3"/>
              </a:rPr>
              <a:t>https://setosa.io/ev/principal-component-analysis/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60"/>
            <a:ext cx="10498818" cy="14405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Veamos en la siguiente demo cómo trabaja el PCA, de manera gráfica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8710" y="272716"/>
            <a:ext cx="5569229" cy="1550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A TENER EN CUENTA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1563" y="2025656"/>
            <a:ext cx="5080575" cy="4423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Escalado de variables: PCA identifica direcciones cuya varianza es mayor. Por ello deberemos tener los datos en la misma escala. </a:t>
            </a:r>
            <a:r>
              <a:rPr lang="es-ES" sz="1700" b="1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Influencia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al trabajar con varianzas, PCA es altamente sensible 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Es muy recomendable estudiar si los hay. 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¿Cuánta información presente en el set de datos original se pierde al proyectar las observaciones en un espacio de menor dimensión? (Varianza explicada de cada componente principal).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de interés utilizar el número mínimo de componentes que resultan suficientes para explicar los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382139" y="557639"/>
            <a:ext cx="5325061" cy="61883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39560F-3819-449E-A8AB-6A4B5839E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45" y="694799"/>
            <a:ext cx="2360855" cy="213263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7E2A56-7FCF-4D9E-9514-0920211A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18" y="3122505"/>
            <a:ext cx="5204107" cy="33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0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Bibliografía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59"/>
            <a:ext cx="10498818" cy="31864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https://learning.oreilly.com/library/view/hands-on-machine-learning/9781492032632/ch08.html#idm45022161212088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https://medium.com/@kyasar.mail/pca-principal-component-analysis-729068e28ec8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https://setosa.io/ev/principal-component-analysis/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9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1971040"/>
            <a:ext cx="4943520" cy="45883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(PCA)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étodo estadístico que permite simplificar la complejidad de espacios muestrales con muchas dimensiones a la vez que conserva su información.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Arial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Supóngase que existe una muestra con n individuos cada uno con p variables (X1, X2, …,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Xp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es decir, el espacio muestral tiene p dimensiones. PCA permite encontrar un número de factores subyacentes (z&lt;p) que explican aproximadamente lo mismo que las p variables originales.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una de estas z nuevas variables recibe el nombre de componente principal.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D8239F-6CD7-4A89-A295-17E3EC50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16" y="1065393"/>
            <a:ext cx="5157567" cy="51575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6D94C98-FEE1-BD60-C7E6-222D39A92273}"/>
                  </a:ext>
                </a:extLst>
              </p14:cNvPr>
              <p14:cNvContentPartPr/>
              <p14:nvPr/>
            </p14:nvContentPartPr>
            <p14:xfrm>
              <a:off x="234000" y="0"/>
              <a:ext cx="10765440" cy="5570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6D94C98-FEE1-BD60-C7E6-222D39A922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640" y="-9360"/>
                <a:ext cx="10784160" cy="558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¿Para qué se usa PCA?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Extracción de patrones en los datos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convierte el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ver similitudes y diferencias en los datos.</a:t>
            </a:r>
            <a:endParaRPr lang="es-ES" sz="1700" b="1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Comprimi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la información de un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menos variables. Imprescindible con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cientos o miles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Visualización para 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más de tres variables son imposibles de representar en una gráfica. Con PCA podemos.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BC8131-4798-4974-8C76-5B36135E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97" y="3329106"/>
            <a:ext cx="4295262" cy="30310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050A765-3376-F07B-ECD7-784D0DF08A27}"/>
                  </a:ext>
                </a:extLst>
              </p14:cNvPr>
              <p14:cNvContentPartPr/>
              <p14:nvPr/>
            </p14:nvContentPartPr>
            <p14:xfrm>
              <a:off x="408960" y="275040"/>
              <a:ext cx="9821520" cy="6084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050A765-3376-F07B-ECD7-784D0DF08A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600" y="265680"/>
                <a:ext cx="9840240" cy="61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22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Normalmente se usa para reducir la dimensionalidad. Identifica los hiperplanos que maximizan la varianza y proyecta los datos en esos hiperplanos, de tal manera que minimicemos la pérdida de información.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líneas discontinuas de la siguiente imagen serían una proyección con muy poca varianza de la variable.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mls2 0807">
            <a:extLst>
              <a:ext uri="{FF2B5EF4-FFF2-40B4-BE49-F238E27FC236}">
                <a16:creationId xmlns:a16="http://schemas.microsoft.com/office/drawing/2014/main" id="{5FD35602-12BC-40DF-A28D-DFBDAEAA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090544"/>
            <a:ext cx="6858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BBA6F9F-A486-224D-19C0-B2E5B053C0E7}"/>
                  </a:ext>
                </a:extLst>
              </p14:cNvPr>
              <p14:cNvContentPartPr/>
              <p14:nvPr/>
            </p14:nvContentPartPr>
            <p14:xfrm>
              <a:off x="59760" y="181800"/>
              <a:ext cx="12132720" cy="65941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BBA6F9F-A486-224D-19C0-B2E5B053C0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00" y="172440"/>
                <a:ext cx="12151440" cy="66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8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Algunos conceptos matemáticos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39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Matriz de Covarianza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covarianza es el valor que refleja en qué cuantía dos variables aleatorias varían de forma conjunta respecto a sus medias.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 permite saber cómo se comporta una variable en función de lo que hace otra variable. Es decir, cuando X sube ¿Cómo se comporta Y? Así pues, la covarianza puede tomar los siguiente valores: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menor que cero cuando “X” sube e “Y” baja. Hay una relación negativa.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mayor que cero cuando “X” sube e “Y” sube. Hay una relación positiva.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4A0F79-01B5-4115-B811-70DC94BD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85" y="4965700"/>
            <a:ext cx="4400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Autovalores y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autovectores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471799" y="1492218"/>
            <a:ext cx="10943480" cy="28969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álgebra lineal, los vectores propios,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operador lineal son los vectores no nulos que, cuando son transformados por el operador, dan lugar a un múltiplo escalar de sí mismos, con lo que no cambian su dirección. Este escalar lambda  recibe el nombre valor propio, autovalor o valor característico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matriz sobre la que se calculan los autovalores y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que ser cuadrada.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tantos autovalores como dimensiones tenga la matriz. Se pueden repetir.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perpendiculares entre sí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longitud del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1 y su autovalor representa el poder de cada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b="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C44732-7C02-47CD-8A83-AFE16E76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05" y="4636537"/>
            <a:ext cx="3267075" cy="933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B1B2A7-5C52-425C-9C86-346164AEA989}"/>
              </a:ext>
            </a:extLst>
          </p:cNvPr>
          <p:cNvSpPr txBox="1"/>
          <p:nvPr/>
        </p:nvSpPr>
        <p:spPr>
          <a:xfrm>
            <a:off x="649080" y="6051250"/>
            <a:ext cx="562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hlinkClick r:id="rId4"/>
              </a:rPr>
              <a:t>Explicación detallada de cálculo de autovalores y </a:t>
            </a:r>
            <a:r>
              <a:rPr lang="es-ES" sz="1400" dirty="0" err="1">
                <a:solidFill>
                  <a:schemeClr val="bg1"/>
                </a:solidFill>
                <a:hlinkClick r:id="rId4"/>
              </a:rPr>
              <a:t>autovetores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A6B4309-0CBA-4CB7-9156-C80657E93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87" y="3806605"/>
            <a:ext cx="2943956" cy="22446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E1E9F6F-55F1-B44E-1193-0C498C8CF33B}"/>
                  </a:ext>
                </a:extLst>
              </p14:cNvPr>
              <p14:cNvContentPartPr/>
              <p14:nvPr/>
            </p14:nvContentPartPr>
            <p14:xfrm>
              <a:off x="472320" y="2343960"/>
              <a:ext cx="10159920" cy="35686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E1E9F6F-55F1-B44E-1193-0C498C8CF3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960" y="2334600"/>
                <a:ext cx="10178640" cy="358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23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8" y="160338"/>
            <a:ext cx="8814441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Cálculo de los Principal </a:t>
            </a:r>
            <a:r>
              <a:rPr lang="es-ES" sz="4400" spc="-1" dirty="0" err="1">
                <a:solidFill>
                  <a:srgbClr val="FF0000"/>
                </a:solidFill>
                <a:latin typeface="Calibri Light"/>
              </a:rPr>
              <a:t>Components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57CF8C2-5475-41EF-A1EA-8500BE82ADE6}"/>
              </a:ext>
            </a:extLst>
          </p:cNvPr>
          <p:cNvSpPr/>
          <p:nvPr/>
        </p:nvSpPr>
        <p:spPr>
          <a:xfrm>
            <a:off x="649080" y="1424539"/>
            <a:ext cx="6595000" cy="32833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calcular el PCA necesitamos: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Obtener la matriz de covarianza de nuestros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Descomponer la matriz de en sus autovalores y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Obtenemos un ranking de vectores, ordenando los autovalores de mayor a menor.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Conseguimos los Principal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originales y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CD9931-0538-4996-AD4D-6D025D45D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" b="64465"/>
          <a:stretch/>
        </p:blipFill>
        <p:spPr>
          <a:xfrm>
            <a:off x="7506454" y="1562038"/>
            <a:ext cx="3971728" cy="7557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DD3CA2-A4D0-42F0-B0EE-9CF80A4309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2" t="22245" r="7006" b="20823"/>
          <a:stretch/>
        </p:blipFill>
        <p:spPr>
          <a:xfrm>
            <a:off x="7531854" y="2875490"/>
            <a:ext cx="3549708" cy="653240"/>
          </a:xfrm>
          <a:prstGeom prst="rect">
            <a:avLst/>
          </a:prstGeom>
        </p:spPr>
      </p:pic>
      <p:sp>
        <p:nvSpPr>
          <p:cNvPr id="12" name="CustomShape 2">
            <a:extLst>
              <a:ext uri="{FF2B5EF4-FFF2-40B4-BE49-F238E27FC236}">
                <a16:creationId xmlns:a16="http://schemas.microsoft.com/office/drawing/2014/main" id="{F9CCB864-5D7E-4969-A9B4-13FAD6AF7274}"/>
              </a:ext>
            </a:extLst>
          </p:cNvPr>
          <p:cNvSpPr/>
          <p:nvPr/>
        </p:nvSpPr>
        <p:spPr>
          <a:xfrm>
            <a:off x="649080" y="5243836"/>
            <a:ext cx="10498818" cy="17135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Aquellos valores más altos, son los que representan la mayor varianza de nuestros datos.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estamos buscando variables que reduzcan la dimensionalidad, los autovalores de la matriz de covarianza se calculan para obtener patrones (autovalores) con su significado (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Los autovalores de la matriz de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coviarianza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serán nuevas variables cuyo poder discriminante serán sus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5EEA2FC-9648-4F27-9B0F-7A2DCB7AE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854" y="3962231"/>
            <a:ext cx="4011066" cy="5314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499DACB-DBCE-31CF-6C1B-F1E757D71A0B}"/>
                  </a:ext>
                </a:extLst>
              </p14:cNvPr>
              <p14:cNvContentPartPr/>
              <p14:nvPr/>
            </p14:nvContentPartPr>
            <p14:xfrm>
              <a:off x="785160" y="0"/>
              <a:ext cx="10537560" cy="52794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499DACB-DBCE-31CF-6C1B-F1E757D71A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800" y="-9360"/>
                <a:ext cx="10556280" cy="52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5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3922</TotalTime>
  <Words>782</Words>
  <Application>Microsoft Office PowerPoint</Application>
  <PresentationFormat>Panorámica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Alberto Becerra Tomé</cp:lastModifiedBy>
  <cp:revision>72</cp:revision>
  <dcterms:created xsi:type="dcterms:W3CDTF">2020-08-31T20:14:59Z</dcterms:created>
  <dcterms:modified xsi:type="dcterms:W3CDTF">2022-12-12T13:36:51Z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