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1.xml" ContentType="application/inkml+xml"/>
  <Override PartName="/ppt/notesSlides/notesSlide18.xml" ContentType="application/vnd.openxmlformats-officedocument.presentationml.notesSlide+xml"/>
  <Override PartName="/ppt/ink/ink12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8:55:42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15250 11048 182 0,'-164'27'238'0,"27"-11"-205"16,15-12-29-16,22-4-4 15,20-22 2-15,20-20 20 16,8-14-11-16,13-9-11 16,7-5 12-16,8-2-12 15,3-4 2-15,6-7-2 0,1-1 1 16,1-6 2-16,2 0-3 15,-2 2 0-15,2 6 0 16,1 8 14-16,6 13-13 16,4 11 12-16,0 10-1 15,0 9-6-15,0 8-6 16,0 7-3-16,0 8 3 16,0 5 0-16,0 3-1 15,0 0 0-15,0 0 2 0,0 0 8 16,0 0 5-1,0 0-6-15,0 3 13 0,0-3-10 16,0 0-8 0,0 0-3-16,0 2 0 0,0 0-1 15,0 2-1 1,2-1-3-16,0 4 5 0,-2-1 0 16,0-6-24-16,0 3 16 15,0-3 8 1,0 0 3-16,0 1-3 0,0 0 2 15,0-1 0-15,0 3-2 16,0 6-4-16,14 8-4 0,-14-7-116 16,-8-10-313-1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35:35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19642 4253 233 0,'0'0'1'0,"0"0"-2"16,0 0-18-1,0 0-1-15,0 0 19 0,0 0 1 16,0 0 0-16,69-112 1 16,-60 106-1-1,0-1 9-15,-4 3 4 0,-1 1 9 16,-2 0-8-1,3-2 6-15,1-4-7 0,4-3-9 16,5-7 2-16,5-6 1 16,11-9-6-16,11-6 4 15,10-6-1-15,8-9 6 0,11-1-10 16,5-4 1 0,2 1-1-16,0-5 4 0,-5-1-3 15,0-2-2 1,6-4 2-16,2-1 2 0,2-5-1 15,5-3-1 1,1-2 6-16,0-2-2 0,-2 0-2 16,-3-3-4-1,3 1 2-15,-4 3 1 0,-3 4-2 16,-2 0 0-16,-2 4 0 16,-1-8 0-16,-4 1 2 15,4 4-2-15,-4-1 2 0,-3 7 0 16,2 5-2-1,-3 6 0-15,-7-2 0 16,-5 8 0-16,-1-4 6 16,-3 8-6-16,-2-2 7 15,0 3 5-15,1 2-5 16,-4 2-7-16,-1 4 7 0,-5 0-6 16,-5 4 2-16,-4 3-3 15,-2 3 2 1,-4 4 1-16,-5 4-3 15,0 0 1-15,-4 2 5 16,-3 1 2-16,-2 8-6 16,-2-1 0-16,0 2 1 0,0 0 1 0,-3 1-4 15,-1 4 1 1,0 3 0-16,-5 0 2 16,2 1 0-16,-2 2-2 15,0 1 6-15,0 0-1 16,0 0-6-16,2 0 4 15,-2 0-4-15,0-3 0 16,2 3 0-16,-2-1 0 16,0 1 0-16,0 0 1 15,0 0-1-15,0 0 0 16,2-2 0-16,-2 2 0 0,0 0-2 16,0 0 2-16,0 0-6 15,0 0-20-15,0 0-22 16,0 0 10-16,0 0 24 15,0 0 9-15,0 7-23 16,0 4-29-16,-6-4-60 16</inkml:trace>
  <inkml:trace contextRef="#ctx0" brushRef="#br0" timeOffset="77740.52">10788 921 7 0,'0'0'24'0,"0"0"8"16,0 0-23-16,0 0-2 15,0 0-4-15,0 0 3 16,0 0 5-16,0 0-3 15,-42-102 9-15,35 95 11 16,5 5-25-16,0 2-3 16,2 0-4-16,0 0-41 15,0 0 17-15,0 4 14 0,6 2 9 16,3 1 1 0,-5 2 3-16,0 3 1 15,1 3 6-15,0 2 3 16,2 10 3-16,3 4-6 0,4 9 7 15,1 12-2 1,4 13-10-16,0 15 3 0,4 12-2 16,3 14-2-1,3 13 2-15,5 9-2 0,3 10 4 16,9 9-4-16,2 9 1 16,1-1 0-16,-2-2 1 15,-6-12-1-15,-12-19-2 0,-17-16 3 16,-9-21 0-1,-3-14-1-15,-7-13-1 16,-9-11 21-16,-1-2-2 16,5-6-13-16,6-2-2 15,3-7 0-15,3 2 1 0,0-1-5 16,0-4-4 0,12-1 4-16,-1-5 0 0,0-10 0 15,-7-2-2-15,1-6-8 16,-2 0 5-16,-3-3 2 15,0 0 1 1,0 0 1-16,-6 1-61 0</inkml:trace>
  <inkml:trace contextRef="#ctx0" brushRef="#br0" timeOffset="78353.45">10002 3264 119 0,'0'0'0'16,"0"0"-3"-16,0 0 3 15,171 16 1-15,-102-16-1 16,7 0-4-1,9 0 4-15,8 0 7 0,14-6-3 16,7 1 4-16,10 0 2 16,19 1-2-16,13-2-4 15,13 3-4-15,9-4 1 16,5 1 2-16,-4-2-3 16,1-1 0-16,-7 4 3 0,-3 3-1 15,-5 2-2 1,5 0 0-16,5 0 0 0,3 0 0 15,1-1-1 1,-1-3 1-16,-11-5 0 0,-9-1 3 16,-11-4-3-16,-20-2 0 15,-19 2 0-15,-22 6 1 16,-16 2 0-16,-16 4-2 16,-13 2 2-16,-10 0-2 15,-9 0 1-15,-8 6-4 16,-12 12-23-16,-2 4-67 15</inkml:trace>
  <inkml:trace contextRef="#ctx0" brushRef="#br0" timeOffset="79595.17">9805 3298 103 0,'0'0'8'16,"0"0"-2"-16,0 0 2 0,0 0-5 15,0 0-2 1,0 0 0-16,-22-6-1 16,18 5 0-16,-1-2 7 15,0 2-5-15,1-2 1 16,2 1-3-16,2 2 6 16,0 0-6-16,0 0 0 15,0 0-19-15,0 0 3 0,9 0-2 16,0 9-17-16,2-2-18 15</inkml:trace>
  <inkml:trace contextRef="#ctx0" brushRef="#br0" timeOffset="80000.03">9805 3298 41 0,'31'29'70'0,"-31"-29"-49"0,-4 0-3 16,-1 0-3-16,1 0-11 15,0-4 6-15,-3-5-1 16,2 2-8-16,-1-6 11 16,-3-3-5-16,-2-5-1 15,2-8-6-15,-4-5 1 16,2-6-1-16,-3-4 4 15,3 0-3-15,-1-2-1 0,4 3 2 16,1 4 1 0,1 8-2-16,4 12 0 0,-4 4 7 15,2 7 2-15,4 2-9 16,-4 4-1-16,4 0 2 16,0 2-2-16,0 0 0 15,0 0-4-15,0 0 1 16,0 0-7-16,0 0-23 15,16 0 12-15,1 6-32 16,3 9-16-16</inkml:trace>
  <inkml:trace contextRef="#ctx0" brushRef="#br0" timeOffset="86573.51">9634 2967 20 0,'0'0'53'16,"0"0"-29"-16,0 0 3 15,0 0 4-15,0 0-18 16,0 0-13-16,-29 0-5 16,29 0 0-16,2 0 5 15,11-1 0-15,3-2 2 0,-3 2-1 16,-1 1-1 0,1-3-4-16,-3 3 4 0,7-2 3 15,-2 1-3 1,5-6 0-16,0-1 0 0,0 0-2 15,2 2 1 1,-1 2 1-16,1 2 1 0,-2 2-1 16,0 0 0-16,-3 0-1 0,-1 0 2 15,-3 0 2 1,-3 0-3 0,-4 2-1-16,1 7 1 15,2 0 3-15,0 7-1 0,4 4-4 16,3 10 5-16,1 9-2 15,4 3-1-15,-6 4-1 16,-1 0 1-16,-5-7 1 16,-3-14-1-16,-4-9-1 15,0-10 1-15,-2-2 2 16,0 0 0-16,0 0-1 16,2 2-1-16,2 1 0 15,0-4-1-15,2-3-1 16,-1 0-5-16,-3 0-2 0,0 0 7 15,-2 0 2-15,0-3 8 16,-2-15 2-16,-13-1-8 16,-3-1 2-16,-3-1-3 15,4-6 4-15,-4-1-5 16,2-4-4-16,1 0 4 16,0-2 1-16,2 0-1 15,0 2 0-15,-1 0 0 16,3 2 0-16,-1-3 0 15,3-3-4-15,2-6 4 0,-1-16-2 16,4-9 1 0,0-6 1-16,5-4 0 0,2 5 1 15,0 4-1-15,0 4-2 16,0 10 2-16,0 8 1 16,0 13 0-16,0 18-2 15,0 6 0-15,0 9 1 16,0 0-9-16,0 3-2 0,0 11 11 15,0 4 3 1,0-3-1-16,0 2-4 16,0 2 4-16,0 2 0 0,-5 1-2 15,-1-3-2-15,2 0 2 16,1-5 0-16,1-3 0 16,2 2 0-1,0-5-2-15,0 2 1 0,0-4-1 16,7-1-4-1,6-3 1-15,5-2 3 0,-3 0-2 16,5 0 2-16,5 0 4 16,2 3-1-16,2 0-1 15,0 4-1-15,-1 1 1 0,1 0 0 16,-4-1 1 0,2-1-2-16,-5 0 2 0,1-4 1 15,-2 5-2 1,0-1-3-16,-4 0 3 0,1 2 1 15,-2-2-1 1,-3 3-1-16,2-2-1 0,-1 5 2 16,-1 4 2-1,3 5-2-15,-1 5 0 0,4 7 4 16,-4 8-3-16,1 3-2 0,-3 2 2 16,-1 0 1-1,-6 2-2-15,-4 0-2 16,3 3 2-16,-5 4 2 15,2 4 0-15,2 1-4 16,1-2 4-16,0-10 0 16,1-6-2-16,3-12-2 0,-5-6 2 15,3-7 1-15,-2-8-1 16,-3-4 0-16,0-4 0 16,0-1-1-1,-2 0 3-15,0 0 0 16,0-15 8-16,0-6-4 0,0 1-5 15,-8-4-1 1,-4 4 1-16,1-4 3 0,0-2-4 16,0-2-4-1,0-4 4-15,-3 1 2 0,1-6-2 16,-3-1 0-16,-4-7 0 16,-2-1 1-16,-3-4-1 15,0-2-4-15,0 0 4 16,-2 2 3-16,2 0-3 15,5 2 0-15,2 4 0 16,2 1 2-16,5 7-2 16,3 9-2-16,0 2 2 0,4 6 1 15,2-2-1-15,-5 1 0 16,-1-4 0-16,0-2 1 16,0-4-1-16,-1-4-1 15,3 2 1-15,-2 0 2 16,4 0-1-16,0 2-2 15,4-1 2-15,-3 3 0 16,3 0-1-16,-2 6-2 0,0 0 2 16,0 8 1-16,0 2-1 15,2 6 0 1,-2 0 0-16,2 0 1 0,0 0-1 16,0-1-3-1,2-8 3-15,13-1 0 0,3-2 1 16,1 0-2-16,0-1 2 15,-1 6-1-15,-1 1 0 16,4 4-5-16,-1-1 5 16,6 4 0-16,3-1-3 15,10-1 1-15,0-2 2 0,5-8 3 16,4-5-3 0,-6-2-1-16,-2 0 1 0,-4 2 1 15,-7 6-1 1,-10 4 0-16,-5 4 0 0,-7 4 2 15,-5 4-2 1,-2 0-5-16,0 0 4 0,0 0-2 16,0 0 1-1,0 14 2-15,0 9 0 0,0 4 5 16,0-1-5-16,0 1-2 16,0-5 2-16,0 1 1 15,0-2-1-15,0 6 0 16,2 0 0-16,7 9 1 15,5 12-1-15,3 12-2 0,3 13 2 16,3 10 1 0,4 6-1-16,-4-1 0 15,0-2 0-15,0-6 2 0,-3-2-2 16,-5-1-2 0,-2-5 2-16,-1-2 1 0,-8-8-1 15,0-9 0 1,-4-15 0-16,3-14 3 0,-1-10-3 15,0-4-4-15,0-2 4 16,3-1-1-16,0 2-5 16,1-3-6-16,-2 2 0 0,1-2 10 15,1 4 1 1,0 0-2-16,0 2 3 16,-4-2 0-16,2-2 0 15,-4 5 0-15,3 0 0 16,-1 3 3-16,-2 0-3 15,0-4-4-15,0-2 4 16,0-2 2-16,0-6 0 16,0 0 0-16,0-2-1 15,0 0 7-15,-2 0 4 0,-5-8-2 16,3-12 1-16,-4-2-8 16,6-2-3-16,-2 2-1 15,-3 0-2-15,3-2 1 16,-5-3-1-16,-2-4-3 15,-4-5 6-15,-6-6-2 16,-6-1 1-16,-4-7 1 16,-2-6 0-16,-3-6 4 15,3-3-4-15,0-2-3 16,4 4 3-16,2 7 3 16,2 6-3-16,0 2 0 15,4-4 0-15,-2-4 0 0,3 0 0 16,0-1-1-16,4 6 1 15,3 4 3-15,6 5-2 16,5 0-2-16,2 8 2 16,0 6 1-16,0 8-2 15,0 8-3-15,0 4 3 16,0-3 1-16,0-9 1 16,0 1-4-16,-2-8 4 0,-5-3-1 15,3 2-1 1,-3-2 1-16,5 4-1 0,0 6 0 15,0 6 1 1,2 5-2-16,-3 4 2 0,3 3-1 16,0 1 0-1,0-5-3-15,0-3 3 0,0-1 0 16,0-1 0-16,0 3-2 16,0 2 4-16,5-1-4 15,-1 1 2-15,5 0-3 16,0-2 3-16,7-4-1 15,-1-2-1-15,3-4 0 0,-1-3-10 16,4-1 11 0,1-1 0-16,-1 0-3 15,0 3 4-15,6 0 0 0,0-2 0 16,6 2 0 0,3-5 0-16,5-4 1 0,5-6-1 15,3-12-1 1,4-3 1-16,-1-4 0 0,-1 0 1 15,0 5-2 1,-4 7 2-16,-3 10 3 0,-3 5-2 16,-6 10 1-16,-3 5 0 0,-3 4 1 15,-8 2-3 1,0 2-2-16,-7 4 2 16,-6 0-2-16,-4 0 1 15,-4 0-4-15,0 0 4 0,0 0 6 16,0 0-5-1,0 0-1-15,0 0 3 0,3 0-2 16,5 8-1 0,4 8-2-16,1 7 2 0,3 8 2 15,-3 1-2-15,1 6 0 0,-3 3 0 16,-1 1 2 0,4 5-2-16,2 6-3 15,0 9 3-15,5 10 2 16,4 13-2-16,4 11 0 0,0 4 0 15,0-2 3 1,-4-8-3-16,-8-8-3 16,1-5 3-16,3-1 3 0,0 1-3 15,2-1-2-15,1-4 2 16,-3-8 3-16,0 0-3 16,2-2-3-16,-3 2 3 15,2 0 2-15,0-4-2 16,3 1 0-16,2-5 0 15,-2-10 0-15,-6-8 0 16,-7-14-2-16,-6-12 2 16,-6-6 4-16,3-3-3 15,-3-3 2-15,0 0 0 0,0 0 1 16,0 7-4 0,2 9-4-16,2 4 4 15,0 2 0-15,1 0 0 16,-3-4-1-16,3 0 1 15,-3-1 0-15,0-3 0 16,3-2-2-16,-5-5 2 0,0-1 1 16,0-6 0-1,0 2-2-15,0-2 2 0,0 0 1 16,0 0-2-16,0 0-1 16,0 0 1-16,0 0 0 15,2 4-2-15,0 7 1 16,2 1 1-16,-2 3-3 15,-2-2 3-15,3-7-6 16,-3-2 6-16,0-4 5 16,0 0-4-16,0 0 3 15,-9 0 2-15,-2 0 8 0,-3-12-3 16,1-4-3 0,2-2-8-16,2-1 5 0,-2 2-5 15,-1-1 0 1,-1-3 1-16,1-3 1 0,-5-2-2 15,-1-3-1-15,1-2 1 16,-1 0 1-16,3-5-1 16,-4 5 0-16,2-3 0 15,3-2 4-15,-1-2-4 16,-3-2-4-16,1-4 4 0,-4-2 1 16,1-3 0-1,3 1-2-15,-4 0 2 0,5 6 1 16,3 6-2-1,0 3-4-15,4 8 4 0,2-5 1 16,1 2-1 0,-1-3 0-16,-2 1 0 0,2 1 3 15,-4-4-3-15,5 0-4 16,-4-4 4-16,4 1 1 16,1 0-1-16,3 2 0 0,2 3 0 15,0 6 0 1,0 2 0-16,0 1-3 15,0 4 3-15,0 0 1 16,0 3-1-16,0 2 0 16,0 5 0-16,0 5 0 15,0-2 0-15,0 5-4 16,0 0 1-16,11 0 0 0,9-1-1 16,7-4 4-16,9-1-4 15,-1-4 4-15,5-5-8 16,1 2-5-1,-1-3 7-15,-3-2 6 0,3 4-3 16,1-2 3-16,-3 6 0 16,1 2 0-16,0 2 0 15,-8 6-8-15,-2 0-2 0,-5 0-7 16,-6 0 9 0,-7 0 5-16,-5 0 1 0,2 0 2 15,1-1 1 1,1-14 0-16,6 1 0 0,2 0 2 15,0 2-3 1,-2 6 0-16,-3 6-4 16,0 0 4-16,1 6-2 15,-3 16 1-15,3 6 1 16,1 4 6-16,-1 4-6 16,-2 2 0-16,5 0 1 15,-2 0 1-15,-2 4-2 0,5-2-1 16,-2 11 1-16,-1 9 1 15,-2 8 0-15,-1 14-2 16,-4 6 2-16,-1 1 2 16,2-1-3-16,2-10-1 15,2-3 1-15,3-8 0 16,3-4 0-16,-4-4 0 16,1-6 0-16,-6-8 0 15,-1-10 0-15,-2-9-5 16,0-8 5-16,-3-6 0 0,1-6 0 15,-3-2 0-15,2 0-1 16,3 4-1-16,2 2 2 16,0 6-2-16,4 8 2 15,1 11 4-15,-4 6-3 16,-1-1-2-16,-4-3 2 16,0-11 1-16,-5-8-2 15,0-9 0-15,0-6 5 16,0 0 17-16,0-3-3 15,0 1-13-15,0-1 9 0,0 0 20 16,0 0-34 0,0 0-1-16,0-11 0 0,0-2 0 15,0 1-2-15,0-2 2 16,0 0 0-16,-2 0 3 16,-4-2-3-16,0 3-1 15,-1-4 1-15,1-3 4 16,-3-4-4-16,-3-1 0 0,4-3 0 15,-3-1 2 1,1-6-2-16,2-1-3 16,-5 0 3-16,1-2 1 0,-1 2-1 15,-5-1-1 1,1-2-1-16,-4-1 1 0,3-5-5 16,1 1-1-16,1 1 7 15,5 3 0-15,0-3 0 16,4 5 0-1,0 2 0-15,1 0-1 0,-3 7 1 16,-3 2-6-16,-3 5 6 16,-1 1-2-16,-1 4-2 15,-1-3-6-15,-1-1 2 0,6-1 7 16,5-2-7 0,1 0 3-16,2 2 5 0,3 5 1 15,0 4 2 1,0 5-3-16,2 6 0 0,0 2 3 15,0 0-3 1,0 0-4-16,0 0 2 0,0 0 1 16,0 0-2-16,0 0 1 15,8 0 2-15,8 0 0 16,5-2 0-16,0-4-2 16,8-4 2-16,2-2 2 15,3-2-2-15,-1 0 0 16,-2-2 0-16,-2 2 0 15,-2 4 0-15,0 0-3 16,2 5 3-16,-2 5 0 16,-2 0-1-16,-1 0 0 15,0 0-2-15,-3 0-6 16,-1 0-14-16,-3 0 9 16,-1 0 8-16,-3 0 2 15,1-1 4-15,-3-3 3 16,-2-2-1-16,2 0 5 15,-2 2-6-15,6-2-1 0,1 0 2 16,1 0-1-16,4 4-1 16,-3 2 0-16,-1 0 0 15,-1 0-4-15,2 3 3 16,2 18 1-16,7 2 4 16,2 13-1-16,0 1-2 15,-2 9-1-15,0 9 0 16,-8 2 5-16,6 13-5 15,2 6 1-15,-3 1-1 0,5-3 3 16,-5-2-2 0,-6-7-2-16,1-3 2 0,-2-6 1 15,1-12-2-15,-3-10-4 16,-3-8 4-16,-6-12 4 16,-1-2-4-16,1 0 0 15,3-1 0-15,0 2 1 16,-2 2-1-16,-1-5-1 15,-1-1 1-15,-5-5 3 16,0 2-2-16,0 1 1 16,0-2 11-16,0 1 7 0,0-3-8 15,0 1-5 1,0-3 1-16,0-1 2 0,0 2-10 16,0-2 0-16,0 3 1 15,0-2-1-15,0 1 0 16,0 1-3-16,0-2 3 15,0-1 3-15,0 0-1 16,0 0-1-16,-2 0-1 16,-1 0 8-16,1 0-2 15,0 0-4-15,-2 0 5 0,2 0-2 16,2 0-5 0,0 0-1-16,-3 0-4 0,3 0 3 15,0 0-12 1,0 0 9-16,0 0 5 0,-2 0 6 15,2 0-6 1,0 0 1-16,0 0 0 16,0 0-1-16,0 0 0 0,0 0-6 15,0 2 6-15,0 5 3 16,0-3-3-16,2-2 0 16,-2-2 0-16,0 0 4 15,0 0 0-15,0 0 1 16,0 0 9-16,0 0 9 15,0 0-18-15,-6-9-1 0,-8-10-3 16,-1-6 0 0,-3-3-1-16,2-6-7 0,3 0 7 15,-2-2 0-15,1 2 0 16,1 0-1-16,1 2 1 16,3 1-2-16,1-5 2 15,-4 0-10-15,1 3 6 16,0 0 2-16,0 5-2 15,0 8 3 1,2 0 1-16,0 8 3 0,2-2-3 16,1-6-4-16,-1-4 4 0,3-5 0 15,-1 4 0 1,0 2-1-16,5 10 2 16,-2 4-2-16,2 6 1 15,0 1-4-15,0 2 1 16,2 0 3-16,16 0-7 15,5 0 6-15,8 8 1 16,5 3 0-16,1 0 0 16,3 1-3-16,3-8 3 0,-3-2 0 15,0-2-6-15,0 0 5 16,-4 0 1-16,-1-2 0 16,-5-8 0-16,1-4-3 15,-4-4 3-15,2-2 1 16,-4-2 0-16,2 2-2 15,0 2 2-15,0-1 1 16,-4 7-2-16,1 5-4 16,-2 4 4-16,-4 3 0 0,-5 0-3 15,-3 0-1-15,-6 0-12 16,-2 4 16-16,5 1 0 16,-1 0 0-1,4 3 0-15,3 6 1 0,3 3 1 16,1 9-4-16,6 8 4 15,-1 18-1-15,-3 8-1 16,0 12-3-16,-4 4 3 16,-3-2 4-16,-2 1-4 15,5-3 0-15,-1-10 0 0,2-5 1 16,0-7-1 0,-6-9-1-16,2 2 1 0,-3-5 3 15,4-2 0 1,-4-6-6-16,2-10 6 0,-4-5 0 15,-3-6-3 1,1-5-1-16,-5-2 1 0,0 0 3 16,0-2-2-16,0 0-2 0,0 0 2 15,0 0 1 1,0 0-2-16,2 4-7 16,3 4-2-16,1 8-1 15,-6 0-90-15</inkml:trace>
  <inkml:trace contextRef="#ctx0" brushRef="#br0" timeOffset="93400.12">13335 1569 7 0,'0'0'34'0,"0"0"-31"15,0 0-2 1,0 0 2-16,0 0 8 0,0 0-4 16,0 0 15-16,0 0-5 0,0 0 10 15,0 0-8 1,0 0-7-16,0 0 2 0,0 0-8 16,0 0-6-1,0 0 4-15,0 0-3 0,0 0 10 16,0 0 2-1,0 0-3-15,0 0 8 16,0 0-5-16,0 0-7 16,0 0 1-16,0 0-7 0,0-3 8 15,0-11-3-15,0-5-4 0,0-6 1 16,0-6 1 0,8 2-2-16,4-7-1 15,1-3 0-15,7-1 0 16,2-2 0-16,0 0 0 0,3 4 0 15,2 4 0 1,2 2 0-16,2 4 0 16,-2 3-5-16,2 7 4 0,1 5 1 15,1 0-6-15,0 6 6 16,1-1-1 0,-3-1 0-16,0 4-2 15,-2-1 6-15,-2 0-2 16,0 4-1-16,2-1-4 15,-2 3 4-15,4 0 2 0,0 0-2 16,0 0 0-16,5 0 1 16,-1 9-1-16,7 3 0 15,-1 3-3-15,-4-1 2 16,-5 3-1-16,-8-8 2 16,-4 0-2-16,2-1 4 15,1-1-2-15,1 5 0 16,5 2-2-16,2 3 2 15,3 1 0-15,-1 2 2 16,1-1-4-16,8 6 5 0,7 3-3 16,-3-4 0-1,4-1 0-15,-12-4 0 0,-5-4 0 16,-6-6 0-16,-3-3 0 16,-4-2 0-16,2-4 0 15,-1 0 0-15,-2 0-5 16,2 0 4-16,-5 0 1 15,1 0 0-15,-3 0-2 16,3 0 0-16,1-4-6 16,2-2-6-16,2-1-15 0,5-4-23 15,-4-7-47-15</inkml:trace>
  <inkml:trace contextRef="#ctx0" brushRef="#br0" timeOffset="94084.04">15959 220 196 0,'0'0'20'0,"0"0"-11"16,0 0-9-16,0 0-6 15,0 0-7 1,0 0 2-16,-9-6 3 0,14 6 7 16,9 10-2-1,1 13 3-15,5 6 6 16,2 14-2-16,2 15 4 15,3 16-1-15,0 14 0 0,-4 11-1 16,-6 2-3-16,-3 10 17 16,-3 9-12-16,-3 6-1 15,0-1-4-15,-4-8-3 16,-4-11 7-16,0-8-5 16,0-6 0-16,-7-5-2 15,-15-1 2-15,-7-8 0 16,-2-6-2-16,2-12 2 0,2-8-2 15,6-6 0 1,4-8 2-16,3-3-2 0,4-7 0 16,1-6 0-1,5-12 0-15,0-6-4 0,4-4 2 16,0 0-5-16,0 0-24 16,0-8-14-16,4-16 32 15,9-11 1-15,2-2-25 16,-1-10-93-16</inkml:trace>
  <inkml:trace contextRef="#ctx0" brushRef="#br0" timeOffset="94784.65">15913 527 107 0,'0'0'18'0,"0"0"-5"16,0 0 11-1,0 0-18-15,0 0-6 0,0 0-5 16,-23-2 3-1,25 22-2-15,14 4 4 0,6 3 0 16,7 10 0 0,4 7 0-16,10 11 0 0,8 7 4 15,3 7-2-15,4 4 0 16,6 5 0-16,1 4 0 16,3 5-1-16,11 3-1 15,8 2 3-15,2-8-2 16,0-3-1-16,-5-15 0 0,-5-10 0 15,-6-8 0 1,-4-12 1-16,-15-9-1 16,-9-12-1-16,-14-5 1 0,-12-6 0 15,-7-2 3 1,-10-2-1-16,-2 0 27 0,0 0 29 16,0 0-10-1,0 0-27-15,-20-16-11 0,-3-7-10 16,-4-8 6-16,-1-5-6 15,-6-10 4-15,-6-10-3 16,-6-11-1-16,-10-16 0 16,-4-8 0-16,-7-13 0 15,-3-2 0-15,8-1 0 16,9 3 0-16,12 10-3 16,18 0 2-16,11 2-5 15,12 9 6-15,0 7 0 16,0 12-3-16,12 14 3 15,5 12-1-15,-1 10 0 16,1 7 0-16,4 7-15 16,1 7-6-16,7 2-11 15,2 5-21-15,5 3 2 0,-1 12-25 16</inkml:trace>
  <inkml:trace contextRef="#ctx0" brushRef="#br0" timeOffset="95249.92">17731 69 254 0,'0'0'10'16,"0"0"20"-1,0 0-29-15,0 0-2 0,0 0-2 16,0 0 0-1,-96 131 3-15,89-68-2 0,2 11 2 16,3 6 0 0,2 8 0-16,0 6 0 0,0 1 1 15,14 3 1-15,5-4-2 16,6-4 2-16,2-2-2 16,6-3 0-16,3-7-4 15,-1-9 4-15,1-7-1 16,0-15 1-16,0-11-2 0,-1-10-14 15,-1-11-6 1,1-11-18-16,-4-4-29 16,-2-3-44-16</inkml:trace>
  <inkml:trace contextRef="#ctx0" brushRef="#br0" timeOffset="95790.39">18361 335 132 0,'0'0'30'0,"0"0"-26"0,0 0-4 15,0 0 0 1,-56 134 0-16,52-68 1 15,4 7-1-15,0-1 6 16,0-3-2-16,0-6 7 16,14-5-3-16,9-4-3 15,8-7-5-15,8 1-1 0,1-9 1 16,2-6 0 0,-1-7-5-16,-4-10 5 0,-3-10 0 15,-5-6 0 1,-5 0 5-16,-2-11-5 0,-4-16 8 15,-2-11-3-15,-5-11-4 16,-2-4 6-16,-3-4-4 16,-4 1-2-16,-2-3-1 15,0 3 2-15,-8-1-1 0,-19-6 6 16,-7 1 10 0,-10 0 4-16,-7 6-5 0,-5 10-10 15,1 10 1-15,3 8-7 16,7 11 13-16,12 8-6 15,6 7-7-15,8 2 0 16,3 0-1-16,5 13-32 16,6 17 2-16,5 13-2 15,0 7-2-15,16 8-9 16,17 4-29-16</inkml:trace>
  <inkml:trace contextRef="#ctx0" brushRef="#br0" timeOffset="96050.24">19446 780 125 0,'0'0'7'0,"0"0"-7"0,47 152 4 15,-32-94-2 1,-1 4-1-16,-8 0-1 16,-1 1 0-16,-5-2 0 15,0-11 2-15,0-6-1 0,-2-9-1 16,-3-4 0-16,1-17-56 16</inkml:trace>
  <inkml:trace contextRef="#ctx0" brushRef="#br0" timeOffset="96880.38">19890 237 305 0,'0'0'29'15,"0"0"-7"-15,0 0-19 16,0 0-3-16,0 0-4 16,0 0 4-16,-63 91 0 15,63-38-4 1,0 3 4-16,2 12 0 0,11 0 1 15,8 7-1 1,1-2-1-16,2-2 1 0,5-9 0 16,-2-14-2-16,0-10 2 15,-7-9 0-15,-3-14 0 16,-7-5 0-16,-8-6-8 16,3-4 5-16,-3 0 1 15,0 0-7-15,2-6 9 16,0-17 1-16,4-14 4 15,-2-7-5-15,1-6 1 0,-5 1-2 16,-2-1-2 0,0-6-8-16,-4-1 6 0,-19-8 1 15,-6 0 4-15,-4 4 0 16,-5 0 0-16,5 11 0 16,2 9 0-16,2 13 3 15,6 10-4-15,4 5 1 16,0 6 0-16,5 3 2 15,4 2 0-15,3-1-1 16,3 3-1-16,4 0 0 16,0 0-1-16,0 0-5 15,2-6-12-15,21-4 8 0,6-5 10 16,6-2 4-16,7-5-3 16,2-2 0-1,6-2-1-15,-1 0 3 0,0 2-3 16,0 8 0-16,3 6 0 15,-11 8 0-15,1 2 0 16,-6 0-43-16,-5 0-35 16,-4 0-68-16</inkml:trace>
  <inkml:trace contextRef="#ctx0" brushRef="#br0" timeOffset="97250.97">20502 10 262 0,'0'0'118'0,"0"0"-118"16,0 0-22-16,0 0-16 16,0 0-5-16,116 0 1 15,-67 0-9-15,-9 0 35 0,-9 0 11 16,-6 0 5-1,-11 0 2-15,-4 0 0 16,-5 0 1-16,-1 0 19 16,-4 0-3-16,0 0-8 0,0 0-5 15,-4 0-1-15,-5 0-1 16,3 0-3-16,0 0 2 16,2 0 1-16,2 0-3 15,0 0-1-15,2 0 1 16,0 0-1-16,0 0 0 15,4 0-7 1,16 0-1-16,7 0-10 0,4 0-66 16</inkml:trace>
  <inkml:trace contextRef="#ctx0" brushRef="#br0" timeOffset="97651.86">20972 10 360 0,'0'0'0'0,"0"0"-41"0,0 0-24 15,0 0 64 1,125 0-3-16,-73 0 3 15,-6 0 1-15,-8 0 1 16,-9 0-1-16,-5 0 0 16,-5 0 2-16,0 0 11 0,1 0 5 15,-4 0-16-15,-3 0 1 16,-6 0 1-16,-3 0 0 16,-2 6-4-16,-2 40 4 15,0 26-4 1,-19 20 3-16,-19 5-2 15,-9-3 3-15,-15 4-4 0,-12-8-5 16,-13-3-49-16,-8-9 6 16,-1-10 17-16,2-6-6 15,14-18-15-15</inkml:trace>
  <inkml:trace contextRef="#ctx0" brushRef="#br0" timeOffset="102690.83">9366 3284 4 0,'0'0'22'0,"0"0"21"16,0 0-15-16,0 0-20 0,0 0-8 16,0 0 0-1,0 0-1-15,56 0-3 0,-33 0 4 16,-4 0 1-1,1-11 5-15,-1-8-5 0,-2-5 7 16,-1 1-2 0,-3-7-4-16,0 1 4 0,1-3-1 15,4-2 1-15,1-6-6 16,4 0 0-16,2-6 0 16,4-5 2-16,-3-3 0 0,6-1-4 15,-4 0 4 1,3 1 1-16,0-2-3 15,-4 3-1-15,-2 1 1 16,-1 10 3-16,-3 2-3 16,-2 9 2-16,0-2-2 0,0-5 5 15,6-4-5 1,4-9-1-16,0-7 1 0,2 2 2 16,-2 0-2-1,-4 4 0-15,-1 2 0 0,-4 4 3 16,-2 4-3-1,-1 4 0-15,1 3 0 0,1 6 0 16,-2 0 1 0,-1 4-2-16,1-1 2 0,2 1 0 15,-2 0-1-15,1-6-1 0,0-1 1 16,0-4 1 0,0-3 1-16,-1-6-4 15,1-3 4-15,3 2-1 16,-2 5-1-16,1 4-3 15,3 6 3-15,-1 4 0 16,2 0 0-16,3 4 0 0,0-7 0 16,2 1 2-1,2-1-2-15,-2-5-2 0,-2 3 2 16,0 2 2-16,-1 0-2 16,3 4 0-16,0 0 0 15,2 2 1-15,0 4-1 16,0 2-3-16,1 4 3 15,-3 2 0-15,-5 1 0 16,1 4 0-16,-2 3 0 16,0 0 2-16,0 2-2 15,2 0-4-15,1-2 4 0,-1 4 1 16,1-4-1-16,1 0 0 16,0-3 0-1,2 0 3-15,-2 2-3 16,-3 2-2-16,-2-1 2 15,-2 4 0-15,1 0 0 16,0 0-2-16,6 0 2 0,0 0 2 16,2 7-2-16,2 2-1 15,3-1 1-15,3 0 3 16,6 2-3-16,1 2 0 16,1 2 0-16,-5 2 0 15,-4-3 0-15,-7-3-3 16,-2 7 3-16,2-1 1 15,-2 1-1-15,-1 6 0 0,1-3 2 16,-5-4 2 0,0 3-4-16,1-4 0 0,-4 2 0 15,2 1 1-15,-3-3 0 16,-1 3-2-16,4-1 2 16,-4-1 1-16,1 2-2 15,5 1-3-15,-4 0 3 16,6-1 0-16,-3-2 0 15,1-6-1-15,-2 0 1 16,2 0 1-16,-3-2-1 16,2 4 1-16,-2-2 1 0,3 7 0 15,2 0-1 1,4 7-1-16,2 0 1 0,2 3 4 16,-2-6-5-16,-4-2-1 15,-1-1 1-15,1-4 2 16,-2 0-2-16,-1 2 0 15,1-2 0-15,-1 2 4 16,7 2-4 0,0 0 0-16,4 3 0 0,0-4 2 15,-2-1-1-15,1 1-2 0,3-4 2 16,-1 5 2 0,7 3-3-16,-1 2-1 0,0 2 1 15,1-4 3 1,-6-1-3-16,-1-4 0 0,-1-1 0 15,-1-4 4 1,0-3-4-16,-6 2 2 0,1 1-1 16,-2-4 4-16,-2 4-4 15,-1-2-1-15,3 6 0 16,7 6 10-16,1-1-7 16,3 3-2-16,-1-5 1 15,-8-8 2-15,-2 2-4 16,0-6 0-16,-2 0 0 15,-3-1 0-15,-4 0 1 16,-2 1-1-16,-3 2 0 16,1 4 4-16,-4-2-3 15,3 1 2-15,1 6-2 0,3-3 5 16,4 4-6 0,4 2-2-16,8 4 2 0,0 0 3 15,-2 1-2 1,3-4-2-16,-10-3 2 0,1-3 1 15,-1-1-2 1,1-3-1-16,4 5 1 0,0 3 2 16,2-2 0-16,2 4-4 0,-2-3 4 15,3 0 0 1,-1 4-2-16,6 0-4 0,-2-2 4 16,-1 3 4-1,-1-6-4-15,-6 1 0 16,-2 0 0-16,4 0 2 15,1 2-2-15,-1 0-2 0,2 1 2 16,-4 1 2 0,-2 0 1-16,-5-3-6 15,0 0 6-15,3 3-2 0,-1 2-1 16,5 8-2 0,11 9 2-16,5 2-33 0,-18-15-130 15</inkml:trace>
  <inkml:trace contextRef="#ctx0" brushRef="#br0" timeOffset="107852.61">3802 12021 226 0,'0'0'1'0,"0"0"-2"0,0 0 2 16,0 0-2-1,0 0-18-15,0 0-21 0,0 0 18 16,-44-68 10-1,44 58-3-15,7 4-12 0</inkml:trace>
  <inkml:trace contextRef="#ctx0" brushRef="#br0" timeOffset="108462.18">4963 13582 157 0,'0'0'12'0,"0"0"-1"16,0 0-5-16,0 0-6 16,0 0-11-16,0 0-29 0,-22 0 10 15,22-11 19 1,3 5-9-16,1 0-25 0</inkml:trace>
  <inkml:trace contextRef="#ctx0" brushRef="#br0" timeOffset="108799.91">5329 11995 268 0,'0'0'9'0,"0"0"-9"0,0 0 0 15,0 0-43-15,0 0-12 16,0 0 6-16,0 57-48 16</inkml:trace>
  <inkml:trace contextRef="#ctx0" brushRef="#br0" timeOffset="109077.48">6178 13162 195 0,'0'0'14'0,"0"0"-12"16,0 0-2-16,0 0-18 15,0 0-14-15,0 0-21 16</inkml:trace>
  <inkml:trace contextRef="#ctx0" brushRef="#br0" timeOffset="109340.25">6597 11731 253 0,'0'0'36'16,"0"0"-25"-16,0 0-11 15,0 0-11-15,0 0-62 16,0 0 22-16,20-17-9 15</inkml:trace>
  <inkml:trace contextRef="#ctx0" brushRef="#br0" timeOffset="109600.85">6755 12823 201 0,'0'0'5'15,"0"0"-5"1,0 0 0-16,0 0-8 0,0 0-2 16,0 0-28-1,11 41-4-15,0-41 23 16,0-12 2-16,-1-3-55 0</inkml:trace>
  <inkml:trace contextRef="#ctx0" brushRef="#br0" timeOffset="109823.5">7326 11769 219 0,'0'0'94'16,"0"0"-92"-16,0 0-2 0,0 0-20 16,0 0-24-1,0 0-4-15,53-105-41 16</inkml:trace>
  <inkml:trace contextRef="#ctx0" brushRef="#br0" timeOffset="110070.14">7341 13216 300 0,'0'0'0'0,"0"0"-5"0,0 0-1 16,0 0-50-1,0 0-6-15,0 0-29 16</inkml:trace>
  <inkml:trace contextRef="#ctx0" brushRef="#br0" timeOffset="110317.21">8014 12046 260 0,'0'0'0'0,"0"0"-16"0,0 0-7 16,0 0-42-1,0 0-15-15</inkml:trace>
  <inkml:trace contextRef="#ctx0" brushRef="#br0" timeOffset="110520.09">8273 13228 193 0,'0'0'0'0,"0"0"-1"16,0 0-25-16,0 0-91 15</inkml:trace>
  <inkml:trace contextRef="#ctx0" brushRef="#br0" timeOffset="112513.47">7064 13022 0 0,'0'0'0'0,"0"0"0"0</inkml:trace>
  <inkml:trace contextRef="#ctx0" brushRef="#br0" timeOffset="113029.97">7299 12980 193 0,'0'0'48'0,"0"0"-22"16,0 0-19-16,0 0-7 16,0 0-25-16,0 0-42 0,8-14 27 15,13 1-85 1</inkml:trace>
  <inkml:trace contextRef="#ctx0" brushRef="#br0" timeOffset="113269.85">7606 11969 42 0,'0'0'227'15,"0"0"-222"1,0 0-5-16,0 0-7 0,0 0-57 16,0 0 18-16,-4-60-31 15</inkml:trace>
  <inkml:trace contextRef="#ctx0" brushRef="#br0" timeOffset="113502.82">7504 12729 338 0,'0'0'0'0,"0"0"-2"15,0 0 0-15,0 0-39 16,0 0-51-16,0 0 29 16,-7 18 12-16</inkml:trace>
  <inkml:trace contextRef="#ctx0" brushRef="#br0" timeOffset="113730.22">8114 11776 328 0,'0'0'3'0,"0"0"-3"16,0 0-1-16,0 0-67 15,0 0-55-15,0 0 10 16</inkml:trace>
  <inkml:trace contextRef="#ctx0" brushRef="#br0" timeOffset="113934.09">8203 12914 158 0,'0'0'150'0,"0"0"-149"0,0 0-1 16,0 0-35 0,0 0-45-16,0 0 18 0</inkml:trace>
  <inkml:trace contextRef="#ctx0" brushRef="#br0" timeOffset="114159.74">8587 12103 352 0,'0'0'29'0,"0"0"-29"16,0 0-8-16,0 0-10 15,0 0-118-15,0 0 43 16</inkml:trace>
  <inkml:trace contextRef="#ctx0" brushRef="#br0" timeOffset="114350.02">8635 13086 323 0,'0'0'1'0,"0"0"3"16,0 0-2-16,0 0-4 15,0 0-5-15,0 0-53 16,-17 55 18-16,42-62-30 15,-4-11 0-15</inkml:trace>
  <inkml:trace contextRef="#ctx0" brushRef="#br0" timeOffset="114570.09">8925 12178 389 0,'0'0'3'0,"0"0"1"16,0 0-4-16,0 0-86 0,0 0 22 16,0 0-1-1,47-25-42-15</inkml:trace>
  <inkml:trace contextRef="#ctx0" brushRef="#br0" timeOffset="114746.13">9059 12970 277 0,'0'0'35'0,"0"0"-23"0,0 0-12 15,0 0-49 1,0 0 1-16,0 0-42 16</inkml:trace>
  <inkml:trace contextRef="#ctx0" brushRef="#br0" timeOffset="114952.67">9732 12069 192 0,'0'0'183'16,"0"0"-183"-16,0 0-63 0,0 0-34 15,0 0-31 1</inkml:trace>
  <inkml:trace contextRef="#ctx0" brushRef="#br0" timeOffset="115134.82">9836 12815 249 0,'0'0'114'15,"0"0"-112"-15,0 0-4 16,0 0 2-16,0 0-84 16,0 0 36-16,66-42-28 15</inkml:trace>
  <inkml:trace contextRef="#ctx0" brushRef="#br0" timeOffset="115339.94">10380 11781 396 0,'0'0'11'15,"0"0"-11"-15,0 0-11 0,0 0-82 16,0 0 12-1,0 0-65-15</inkml:trace>
  <inkml:trace contextRef="#ctx0" brushRef="#br0" timeOffset="115530.27">10567 12354 348 0,'0'0'3'0,"0"0"-2"0,0 0-1 16,0 0-4-16,0 0-46 15,0 0-8 1,85 2-28-16</inkml:trace>
  <inkml:trace contextRef="#ctx0" brushRef="#br0" timeOffset="115731.88">10980 11694 380 0,'0'0'22'0,"0"0"-19"15,0 0-3 1,0 0-34-16,0 0-13 0,0 0 1 15,93-32-24 1,-67 32-14-16</inkml:trace>
  <inkml:trace contextRef="#ctx0" brushRef="#br0" timeOffset="115924.46">11224 12187 387 0,'0'0'0'0,"0"0"-12"16,0 0 2-16,0 0-73 16,0 0-15-16</inkml:trace>
  <inkml:trace contextRef="#ctx0" brushRef="#br0" timeOffset="116100.77">11630 11137 408 0,'0'0'21'0,"0"0"-21"0,0 0-6 16,0 0-101-1,0 0 17-15,0 0-124 0</inkml:trace>
  <inkml:trace contextRef="#ctx0" brushRef="#br0" timeOffset="131750.1">24625 1958 156 0,'0'0'1'0,"0"0"0"0,0 0-1 15,0 0-26 1,0 0-33-16,-35-134 27 0,47 86-8 16</inkml:trace>
  <inkml:trace contextRef="#ctx0" brushRef="#br0" timeOffset="132729.76">24700 694 198 0,'0'0'20'16,"0"0"-20"-16,0 0-4 16,0 0 3-16,0 0 1 15,51 158 9-15,-44-91 0 16,-5 2-1-16,-2 6-3 15,0-1 4-15,0-3 6 16,-9 3-14-16,-7-1 18 16,-1 8 1-16,-5 4-16 0,1 14 4 15,0 1-4 1,0 8 5-16,-1 3-9 16,1 5 2-16,4 6 0 15,3 1 2-15,3-7-3 0,5-13-2 16,-1-15 2-16,3-6 2 15,-6-4-3-15,4 0-2 16,-5 4 2-16,-1-2 2 16,2-1-2-16,-1 5 0 15,-1 5 0-15,1 0 3 0,3 2-3 16,-2-5-3 0,4-2 3-16,-1-9 1 15,1-6-1-15,-4-2 0 16,-1-9 0-16,0-4 4 15,-3-4-4-15,-1-4-4 16,-3 0 4-16,3-2 3 16,-5-1-2-16,1-3-2 15,0-5 2-15,-1 4 0 0,-1-7-1 16,2-3-2 0,1-2 2-16,2-6 2 0,5-7-1 15,2-7-2-15,5-3 2 16,2 0 2-16,2-4-3 15,-3 0-5-15,3 3 5 16,-2-3-1-16,2 0-3 16,-2 0 3-16,2 0 0 15,0 0 1-15,0 0 0 16,0 0-2-16,0 0 2 0,0 0 0 16,0 0 0-16,0 0-8 15,0 0-32-15,4 3 7 16,7 1 6-16,0 1-41 15,-4-1-16 1</inkml:trace>
  <inkml:trace contextRef="#ctx0" brushRef="#br0" timeOffset="133330.03">23189 4037 143 0,'0'0'70'0,"0"0"-70"16,0 0 0-16,0 0-1 16,154 16 1-1,-73-16 1-15,19 0-1 0,18-7-1 16,15-11 1-1,15 0 4-15,10 4-1 0,6 8-3 16,8 6 0 0,9 0 3-16,1 0-3 0,-2 11 2 15,3-2-2-15,7-5 3 0,-7-4-2 16,-8 0-2 0,-7 0 2-16,-20-18 0 0,-5 0-1 15,0 3 2 1,-5 5-2-16,-2 5 4 0,2 5 2 15,-7 0-2 1,-1 15-3-16,-5 16 2 0,4 12-3 16,-4 4 0-16,-9 1-3 0,-21-7 2 15,-26-13-15 1,-25-10 0 0,-21-12-9-16,-11-4 0 0,-12-2 11 15,0 0 8 1,-14-4-8-16,-17-8-103 0</inkml:trace>
  <inkml:trace contextRef="#ctx0" brushRef="#br0" timeOffset="135059.82">24818 1896 398 0,'0'0'6'0,"0"0"-6"0,0 0 1 0,0 0-1 15,0 0-5 1,0 0-65-16,0 0-26 0,-25-7 48 16,65 29-34-1</inkml:trace>
  <inkml:trace contextRef="#ctx0" brushRef="#br0" timeOffset="135251.75">25009 1965 382 0,'0'0'4'16,"0"0"9"-16,0 0-13 15,0 0-44-15,0 0-77 16,0 0 61-16,77 23-48 16</inkml:trace>
  <inkml:trace contextRef="#ctx0" brushRef="#br0" timeOffset="135430.04">25357 2570 375 0,'0'0'8'0,"0"0"-8"16,0 0-27-16,0 0-120 16,0 0 39-16</inkml:trace>
  <inkml:trace contextRef="#ctx0" brushRef="#br0" timeOffset="135602.47">25580 2948 443 0,'0'0'2'16,"0"0"4"-16,0 0-6 15,0 0-24-15,0 0-101 16,0 0 50-16,42 75-26 15</inkml:trace>
  <inkml:trace contextRef="#ctx0" brushRef="#br0" timeOffset="135749.89">25888 3184 312 0,'0'0'31'0,"0"0"-22"15,0 0-9 1,0 0-39-16,0 0-45 0,0 0-9 16</inkml:trace>
  <inkml:trace contextRef="#ctx0" brushRef="#br0" timeOffset="135920.16">26435 3517 483 0,'0'0'0'15,"0"0"-14"-15,0 0-74 16,0 0-60-16,0 0 18 16</inkml:trace>
  <inkml:trace contextRef="#ctx0" brushRef="#br0" timeOffset="136081.17">26950 3276 301 0,'0'0'122'0,"0"0"-116"16,0 0-6-16,0 0-33 15,0 0-74-15,0 0 21 16,45 0-24-16</inkml:trace>
  <inkml:trace contextRef="#ctx0" brushRef="#br0" timeOffset="136249.93">27110 3169 352 0,'0'0'36'16,"0"0"-2"-16,0 0-32 0,0 0-2 15,0 0-48 1,0 0-77-16,5-9 11 0</inkml:trace>
  <inkml:trace contextRef="#ctx0" brushRef="#br0" timeOffset="136400.12">27002 3029 518 0,'0'0'12'16,"0"0"-12"-16,0 0-16 0,0 0-126 15,0 0-27-15</inkml:trace>
  <inkml:trace contextRef="#ctx0" brushRef="#br0" timeOffset="136571.95">27445 2524 392 0,'0'0'131'15,"0"0"-104"1,0 0-27-16,0 0-2 0,0 0-100 16,0 0-6-1,60-64-44-15</inkml:trace>
  <inkml:trace contextRef="#ctx0" brushRef="#br0" timeOffset="136720.12">27688 2013 574 0,'0'0'2'15,"0"0"-2"1,0 0-47-16,0 0-125 0,0 0 59 15</inkml:trace>
  <inkml:trace contextRef="#ctx0" brushRef="#br0" timeOffset="136890.25">27792 1794 643 0,'0'0'0'16,"0"0"-10"-16,0 0-43 16,0 0-131-16,0 0 61 15,0 0-100-15</inkml:trace>
  <inkml:trace contextRef="#ctx0" brushRef="#br0" timeOffset="137060.09">27665 1538 562 0,'0'0'8'0,"0"0"-7"16,0 0-1-16,0 0-121 16,0 0-67-16,0 0 30 0</inkml:trace>
  <inkml:trace contextRef="#ctx0" brushRef="#br0" timeOffset="137220.17">27465 1620 524 0,'-47'-4'8'0,"36"1"-8"16,11 3 0-16,13 0-77 15,28 0-54-15,5 6 21 16</inkml:trace>
  <inkml:trace contextRef="#ctx0" brushRef="#br0" timeOffset="137365.85">27665 1538 416 0,'56'122'33'15,"-58"-122"-17"-15,2 0-16 0,0 6-17 16,16 18-40-1,19 19-4-15,-3 2-49 0</inkml:trace>
  <inkml:trace contextRef="#ctx0" brushRef="#br0" timeOffset="137510.04">27839 2246 13 0,'0'0'543'15,"0"0"-543"1,0 0-3-16,0 0-53 16,0 0-97-16,0 0 24 15</inkml:trace>
  <inkml:trace contextRef="#ctx0" brushRef="#br0" timeOffset="137679.87">27314 2652 525 0,'0'0'4'15,"0"0"4"-15,-117 0-8 0,117 0-49 16,11 11-74 0,16-3-56-16</inkml:trace>
  <inkml:trace contextRef="#ctx0" brushRef="#br0" timeOffset="137829.92">27314 2652 503 0,'-154'-78'12'16,"140"77"-11"-16,14 1-1 15,14 0-94-15,28 4-11 0,-1 10-33 16</inkml:trace>
  <inkml:trace contextRef="#ctx0" brushRef="#br0" timeOffset="137990.16">27459 2827 524 0,'0'0'16'0,"0"0"-16"15,0 0-17-15,0 0-81 16,0 0 29-16,0 0-61 16</inkml:trace>
  <inkml:trace contextRef="#ctx0" brushRef="#br0" timeOffset="138150.07">27216 3296 503 0,'0'0'6'16,"0"0"-12"-16,0 0-7 0,0 0-83 15,0 0-79-15</inkml:trace>
  <inkml:trace contextRef="#ctx0" brushRef="#br0" timeOffset="138335.57">26879 3292 367 0,'0'0'179'0,"-114"-8"-158"16,106 8-21-16,8 0-27 16,17 0-91-1,19 0-13-15,-12 0-56 0</inkml:trace>
  <inkml:trace contextRef="#ctx0" brushRef="#br0" timeOffset="138493.51">26754 3387 419 0,'0'0'216'16,"-126"0"-216"-16,123 0-10 0,3 15-38 15,32 22-100 1,10 5 47-16,-16-12-101 0</inkml:trace>
  <inkml:trace contextRef="#ctx0" brushRef="#br0" timeOffset="138653.94">26398 3773 553 0,'0'0'0'16,"0"0"0"-16,0 0-41 0,0 0-129 15,0 0 7-15</inkml:trace>
  <inkml:trace contextRef="#ctx0" brushRef="#br0" timeOffset="138829.81">26360 3331 564 0,'0'0'10'0,"0"0"-9"16,-114-37-1-16,114 37-47 15,25 0-109-15,4 8-5 16</inkml:trace>
  <inkml:trace contextRef="#ctx0" brushRef="#br0" timeOffset="138999.88">25716 3615 535 0,'0'0'3'0,"0"0"-6"15,0 0 0-15,0 0-104 16,0 0-24-16,0 0-35 16</inkml:trace>
  <inkml:trace contextRef="#ctx0" brushRef="#br0" timeOffset="139150.04">25760 3248 330 0,'0'0'126'0,"0"0"-126"0,0 0-13 15,0 0-74-15,0 0-101 16</inkml:trace>
  <inkml:trace contextRef="#ctx0" brushRef="#br0" timeOffset="139340.09">25495 2949 546 0,'0'0'2'16,"-136"0"0"-16,125 0-4 15,11 0-45-15,0 0-72 16,18 0-73-16</inkml:trace>
  <inkml:trace contextRef="#ctx0" brushRef="#br0" timeOffset="139513.1">25123 3039 475 0,'0'0'15'15,"0"0"7"1,0 0-22-16,0 0-3 0,0 0-96 16,0 0-44-16,-47 3-21 0</inkml:trace>
  <inkml:trace contextRef="#ctx0" brushRef="#br0" timeOffset="139689.88">25157 2419 656 0,'0'0'0'16,"-116"-59"-2"0,120 59-77-16,45 0-126 15,-2-6 46-15</inkml:trace>
  <inkml:trace contextRef="#ctx0" brushRef="#br0" timeOffset="139861.91">25088 2312 529 0,'0'0'0'0,"0"0"-10"0,0 0-63 15,0 0-116-15,0 0-33 16</inkml:trace>
  <inkml:trace contextRef="#ctx0" brushRef="#br0" timeOffset="140037.56">24677 2751 462 0,'0'0'0'16,"0"0"0"-16,0 0-35 15,0 0-101-15,0 0-1 16</inkml:trace>
  <inkml:trace contextRef="#ctx0" brushRef="#br0" timeOffset="140210.79">24963 2206 448 0,'0'0'1'0,"0"0"-1"15,0 0-6 1,0 0-129-16,0 0-47 0</inkml:trace>
  <inkml:trace contextRef="#ctx0" brushRef="#br0" timeOffset="142624.59">23461 4121 78 0,'0'0'60'0,"0"0"-33"16,0 0-23-16,0 0-4 16,0 0 4-16,0 0-4 15,0 0-6-15,0 0 6 0,2-3 1 16,5-5 4-16,4 2-5 16,-2 0 0-16,4 3 0 15,1-5 6 1,1 2-6-16,1-5 8 0,4 4-7 15,0 1 6 1,3-5-4-16,4 3-2 0,1-4 9 16,3 2 2-16,3 1-6 0,-1-4 5 15,3 3-9 1,2-4 13-16,4 1-2 16,7-2 4-16,3-1-4 15,6-1 1-15,6 0-14 16,3-4 4-16,4 2-1 15,-2-7 8-15,0-2-10 16,-4 0 1-16,-5 1 0 16,-5 5 1-16,-1 3 0 15,0 1-4-15,-1 1 3 16,0 5 5-16,5 0-7 0,-2 3 1 16,4-4-1-16,2 1 5 15,-1-5-4-15,3 2-2 16,-4-7 3-16,-2-2 4 15,1-2-6-15,1 0-3 16,0 1 3-16,-2 3 4 16,0 3-3-16,-3-2-2 15,3 2 2-15,2-3 4 16,3-2-5-16,1-5 0 16,6-5 0-16,3-4 1 15,2-8 1-15,6-4-4 0,-6-3 4 16,2-1 1-1,-4 1-3-15,-4 6 0 0,2 6 0 16,0 3 3-16,4 3-1 16,2-1-4-16,1-4 4 15,0-4 0-15,0-8-2 0,4-8 0 16,-1-1 0 0,2 3 4-16,-4-2-3 0,2 4-2 15,-2 2 2 1,-2-1 0-16,-2 7-1 15,-7 8-7-15,5 2 7 16,-2 0 4-16,1 0-3 0,-1-2-2 16,0-2 2-16,-3-2 0 15,0-1-1-15,-1 1-2 16,-5 2 2-16,-2 2 1 16,-4 2-1-16,-3 5 0 15,-1-6 0-15,-6 3 3 16,1 2-3-16,-3 0-1 15,1 3 1-15,-3 4 3 16,-4 3-1-16,-4 2-4 16,-6 1 4-16,-1 3 1 15,-4 2-3-15,-3 1-3 16,-7 8 3-16,-4 0 2 0,-2 4-2 16,-2 1 0-16,-3-2 0 15,0 0 8-15,0 2 9 16,0-2-7-16,0 4-2 15,-2 0 0-15,2 0-7 16,-2 0-2-16,0 0 2 16,0 0 1-16,0 0-2 0,0 0 1 15,0 0 0 1,0 0 7-16,0 0-6 0,0 0-2 16,0 0 3-1,0 0 1-15,0 0-4 0,0 0-4 16,0 0-1-1,0 0-19-15,0 0-21 0,10 0-10 16,3 0-72 0,-13 0-37-16</inkml:trace>
  <inkml:trace contextRef="#ctx0" brushRef="#br0" timeOffset="147411.04">24754 2039 86 0,'0'0'21'0,"0"0"-12"15,0 0 0-15,0 0-8 16,0 0 1-16,0 0-1 16,0 0 8-16,0 0-4 0,-32-26 6 15,32 26-5-15,0 0-6 16,0 0-43-16</inkml:trace>
  <inkml:trace contextRef="#ctx0" brushRef="#br0" timeOffset="150716.21">24729 1556 17 0,'0'0'65'0,"0"0"-47"16,0 0-8 0,0 0-2-16,0 0-7 0,0 0-2 15,-7-6 0 1,7 6-24-16,0 0-26 0</inkml:trace>
  <inkml:trace contextRef="#ctx0" brushRef="#br0" timeOffset="151050.13">24729 1556 22 0,'-21'-12'32'16,"15"12"-12"-16,0 0-16 15,-3 0 3-15,-1 0-1 16,2 0-3-16,-3 0 9 16,-1 0-4-16,1 0 2 15,1 0-9-15,-2 0 0 16,-1 0 2-16,-1 6 5 16,-1 4-6-16,-1 4 2 15,1 2-2-15,-1 2 4 16,3 1-6-16,-1 4 0 15,5-2 0-15,3-2-1 16,-1-1 1-16,3-2-2 16,-1-6 2-16,5 2-1 15,0-1 1-15,0-2-15 0,0 1-7 16,0 2-14-16</inkml:trace>
  <inkml:trace contextRef="#ctx0" brushRef="#br0" timeOffset="152272.29">23202 3327 12 0,'0'0'60'0,"0"0"-60"0,0 0-11 16,0 0-3-1,0 0-19-15</inkml:trace>
  <inkml:trace contextRef="#ctx0" brushRef="#br0" timeOffset="154199.67">23202 3327 59 0,'-122'-4'38'15,"109"4"-13"-15,4 0-12 16,5 0-3-16,-2 0-10 15,6 0 2-15,0 0 0 16,0 0-1-16,-2 0-1 16,0 0 1-16,0-3 24 15,-2 3 1-15,-1-1 0 0,3 1-1 16,2 0-1 0,0 0-19-16,0 0-5 0,0 0-2 15,0 0 1 1,0 0 1-16,15 0-4 0,4 0 4 15,-2 0-1 1,3-5-4-16,1 0 5 0,-2-2 0 16,6 1 5-16,2-2-5 15,6 4 1-15,5 0-1 16,2 4 4-16,2-2-4 0,6 0 0 16,4-1 0-1,6-4 5-15,5 0-5 0,3-4-2 16,4-1 2-1,-5-3 2-15,-1 1 0 0,-6-1-2 16,-5-1 1 0,-1 3 9-16,-1 0-2 0,3 3-6 15,6 0 4-15,3 1 1 16,3 2-6-16,5-3-1 16,-2-2 1-16,-2-3 5 15,-7 0-6-15,-2-3 2 16,-4-3-2-1,-5 0 10-15,-5-2-9 0,0 3 4 16,1 0-2-16,0 2 4 16,4 2-7-16,0 2-1 15,0 2 1-15,2 0 3 16,-2 0-2-16,-4-2-2 0,-1-2 2 16,-1 2 3-1,-3-1-4-15,0 0-4 0,3 1 4 16,1-1 4-1,1 2-4-15,3 1 0 0,4-2 0 16,-4 0 1 0,6 0-1-16,2 0-4 0,0-3 4 15,2 2 3-15,0 3-3 0,-1-1 0 16,1 3 0 0,-4 2 1-16,-1 3-1 0,0-4-4 15,1 1 4 1,0 0 6-16,-1 0-5 0,-2 1-2 15,1-2 2 1,-3 1 3-16,-3-2-4 0,2 5-4 16,-4-4 4-16,-5 3 3 15,-2 0-2-15,-4 0-2 16,-2 2 2-16,3 0 1 16,1 2-2-16,1 2-1 15,-1 0 1-15,3 0 2 16,3 0-1-16,-1 0-2 15,1 0 2-15,2-2 3 16,2 0-4-16,2 0-4 16,-1-4 4-16,1 2 3 15,-3-2-3-15,4 3 0 16,-4 3 0-16,-3-3 2 16,-2 3-2-16,-1 0-4 15,-5 0 4-15,1 0 2 16,-3 0-1-16,2 0-2 15,1-4 2-15,2 0 1 16,2 0-2-16,-1 2-3 0,1 2 3 16,-2 0 1-1,-5 0-1-15,-2 0 0 0,-2 0 0 16,0 0 2-16,-1 0-2 16,3 0-2-16,0 0 2 15,5 0 0-15,-3 0 1 0,4 0-2 16,1 0 2-1,3 0 1-15,-2 0-2 0,1 0-2 16,0 0 2 0,-1 0 1-16,2 0-1 0,-2-2 0 15,-1-2 0-15,2 2 2 16,2-3-2-16,0-1-2 16,4 4 2-16,-3-3 1 15,1 1 0-15,0 0-2 16,-3 2 2-16,0 0 3 15,3 0-4-15,1 0-6 16,4 0 6-16,11 2 1 16,0 0 0-16,0-2-2 15,-4 2 2-15,-4-2 3 16,-3 0-4-16,2 2-6 0,0 0 6 16,-2-2 2-1,-5 0-2-15,-4-2 0 0,-7 2 0 16,-6-4 4-1,0 2-4-15,-4-3 0 0,6 0 4 16,2-1 15 0,2 0-17-16,1 1 0 0,-1 0 1 15,-2 2 0-15,0 4-3 0,0 0-3 16,-2 1 3 0,-5-3 4-16,-5 1-3 0,-3 0-2 15,-5 0 2 1,-5 2 2-16,1 0-3 15,-3 0 4-15,0 0-1 16,-2-3 4-16,0 3-6 0,0 0-2 16,0 0 2-16,2 0 4 15,0 0-5-15,-2 0-5 16,0 0 5-16,3 0 5 16,-3 0-5-16,0 0 0 15,0 0 0-15,0 0 4 16,0 0-4-16,0-1 0 15,0 1 0-15,0 0 4 16,0 0-2-16,0 0-4 16,0 0 4-16,0 0 0 15,0 0-2-15,0 0-2 16,0 0 2-16,0 0 1 16,0 0-1-16,0 0 0 0,0 0 0 15,0 0 2 1,0 0-2-16,3 0-6 0,1 0 6 15,5 0 3 1,-1 0-2-16,4 0-2 16,-1-4 2-16,-1 4 1 15,2-2-2-15,-1 0-3 0,1 0 3 16,-4 0 1-16,1 0 0 16,-5-1-2-16,1 3 2 15,-3 0 1-15,-2 0-2 16,3 0-2-16,-3 0 2 15,0 0 5-15,0 0-4 16,0 0-1-16,0 0 2 16,2 0-4-16,-2 0 2 15,0 0 0-15,0 0 2 16,0 0 0-16,0 0-2 0,0 0-10 16,2 0-34-16,-2 17-60 15,-2-3-75-15</inkml:trace>
  <inkml:trace contextRef="#ctx0" brushRef="#br0" timeOffset="159289.65">24310 10321 33 0,'0'0'5'0,"0"0"-4"15,0 0-1-15,0 0 0 0,0 0-2 16,0 0-30-16</inkml:trace>
  <inkml:trace contextRef="#ctx0" brushRef="#br0" timeOffset="159360.75">24310 10321 0 0,'-47'-163'10'0,"43"122"-10"16,2-6-10-16</inkml:trace>
  <inkml:trace contextRef="#ctx0" brushRef="#br0" timeOffset="167282.93">15601 15012 69 0,'0'0'5'0,"0"0"-4"16,0 0 21-16,0 0 29 0,0 0 15 15,0 0 1 1,0 0-24-16,-14-1-33 0,14 1-8 16,0 20 2-1,9 20 1-15,11 22 3 0,3 18-6 16,1 31 2-1,-7 23 5-15,0 13-9 0,-11 23 6 16,-4 4 8 0,-2 1 13-16,0 18-12 0,0 7-14 15,0-4 1-15,2-7 1 16,7-24 0-16,-2-31-6 16,-4-20 6-16,-3-14-2 15,0-11-1-15,0-6-3 16,0-6 3-1,0-10 2-15,0-8-2 0,0-11 0 16,8-12-7-16,5-4 5 16,10-5-23-16,4-1-27 15,2-12-39-15,-3-14-71 16</inkml:trace>
  <inkml:trace contextRef="#ctx0" brushRef="#br0" timeOffset="167918.84">13259 17427 233 0,'0'0'70'16,"0"0"-70"-16,0 0-46 16,0 0 46-16,160 18-4 15,-78-14 4-15,19 6-1 0,16 3 2 16,24-4 17-16,22-4-1 16,17-2-3-16,23-3 1 15,22 0 4 1,27-17-12-16,18-6 1 15,19 1-8-15,5-4 9 16,-2 0-9-16,0-1 0 0,-7-4 0 16,-6 3 4-16,-5 1-2 0,-9 2-3 15,-17 6 3 1,-13 6 6-16,-19 5 3 0,-8 8-9 16,-17 0 2-1,-19 12 2-15,-23 10-5 0,-28 6-2 16,-30 2 2-1,-20 2 3-15,-17-5-4 0,-19-6-5 16,-10-3 5 0,-12-12 0-16,-6-1-2 0,-7-2-3 15,0-3-20-15,0 0-7 16,-36 0-91-16</inkml:trace>
  <inkml:trace contextRef="#ctx0" brushRef="#br0" timeOffset="168620.04">16059 15508 495 0,'0'0'15'0,"0"0"-15"0,0 0-27 16,0 0-88-1,0 0 41-15,0 0-5 0,12 22-13 16,-4 0-31 0</inkml:trace>
  <inkml:trace contextRef="#ctx0" brushRef="#br0" timeOffset="168829.69">16291 15883 469 0,'0'0'6'0,"0"0"8"15,0 0-14 1,0 0-1-16,0 0-53 0,0 0-40 16,-47-10-13-1,59 24 31-15,1-2-74 0</inkml:trace>
  <inkml:trace contextRef="#ctx0" brushRef="#br0" timeOffset="168982.89">16291 15883 136 0,'127'-18'229'0,"-138"18"-212"15,9 0-11 1,2 0-6-16,0 0-40 0,0 0-37 15,0 16-59 1</inkml:trace>
  <inkml:trace contextRef="#ctx0" brushRef="#br0" timeOffset="169159.92">16458 16146 310 0,'0'0'33'16,"0"0"-21"-16,0 0-9 15,0 0-3-15,0 0-18 16,0 0-109-16,-60 58 20 16</inkml:trace>
  <inkml:trace contextRef="#ctx0" brushRef="#br0" timeOffset="169319.79">16441 16343 169 0,'0'0'65'16,"0"0"-45"-16,0 0-19 15,0 0 16-15,0 0 4 16,0 0 2-16,0 0-23 16,0 0-3-16,6 4-16 15,7 1-33-15,5-1-60 16</inkml:trace>
  <inkml:trace contextRef="#ctx0" brushRef="#br0" timeOffset="169480">16661 16383 233 0,'0'0'68'0,"0"0"-60"16,0 0-5-16,0 0 2 15,0 0-3-15,0 0-4 16,0 14-49-16,4 4-33 0,1 0-85 15</inkml:trace>
  <inkml:trace contextRef="#ctx0" brushRef="#br0" timeOffset="169619.67">16830 16601 429 0,'0'0'38'16,"0"0"-38"-16,0 0-5 15,0 0-84-15,0 0-32 16,0 0 10 0</inkml:trace>
  <inkml:trace contextRef="#ctx0" brushRef="#br0" timeOffset="169779.97">16906 16793 234 0,'0'0'131'0,"0"0"-115"15,0 0-14 1,0 0-2-16,0 0 4 0,0 0-8 16,-4 9-15-16,4 1-45 15,8 4-24-15,13-6-106 16</inkml:trace>
  <inkml:trace contextRef="#ctx0" brushRef="#br0" timeOffset="169909.61">17149 16914 202 0,'0'0'218'0,"0"0"-218"0,0 0-22 15,0 0-96-15,0 0 18 16</inkml:trace>
  <inkml:trace contextRef="#ctx0" brushRef="#br0" timeOffset="170099.9">17417 17102 181 0,'0'0'106'16,"0"0"-105"-16,0 0-1 15,0 0-21-15,0 0-24 16,0 0 12-16,79 0-38 15,-56 0 27-15</inkml:trace>
  <inkml:trace contextRef="#ctx0" brushRef="#br0" timeOffset="170250.07">17688 17070 340 0,'0'0'62'0,"0"0"-62"15,0 0-27-15,0 0-35 16,0 0-23-16,0 0-1 16</inkml:trace>
  <inkml:trace contextRef="#ctx0" brushRef="#br0" timeOffset="170400.17">17916 16990 275 0,'0'0'122'0,"0"0"-105"16,0 0-17-16,0 0-9 16,0 0-28-16,0 0-38 15,0-9-58-15,6 9 12 16</inkml:trace>
  <inkml:trace contextRef="#ctx0" brushRef="#br0" timeOffset="170559.96">17916 16990 310 0,'71'-90'81'0,"-82"86"-66"15,1 0-13-15,4 4-4 16,-1-5-5-16,-1 5-44 0,-2 0-96 16,6 0-54-1</inkml:trace>
  <inkml:trace contextRef="#ctx0" brushRef="#br0" timeOffset="170729.99">17911 16852 299 0,'0'0'54'16,"0"0"-35"-16,0 0-9 16,0 0 0-16,0 0-2 15,0 0-8 1,0-4-14-16,5 4-95 0,14 0-55 15</inkml:trace>
  <inkml:trace contextRef="#ctx0" brushRef="#br0" timeOffset="170879.92">18263 16709 481 0,'0'0'63'16,"0"0"-61"-1,0 0-2-15,0 0-7 0,0 0-61 16,0 0-57 0,-42-22-110-16</inkml:trace>
  <inkml:trace contextRef="#ctx0" brushRef="#br0" timeOffset="171031.62">18058 16423 427 0,'0'0'30'0,"0"0"-20"15,0 0-10-15,0 0-42 16,0 0-117-16</inkml:trace>
  <inkml:trace contextRef="#ctx0" brushRef="#br0" timeOffset="171206">18232 16312 396 0,'0'0'43'16,"0"0"-25"-16,0 0-17 16,0 0-1-16,0 0-10 15,0 0-26-15,16-14-83 16,5 14-18-16</inkml:trace>
  <inkml:trace contextRef="#ctx0" brushRef="#br0" timeOffset="171370.01">18388 15998 580 0,'0'0'0'15,"0"0"-7"-15,0 0-47 16,0 0-98-16,0 0-77 16</inkml:trace>
  <inkml:trace contextRef="#ctx0" brushRef="#br0" timeOffset="171524.89">18357 15766 341 0,'0'0'0'0,"0"0"-233"15</inkml:trace>
  <inkml:trace contextRef="#ctx0" brushRef="#br0" timeOffset="171719.66">18711 15441 279 0,'0'0'127'15,"0"0"-127"1,0 0-154-16,0 0-98 0</inkml:trace>
  <inkml:trace contextRef="#ctx0" brushRef="#br0" timeOffset="171869.79">18803 15163 89 0,'0'0'0'0</inkml:trace>
  <inkml:trace contextRef="#ctx0" brushRef="#br0" timeOffset="172082.47">18641 14972 200 0,'0'0'31'15,"0"0"23"-15,0 0-46 0,0 0 2 16,0 0-6-16,0 0-8 16,-64-33-17-16,64 29-29 15,0-4 17-15,0-4-14 16</inkml:trace>
  <inkml:trace contextRef="#ctx0" brushRef="#br0" timeOffset="172304.51">18263 15119 489 0,'0'0'30'0,"0"0"8"16,0 0-37-16,0 0-2 16,0 0-1-16,0 0-3 15,-42 0 1-15,55 0-14 16,18 18-7-16,9 10-54 0,-1-2-101 16</inkml:trace>
  <inkml:trace contextRef="#ctx0" brushRef="#br0" timeOffset="172469.89">18560 15436 595 0,'0'0'17'0,"0"0"-17"0,0 0-37 15,0 0-79 1,0 0-21-16,0 0 23 15</inkml:trace>
  <inkml:trace contextRef="#ctx0" brushRef="#br0" timeOffset="172659.62">18211 15611 439 0,'0'0'143'16,"0"0"-143"-16,0 0-50 15,0 0-100-15,0 0-3 0</inkml:trace>
  <inkml:trace contextRef="#ctx0" brushRef="#br0" timeOffset="172829.81">18488 15521 481 0,'0'0'0'0,"0"0"-6"15,0 0-103-15,0 0 17 0,0 0-28 16</inkml:trace>
  <inkml:trace contextRef="#ctx0" brushRef="#br0" timeOffset="173021.65">18713 15621 439 0,'0'0'0'0,"0"0"-73"0,0 0-56 15,0 0-30-15</inkml:trace>
  <inkml:trace contextRef="#ctx0" brushRef="#br0" timeOffset="173209.66">18457 15538 484 0,'0'0'0'0,"0"0"-18"15,0 0-48-15,0 0-189 16</inkml:trace>
  <inkml:trace contextRef="#ctx0" brushRef="#br0" timeOffset="177269.94">17683 17156 14 0,'0'0'43'16,"0"0"-14"-16,0 0-7 0,0 0-17 16,0 0-5-16,0 0-31 15</inkml:trace>
  <inkml:trace contextRef="#ctx0" brushRef="#br0" timeOffset="178840.16">14872 17218 81 0,'0'0'0'0,"0"0"-2"16,0 0-63-1</inkml:trace>
  <inkml:trace contextRef="#ctx0" brushRef="#br0" timeOffset="179711.52">14872 17218 3 0,'31'-27'32'0,"-31"23"-22"0,0 0-1 16,0 4 6-16,0-4 10 16,0 4 3-16,0-2-5 15,0 2 1-15,0 0-7 16,0 0-16-16,0 0 4 15,0 0 1 1,0 0-2-16,0 0-3 0,0 0 4 16,0 0-4-16,0 0-1 0,0 0 0 15,0 0 0 1,0 0 0-16,0 0 2 0,0 0-2 16,0 0 2-1,0 0 6-15,0 0 2 0,0 0-9 16,2 0 1-1,3-4 1-15,1 4-2 0,4 0-1 16,-2 0 2 0,1 0-1-16,1 0 0 0,5 0 2 15,3 0-3-15,3 0 3 16,6 0 2-16,2 0-4 16,3 0 2-1,1 0 2-15,2-8 7 0,4 4-12 16,-1-6 6-16,-1 1 0 15,5 4 1-15,3-3-1 16,-1 3-5-16,4-1 5 16,3-1-2-16,0-2-1 15,7-1 0-15,-2-3 2 16,4-4-2-16,0-1-3 16,-2 0 6-16,0-4-6 15,-5 4 0-15,-8 5 1 16,-7 4-1-16,-9 5 3 0,-4 4-3 15,-4 0 0-15,4 0 0 16,2 0 0 0,2 0 0-16,4 0 1 0,3-2-1 15,-1-10 2-15,2 2-1 16,-4-6-1-16,-2 2 3 16,-2 4-2-16,-7-5 1 15,-2 4 2-15,0 1 0 16,-4 2 0-16,0-1-2 0,-1 3-2 15,-1 3 1 1,-4-1-1-16,1-4 0 0,1 6 0 16,-1-2 0-1,-3 0 1-15,0 0-1 0,1-2 0 16,-1 2 0-16,3-1 0 16,3-2 0-16,-1 1-1 15,-1 2 1-15,0-4 1 16,-3 3 2-16,-4 4-3 15,-2 1 0-15,-3 0 0 16,0 0 0-16,0 0 3 16,2 0-3-16,-2 0 4 15,0 0-3-15,0 0-1 0,0 0 3 16,0 0-3-16,2 0 0 16,4 0-6-16,5 0-2 15,-6 14-64 1,-5 12-117-16</inkml:trace>
  <inkml:trace contextRef="#ctx0" brushRef="#br0" timeOffset="181785.48">15136 17306 86 0,'0'0'5'0,"0"0"-4"15,0 0-2-15,0 0-1 16,0 0 2-16,0 0 10 0,88-21 8 16,-70 13 8-16,2-7-6 15,2 2 5-15,9-5-1 16,2-4-21-16,8-4 2 16,1 4-3-16,5-6-2 15,2 1 0-15,2 5 4 16,-2 0-3-16,0-2-1 15,-2 9 4-15,-5-4-4 16,-2 9 2-16,-2-4 0 0,-2 7 0 16,-2-2 0-1,1 3 0-15,-4 2-2 0,1-4 3 16,-3 2-3-16,-3-3 2 16,1-2-2-16,-3 1 0 15,3 0 3-15,-2-3 0 16,-1 5 7-16,1-1-10 15,1 5 10-15,-1-6-5 16,-1 2-5-16,1-3 0 16,2 4 2-16,0-3-2 0,-4-2 0 15,0 2 3-15,2-4-3 16,-8 6 7-16,1 0 4 16,3 2-5-16,-6-2-4 15,5 0 2-15,-3 2-4 16,2 2 1-16,-1 4-1 15,1-5 2-15,2 5-2 16,-1-5 0-16,4 1 1 16,0-5-1-16,8 1 1 15,-1 2 3-15,4-7-3 16,4 4 4-16,-1-5-2 0,-1 2-3 16,-1 3 1-1,-3-4 1-15,-2 3-2 0,3 2 1 16,-5 3-1-1,0 0 1-15,-2 5 0 0,-1-3-1 16,1-2 0 0,0 5 0-16,2-8 0 0,2 2 1 15,3-6-1-15,1 1 0 16,-4-2 1-16,3 5-1 16,-5-6 3-16,-5 5-2 0,1 3-1 15,-5 4-1 1,0 2 1-16,3 0 1 0,-2 0-1 15,-1 0 0 1,1 0 0-16,-2 0 0 0,2-5 0 16,-1-3 1-16,-1 4-1 15,2-2 2 1,-2 2-2-16,-3 0 0 0,3-2 0 16,-4 1 0-1,1 5 0-15,-3-3 0 0,3 3 0 16,-3-4 0-1,5-2 1-15,-3-2-1 0,5 0 2 16,-2 2-2-16,2-6 1 16,3 6 1-16,-2-2-2 15,4-2 4-15,-2 2-3 0,1-1-1 16,-2 0 1 0,3 5-1-16,-3-6 0 0,5-3 3 15,2-1-3 1,0 2 4-16,-2 2 0 0,-1-2-4 15,-2 2 3 1,-1 3-3-16,2 1 0 16,-4 1-1-16,0 1 1 0,1-4 1 15,1 2 0 1,0-2-1-16,2 2 0 16,4-6 0-16,0 2 0 0,5-6 0 15,1 5 0 1,1-2 1-16,0 5-1 0,-3 0 0 15,-1 2 0-15,-1-3 0 16,-8 3 0-16,2-1-1 16,-2 3 1-16,-3-6 1 0,2 2-1 15,0-2 0-15,1 2 1 16,2-6-1-16,-4 6 0 16,-1-2 0-16,1 1 0 15,-4 2 1 1,1 1-1-16,2-2 0 0,7-1 0 15,4 0 0 1,4-2 0-16,2-1-1 0,0 3 1 16,-1-8 2-16,-1 8-2 15,-1-10 0-15,-3 5 0 16,2 0 0-16,1-2 0 0,2 2-1 16,2 0 1-1,-5 1 1-15,3 0 1 0,-5 0-2 16,0 1 0-1,0-3 0-15,0 1 0 0,5 0-2 16,-1-2 2-16,6 2 2 16,-3-5-2-16,4 2 0 15,3-1 0-15,-3 0 0 16,3-3 0-16,-3 4 0 16,0-6 0-16,3 4 1 15,3-8 0-15,2 2-1 16,6-4-1-16,4 4 1 0,0-7 0 15,0 5-1 1,0 0 1-16,-7 6 1 16,-5-2 0-16,-4 6-1 0,-6 1-1 15,-2 4 1 1,-5-2 0-16,-2 0-1 0,0 2 1 16,2 2 1-1,-2-4 0-15,2 2-1 0,-2 2 1 16,-5 2-1-16,-1-3 0 15,-5 4 2-15,-3 3-2 16,-3-2 13-16,-6 3-3 16,-1 2-5-16,-3 1-3 15,0-3 2-15,-2 2-4 16,2-2 4-16,-2 3-4 16,0 0 3-16,0 0-2 15,0 0-1-15,0 0 2 16,0 0-2-16,0 0 0 15,0 0-2-15,0 0 2 16,0 0 0-16,0 0 0 16,0 0 0-16,2 0-20 0,2 0-4 15,-4 12-60-15,-4-3-83 16</inkml:trace>
  <inkml:trace contextRef="#ctx0" brushRef="#br0" timeOffset="185138.15">23815 15252 93 0,'0'0'23'15,"0"0"-13"-15,0 0-1 16,0 0 6-16,0 0 3 16,0 0 4-16,0 11 4 15,0-11 0-15,0 0 12 16,0 0-13-16,0 0-23 15,0 9 1-15,0 3-3 16,0 12 2-16,4 9 0 16,6 9 1-16,-1-7 1 0,-1-3-4 15,2-2 7-15,1 2-7 16,-5 13 10-16,3 16 10 16,-2 20 3-16,-3 22-10 15,1 14 5 1,-1 18 0-16,3 5-16 0,2 9 11 15,2-3-2 1,2-6-5-16,3-7-6 0,-1-21 3 16,-3-13-3-16,-4-16 0 0,-3-15 0 15,-3-15 0 1,-2-13 2-16,0-12-2 16,0-2 0-16,0-8 2 15,0-1-5-15,0-6 3 0,0-11-37 16,0 0-10-1,0 0 11-15,0 0 13 0,-7-18-66 16,-8-4 20 0,-3 1 36-16,-2 10-50 0</inkml:trace>
  <inkml:trace contextRef="#ctx0" brushRef="#br0" timeOffset="185837.16">23285 16976 175 0,'0'0'65'16,"0"0"-38"-16,0 0-27 15,0 0-5-15,0 0 1 16,0 0 4-16,107-8 11 16,-42-10 14-16,17-1 22 15,13 2-20-15,17 9-15 0,19-2-6 16,19 6-2-16,12-1-3 16,14-8-1-16,12-13 3 15,6-14-3-15,6-6 6 16,-2-7 16-16,-1-1 12 15,3 10-23-15,3 4 1 16,-3 12-12-16,-1 6 1 16,-14 7-1-16,-14 8 1 0,-14-1-1 15,-20 2 0-15,-12-6 1 16,-18-2-1-16,-13 2 0 16,-14 2 1-16,-12 4-1 15,-7-2 1 1,-14 8 1-16,-14-5-2 0,-10 5 1 15,-15-3-1 1,-8 3 0-16,0 0 4 16,0 0-2-16,-13 0 7 0,-7 0-9 0,2 0 0 15,1 0-4 1,-2 0 1-16,6 8-1 0,-1 0-25 16,4 6 0-1,1 8-25-15,-3 0-25 0,-3-7-53 16</inkml:trace>
  <inkml:trace contextRef="#ctx0" brushRef="#br0" timeOffset="190929.99">23935 15154 330 0,'0'0'4'16,"0"0"0"-1,0 0-2-15,0 0 3 16,0 0-2-16,0 0-3 16,0 0-10-16,-46-45 10 15,46 45 0-15,0 0-4 16,0 0 4-16,0 0 0 16,4 2-20-16,21 12-74 15</inkml:trace>
  <inkml:trace contextRef="#ctx0" brushRef="#br0" timeOffset="191089.94">24199 15159 406 0,'0'0'34'0,"0"0"-34"16,0 0-215-16,0 0 82 15</inkml:trace>
  <inkml:trace contextRef="#ctx0" brushRef="#br0" timeOffset="191319.56">24199 15159 301 0,'-43'145'19'0,"28"-145"11"16,8 0-30-16,7 0 0 16,0 0-9-1,0 12-106-15,2 9-42 0</inkml:trace>
  <inkml:trace contextRef="#ctx0" brushRef="#br0" timeOffset="191499.89">24197 15557 336 0,'0'0'84'0,"0"0"-84"15,0 0-24 1,0 0-24-16,0 0-58 0</inkml:trace>
  <inkml:trace contextRef="#ctx0" brushRef="#br0" timeOffset="191659.78">24669 15651 147 0,'0'0'320'16,"0"0"-320"-16,0 0-52 0,0 0-55 15,0 0 28-15,0 0-18 16</inkml:trace>
  <inkml:trace contextRef="#ctx0" brushRef="#br0" timeOffset="191830.56">24669 15651 174 0,'-100'28'205'0,"73"-20"-205"15,16 10-91-15,1-2-30 16</inkml:trace>
  <inkml:trace contextRef="#ctx0" brushRef="#br0" timeOffset="195809.79">24816 15954 436 0,'0'0'0'15,"0"0"-106"1,0 0-30-16,0 0 50 0,0 0 50 16,0 0 27-16,0 0 9 15,-33 14 34-15,33-14 30 16,2 0-42-16,9 0-22 16,5 0-17-1</inkml:trace>
  <inkml:trace contextRef="#ctx0" brushRef="#br0" timeOffset="196011.92">25043 16048 314 0,'0'0'80'15,"0"0"-61"1,0 0-18-16,0 0-2 0,0 0-45 15,0 0-20 1,-36 36 13-16,41-14-9 0,1-4-17 16,2-5-28-16</inkml:trace>
  <inkml:trace contextRef="#ctx0" brushRef="#br0" timeOffset="196171.52">25065 16280 392 0,'0'0'0'0,"0"0"-1"16,0 0-63-16,0 0-74 16</inkml:trace>
  <inkml:trace contextRef="#ctx0" brushRef="#br0" timeOffset="196399.88">25065 16280 370 0,'42'131'12'15,"-59"-131"10"-15,7 0-10 16,10-2-7-16,-2 2-5 15,2-4-1-15,0 4 1 16,0 0-20-16,0 0-1 16,12 0-22-16,5 4-38 15,-1 5-57-15</inkml:trace>
  <inkml:trace contextRef="#ctx0" brushRef="#br0" timeOffset="196546.69">25217 16521 156 0,'0'0'197'0,"0"0"-197"16,0 0-51-16,0 0-20 15,0 0 20 1,0 0 3-16,-14-4-67 0</inkml:trace>
  <inkml:trace contextRef="#ctx0" brushRef="#br0" timeOffset="196719.68">25217 16521 190 0,'100'104'31'0,"-104"-104"-15"0,4 0-16 15,0 0-2 1,0 0-11-16,0 0-68 0,0 0-47 15</inkml:trace>
  <inkml:trace contextRef="#ctx0" brushRef="#br0" timeOffset="197160.28">25359 16646 251 0,'0'0'38'0,"0"0"-17"16,0 0-17-1,0 0-1-15,0 0 14 16,0 0-2-16,-7-4-15 16,7-1-3-16,0 5 3 0,0 0 0 15,0 0-1-15,0 0 0 16,0 0 1-16,0 0 1 16,0 0-1-16,0 0-9 15,0 0 9-15,0 0 1 16,0 0 0-16,-2 0-2 15,2 0 2 1,0 0 5-16,0 0-6 0,0 0-4 16,0 0 4-16,0 0 1 0,0 0-1 15,0 0-1 1,0 0 1-16,0 0 0 0,0 0 0 16,0 0-7-1,0 0 7-15,0 0 0 16,0 0-2-16,0 0-5 15,0 0 7-15,0 0 0 16,0 0 0-16,0 0-3 16,0 0 3-16,0 0 1 15,2 0-1-15,1 0-5 16,4 0-80-16,0 0-9 16</inkml:trace>
  <inkml:trace contextRef="#ctx0" brushRef="#br0" timeOffset="211439.9">16755 16743 31 0,'0'0'11'0,"0"0"-3"0,0 0-2 16,0 0-3 0,0 0-3-16,0 0-42 15</inkml:trace>
  <inkml:trace contextRef="#ctx0" brushRef="#br0" timeOffset="212949.63">25304 16936 218 0,'0'0'0'16,"0"0"-80"-16,0 0 50 16,0 0 30-16,0 0 0 15,0 0 12-15,-10-18 6 0,13 14-11 16,2 0-2 0,1 0-5-16,5 4-3 15,3 0-3-15,-3 0-67 16</inkml:trace>
  <inkml:trace contextRef="#ctx0" brushRef="#br0" timeOffset="213163.08">25504 17030 166 0,'0'0'89'16,"0"0"-72"-16,0 0-16 0,0 0 0 15,0 0 3-15,0 0-4 16,0 0 0-16,0 0 0 0,4 0 0 16,6 0-1-1,7 8-1-15,8 12-13 0,2 2-102 16</inkml:trace>
  <inkml:trace contextRef="#ctx0" brushRef="#br0" timeOffset="213319.8">25763 17254 254 0,'0'0'48'15,"0"0"-48"1,0 0-36-16,0 0 2 16,0 0 18-1,0 0-38-15,44 39-38 0</inkml:trace>
  <inkml:trace contextRef="#ctx0" brushRef="#br0" timeOffset="213510.01">25948 17379 138 0,'0'0'45'0,"0"0"-38"0,0 0-5 16,0 0 1-16,0 0 21 15,0 0-4-15,0 0-11 16,7 0-9-16,10 0-7 16,3 8-23-16</inkml:trace>
  <inkml:trace contextRef="#ctx0" brushRef="#br0" timeOffset="213664.36">26271 17398 348 0,'0'0'18'0,"0"0"-18"15,0 0-15-15,0 0-59 16,0 0-21-16</inkml:trace>
  <inkml:trace contextRef="#ctx0" brushRef="#br0" timeOffset="213869.99">26540 17235 206 0,'0'0'34'16,"0"0"-5"-16,0 0-1 15,0 0 13-15,0 0-8 16,0 0-15-16,-11-30-9 15,22 20-9-15,25 6-22 16,4-4-99-16</inkml:trace>
  <inkml:trace contextRef="#ctx0" brushRef="#br0" timeOffset="214029.77">26540 17235 404 0,'78'-98'25'0,"-78"94"-25"16,0-5-4-16,2 5-56 15,21-1-5-15,-3 5-60 16</inkml:trace>
  <inkml:trace contextRef="#ctx0" brushRef="#br0" timeOffset="214189.48">26767 16980 322 0,'0'0'41'16,"0"0"-22"-16,0 0-19 16,0 0-9-16,0 0-80 15,0 0-87-15</inkml:trace>
  <inkml:trace contextRef="#ctx0" brushRef="#br0" timeOffset="214399.8">26767 16980 182 0,'12'-62'160'0,"-34"50"-132"16,8 6-19-16,5-2-9 15,5 3 10-15,-1 2-7 16,5 0-3-16,0 3-16 16,0 0-52-16,13-2 9 0,8 2 9 15,-6-9-138-15</inkml:trace>
  <inkml:trace contextRef="#ctx0" brushRef="#br0" timeOffset="214565.14">26779 16790 208 0,'0'0'0'0,"0"0"-6"15,0 0-3-15,0 0 9 16,0 0 2-16,0 0-2 16,-14-10-5-1,14 6-59-15</inkml:trace>
  <inkml:trace contextRef="#ctx0" brushRef="#br0" timeOffset="214739.64">26828 16633 231 0,'0'0'124'0,"0"0"-124"0,0 0-48 15,0 0-50 1,0 0-8-16</inkml:trace>
  <inkml:trace contextRef="#ctx0" brushRef="#br0" timeOffset="-214576.54">26828 16633 262 0,'-18'-134'43'0,"15"130"-43"15,3 4-11-15,0 0-41 16,3 0-76 0</inkml:trace>
  <inkml:trace contextRef="#ctx0" brushRef="#br0" timeOffset="-214427.05">26823 16433 107 0,'0'0'0'0</inkml:trace>
  <inkml:trace contextRef="#ctx0" brushRef="#br0" timeOffset="-214211.87">26823 16433 186 0,'38'-104'0'0,"-38"99"-5"15,0 5-48-15,4 0-31 16</inkml:trace>
  <inkml:trace contextRef="#ctx0" brushRef="#br0" timeOffset="-214027.27">26852 16223 221 0,'0'0'0'16,"0"0"-32"-16,0 0-57 0</inkml:trace>
  <inkml:trace contextRef="#ctx0" brushRef="#br0" timeOffset="-212923.56">26877 16531 133 0,'0'0'19'16,"0"0"-16"-16,0 0-1 0,0 0-2 16,0 0-25-1,0 0-10-15,-31 4-32 16</inkml:trace>
  <inkml:trace contextRef="#ctx0" brushRef="#br0" timeOffset="-212777.25">26877 16531 17 0,'42'23'0'0</inkml:trace>
  <inkml:trace contextRef="#ctx0" brushRef="#br0" timeOffset="-212486.76">27031 16477 323 0,'0'0'29'0,"0"0"-23"16,0 0 4-16,0 0 5 15,0 0-11-15,0 0-4 16,-14-10 0-16,14 10-12 16,0 0 11-16,0 0 1 15,0 0-8-15,0 0 2 16,0 0 6-16,0 0 0 15,0 0 0-15,0 0-2 16,0 0-11-16,0 0-24 16,0 0-51-16,0 0-119 0</inkml:trace>
  <inkml:trace contextRef="#ctx0" brushRef="#br0" timeOffset="-211743.16">18022 16262 130 0,'0'0'17'0,"0"0"-17"0,0 0 1 16,0 0-4 0,0 0 5-16,0 0-2 0,45-28 0 15,-43 28-2 1,3 0 0-16,-1 0 2 0,3 6 4 15,2 2-4 1,2 2-4-16,0-1-4 0,3-5-39 16</inkml:trace>
  <inkml:trace contextRef="#ctx0" brushRef="#br0" timeOffset="-211586.86">18301 16280 192 0,'0'0'0'16,"0"0"-95"-16</inkml:trace>
  <inkml:trace contextRef="#ctx0" brushRef="#br0" timeOffset="-210486.63">27235 16092 175 0,'0'0'0'0</inkml:trace>
  <inkml:trace contextRef="#ctx0" brushRef="#br0" timeOffset="-210186.98">27106 15936 408 0,'-31'-23'62'0,"20"15"-22"0,7 8-34 16,4 0-6-16,0 0-5 0,0 0-34 31,0 0-26-31,11 8 6 0,11 6-35 16,-2-4 2-16</inkml:trace>
  <inkml:trace contextRef="#ctx0" brushRef="#br0" timeOffset="-210029.97">27208 15789 423 0,'0'0'43'16,"0"0"-30"-16,0 0-13 15,0 0-43-15,0 0-70 16,0 0-41-16</inkml:trace>
  <inkml:trace contextRef="#ctx0" brushRef="#br0" timeOffset="-209877.02">27320 15538 458 0,'0'0'5'15,"0"0"-5"-15,0 0-72 0,0 0-59 16,0 0-60-16</inkml:trace>
  <inkml:trace contextRef="#ctx0" brushRef="#br0" timeOffset="-209717.1">27494 15252 406 0,'0'0'18'16,"0"0"-18"-16,0 0-24 15,0 0-109-15,0 0-92 16</inkml:trace>
  <inkml:trace contextRef="#ctx0" brushRef="#br0" timeOffset="-209566.79">27401 14945 327 0,'0'0'16'16,"0"0"-8"-16,0 0-8 16,0 0-70-16,0 0-112 15</inkml:trace>
  <inkml:trace contextRef="#ctx0" brushRef="#br0" timeOffset="-209377">27349 14789 240 0,'-23'-17'62'0,"13"11"-1"16,10 1-61-1,2 1-7-15,29 1-33 0,9 1-45 16,1-6-133 0</inkml:trace>
  <inkml:trace contextRef="#ctx0" brushRef="#br0" timeOffset="-209226.63">27532 14727 360 0,'0'0'19'0,"0"0"1"0,0 0-20 16,0 0-46-16,0 0-91 0,0 0 10 15</inkml:trace>
  <inkml:trace contextRef="#ctx0" brushRef="#br0" timeOffset="-209026.93">27532 14727 293 0,'51'-75'34'15,"-67"69"-13"-15,5 1-11 16,2 4 0-16,0 0-3 16,1 1-7-16,3 0-1 0,1 0 1 15,4 0 0 1,0 0-40-16,0 0-49 0,2 11-21 15</inkml:trace>
  <inkml:trace contextRef="#ctx0" brushRef="#br0" timeOffset="-206464.26">26406 15248 166 0,'0'0'14'0,"0"0"-7"15,0 0-5 1,0 0-2-16,0 0 1 0,0 0-1 15,-11-85 19 1,3 68 1-16,-2 0 18 0,-1 1 11 16,3 0-14-16,1 6-30 15,-2 0-1-15,4 4-1 16,-3 0-3-16,1-1 0 16,-2-4 0-16,0 3 0 15,3-4 1-15,-3-4-1 16,-5-2-4-1,-1-4 4-15,-3 0 3 0,-3-5-3 16,0 0 0-16,-4 0 3 16,0 0 4-16,1 2-6 15,2 3 1-15,-5 5 3 0,-4-2 4 16,-2 0-7 0,-4 1 3-16,-1-3-4 0,-4 1 6 15,3-2-7 1,-9 0 5-16,-3 0-4 15,-2-1 3-15,-3-2 1 16,-4 2-5-16,4 2 3 16,0 2 8-16,-4 6-7 15,2 3 3-15,1 2-4 16,1 2 4-16,4 2-4 0,6 1-4 16,1 2 2-16,5-2 4 15,-1 1-5-15,4 2-1 16,-1-4 1-16,5 2 5 15,-1 1-3-15,8 1-3 16,1-3 2-16,0 3 6 16,-1-2-7-16,-8 2 0 15,-6 0 0-15,-6 0 0 16,-6 0 2-16,-1 0-3 0,0 5 2 16,3 7 3-16,1 2-4 15,9-2-5-15,5 1 5 16,1 2 2-16,7-1-2 15,-4 0 0 1,4 2 0-16,-2 2 4 0,0-1-4 16,-2 2-5-16,0 4 5 15,0 0 1-15,-7 7 0 16,-2 11-2-16,-5 3 2 0,-1 3 2 16,1 9-3-1,1 5-6-15,8 1 6 16,2 2 1-16,6-6 0 15,1 0-2-15,5 5 2 0,3-5 1 16,6 4-2 0,3 1-6-16,4 0 6 0,4 8 0 15,2-4 2-15,0 10-4 0,0 1 4 16,0 2 0 0,0 7-2-16,0 1-4 0,0 7 4 15,0-6 2 1,0 5-2-16,4-1 0 0,6-3 0 15,5-6 3 1,8 0-3-16,10-11-9 0,14-7 9 16,13-8 0-16,11-8-1 15,12-6 0 1,9 0 2-16,8-4 4 0,4-4-5 16,8 5 0-1,2 5 0-15,-4-2 3 0,0 0-1 16,-6 0-4-1,-4-2 4-15,-4-2 2 0,1-6-4 16,-4-1-6-16,3-3 6 16,-2-7 0-16,3-1 0 15,12-8-2-15,7-2 4 0,2-3 0 16,3-3-2 0,-13-2-3-16,-2 0 3 0,-6-4 0 15,0 0 1 1,1 0-2-16,-1 0 2 0,-2-4 0 15,-3-4-1 1,-1 2-6-16,-1-3 6 0,-3 1 0 16,-5-1 2-16,-8 0-4 15,-3-5 4-15,1-4 1 16,4-4-3-16,4 0-6 0,1-10 6 16,-4 2 1-1,-2-6 2-15,-6-4-6 0,-4 0 6 16,-1-1-1-1,0 0-2-15,-1-7-5 16,2-2 5-16,1 1 5 16,-2-1-2-16,-1-1-5 15,-1 3 4-15,-1-3 0 16,2 1-2-16,-2-8-3 16,1-5 3-16,-5 5 3 15,-5 0-2-15,-6 2-2 16,-9 10 2-16,-9 2 4 15,-8 3-5-15,-9 2 3 16,-8-2 5-16,-3-5 6 0,-3-3-13 16,0-1 3-16,0-5-3 15,-5-3 5-15,-11-1-6 16,-1 5-3-16,-8 1 3 16,0 0 14-16,-4 3-9 15,-2 2 11-15,-2-2-9 16,-5-4 3-16,1 0-10 15,-6-1-2-15,3 7 2 0,-3-1 3 16,1 10 0 0,0 3-6-16,-1 4 6 0,-3 0 3 15,-2 6-6-15,-2-4-4 16,-6 2 4-16,0-3 5 16,-4-1-4-16,-5-8-2 15,3-4 2-15,-5-2 6 16,-1-2-7-16,-4-7-4 0,-4 12 4 15,-4 3 4 1,-3 3-4-16,3 3 0 0,0 6 0 16,4 2 3-16,4 6-3 15,4 5-8-15,-3 2 8 16,0 3 3-16,-4 0 0 16,4-2-4-16,0-2 2 15,-3-10 5-15,-1-2-6 16,-6-1-2-16,2-2 2 15,-4 2 5-15,2 4-3 16,4 5-4-16,1 4 4 16,0 5 5-16,2 5-7 15,1 4-9-15,-2 0 9 0,-1 0 5 16,2 4-4 0,0 10-2-16,12 1 2 0,4-3 3 15,14-4-4 1,4 2-8-16,4-2 8 15,2-1 0-15,3 1-14 16,2 3-5-16,-2 0-6 16,0 8 8-16,-3 15-37 15,-3 6-66-15,-12 0-104 16</inkml:trace>
  <inkml:trace contextRef="#ctx0" brushRef="#br0" timeOffset="-202847.04">30415 15213 207 0,'0'0'0'0,"0"0"-5"16,0 0-30-16,0 0 35 16,0 0 0-16,0 0 34 0,0 0 7 15,-67-27 8 1,54 10-10-16,-6 3 6 0,0 0-4 16,-4 5-21-1,-1 0-8-15,-3 1-8 0,-4 2 0 16,-7 2-4-1,-8 1 0-15,-8 3 0 0,-8 0 1 16,-3 0 4 0,3 13 1-16,-1 13-2 0,10 5 2 15,3 10-6-15,8 8-3 16,11 1 3-16,9 8 0 16,13 2-3-16,9 4 2 15,0-1 2-15,9-2-2 16,17-2 0-16,6-9-4 0,5-2 5 15,4-8 0 1,5-12-7-16,-1-2 6 16,2-3 1-16,0-10-1 0,-3 0-4 15,-2-4-9 1,-1 0 14-16,-12-5-3 0,-12-4-6 16,-9 0 7-16,-6 0 1 15,-2 2 1-15,0-2 3 16,0 4-3-1,-8-4 11-15,-9 0-8 0,-3 3 3 16,-5 2-6-16,-4 9 1 16,-7 4 0-16,-8 9-1 15,-1 8-4-15,-1 4 4 0,3-2 0 16,8-1 3 0,8-6-3-16,9-2 0 15,4 2 1-15,4 2-1 16,1-1-2-16,3 5 2 15,2 0 0-15,4-4 1 16,0-2-1-16,0 2 1 0,10-5-1 16,9 0 0-1,8 3-6-15,2-8 6 16,5 0 0-16,-1-8-3 0,-2-4 1 16,-2-2 0-1,-2-8 0-15,-2 0 0 0,0 0-3 16,1 0 5-16,6-4 4 15,-1-14 0-15,0 1-4 16,-2-2 0-16,2 1 0 16,2 0-1-16,1 6-57 15,-3 6-24-15,-4-2-45 16</inkml:trace>
  <inkml:trace contextRef="#ctx0" brushRef="#br0" timeOffset="-202096.84">30827 16181 106 0,'0'0'43'16,"0"0"-43"-16,0 0-6 15,0 0 6-15,0 0 22 16,0 0 32-16,-118-94-7 16,103 73-10-16,3-2 11 15,-1-4-1-15,1 1-33 16,4 4 3-1,1-4-12-15,3 7 0 0,4-2-5 16,0 0-2-16,0 5 2 0,0-6 0 16,0 4-4-1,13-3 3-15,5 0 2 0,-3 9 0 16,1 0-1 0,-1 9-4-16,1 1 4 0,2 2 0 15,4 0-6 1,3 0 6-16,4 0 0 0,0 2 0 15,2 13-2 1,-2 7-4-16,0 4 6 0,-2 7 0 16,-3 7 1-16,0-5-1 0,1 1 0 15,0-6 4 1,4-7-4-16,0-9-4 0,0-4 4 16,2-7 0-1,-2-3-2-15,-1 0 0 16,-1 0 4-16,-4 0 2 15,-1-17-4-15,-5 3 2 0,-3-5-1 16,-5 2-1 0,-3 0-2-16,-1 4-26 15,-2 3-54-15,-3 1-96 0</inkml:trace>
  <inkml:trace contextRef="#ctx0" brushRef="#br0" timeOffset="-201116.01">31650 15356 34 0,'0'0'269'0,"0"0"-269"16,0 0-36-16,15 138 35 16,-11-58 2-16,-2 7 3 15,-2 8 2-15,0 4 6 16,-9 1 19-16,-13 3 7 16,-2-1-24-16,-3-4 10 15,0-9-17-15,3-9 3 16,1-12-10-16,2-14 1 15,2-14-1-15,6-14 2 16,4-18 1-16,7-6-5 0,2-2 4 16,0 0 0-16,0 0-2 15,0 0-10-15,0 0 2 16,0-20 2-16,0-10-24 16,0-18 18-16,4-2 1 15,1-4 10-15,-3-4 1 16,-2-1-10-16,0-3-6 15,3-9 1-15,1-4-16 16,0 3 11-16,1 5 14 16,1 4 6-16,1-8 0 15,2-5-6-15,0 0 6 0,-3-10 0 16,-1 1 1 0,-2 7-1-16,-3 10 5 0,0 16 19 15,0 14 5 1,0 18-15-16,0 10 2 0,0 10-10 15,0 0-6 1,0 0-1-16,0 0 1 0,8 16 5 16,7 12-5-16,8 16 0 0,8 11 3 15,7 6 1 1,11 15 1-16,7 1-5 0,6-2 0 16,7 0 7-1,2-7-7-15,1-6-2 0,-5-12 2 16,-5-5 1-1,-8-1 2-15,-8-4-4 0,-8-8 2 16,-9 0 6 0,-2-6-3-16,-11-8-2 0,-7-5 1 15,-5-7 2-15,-4-4 1 16,0-2-6-16,0 0 10 16,0 0 30-16,-4-2 0 15,-19-21-18 1,-10-13-15-16,-11-14-7 0,-10-12 1 15,-2-6-3 1,-2 1 3-16,9-2-1 0,9 4 0 16,6 5 0-16,10-4 0 0,2-7 0 15,2 4 6 1,7-8-8-16,3 10 4 0,8 8-3 16,2 11 1-1,0 8-9-15,6 5 9 0,15 11 0 16,-1 4-33-1,3 10-6-15,-2 8-23 0,2 0-11 16,-1 8-34 0,0 10-47-16</inkml:trace>
  <inkml:trace contextRef="#ctx0" brushRef="#br0" timeOffset="-200746.9">32329 14985 160 0,'0'0'32'16,"0"0"-13"-16,0 0 31 15,0 0 6-15,0 0-21 16,0 0-19-16,-33-13-16 15,19 66 6-15,3 11-6 16,2 10-1-16,4 3 1 16,5 3 3-16,0 0 1 15,0 0-5-15,14-3 2 0,3-10 6 16,6-4-7 0,8-9-5-16,2-6 5 0,3-8 0 15,0-10 1 1,-5 3-2-16,-5-12 0 0,-1-3-4 15,-2 0-22 1,-5-9-43-16,-3-4 22 16,-2-5-36-16</inkml:trace>
  <inkml:trace contextRef="#ctx0" brushRef="#br0" timeOffset="-200212.96">32605 15249 322 0,'0'0'0'0,"0"0"-15"16,0 0 5-16,0 0 10 16,0 0 33-16,0 0-14 15,-14-9 5-15,14 15-16 16,0 24 3-16,0 14-11 15,0 4-1-15,14 8 1 16,10-3 0-16,5-7 1 16,5-4-3-16,0-6 4 0,-1-4 2 15,-4-4-4 1,-5-10-5-16,-6-6 5 0,-5-8 0 16,-3-4-9-1,-4 0 5-15,5-18 4 16,1-22 16-16,1-17-12 15,-7-2 0-15,-4-8-3 0,-2 9 8 16,0-1-5 0,0 6-4-16,-6 5 3 0,-14 3 10 15,0 6 3-15,-9 2-6 0,4 9 1 16,3 6-1 0,-10 0-7-16,9 12-6 15,-4 2 6-15,2 4-6 16,7 4-4-16,-1 0-5 15,-2 0 9-15,3 4-9 16,1 8-18-16,3 3 19 16,3 2-11-16,2 16-11 15,7 1-48-15,2 2-58 16</inkml:trace>
  <inkml:trace contextRef="#ctx0" brushRef="#br0" timeOffset="-199973.94">33071 15262 229 0,'0'0'46'16,"0"0"-46"-16,0 0-3 16,100 112 3-16,-80-63 1 15,-5 1 10-15,-10-2-3 16,-5-4-1-16,0-8 7 15,0-4 4-15,0-6-15 16,0-2-2-16,-9 2-1 0,0 0-13 16,1-5-58-16,0-11-73 15</inkml:trace>
  <inkml:trace contextRef="#ctx0" brushRef="#br0" timeOffset="-199414.19">33198 15141 297 0,'0'0'0'0,"0"0"-4"16,0 0-1-16,0 0 5 16,0 0 7-16,0 0 12 15,-40-45 1-15,36 45-4 16,4 19-10-16,0 13-5 15,0 7-1-15,2 1 0 16,19-4 2-16,8 0-2 16,3-4-3-16,3 0 3 0,-2-7 0 15,2-6 1 1,-9-7-3-16,-6-3 4 16,-4-3-2-16,-7-6 0 15,-3 0 0-15,3 0 0 0,0-27 16 16,2-11-15-1,2-6 6-15,-5 0-6 0,-6 4 5 16,-2 4-6 0,0 4 1-16,0 1-1 0,-21-1 3 15,-3 0 2-15,-10-2-5 16,-3-1 3-16,-3 2 5 16,-1 3-6-16,6-4-1 0,10 6 8 15,5 4-5 1,12 8 1-16,5 6-9 0,3 1 8 15,0 3-8 1,0 0 0-16,0 1-2 0,0-8 6 16,11-1 2-16,14 0 2 15,1-4-5-15,5 0 2 16,4-4 2-16,-2 4-3 16,-2 0-22-16,-2 0-60 15,-7 8-31-15</inkml:trace>
  <inkml:trace contextRef="#ctx0" brushRef="#br0" timeOffset="-199076.82">33414 14275 226 0,'0'0'22'0,"0"0"-16"15,0 0 1-15,0 0-7 16,0 0 0-16,0 0 0 16,15-61 6-16,-15 61-4 15,0 0 9-15,0 0 1 16,0 8 8-16,0 15 5 0,-4 11-5 16,-7 2-6-16,2-4-10 15,7 0-1-15,2-3-5 16,0-5 4-16,0-3 0 15,0-6-2-15,2-7-6 16,7-2 6-16,4-2 0 16,7-1-7-16,5-2 7 15,8-1 0-15,5 0-4 16,-3 0-32-16,-6-14-101 0</inkml:trace>
  <inkml:trace contextRef="#ctx0" brushRef="#br0" timeOffset="-198766.51">33396 13922 307 0,'0'0'0'15,"0"0"-56"-15,0 0 49 0,0 0 7 16,130 24 1-1,-88 23 0-15,9 15 28 0,2 14 20 16,5 18-20 0,-4 13-1-16,-17 8-7 0,-12 12-4 15,-16-5-9-15,0-2-8 0,-9-1 10 16,-18-11 8 0,-24-10-15-16,-18 1 12 15,-12-6-9-15,-1-3 2 16,6-9-8-16,3 2-11 0,1-15-85 15,3-28-159 1</inkml:trace>
  <inkml:trace contextRef="#ctx0" brushRef="#br0" timeOffset="-165656.65">15874 15136 62 0,'0'0'0'16,"0"0"-11"-16,0 0 11 16,0 0 11-16,0 0 40 15,0 0-13-15,0 0-3 0,0 0-5 16,-55-3-5-1,55 3-13-15,-2 0-1 0,0 0-1 16,2 0 2 0,-3 0 1-16,3 0-3 15,0 0 9-15,0 0-4 0,0 0-15 16,0 0 1-16,0 16 0 16,9 8 7-16,4 7 3 0,5 1-10 15,0 0 5 1,-2-7 2-16,1 2-6 15,-1-1 9-15,-3-4-6 16,1 0-3-16,1-2-2 0,1 6 4 16,1 0 1-16,0 2 7 15,3 5-11-15,-1-4 5 16,2 2-1-16,-2-3-4 16,2-2-1-16,-3-2 1 15,-1-2-1-15,1 4 0 16,-5-4 0-16,3 1 0 15,-3-2 3-15,-1-3-3 16,3-5 0-16,-1 2 2 0,-1-3-2 16,2 3 0-1,-1-7 0-15,-1 5 0 0,3-7 2 16,-1 6-2 0,-1-1 0-16,1 4 2 15,-3 3-2-15,3 0 0 16,-3 1 3-16,-1-1-3 0,1-5 5 15,-2 4-1 1,3-3-1-16,-2-1-1 0,1-4 0 16,1 1-2-16,-5-2 0 0,6 1 0 15,-3-1 1 1,3 1 1-16,-1 1-2 0,3 4 4 16,-1-3-3-1,1 8-1-15,-5-5 1 0,5 1-1 16,-5-2 1-1,2 3 0-15,1-1-1 16,-4 2 5-16,6-3-2 0,-3 3 0 16,3-4 1-1,-3-4-4-15,-2 4 1 0,3 2 0 16,-1-2-2-16,3 1 2 16,1 3-1-16,2 1 0 15,-2-4 0-15,-1 0 0 16,0 2 5-16,-3-2-2 15,0-4-3 1,3 1 2-16,-3 0-2 0,3-3 0 16,-3 0 0-16,1 2 0 0,-3-3 2 15,5 4-2 1,-3-1 0-16,3 2 0 16,-1-2 0-16,3 2 0 15,1-2-1-15,0 2 1 16,0-2 2-16,-1-2-2 15,3 2 0-15,-4-2 0 16,3 6 0-16,-1-5 0 16,0 4 1-16,-1-3-1 15,0 2 1-15,2-2-1 0,-2-1 0 16,-1 0 0-16,0-1 0 16,-2-3 0-16,1-1-3 15,-1 0 3-15,-1 6 2 16,-1-6-2-16,0 2 0 15,1 2 1-15,-1 0-1 16,3-2 0-16,-1 2 0 16,-1 2 0-16,1 2 2 0,-4-2 0 15,0-2-2-15,0 2 2 16,1-2-2-16,-4-5 0 16,3 2 0-1,1 1 0-15,-3-2 1 0,-1 0-1 16,0 0 0-16,-2-4 0 15,3 6 0-15,-3-2 0 16,4 5 0-16,-1-7 0 16,-1 9 1-16,1-7-1 15,0 2 0-15,-2-2 0 16,-1-4 0-16,-1 4 0 16,-1-4-4-16,1 0 2 0,0 0 1 15,-1 0 1 1,-2 0 0-16,2 0 3 15,3 4-2-15,-3-4-1 16,4 4 0-16,0-4 0 0,-1 2 1 16,-1 2-1-16,2-4 0 15,-2 0-1-15,-2 0 1 16,1 0 0-16,-3 0-4 0,0 0 4 16,2 0 3-1,-2 0-2-15,2 0-1 16,0 0 1-16,0 0-1 15,1 0 0-15,1 0 0 0,-2 0 0 16,4 0 0 0,-2 0 1-16,-1 0-1 15,1 0-3-15,-2 0 3 0,3 0 0 16,-2-4-2-16,2 2 2 16,-1-2 3-16,1-4-2 15,2-2-1-15,-2 1 1 16,-1 3-1-16,1-1 0 15,-1-5 0-15,2 6 0 16,-4-2 1-16,2-3-1 16,1 0 0-16,-1-3 1 0,2 4-1 15,-2-2 0 1,1-2 1-16,1 0-1 0,0 1 0 16,0 0 1-1,-1-5-1-15,1 4 0 0,0-7 0 16,-2 7 0-1,3 0 0-15,-5-4 0 0,3 0 0 16,0 4 0 0,-2-2 0-16,1 6 0 0,-2-4 0 15,1 3 0-15,-1 0 0 16,1-1 0-16,2 2 1 16,-3 1-1-16,0 1 0 15,3-1 0-15,-2-1 0 16,-1-7 0-16,1 8-1 15,-1-9 1-15,0 4 1 16,1 2 0-16,-1-6-1 16,1 0 0-16,-3 0 0 15,5 0 0-15,-5-1-1 16,5-3 1-16,-1 4 1 16,-2-4-1-16,4 0 0 0,-4 0 0 15,0-2 0-15,1 3 0 16,-3-2-1-1,2 2 1-15,-2 2 1 0,4-4 0 16,-4 2-1-16,2-2-1 16,0 2 1-16,1-3 0 15,1-1-1-15,1 1 1 16,-2 2 1-16,-1-6-1 16,1 4 0-16,-1 4 0 15,0-2 0-15,1 0 0 16,-3 0-1-16,-2 4 1 0,0 1 1 15,0 0-1 1,0 3 0-16,0 3 1 0,0-2-1 16,0 1 0-16,0 2-1 15,0-8 1-15,0 0 1 16,3-2-1-16,-1-3 0 16,2 4-1-16,3-3 1 15,-3 3 0-15,0 4 0 16,1 0 0-16,-3 5 0 15,1 0 1-15,-3 2-1 16,0 1 0-16,0-8 0 0,0 1 0 16,0-1-1-16,0-6 1 15,0 4 1-15,0 5-1 16,2-1 0-16,-2 7 0 16,0-2 0-16,0-3 0 15,0 3 0 1,0-1 0-16,0 1 1 0,0-2-1 15,0 2 0 1,0-4 0-16,0 2 0 0,0-4 0 16,0-2-1-16,0 2 1 0,0 4 0 15,0-7 0 1,0 11 0-16,0-6 1 0,0 2-1 16,0-2 0-1,0 1-1-15,0-2 1 0,0-3 1 16,0 2 1-1,0 0-2-15,0 0-2 0,0 2 2 16,0 2 0 0,0-4-1-16,0 0 1 0,0 2 0 15,0 0 1-15,0-2-1 16,0 0-1-16,0 1 1 16,0 0 0-16,0-1 0 15,0 0 0-15,0-4 0 16,0-3 1-16,2-2-2 0,3-4 2 15,-1 4-1 1,0 1 0-16,1 0-2 0,-1 3 2 16,1-3 1-16,0 4-1 15,-3 2 0 1,2 4-2-16,-2 0 2 0,0 0 0 16,-2 2-3-1,2-4 3-15,-2 2 0 0,3 2 1 16,-3-2-1-1,0 7 1-15,0 1-1 0,0 4 0 16,0 0 1-16,0 0-1 16,0 0 1-16,0 0 1 15,0 0-2-15,0 0 5 16,0 0-5-16,0 0 3 16,0 0 0-16,0 0-2 15,0 0 4-15,0 0-3 16,0 0-2-16,0 0 1 15,0 0-1-15,0 0 0 16,0 0 1-16,0 0-1 16,0 0 0-16,0 0 0 0,0 0 0 15,0 0-3 1,0 0 3-16,0 0 0 0,0 0-7 16,0 0 5-16,0 0-2 15,0 0-16-15,2 0-27 16,-2-2-74-16,0-5-202 15</inkml:trace>
  <inkml:trace contextRef="#ctx0" brushRef="#br0" timeOffset="-163307.33">16206 16037 220 0,'0'0'73'16,"0"0"-50"-1,0 0-17-15,0 0 3 16,0 0-3-16,0 0 8 0,0 0-10 16,-27 21-3-16,27-21-1 15,0 0 0-15,0 4-5 16,0-4-16-16,0 4-34 16,0 0-17-16,0 0-17 15</inkml:trace>
  <inkml:trace contextRef="#ctx0" brushRef="#br0" timeOffset="-163126.14">16206 16037 112 0,'-77'6'218'15,"65"-6"-205"-15,8 0-1 0,4 0-4 16,0 0-8-1,0 0-18-15,0 5-43 0,0-1-55 16,0 0-45 0</inkml:trace>
  <inkml:trace contextRef="#ctx0" brushRef="#br0" timeOffset="-162426.84">16538 15852 152 0,'0'0'86'15,"0"0"-40"1,0 0-14-16,0 0 9 0,0 0-15 16,0 0-17-16,-12 0-4 0,12 0-5 15,0 0 0 1,0 0-7-16,0 0-24 16,0 0-28-16,0 0-34 15,0 0-27-15</inkml:trace>
  <inkml:trace contextRef="#ctx0" brushRef="#br0" timeOffset="-161826.96">16341 16429 63 0,'0'0'179'16,"0"0"-150"-16,0 0-26 15,0 0-3-15,0 0-6 16,0 0 6-16,-25 4 5 16,21-4 1-16,-2 0-5 15,2-4-2-15,2-7-1 0,2-2-50 16,0-5-112 0</inkml:trace>
  <inkml:trace contextRef="#ctx0" brushRef="#br0" timeOffset="-161587.05">16821 16052 154 0,'0'0'0'0,"0"0"-128"16</inkml:trace>
  <inkml:trace contextRef="#ctx0" brushRef="#br0" timeOffset="-161376.96">16908 17137 225 0,'0'0'0'16,"0"0"-128"-16</inkml:trace>
  <inkml:trace contextRef="#ctx0" brushRef="#br0" timeOffset="-161162.73">17683 16276 445 0,'0'0'0'0,"0"0"-70"0,0 0-188 16</inkml:trace>
  <inkml:trace contextRef="#ctx0" brushRef="#br0" timeOffset="-160717.16">17949 17195 43 0,'0'0'0'15,"0"0"-9"-15,0 0 0 16,0 0 9-16,0 0 9 16,-41 116-1-16,35-102-8 0,4-4 0 15,2-2-26 1</inkml:trace>
  <inkml:trace contextRef="#ctx0" brushRef="#br0" timeOffset="-160487.05">17916 17646 112 0,'0'0'218'0,"0"0"-189"15,0 0-29 1,0 0-16-16,0 0-49 16,0 0 18-16,-32-48-28 0,32 22-69 0</inkml:trace>
  <inkml:trace contextRef="#ctx0" brushRef="#br0" timeOffset="-160296.21">18286 16802 392 0,'0'0'0'0,"0"0"-64"15,0 0-127-15</inkml:trace>
  <inkml:trace contextRef="#ctx0" brushRef="#br0" timeOffset="-160105.77">18269 17773 280 0,'0'0'0'0,"0"0"-270"15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42:04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21222 2266 184 0,'0'0'0'0,"0"0"-1"16,0 0-14 0,0 0-30-16,0 0 28 0,0 0 17 15,0 0 5 1,0 0-5-16,-21-57 0 0,13 55 1 15,3 1 6 1,1 1 6-16,4 0-6 0,0 0 4 16,0 0-3-16,0 0 0 15,0 0 13-15,0 0-1 16,0 0-5-16,0 0-15 16,4 15-3-16,5 20 3 15,-1 7 7-15,2 10-6 16,3 8 5-16,5 16-4 15,-5 15 14-15,-5 17-7 16,-8 12 8-16,0 4 1 0,-5 3 4 16,-13-6-5-1,-2-10-5-15,7-17-10 16,3-15 8-16,8-21-9 16,2-8 0-16,0-10 2 0,0-8-1 15,0-7 0-15,0-14-4 16,0-6 4-16,0-3 2 15,0-2-4-15,0 0-48 16,-2 1-40-16,2-1 7 16,0 0-28-16</inkml:trace>
  <inkml:trace contextRef="#ctx0" brushRef="#br0" timeOffset="736.79">21110 2727 177 0,'0'0'0'0,"-36"-143"-10"15,34 82 9-15,2 4-15 16,12 4 4-16,12-2 12 16,5 3 4-16,6-2 4 15,8-4 9-15,6-1 3 16,7 3 4-16,2 6-10 15,2 12-8-15,9 12-2 16,3 16-1-16,1 10-3 0,-2 0 0 16,-4 24 0-16,-12 8 0 15,-5 6 0-15,-4 7-5 16,-7 9 5-16,-8 7 5 16,-10 16-5-16,-9 11 6 15,-12 9-2-15,0 6 15 16,-18 0-8-1,-11-13-9-15,-2-18-2 0,2-13 7 16,0-16-5-16,-2-7 1 0,-3-3 3 16,-6-10 11-1,-2-2-4-15,2-9-13 0,0-7 5 16,4-5 6 0,3 0-7-16,6 0 7 0,0-15-10 15,3-8 13 1,6 0-12-16,0-4 2 0,7 3-4 15,7 4 3 1,4 4 1-16,0 6-8 0,0 6 8 16,0 2-8-1,0 2 4-15,0 0-13 0,4-2 13 16,23 2 1-16,7 0 0 16,3 0-2-16,5 0 2 15,3 0 1-15,1 11-2 0,0 6-6 16,0 7 6-1,-1 4 0-15,-5 7 0 16,0 7-1-16,0 0 0 0,-4-2 1 16,-5-2 0-16,-2-10 1 15,-2 2-1-15,1-4 7 16,-1-1-6-16,0-3-2 16,0-7 6-1,-1 2-2-15,10-5-3 0,-1-5 4 16,6 2-4-16,-1-5 0 15,-2-4-51-15,-1 0-43 16,-10 0-108-16</inkml:trace>
  <inkml:trace contextRef="#ctx0" brushRef="#br0" timeOffset="1676.73">22165 1560 29 0,'0'0'88'0,"0"0"-56"16,0 0-15-16,0 0 15 16,0 0-18-16,122-124-11 15,-69 101 15-15,3 4 1 16,0 2-11-1,0 7 11-15,0 2-9 0,-2 7 3 16,-2 1-13-16,-5 0-2 16,-9 22 2-16,-7 11-1 15,-8 7 0-15,-10 6-2 0,-5 5 6 16,-8-1 9 0,0 0-3-16,0 0-4 0,-8-2-1 15,-15 5 4 1,1 3-3-16,-2 0 2 0,-3-2-5 15,0-4 11 1,2-8-13-16,1-6 2 0,4-8-2 16,2-3 3-16,5-6 0 15,1-1-6-15,-1 0 6 16,7-5 2-16,-4-3-5 0,6-1 2 16,0-2-2-1,-1 0 1-15,1-3 1 0,2-1-4 16,2-3 4-1,0 0 0-15,0 0-2 16,0 0 4-16,0 0-4 0,0 0 3 16,0 0 1-1,0 0-4-15,0 0 4 0,0 0-2 16,15 0-2-16,12-7 3 16,10-3-3-16,15-3 4 15,13-6-3-15,6 1-2 16,5 0 5-16,-1 0-3 15,-1 0-1-15,-5 0-1 16,-2 4 1-16,-7-1 2 16,-4 0-1-16,-7 3-2 15,-9 0 2-15,-7 4-1 16,-6 6 0-16,-12 1-1 0,-5 1 1 16,-8 0 0-1,-2 0 2-15,0 0-4 0,0 0 5 16,0 0-2-1,0 0-1-15,0 0 3 16,0 0-1-16,0 0 0 0,0 0-1 16,0-3-2-16,0 1 4 15,0 0-3 1,0 2 0-16,0 0-27 0,0 0-52 16,-10 4-63-16</inkml:trace>
  <inkml:trace contextRef="#ctx0" brushRef="#br0" timeOffset="2906.79">20571 2492 24 0,'0'0'0'0,"0"0"-7"0,0 0-10 16</inkml:trace>
  <inkml:trace contextRef="#ctx0" brushRef="#br0" timeOffset="4803.01">21915 1244 29 0,'0'0'19'16,"0"0"-7"-16,0 0-9 15,0 0 4-15,0 0 22 16,0 0-14 0,0-6-9-16,2-1 21 0,1 1-24 15,-3 0 4-15,0 2 3 16,0-3-8-16,-10 4 13 15,6-3-6-15,1 2-2 16,-3 0 0-16,-3-2-6 16,0 2 6-16,2 0-1 15,1 0-1-15,-1 0 15 0,1 2-13 16,-4-2-3-16,-1-1-4 16,-5 4 3-16,-3-1-3 15,-1 2 0-15,-7 0-2 16,-2 0 2-16,-5 0 0 15,-3 2 2 1,1 4-4-16,1 4 3 0,-6 0-1 16,5-2 0-16,-3 3 3 0,1 2 2 15,7 1-5 1,-3 2 1-16,0 0-2 0,1 0 2 16,-3 2 2-1,7-2-3-15,0 5-2 0,-2 0 2 16,0 3 2-1,-5 4-1-15,-3 3-2 0,-3 0 2 16,-6 8-1-16,1-6 0 16,7 2-3-16,9-5 3 15,6-4 0-15,8 2 2 16,-1 0-4-16,3 5 4 16,-1 5-2-16,-2 7 0 15,2 10-2-15,-1 9 2 16,1 9 4-16,1 4-4 15,-3 3 0-15,4-4 2 16,3-5 0-16,2-6-2 0,7-2 1 16,-2 3-1-16,-1 6 4 15,-2 3-2 1,-4 3 2-16,5-4-1 0,-6 0 1 16,3-1-4-1,5-5 3-15,-2-3-3 0,6 2 1 16,0-11-1-1,0-4 0-15,19-10-4 0,4-6 4 16,4-1 0-16,2-3 0 0,2 4 3 16,2 0 4-1,3 2-7-15,1 2-3 0,6 4 3 16,1 5 7 0,4-1-7-16,2-3-1 0,4-2 1 15,0-6-1 1,1 2 7-16,0-5-13 0,-1-4 11 15,0-6-4 1,0-5 2-16,-2-6-2 0,4 1 0 16,2-2 4-16,5-1-4 15,3-4 0-15,4-3 1 16,1 2 2-16,-2 0-3 0,0 2-3 16,3-5 3-1,-1-3 3-15,0 0-1 0,5-7-4 16,-5-13 4-1,-2-4-1-15,-5-3-1 0,-3-4 4 16,1 1-4-16,-2-4 4 16,2-4-2-1,5-6-2-15,3-4 3 16,3-7 2-16,3-1-5 16,-2 2-3-16,-6 2 3 0,-5 6 3 15,-5 2-1-15,-7 4-4 16,-4-2 5-16,-2 4 1 15,-5-5-4-15,-3 5 2 16,-1-2-2-16,-5 2 7 16,-2-2-4-16,-2-4 4 15,-3-3-1-15,1-3 9 16,-2 0-6-16,-6 2-9 16,-1 0 9-16,-3 4 0 15,-2 0-5-15,1-4 0 16,-4 2-3-16,1-6 12 15,0-1-5-15,0 1-5 0</inkml:trace>
  <inkml:trace contextRef="#ctx0" brushRef="#br0" timeOffset="5066.68">22566 1052 194 0,'-19'49'-66'0</inkml:trace>
  <inkml:trace contextRef="#ctx0" brushRef="#br0" timeOffset="7092.23">21790 1302 34 0,'0'0'14'0,"0"0"1"0,0 0-2 16,0 0 2-16,0 0 1 16,0 0-15-1,-3-67-1-15,3 65 2 0,0 0-5 16,0-4 6 0,0-2 1-16,0-1 4 0,0 2 27 15,0 1-19-15,0 0-6 16,0 4-6-16,0 2 5 15,0 0-4-15,0 0-5 16,-2 0 0-16,0 0 0 16,2 0 0-16,0 0-2 0,0 0 4 15,0 0-2 1,0 0 0-16,0 0 2 16,0 0 9-16,0-2 8 15,0 0-6-15,0 2 1 16,0 0-7-16,0 0 1 15,0 0-8-15,0 0-2 0,0 0 2 16,0 0 0 0,0 0 1-16,7 0-3 0,9 0 4 15,8-2-2-15,5 0 0 16,5 0 1-16,3 0-1 16,-1 0 2-16,5-2 0 15,-4-1-4-15,3 2 5 16,2-1-1-16,3-4-2 15,1 0 4-15,6-2-3 16,-3 2 3-16,0-2-4 16,0 5 0-16,-2 2 3 0,-5 3-3 15,-6 0 0-15,-7 0-1 16,-2 0 1 0,-6 0 1-16,4 0 0 0,2 0-2 15,-2 0 4-15,2 0-3 16,-3 0 0-1,2 8-3-15,5 2 3 0,4 4 0 16,0 4 1-16,3 0-2 16,-1 3 4-16,-3-4-3 15,-3-1 0-15,-2-5 1 0,-2-4-1 16,-5-1 2 0,1 0-1-16,-4-2-1 0,2 2 1 15,-6 2-1 1,3 2 0-16,-1 6-4 0,2 4 3 15,3 4 1 1,5 8 0-16,2 0-3 0,0 0 7 16,-1 1-4-16,-3-9 0 15,-3-1 2-15,-3-5-2 16,-4-1 1-16,-1-3-1 0,-6-4 0 16,1 0 0-1,2 2 0-15,0 5 0 0,0 2-3 16,1 6 2-1,1 10-1-15,0 1 2 16,1 4-1-16,-3 2 1 0,-3-6 6 16,0-3-6-1,-2-4-1-15,-2 1 1 0,1-5 0 16,-3-3-1-16,-2-2 0 16,0-4-4-16,0-2 5 15,0 6 0-15,0-2 3 16,0 6-3-16,0 0 0 15,0 2 3-15,0 4-3 16,0 3 2-16,0-1-2 16,0-4 0-16,0-4 1 0,0-5-1 15,0-5 1 1,0 3-1-16,0-1 0 0,0 0 1 16,0 2-1-1,0 2 0-15,0 0 0 0,0 0 0 16,-2 6 0-1,2-4 0-15,0-2-2 0,0-6 4 16,0-8-2-16,0-2 0 0,0 1 0 16,0-2 0-1,0 6 2-15,0-1-2 16,0 2 0-16,0 2 0 16,0 3 0-16,0 2 0 15,0-2-2-15,0-3 2 16,0-1 2-16,0-5-1 15,0 0-2-15,0-5-2 16,0 2 3-16,2-3 0 16,-2 0 3-16,2 2-3 15,-2 0 2-15,0 0-2 16,2 3 0-16,-2 3 1 16,0 1-1-16,0-1 0 15,0 2-10-15,0 3-6 0,0 10-11 16,0 12-30-1,0-2-74-15</inkml:trace>
  <inkml:trace contextRef="#ctx0" brushRef="#br0" timeOffset="15556.78">26019 2051 89 0,'0'0'21'0,"0"0"10"0,0 0-5 15,0 0 0-15,0 0 3 16,-52-102-14-16,48 97-3 16,2-2-2-16,0 2-8 0,2 4 16 15,0-3 5 1,0 4-15-16,0-2-8 0,0 2-5 16,0 0 5-1,13-2-3-15,20-7 1 0,21-4 2 16,10-5 6-1,15 2-6-15,-2 1 0 0,-7 5 2 16,-11 9 0-16,-11 1-2 16,-9 0-4-16,-7 0 3 15,-1 19-1-15,0 17-3 16,-2 20-1-16,-2 21 6 16,-9 17-3-16,-7 12 3 15,-11 7 0-15,0 5 8 16,0-4-6-16,-17-6 0 0,-4-9-2 15,1-11 0 1,5-9 4-16,-1-11-4 0,3-8 1 16,3-6-1-16,6-2 3 15,4-2-3-15,0-2 0 16,0 3-1-16,9-5-22 16,18-2-33-1,1-20-28-15</inkml:trace>
  <inkml:trace contextRef="#ctx0" brushRef="#br0" timeOffset="15808.11">25943 2939 234 0,'0'0'1'16,"0"0"-1"-16,0 0-51 0,0 0 49 16,0 0 2-16,174-6 4 0,-99-8-3 15,1-2 0 1,5 1 3-16,1 3-4 16,1-1-5-16,6-1-70 15</inkml:trace>
  <inkml:trace contextRef="#ctx0" brushRef="#br0" timeOffset="16336.59">27168 2183 70 0,'0'0'40'0,"0"0"-30"16,0 0 3-16,-114-7 8 16,95 26-13-16,3 10-3 15,1 9-5-15,3 10 1 16,6 6 1-16,6 12-2 16,0 6 5-16,0 7 7 15,6 4-10-15,12-2 2 0,7-9-2 16,4-6-2-1,9-10-2-15,9-7 2 0,6-8 3 16,7-6 3-16,2-7-2 16,5-10 1-16,1-9-4 15,-6-9 2-15,-2 0-2 16,-11-11 1-16,-4-20 1 16,-8-13 4-16,-3-10-4 15,-7-9-1-15,-14-8-1 16,-9-5 4-16,-4 1-5 15,-13-2 1-15,-20 2 0 16,-13 4 0-16,-4 10 1 0,-6 7-4 16,-2 8 2-16,0 13-2 15,2 12 1 1,5 7-6-16,13 10 7 0,10 4-3 16,3 0 0-1,0 26-7-15,3 8-23 0,9 6-15 16,13-7-6-16</inkml:trace>
  <inkml:trace contextRef="#ctx0" brushRef="#br0" timeOffset="16736.95">28245 3088 104 0,'0'0'79'16,"0"0"-36"-16,0 0-18 16,0 0-18-16,0 0-4 15,0 0-3 1,-32-19 0-16,28 16 0 0,0 3 0 15,-3 0-8-15,0 0-32 16,7-4-43-16</inkml:trace>
  <inkml:trace contextRef="#ctx0" brushRef="#br0" timeOffset="17276.36">28535 2075 133 0,'0'0'21'16,"0"0"2"-16,0 0-19 15,0 0-1-15,-143 76-3 16,110-20 2-16,6 3-2 15,16-4 0-15,11-2 1 16,0 3 4-16,0 2 1 16,19 2-6-16,4-1 2 15,6-5 0-15,2-8-2 16,2-8-1-16,1-6 1 16,1-8 10-16,-1-8-7 0,-3-4-3 15,-2-6 2 1,-5-6 3-16,-7 0-5 0,-7 0 1 15,3-30 8-15,6-14 5 16,3-16-2-16,-3-10-5 16,-5-7 7-16,-5-1-7 15,-9 4-6-15,0 4 1 16,0 5-2-16,-9 10 3 16,-7 5-3-16,1 7-2 0,-1 13 2 15,-3 6 0 1,-2 8-7-16,-1 8-2 0,-5 6-2 15,5 2 3 1,0 0-1-16,4 7-12 0,9 14 0 16,9 3-15-16,0 6-2 15,9-3-25-15</inkml:trace>
  <inkml:trace contextRef="#ctx0" brushRef="#br0" timeOffset="17747.31">29205 2148 198 0,'0'0'33'15,"0"0"-16"-15,0 0 9 16,0 0-26 0,0 0-5-16,0 0-11 0,-40-10 16 15,7 45 2 1,-13 13 1-16,9 1-2 0,8 0 2 15,12 1-3-15,12 1-2 16,5 9 2-16,0 4 1 16,7-4 0-16,26-7-2 0,7-9 0 15,9-10 1 1,5-8 1-16,-6-10 5 16,-8-8-6-16,1-8 5 15,-1 0-3-15,9-8 3 0,8-24-3 16,1-11 5-1,-6-10-4-15,-12-9-2 0,-9-9 0 16,-6-3 4-16,-15 1-5 0,-10-2 1 16,-8 7 0-1,-32 4 4-15,-7 7-5 16,-2 11 0-16,-2 12 0 16,7 14 1-16,-4 16 0 15,-2 4-2-15,-4 14-4 16,5 12-17-16,15 0-2 0,19-2-19 15,15-4-9 1,17 4 15-16,33-10-42 16</inkml:trace>
  <inkml:trace contextRef="#ctx0" brushRef="#br0" timeOffset="18159.93">29956 2162 160 0,'0'0'51'0,"0"0"-22"16,0 0-29-16,0 0 0 16,0 0-14-16,0 0-17 15,-29 32 23-15,2 16 8 16,-4 6 1-16,2-2 3 16,15-4-4-16,14-2 2 15,0-2-1-15,3 2 3 16,19-1-4-16,7-3-1 0,9 0 1 15,5-9 5 1,1-4-5-16,7-8 6 0,3-16-3 16,8-5 0-16,5 0 2 15,2-22-3-15,0-14 2 16,-9-10 1-16,-9-8-3 16,-17-7 2-16,-12-11-3 15,-11-9 6-15,-11-10-6 16,0-12-1-16,-31 2 12 15,-13 8 12-15,-8 18-3 16,-2 28-10-16,10 21-10 0,1 19-1 16,-3 7-3-16,-14 40-52 15,-11 18-21-15,1-5-48 16</inkml:trace>
  <inkml:trace contextRef="#ctx0" brushRef="#br0" timeOffset="22306.35">28126 4341 9 0,'0'0'20'0,"0"0"1"15,0 0 9 1,0 0 12-16,0 0 1 0,0 0-9 16,0 0-6-16,5-74-4 15,0 58-6-15,1-1-5 16,12-6-11-16,18-3-1 0,10 2 1 16,10 0-2-1,0 1 2-15,-12 10 0 16,-4-1-4-16,-9 4 4 15,-8 3-1-15,-9 0-1 16,-6 3 0-16,-3 2 0 0,-3-1 5 16,0 3-3-1,0 0 4-15,-2 0-3 0,0 0 1 16,0 0-4 0,0 0-10-16,-6 5-1 0,-21 17 11 15,-9 10 4-15,-6 9-4 16,-7 8 2-16,0 5-2 15,0 6 0-15,0 7-3 16,0 1 3-16,4-4 1 16,14-8-1-16,6-14 0 15,12-12 0-15,5-8 3 16,0-6-3-16,4-10 0 16,4-4 0-16,0-2 0 15,0 0-4-15,0 0 3 0,0-6 1 16,27-14 10-1,16-10-4-15,19-4-5 16,7 6 2-16,-7 10-3 0,-8 7 0 16,-5 11-3-16,0 0 1 15,-1 7 1-15,0 16 0 16,-11 8-6-16,-3 3 2 16,-12-5 4-16,-9-2-4 15,-5-10 4-15,-8-2-5 16,0-1-3-16,-6 3 8 15,-23 4 1-15,-11 2 17 16,3-6-8-16,6-1-7 0,10-2-2 16,6 1 0-16,-1-1 2 15,-1 0-2-15,9-2-20 16,8-1-24-16,0 2-6 16,19 1-9-16,3-7-19 15</inkml:trace>
  <inkml:trace contextRef="#ctx0" brushRef="#br0" timeOffset="22496.5">29018 4909 327 0,'0'0'10'15,"0"0"-1"1,0 0-9-16,0 0-24 0,0 0-57 15,0 0 42 1,0 12-2-16,0 3 8 0,0-6-44 16</inkml:trace>
  <inkml:trace contextRef="#ctx0" brushRef="#br0" timeOffset="22956.2">29528 4292 148 0,'0'0'0'0,"0"0"-5"16,0 0-1-16,-141 71 4 15,95-29 0 1,11 1 2-16,16-6 4 0,19 0-2 15,0 1 6-15,16 0 5 16,10 4-7-16,8-2 3 16,7-3-5-16,5-3-3 0,1-9 7 15,2-9-3 1,4-5-4-16,3-8 3 0,7-3-1 16,5 0 3-1,7-14-2-15,-9-12-4 16,-8-6 0-16,-12-6-8 15,-10-4-7-15,-7-10-2 16,-13-2 8-16,-16-6 1 0,0-2-7 16,-35 1 15-16,-13 3 0 15,-8 10 16 1,-8 12-5-16,2 14-7 0,-3 17 1 16,1 5 0-16,-3 11-5 15,2 18-18-15,12 2-22 16,19-9-10-16</inkml:trace>
  <inkml:trace contextRef="#ctx0" brushRef="#br0" timeOffset="23476.38">30310 4107 166 0,'0'0'0'16,"0"0"-1"-16,0 0-1 15,0 0 2-15,-145 118 0 16,92-62 0-16,6-5 2 16,18-10 0-16,14-3-1 0,8-4 4 15,2-1 1 1,5 0-5-16,0-1 0 0,14-2 0 15,19 1 3 1,7-7-2-16,5 1-2 0,8-8 1 16,3-7 4-16,4-10-3 15,7 0 5-15,0-21-1 16,0-15-4-16,-9-5 1 16,-14-6-2-16,-11 0 0 15,-8-2 3-15,-8-5-4 0,-5 3 4 16,-12-2 10-1,0 1-5-15,-8 4 4 16,-21 4-11-16,-5 3 3 0,-2 9-5 16,-2 9-3-16,-2 8 0 15,3 7 3-15,0 3 1 16,6 2-1 0,9 2-3-16,8 1 1 0,6 0-7 15,6 0-24-15,-3 1-20 16,5 17 26-16,0 2-3 15,0-2-57 1</inkml:trace>
  <inkml:trace contextRef="#ctx0" brushRef="#br0" timeOffset="23976.4">30858 4123 184 0,'0'0'19'0,"0"0"-2"16,0 0-17-1,0 0 0-15,0 0-4 0,0 0 3 16,2-31 0-16,-2 31 1 0,0 0 8 16,-15 4 10-1,-3 18-14-15,-9 17-4 0,-2 7 1 16,10 6 0 0,9-2-1-16,10 0-4 15,0-4 4-15,14 1 2 16,8-2-1-16,7 1-1 0,4-6 1 15,10-8-2-15,8-7 3 16,-2-11 2-16,0 0-2 16,0-6-1-16,-6-4 0 15,-8-4 2 1,-4 0-2-16,-4-9 1 16,2-20 6-16,-1-9-6 15,-1-10 1-15,-4-5 3 16,-5 2 3-16,-9-2-7 0,-3-3-1 15,-6 3 1-15,0-2-1 16,-4-3 2-16,-17-2-3 16,-8 4 4-16,-6 6 9 15,-7 7-7-15,-3 13-4 16,3 10 2-16,2 9-4 16,7 6 0-16,-3 5-4 0,2 0 2 15,3 12-26 1,5 12-5-16,5 6-31 0,11 7 3 15</inkml:trace>
  <inkml:trace contextRef="#ctx0" brushRef="#br0" timeOffset="37141.82">28650 3852 30 0,'0'0'34'16,"0"0"-34"-16,-133-36 4 15,97 32 6-15,5-2 9 16,6-7 4-16,9 4-6 15,1 1 1-15,4-1-8 16,-1 6-5-16,0-5 2 16,-5 0 2-16,0-2-5 15,-1-1 5-15,-5 1-6 0,2 0 14 16,-4 1-12 0,3-4-4-16,-1 5 2 0,4 2 3 15,-4 1-5 1,-8-2-1-16,0 3 2 0,-7 0 8 15,0 4-9 1,2 0 4-16,0 0 1 0,1 2-5 16,-3 16-1-16,-2 10-1 15,-5 2 1-15,1 5 1 16,3-7-1-16,2 1 0 0,-1 6 0 16,-5 9 4-1,1 6-2-15,2 3-4 16,1-2 4-16,10-1 4 15,2 0-6-15,4 3 1 16,8 3-1-16,1 4 5 0,7 3-4 16,0 8-2-1,7 1 3-15,2 3 3 16,0-1-5-16,0 1 0 16,13-1 0-16,16 0 3 0,11 0-2 15,9-2-2-15,5-2 4 16,6-8-1-16,3-3-2 15,-3-8 0-15,4-4 0 16,1-5 6-16,4-3-4 16,4 0-2-16,5-1 1 15,5 0 4-15,-3 0-5 16,0 5-1-16,1 4 1 16,-1 2 3-16,2-10-2 15,8-3-2-15,1-22 2 16,7-5-1-16,6-5 0 15,16 6 2-15,7 4 0 16,6 4 1-16,-7 4-1 16,-13-4-4-16,-7-4 4 0,-11 1 0 15,-5-3-2-15,-9-3-1 16,-4 3 1-16,-6 3 1 16,-5-4 0-16,-1 0-2 15,0-8 2-15,-2-3 0 16,1 0-1-16,1-6-7 15,-3-17 7-15,0-7 4 16,1-7-2-16,4-7 0 16,11-4 1-16,13-2 3 15,12 0-6-15,5 3-3 0,-5 1 3 16,-3 5 1 0,-10 0 2-16,-17 6-6 0,-9-2 6 15,-12 0-2-15,-12-2-1 16,-7-7 1-16,-4-7-1 15,-4-3 5-15,-1-4-4 16,-3 0-2-16,-2 2 3 16,-3-2 1-16,-1 4-1 15,-3 3 0-15,-3 3 0 16,-3 4 11-16,-1 0-8 16,-1 2-1-16,5-2-3 0,2 0 5 15,0-2-6 1,-1 3-3-16,-6 4 3 0,-4-1 0 15,0 3 2 1,-2-4-4-16,-21 4 3 0,-4-3-2 16,-4 4 1-16,-2-3-2 15,2 3 2-15,4 4 7 16,2-2-7-16,-1 0 3 16,2 4 1-16,-6 2-4 15,-1-2 0-15,2 1 0 0,-2-2 0 16,2-1 4-1,0-4-2-15,2-3-4 16,5-1 5-16,-2-3-1 0,-1-4-2 16,-6-2-3-16,-4 2 3 15,-4 5 1-15,-1 7-1 16,-2 4-1-16,-7 8-14 16,-5 2 15-16,-1 1 1 15,-5 2 0 1,4-2-1-16,2 4 3 0,0 0-3 15,4-1 0-15,-6 1 0 16,-9 1-3-16,-11-4 3 16,-10 3-3-16,-15 2 3 0,-15 2-1 15,-6 6 3 1,-10 4-5-16,3 4 5 0,11 0-2 16,16 0 0-1,13 8-4-15,13 6 4 0,-4 2 0 16,-5 6 0-1,-2 6 0-15,-7 6-5 0,3 7 4 16,9 9-19-16,4 13-27 0,4 8-64 16</inkml:trace>
  <inkml:trace contextRef="#ctx0" brushRef="#br0" timeOffset="43226.61">27603 5035 68 0,'0'0'26'0,"0"0"-15"0,0 0-10 16,0 0 4-1,0 0-5-15,116-99-3 16,-100 88 3-16,-7 4 4 16,-3 3-4-16,-4 3 24 15,-2 1 6-15,0 0-6 16,0 0-15-16,0 0-8 15,0 0 6-15,0-4 15 16,0-2-3-16,0-6-14 0,0 2-3 16,-6-3 18-16,-1 5-1 15,0 2-13-15,2 3 4 16,-1 0-6-16,2 2-2 16,-3-4-4-16,-5 1 4 15,2-2-1-15,-9-3-1 16,0-3 3-16,-6 2-3 15,-6-3 14-15,0-1-11 16,-7 6-2-16,-7-1 1 0,3 3 1 16,-5-1-3-1,1-1-2-15,4 0 2 16,-6-3 14-16,-1 3-12 16,3-5 4-16,-8-1-1 0,-2-2 10 15,-4 0-2 1,-2-4-4-16,1-1 3 0,-3-2 1 15,1-2-11 1,-3-1 3-16,-5 5-4 0,-5-1 9 16,-8 6-10-16,-6 6 0 15,1 3 0 1,2 7 0-16,4 0 1 16,8 4-2-16,6 11 2 0,-1-1-1 15,6-3 0-15,-7 2-3 16,-2-3 3-16,3-2 2 15,-1 1-1-15,9 0-2 16,1-1 2-16,-3 4-1 16,1 2 0-16,-3 2-4 15,1-2 4-15,5-4 1 16,4-4 1-16,5-4-4 16,-3 2 4-16,1 0 0 15,-9 2-2-15,-8 6-4 0,-5 1 4 16,-10 6 1-16,-7 0-1 15,-5 8 0-15,-8-1 0 16,-2 4 1-16,-4 3-1 16,-1-6-7-16,10 0 7 15,11-5 0-15,14-2 0 16,8-2 0-16,3 2 0 16,-5 4 2-16,-3 4-2 15,-4 4-6-15,-5 9 6 0,-1 8 0 16,-1 5 1-1,-4 2-2-15,2 1 2 0,2-5 0 16,1-6-1 0,8-6-3-16,10-8 3 0,5-4 2 15,8-2-1-15,-1-2-2 16,-6 3 2-16,-9 0 1 16,-10 4-2-16,-5-2-4 15,4 2 4-15,2-4 1 16,11 6-1-16,14 3 0 0,4-4 0 15,4 2 1 1,0-5-1-16,-3 2-3 0,-4-3 3 16,-10 0 1-16,-5-4-1 15,-7 1 0-15,1-4 0 16,0 2 2-16,3-1-2 16,1 1-3-16,7 0 3 15,4 2 0-15,6-2 0 16,6 1 0-16,2 0 0 15,-1 2 2-15,3-2-2 16,-3 5-6-16,1-2 6 16,-6 5 1-16,2 4-1 15,-8 1 0-15,-4 3 0 0,-1 4 1 16,-3 2-1 0,6 8-5-16,2 0 5 0,12 2 0 15,5-6 0 1,6-3 0-16,4-3 0 0,3-3 1 15,-5 5-1 1,2 7-6-16,-2 5 6 0,-1 12 0 16,-2 11 0-16,-1 11-1 0,-7 6 2 15,0 0 2 1,-1-9-3-16,1-11-4 0,4-8 4 16,-3-9 1-1,4 2 0-15,-1-1-2 16,0-1 2-16,5 1 1 15,4-3-2-15,2-2-5 0,5 3 5 16,-1 6 2-16,6 5-1 16,-2 1-2-1,7-6 2-15,0-4-1 0,3 1 0 16,-2-4-3 0,4 4 3-16,-2 1 2 0,1 0-2 15,-1-2 0-15,-7 3 0 16,1-2 3-16,-8 2-3 15,-1-4-3-15,-3-2 3 16,2-7 1-16,3-6 3 16,0-1-8-16,-3-2 8 15,-2 4-4-15,-2-2 0 16,0-2-4-16,0 0 4 16,0-5 4-16,-6 1-3 15,-5 5-2-15,-4 3 2 16,-6 4 3-16,-1 5-4 15,2-4-1-15,0 3 1 16,3-7 4-16,-2-3-2 0,2-6-4 16,1 1 4-16,5 3 0 15,-3-2-2-15,1 4 0 16,0 5 0-16,-1 5 4 16,-1 1-3-16,-3 0-2 15,1-2 2-15,-4-3 2 16,0-4-3-16,2-10-1 15,2-1 1-15,1-9 8 16,3-2-7-16,-1 2-2 16,3-4 4-16,3 2 0 15,1-2-3-15,3-4-3 16,2 0 3-16,0-2 4 0,4 0-1 16,0-4-6-1,2 0 6-15,5-2 1 0,0 0-4 16,2-2-2-16,5-3 2 15,1 1 2-15,4-1-1 16,-1 0-2-16,-1 0 2 16,-3 2 1-16,-2 1-2 15,-1-1-3-15,3-1 3 16,4-1 6-16,4-4-5 16,1 0 0-16,2-2 0 0,0 0 4 15,2 0-5 1,0 0-3-16,0 2 3 0,0-2 2 15,0 0-2 1,0 0 0-16,0 0 0 0,-2 0 4 16,2 0-4-16,-2 0-6 15,2 0 6-15,0 0 1 16,0 0-1-16,0 0 0 16,0 0 0-16,0 0 1 15,0 0-1-15,0 2-4 16,-3-2 4-16,1 2 3 15,0-2-1-15,2 2-4 16,0-2 4-16,0 0 3 16,0 0-5-16,0 0-5 15,0 0 5-15,0 0 2 0,0 0-1 16,0 0-2-16,0 0 2 16,0 0 1-16,0 0-2 15,0 0-2-15,0 2 2 16,0-2 2-16,0 0-2 15,0 0 0-15,0 0 0 16,0 0 3-16,0 0-3 16,0 0-1-16,0 0 1 0,0 0 4 15,0 0-4 1,0 0 0-16,0 0 0 0,0 0 3 16,0 0-3-1,0 0-3-15,0 0 3 0,0 0 3 16,0 0-1-1,0 0-4-15,0 0 4 0,0 0 1 16,0 0-3-16,0 0-3 0,0 0 3 16,0 0 1-1,0 0-1-15,0 0 0 16,0 0 0-16,0 0 3 16,0 0-3-16,0 0-3 15,0 0 3-15,0 0 1 16,0 0 0-16,0 0-2 15,0 0 2-15,0 0 2 16,0 0-3-16,0 0-8 16,0 0 8-16,0 0 2 15,0 0-1-15,0 0-2 16,0 0 2-16,0 0 2 16,0 0-3-16,0 0-6 0,0 0 6 15,0 0 4-15,0 0-2 16,0 0-4-16,0 0 4 15,0 0 1-15,0 0-3 16,0 0-4-16,0 0 4 16,0 0 1-16,0 0 1 15,0 0-4-15,0 0 4 16,0 0 2-16,0 0-4 16,0 0-6-16,0 0 6 15,0 0 3-15,0 0-1 16,0 0-4-16,0 0 4 0,0 0 1 15,0 0-3 1,0 0-7-16,0 0 7 0,0 0 1 16,0 0 0-16,0 0-2 15,0 0 2-15,0 0 3 16,0 0-4-16,0 0-6 16,0 0 6-16,0 0 2 15,0 0 0-15,0 0-4 16,0 0 4-16,0 0 1 15,0 0-3-15,0 0-5 0,0 0 5 16,0 0 3-16,0 0-2 16,0 0-2-16,0 0 2 15,0 0 1-15,0 0-2 16,0 0-6 0,0 0 6-16,0 0 4 0,0 0-3 15,0 0-2-15,0 0 2 16,0 0 1-16,0 0-2 15,0 0-7-15,0 0 7 16,0 0 2-16,0 0-1 16,0 0-2-16,0 0 2 0,0 0 2 15,0 0-3 1,0 0-3-16,0 0 3 0,0 0 1 16,0 0 0-1,0 0-2-15,0 0 2 0,0 0 1 16,0 0-2-1,0 0-5-15,0 0 5 0,0 0 2 16,0 0-1-16,0 0-2 16,0 0 2-16,0 0 2 15,0 0-3-15,0 0-3 0,0 0 3 16,0 0 4 0,0 0-3-16,0 0-2 15,0 0 2-15,0 0 8 16,0 0-7-16,0 0 0 15,0 0 0-15,0 0 7 16,0 0-8-16,0 0 3 16,-3-2-4-16,-1-2 11 0,-3-2-11 15,1 0-4-15,-1 0 4 16,0-3 6-16,0 4-4 16,-1-4-4-1,-1-2 4-15,-5-1 1 0,1-1-3 16,-1 2-5-1,-1-3 5-15,-3 1 3 0,1 4-2 16,-2-1-2-16,2 1 2 0,-1-3 5 16,2 2-6-1,3 1-4-15,2-1 4 0,-1 1 5 16,4 5-4 0,-3-1-2-16,1-2 2 0,-3 1 2 15,3 0-3 1,-4-2-7-16,-1 0 7 0,-2 0 1 15,-3-2 1 1,3 0-4-16,-4 0 4 16,4 0 2-16,1 0-4 15,-4 0-5-15,0 0 5 16,2-2 2-16,-1 2-1 0,0-2-2 16,1 2 2-16,3 2 2 15,1 0-3-15,3 0-5 16,1 2 5-16,-2-3 2 15,1 1 0-15,-2-5-4 16,-3-1 4-16,1-2 0 16,-3 0-2-16,-1 0-6 15,2 1 6-15,1 2 3 16,-1 3-3-16,3-1 0 16,3 1 0-16,0 2 3 0,4-2-3 15,-2-2-5-15,1 1 5 16,-1-4 2-16,-5-1-2 15,-1-3 0-15,-3-2 0 16,-1-3 4-16,2 2-4 16,-3-3-5-16,0 2 5 15,0 1 2-15,-3-2-2 16,1-2 0-16,-2-3 0 16,2 2 3-16,-3-1-3 15,2-3-5-15,0-1 5 0,-4-4 2 16,0-2-1-1,-4 0-2-15,-7-2 2 0,-1 1 0 16,0-1-1-16,1 5-4 16,2 3 4-16,1 2 1 15,-4 1 0-15,0-1-2 16,1-2 2-16,-2 0 1 16,4 2-2-16,-2 0-4 15,0-2 4-15,1 0 2 16,-6-1-2-16,1 2 0 15,0-3 0-15,-1 4 3 16,3-1-3-16,2 3-5 0,-2 0 5 16,-2-2 2-1,-4 3-2-15,5-2 0 0,-6 1 0 16,2 4 3 0,3-2-3-16,-1 0-6 15,6 2 6-15,1 1 2 0,3 3-2 16,-1 1 0-16,1-2 0 15,-2 0 0-15,-6-4 0 16,3 1-5-16,0-2 5 16,3-2 3-16,4 4-3 15,2 0 0-15,2 4 0 0,0 2 3 16,0 0-3 0,0-2-5-16,-2-4 5 0,0 0 3 15,0-1-3 1,0 0 0-16,1-1 0 0,1-1 3 15,3 4-3 1,-3-4-5-16,2 3 5 0,-2 0 2 16,0-4-2-16,-1 1 0 0,-6 0 0 15,-2-1 2 1,-1-2-2-16,-1 2-4 0,1-3 4 16,3 6 1-1,0 3 0-15,8 0-2 0,1 2 2 16,1-1 2-1,-1 0-3-15,-2-2-5 16,-4-1 5-16,0-2 2 0,-3-1-1 16,3 0-2-16,-2 2 2 15,2-2 1-15,-1 4-2 16,-1 0-6-16,-5-2 6 16,-5-1 1-1,1 1-1-15,-2-1 0 16,4 1 0-16,2 4 3 15,0 2-3-15,7-1-5 0,2 5 5 16,0-2 2-16,6 3-2 16,-1 2 0-16,0 0 0 15,2 2-1-15,1 0 1 16,0 4-8-16,2 1 8 16,1-1 2-16,3 5-1 15,-1-1-2-15,5 1 2 16,2-2 3-16,5 3-4 15,4 0-7-15,0 0 7 16,0 0 0-16,0 0-4 16,0 3-3-16,0 16 2 0,7 9 5 15,6 6 0-15,7 2-6 16,3 2 6-16,0 1 2 16,2 2-1-16,4 3-2 15,0 0 2-15,0 1 1 16,2-1-2-16,-2-6-5 15,0 0 5-15,0-4 2 16,-4-3-1-16,-3-8-2 16,-6-5 2-16,-3-3 0 0,-4-5-1 15,-5-3-4 1,1-3 4-16,-5-4 3 0,0 0-1 16,0 0-2-16,0 0 0 15,0 0 11-15,0 0-11 16,0-11 1-16,0-11-1 15,-16-10 3-15,-11-10-1 16,-6 1-4-16,-5-1 4 0,-2 0 0 16,5 2-2-1,3 3-5-15,8 4 5 0,5 3 3 16,4 5-3 0,4 3-2-16,2 1 2 0,0-2 2 15,1 0-2 1,-6 3-6-16,1-1 6 15,-1 3 3-15,3 2-2 16,2 1-2-16,0 5 2 0,5-3-1 16,1 3 0-16,-1-1-6 0,2 4 6 15,-2 1 3 1,1 2-1-16,3 2-4 0,-2 0 4 16,2 2-2-1,0 0 0-15,0 0-10 0,0 0 10 16,0 0-1-1,0 0-7-15,0 0 5 0,2 0 3 16,14 0 1-16,6 0-1 16,7 0-6-16,4 0 6 15,7 0 2-15,1 0 0 16,5 0-4 0,10 0 4-16,4-2 0 0,11-6-2 15,8-8-5-15,-2 0 5 16,6-2 1-16,-8 2-1 15,-3 6 0 1,-7 0 0-16,-9 4 3 0,-10 4-3 16,-8 2-6-16,-7 0 6 0,-4 0 1 15,-5 0 0 1,-3 0-2-16,-4 0 2 0,-7 0 2 16,-3 0-3-1,-2 0-5-15,-3 0 5 0,0 0 5 16,0 0-4-1,0 0-2-15,0 0 2 16,0 0 3-16,0 0-4 16,0 0-7-16,0 0 7 15,0 0 2-15,0 0-1 0,0 0-2 16,0 0 2-16,0 0 3 16,0 0-4-16,0 0-8 15,6 12-24-15,7 24-76 16,-13 16 23-16,-8-16-219 15</inkml:trace>
  <inkml:trace contextRef="#ctx0" brushRef="#br0" timeOffset="49031.13">12042 11997 12 0,'0'0'10'16,"0"0"-6"-16,0 0 3 15,0 0-7-15,0 0-2 16,0 0-19-16</inkml:trace>
  <inkml:trace contextRef="#ctx0" brushRef="#br0" timeOffset="82426.55">13773 11845 14 0,'0'0'22'16,"0"0"-14"-16,0 0 1 0,0 0 7 15,0 0 12 1,0 0-9-16,0 0-6 16,0 0-9-16,-56 0 5 0,52-4 4 15,2 4-10-15,-2-4 0 16,1 1 1-16,-1 0-2 16,2-2 11-16,0 5 2 15,0 0 15 1,-1 0 0-16,3 0-10 0,-3 0-8 15,3 0-5-15,0 0-7 16,0 0 0-16,0 0 1 16,0 0 1-16,0-1-2 15,0-2 0-15,0 2 0 16,0-4 5-16,10-2-5 16,15-5 4-16,8 2-3 15,7-1 2-15,2 10-3 0,3 1-3 16,-3 0 3-16,1 0 1 15,-3 0 1-15,-1 0-4 16,1 0 4-16,1 0 0 16,1 0 0-16,0 0-2 15,1 0 5-15,-6 0-1 16,-5-4-4-16,-8 2 0 16,-6 2 4-16,-7 0-1 15,-4 0-3-15,-3 0 0 16,-2 0 0-16,3 0 0 15,-5 0 1-15,2 0-2 0,-2 0 2 16,0 0-2-16,0 0 1 16,0 0-10-16,0 0-2 15,0 0-9-15,0 0-27 16,0 2-18-16,0 16-1 16</inkml:trace>
  <inkml:trace contextRef="#ctx0" brushRef="#br0" timeOffset="83476.57">14099 11376 151 0,'0'0'10'16,"0"0"4"-1,0 0-14-15,0 0 0 0,0 0 0 16,0 0 1 0,-27-7 3-16,27 7 0 0,0 0 4 15,0 0 6 1,0 0 1-16,0 0 2 0,0 0-13 15,0 0 5 1,0 0-3-16,0 0-6 0,0 0 3 16,0 0 3-16,0 4-6 0,0 6 0 15,9 3 0 1,9 0 2-16,1 4-2 16,6-3 1-1,4-1 3-15,-2 2 3 16,4-5 0-16,-2 1 1 0,4-4-5 15,1 0 4-15,3 0-6 16,0 1 0-16,-2 0 1 16,1 3 2-16,-5-4-4 15,-4-1 0-15,-5 2 2 16,-2 0-1-16,2 4-1 0,1 3 1 16,3 2-1-1,-1 1 3-15,-3 0-2 16,-1 0-2-16,-8-6 3 0,-7-4-2 15,-4-2 0-15,-2-6 1 16,0 0-1-16,0 3 7 16,2-2-6-16,-2 1-1 15,0 0 3-15,0 3-3 16,0-1 0-16,0 7-1 16,0 8 1-16,-6 6 8 15,-11 4 1-15,-4-1-1 0,-1 0 0 16,0-4 15-1,0-2-10-15,1 0-11 0,1 0-1 16,2 0 2-16,0-2-3 16,3-4 2-16,1-2-1 15,1-2 2-15,2 2-3 16,2-2 0-16,-2 3 0 16,0-2 1-16,4-5 0 15,0 5-2-15,1-7 3 16,4 0-2-16,-3 1 0 0,3 1-2 15,0 2 2 1,-3-2 0-16,3 1 0 16,-3-6-1-16,3 2 4 0,0-4-3 15,0 2 0-15,-2 3 2 16,-1-1-2-16,1 0 1 16,1-1-1-1,1-4 0-15,2 0 0 0,0 0 0 16,0 0 0-1,0 0 1-15,0 0-1 0,0 0 1 16,0 0 0-16,0 0-2 0,0 0 2 16,0 0-1-1,0 0 0-15,0 0-1 0,0 0 1 16,0 0 0 0,0 0 0-16,0 0 0 0,0 0-11 15,-3 0 0 1,3 0-11-16,0-6-29 0,8-2-29 15,-2-10-35 1</inkml:trace>
  <inkml:trace contextRef="#ctx0" brushRef="#br0" timeOffset="85336.16">17187 11496 20 0,'0'0'6'0,"0"0"-1"16,0 0 19-1,0 0 16-15,0 0-3 0,0 0-9 16,0 0-11-16,0 0-15 0,0 0 0 16,0 0-2-1,0 0 0-15,0 0 2 0,0 0-2 16,0 0 4 0,0 0 20-16,0 0 10 0,-9 0-17 15,-3 0-2 1,-3 0-8-16,-5 0-6 0,-7 0 3 15,-6 0-1 1,-5-2 2-16,-6 1-1 0,-6 1-3 16,-3 0 3-16,-3 0-4 15,-3 13 1-15,-4 9 1 16,3 10-2-16,4 2 3 0,9 0-1 16,11 0-2-1,10-3 9-15,8-6-2 0,2 4-7 16,8 5 4-1,3 6-4-15,5 4 2 16,0 6-2-16,0-1 0 0,13 2 0 16,8 2 0-1,5-2 1-15,6 3-1 0,3 1 3 16,1-5-2 0,-1-8-1-16,-2-6 0 0,-1-9 0 15,-8-10 0 1,1 1-3-16,2-5 3 0,2 0 2 15,6 0 2-15,5-6-4 16,10 0 0-16,-4-6 2 16,1-1 0-16,-1 0-1 15,0 0-1-15,-4 0 0 16,0 0 3-16,-4 0-3 16,-4-1-6-16,-3-6-6 15,-10 1-14-15,-3 2-50 16,-7-2 5-16,-3-3-24 15</inkml:trace>
  <inkml:trace contextRef="#ctx0" brushRef="#br0" timeOffset="85956.3">16645 12114 202 0,'0'0'12'0,"0"0"-11"15,0 0-1-15,0 0-21 16,0 0 17-16,0 0 0 0,-13 22-1 16,13-18 4-1,0 0 1-15,0-4 4 0,0 0 8 16,0 0 14 0,0 0-9-16,0 0-17 0,0 0 2 15,0 0-2 1,0 0 5-16,0 0-5 0,0 0 0 15,0 0 0 1,0 0 2-16,0 0 1 0,2 0 0 16,0 0-2-16,5 0 11 15,7 0-2-15,8 0-7 16,9 0 4-16,7-8 3 16,11-5-9-16,6-1 3 15,6 1 3-15,5-4 3 0,2 0-5 16,1-2-2-1,-5-3 3-15,-4 4 2 0,-4 2-7 16,-12 1 0-16,-8 8 0 16,-9 4 1-1,-13 3-2-15,-6 0-5 0,-8 0 0 16,0 0-3 0,0 0-12-16,-2 14-8 0,-16 13 5 15,9 9-38-15,-1-7-63 16</inkml:trace>
  <inkml:trace contextRef="#ctx0" brushRef="#br0" timeOffset="86776.56">17787 10870 161 0,'0'0'0'0,"0"0"-19"16,0 0 7-16,0 0 11 15,0 0 1-15,0 0 0 16,81-74 10-16,-72 74 7 15,5 0-13-15,3 0 1 0,6 8-2 16,1 12 3-16,3 5-3 16,-2 0-1-16,-6 4-2 15,0 0 5-15,-11 3-2 16,-3 7 6-16,-5-3 3 16,0 1 6-16,-13 5 3 15,-14-1-16-15,-4 7 25 16,-3 4-17-16,1-4-8 0,6-8 0 15,2-8-5 1,3-5 7-16,5-1 3 0,1 0-9 16,3-6 4-16,2-4 0 15,5-7-3-15,2-4-4 16,4-5 4-16,0 0-1 16,0 0-1-16,0 0-3 15,0 0 3-15,0 2 3 16,4 4-1-16,6-2-3 15,3 0 2-15,-1-2 2 16,1 2-3-16,7-1-1 0,4-3 1 16,7 0 2-1,12 0 0-15,3 0-2 0,6-7 1 16,-1-7 2 0,-4 2-2-16,0-2-1 0,-7 0 0 15,-3 1 9-15,-3 1-8 16,-5 5 3-16,-7 1-3 15,-7 2 5-15,-3 4-6 16,-7 0-4-16,-5 0 2 16,0 0-6-16,0 10-43 0,-25 28-2 15,-24 6-161 1</inkml:trace>
  <inkml:trace contextRef="#ctx0" brushRef="#br0" timeOffset="87606.36">16349 12016 22 0,'0'0'35'0,"0"0"5"16,0 0 5-16,0 0-5 0,0 0-13 16,0 0-11-1,-8-1-15-15,8 1-1 0,0 0-1 16,0 0-5-1,0 0 6-15,8 0 1 0,3 0-1 16,1 0-1-16,-1 0 1 16,4 0 8-16,5 0 0 15,5-1-6 1,8-5 3-16,5-3 6 16,9-1-5-16,4-4-1 0,4 3-5 15,-1-4 5-15,-4 3-5 16,-8 4-1-16,-7 0 1 15,-6 3 6-15,-2 3-6 16,-2-1 3-16,-4 3-2 16,0 0 2-16,-1 0-3 0,-7 0-1 15,1-2 1 1,-1 2 5-16,-2 0-4 0,0 0 1 16,-2 0 1-1,-5 0 5-15,-2-1-6 0,3 1-2 16,-3 0 0-1,-2 0 0-15,0 7-12 0,0 29-68 16</inkml:trace>
  <inkml:trace contextRef="#ctx0" brushRef="#br0" timeOffset="98476.25">13723 13393 220 0,'0'0'2'16,"0"0"20"-16,0 0-17 15,0 0-5-15,-85-102-2 16,85 95 2-16,0-5 0 16,0-2 0-16,0-8 6 15,8-6 3-15,8-2 4 16,8 2 0-16,5 6-12 0,2 6 4 15,6 6-5 1,-2 2-2-16,1 5 2 0,-5 3 0 16,-4 0 1-16,-2 0-2 15,-6 11-4 1,-5 7 3-16,-3 8-1 0,-5 17 3 16,-6 16 4-1,0 21 7-15,0 13-7 0,-13 5 0 16,-3-6-4-1,-3-6 7-15,-4-9-7 0,7-12 2 16,-1-18 3-16,1-6 3 0,9-10-7 16,5 0-1-1,2-8 2-15,0-7-2 0,2-1 0 16,14-11-3 0,-1 1-3-16,8 0-15 0,4-5-15 15,4 0-16 1,5-6-15-16,-10-24-73 0</inkml:trace>
  <inkml:trace contextRef="#ctx0" brushRef="#br0" timeOffset="99076.3">14176 13218 181 0,'0'0'20'15,"0"0"-19"-15,0 0-1 16,0 0 6-16,0 0 1 0,0 0 6 16,137-88-2-1,-106 72 5-15,-2 2-2 16,0 0-4-16,2 4-2 16,-4 0-4-16,-1 4-3 15,-3 4-2-15,-3 0 1 16,-5 2 0-16,-3 0 0 0,-8 0-5 15,-2 0 3-15,-2 0 0 16,0 0 0-16,0 0-3 16,0 10 2-16,-22 7 3 15,-5 6 0-15,-6 10-3 16,-7 2 2-16,0 5 0 16,-3 7 1-16,3 7-1 15,5 8 2-15,4 10-1 16,8 4 0-16,12-4-1 15,11-10 1-15,0-22-5 0,4-13-14 16,12-17 4-16,2-6 7 16,1-4 8-16,6 0 2 15,2 0-2-15,8-6 3 16,6-8 1-16,1-1-4 16,2 0 0-16,-1 1 3 15,-1 2-2-15,-4 1-1 16,0 10-4-16,-9-1 4 0,-5 2 0 15,-8 0-1 1,-5 0-1-16,-9 8-4 0,-2 6 6 16,-2 10 0-1,-25 7 15-15,-8 10-8 0,-3 3-6 16,0-2 1-16,5-6-4 16,4-10 2-1,6-9-2-15,10-11-18 0,11-6-72 16</inkml:trace>
  <inkml:trace contextRef="#ctx0" brushRef="#br0" timeOffset="99536.36">14981 13212 12 0,'0'0'126'15,"0"0"-126"-15,0 0-8 16,0 0 8-16,-3 113 0 0,-1-57 6 16,0 2 0-16,4-8 8 15,0-10-3-15,0-8-1 16,20-7-5-16,2-3-3 0,5-4 3 16,2-4 0-1,0-4-4-15,4-7 0 0,-2-3 6 16,0 0-2-1,1-1-4-15,-3-18 2 0,-5 0-1 16,-5-6-1-16,-9-3 2 16,-10-4-3-16,0-8 2 15,0-12-1-15,-16-8-1 16,-15-6 0 0,-13 3 0-16,-10 9 0 0,-8 13 3 15,2 15 0-15,5 11 5 16,3 15-8-16,7 0-2 15,5 2 0-15,5 20 2 16,1 8-5-16,12 4-7 16,9-4-3-16,13-6-10 15,0-7-10-15,13-10-32 16,20-7 12-16</inkml:trace>
  <inkml:trace contextRef="#ctx0" brushRef="#br0" timeOffset="99989.48">15456 12950 56 0,'0'0'37'0,"0"0"-29"16,0 0-8-16,0 0 7 15,0 0 3-15,0 0 11 16,6 90 5-16,-6-50-14 15,0-2 3-15,16-3 2 16,10-8-8-16,9 1-2 16,4-6-1-16,3-4-4 15,-1-5 2-15,-1-8-4 16,-2-5 4-16,-5 0 3 0,-2 0-6 16,-2-9 1-1,0-12 2-15,-2-3-2 0,0-4-2 16,-6-6 2-1,-5 0-3-15,-9-2 1 0,-7 0-10 16,-4 0 4-16,-32 2 3 16,-15 4-2-16,-14-5 2 15,-12 5-2-15,-8 3 5 16,0 4 6-16,12 12-3 16,12 7 6-16,14 4-9 0,14 0-5 15,6 9-1 1,8 7-5-16,5-2-16 0,5-2 6 15,9-1-10 1,0-4-11-16,6 0-20 0</inkml:trace>
  <inkml:trace contextRef="#ctx0" brushRef="#br0" timeOffset="100526.55">15768 12666 56 0,'0'0'86'0,"0"0"-51"0,0 0 2 15,0 0 3-15,0 0-8 16,0 0-18-16,-3-23-14 15,3 23-2 1,0 15-7-16,0 6 9 0,9 11 0 16,9 4 0-16,7 2 8 0,6-2-8 15,9-10 3 1,0-5-3-16,5-6 3 0,-1-4-1 16,-2-5-2-1,-1-6 2-15,-4 0 0 0,-3 0-2 16,-5 0 1-1,-9-6-1-15,-5-2 3 0,-8-2-3 16,-7-7 0-16,0-3 2 0,-9-8 0 16,-16-8-2-1,-8-4 0-15,-5-2 0 0,-9-4 2 16,-1-2-2 0,-2-3 0-16,4 4 1 15,5 4 1-15,13 13-1 16,8 10-1-16,4 8 0 15,3 6-1-15,2 5-6 16,-1 1-7-16,-1 0-20 16,1 1 0-16,8 21 10 15,4 6-53-15</inkml:trace>
  <inkml:trace contextRef="#ctx0" brushRef="#br0" timeOffset="118955.96">14654 6238 133 0,'0'0'6'0,"0"0"29"0,0 0-1 16,0 0-13-1,0 0-11-15,0 0-7 16,-48-106 4-16,48 100 4 16,0 3-3-16,0 3 2 15,0 0-8-15,17 0-1 16,14 0 3-16,13 0-2 15,12-6 2-15,13-7-2 0,11-9-1 16,9-8 3 0,3-5 4-16,-3-1-7 0,-7-2 7 15,-8 2-4-15,-10 4 0 16,-15 6-4-16,-16 12 1 16,-17 8-1-1,-11 6 0-15,-5 0-9 0,0 22 7 16,-36 20 2-1,-16 12 4-15,-16 10-4 0,-13 3 0 16,6-11 0-16,-6-4 2 0,2-2 0 16,-2-4-2-1,6 0 0-15,8 3 2 0,13-5-2 16,17-6 4 0,8-6-4-16,10-8 0 0,9-4 0 15,3-7-3 1,7-6 3-16,0-5 0 15,0-2-2-15,9 0-7 0,18 0 9 16,8 0 0-16,17 0 0 16,14-4 6-16,16-2-5 0,9 6 2 15,7 0-3 1,1 0-3 0,-13 12 3-16,-5 4-3 0,-14 0 2 15,-16 0 0 1,-13 2 0-16,-14-2 0 0,-17 6-3 15,-7 6 4-15,-7 12 4 16,-30 7 2-16,-15 0-5 16,-6 1 2-16,-4-10 2 15,2-3 1-15,-5-5-4 16,3-3-1-16,6-8 0 0,12-7 1 16,15-8-2-1,13-4-17-15,16-6-28 0,0-26-57 16,22-18-74-16</inkml:trace>
  <inkml:trace contextRef="#ctx0" brushRef="#br0" timeOffset="119436.01">16040 6046 181 0,'0'0'45'0,"0"0"-45"16,0 0 0-16,0 0 2 15,0 0-1-15,0 0 1 16,-132 144 0-16,114-94-2 16,7 7 8-16,9 0 8 15,2-1-9-15,0-5-4 16,17-14-3-16,15-10 0 0,7-11 0 15,11-10 1 1,12-6 5-16,7 0-2 16,3-18 3-16,-3-13-7 0,-11-2 1 15,-5-5 1-15,-13-7 1 16,-6-1-3-16,-12-2 2 16,-11-2-1-1,-11 0 2-15,-6 2-3 0,-35 0-2 16,-16 2 2-1,-11 7 2-15,1 7-2 0,1 12 0 16,6 12-2-16,4 8 2 0,3 0-3 16,4 20 4-1,1 6-2-15,11 1 0 0,10-1-13 16,14 1-12 0,13 0-31-16,0-10-5 0</inkml:trace>
  <inkml:trace contextRef="#ctx0" brushRef="#br0" timeOffset="119926.17">16987 5641 190 0,'0'0'0'0,"0"0"-10"15,-119 88 6-15,86-48 4 16,4 4 1-16,0 2 12 0,11-2 5 16,11 0 0-16,7-6 3 15,5-3-10-15,28-1-8 16,14 0 2 0,11 0 0-16,7-6-5 15,4-5 0-15,2-12 1 16,-1-7-1-16,-6-4 0 15,-2 0 1-15,-5-12 1 0,-3-18 4 16,-2-7-5-16,-6-15 1 16,-7-2 0-16,-10-4 1 15,-10-2-3-15,-7 0 2 16,-12 4-1-16,0 2 1 16,-14 3-2-16,-24 7-1 15,-9 5 1-15,-10 5 0 16,-15 7-5-16,-1 13 5 15,-1 12 0-15,5 2 0 16,9 14-4-16,4 18-2 16,10 9-19-16,8 0-7 0,13 2-13 15,17-3 4-15,8-10 6 16,4-14-53-16</inkml:trace>
  <inkml:trace contextRef="#ctx0" brushRef="#br0" timeOffset="120385.94">17980 5348 234 0,'0'0'0'0,"0"0"-12"0,0 0 4 16,0 0-6-1,0 0 9-15,-120 28 4 0,93-1 2 16,4 6 6-16,6 5 9 16,3 6 4-16,10 4-12 15,4 3-3-15,0 5-2 0,4 2-3 16,21-3 3 0,15 1-3-16,9-9 0 0,11-14 0 15,9-12-2 1,3-15 2-16,10-6 5 0,5-24 2 15,13-28-5 1,1-16 0-16,-15-2 4 0,-16 2-6 16,-26 4 2-16,-19 2-2 15,-15-5 7-15,-10-4-5 16,-12-3-2-16,-36 6 0 0,-21 10 1 16,-6 10 1-1,-12 19-4-15,0 8 6 0,-2 11 3 16,-3 10-7-1,1 0 0-15,0 10 0 16,1 24 0-16,1 16-5 0,5 13-45 16,-3 2-65-1</inkml:trace>
  <inkml:trace contextRef="#ctx0" brushRef="#br0" timeOffset="121991.44">19929 4341 133 0,'0'0'15'16,"0"0"7"-16,0 0 15 16,-4-105-11-16,-4 84 2 15,-6 4-14-15,3 11 0 16,0 3-11-16,1 3-3 16,6 0 0-16,-2 0 0 15,-8 0 0-15,-6 6 0 16,-9 14 0-16,-4 6 5 0,-3 2-5 15,3 4-4 1,-3 6 4-16,0 9 1 0,-2 6-1 16,3 6 0-16,2-1 0 15,-1 3 1-15,-1 8-1 16,-2 5-1-16,2 8 1 16,-1 8 4-16,7 3-4 15,9 1-1-15,9-4 1 0,11-6 2 16,0-10-2-1,18-11-5-15,18-11 5 16,8-10 0-16,8-7-1 0,8-10 0 16,2-5 1-16,3-6 6 15,-1-8-6-15,1-6 0 16,1 0 1-16,2-4 2 16,-3-18-2-16,-5-6-1 15,-8 0 4-15,-4-3-8 16,-13 6 2-16,-4-1-22 15,-8 2-38-15,-17-6-37 0</inkml:trace>
  <inkml:trace contextRef="#ctx0" brushRef="#br0" timeOffset="122336.33">19092 5245 231 0,'0'0'0'0,"0"0"-9"15,0 0 8 1,0 0 1-16,167-56 4 16,-85 14 3-16,3-4-4 0,-3-2 0 15,-8 4 3-15,-5 4 4 16,-5 0-9-16,-3 3 1 16,-8 8 0-1,-8 7-4-15,-14 13 2 0,-15 9-64 16,-16 0-86-1</inkml:trace>
  <inkml:trace contextRef="#ctx0" brushRef="#br0" timeOffset="122577.9">19092 5574 251 0,'0'0'0'16,"0"0"-7"-16,0 0-16 16,0 0 23-16,0 0 5 0,125-38 7 15,-57-6 8-15,13-12-6 16,-1 0 0-16,0-2-9 16,-1 6 1-16,-4 10-6 15,0 5-9-15,-7 7-93 16</inkml:trace>
  <inkml:trace contextRef="#ctx0" brushRef="#br0" timeOffset="133386.49">14810 6304 9 0,'0'0'20'16,"0"0"-5"0,0 0-10-16,-25-108 13 15,18 94 1-15,3 2-12 16,2 3 0-16,-2 2-1 16,0-1 2-16,2 2-2 15,2 0-4-15,0 4 2 0,0 0 0 16,0 0-2-1,0 2-2-15,-2 0 0 0,2 0 0 16,0 0 0-16,0 0 1 16,-2 0 5-16,2 0 10 15,0-2-5-15,0 2 5 16,0-3-6-16,0 3-4 16,0-1-6-16,18-4-2 15,9 2 2-15,4-1 3 16,5 0-1-16,-1 0-2 0,1-1 1 15,-1-4 0-15,4-6-1 16,1-6 3-16,-3-6 5 16,5 1 4-16,-5 2-10 15,-6 6 3-15,-5 0-4 16,-8 8-1-16,-5 3 0 16,-5 4 3-16,-6 3-3 15,0 0 8-15,-2 0-8 0,0 0 1 16,0 0-1-1,0 0 0-15,-25 15-2 16,-10 3 2-16,-10-3 0 0,-8-1 0 16,-10 2 1-1,-3-6-1-15,0 0 0 0,9 1 2 16,8-4-2 0,15 0 0-16,12-2 0 0,9-2 0 15,5-1-1 1,6-2 1-16,2 0 1 0,-2 2-1 15,0 4 0-15,-2 7-2 0,-3 10 2 16,1 9 0 0,1 0-3-16,2 2 3 0,3-6 0 15,0-3 2 1,0-2-2-16,-2 1-2 0,0 6 2 16,-2 5 0-1,-1 4 0-15,3 4 0 0,2 0 2 16,0-8-2-1,0-9 0-15,0-10 0 0,0-8 0 16,0-4 0-16,0-4 1 16,0 0-1-16,0 0 3 15,0 0-3-15,2 0 0 16,3 0-4-16,3 6 4 16,2 4 0-16,-4-2 1 15,1 0-1-15,-3-4 1 16,-2-2 0-16,-2-2-1 0,0 0 1 15,0 0 0 1,0 0 4-16,0 0-4 16,0-6 1-16,0 0 0 0,0 2-1 15,0 4-1 1,0 0-1-16,0 0-1 0,0 0 2 16,0 0-10-1,0 0 5-15,2 0-3 0,2-4 1 16,4-1 0-1,3 0 7-15,3-3 0 0,5 2 0 16,8 4-27-16,0 2-21 0,6 0-31 16</inkml:trace>
  <inkml:trace contextRef="#ctx0" brushRef="#br0" timeOffset="135338.07">17160 11007 60 0,'0'0'19'0,"0"0"7"0,0 0-13 16,0 0-7-1,0 0-6-15,0 0-25 0,-31-4-15 16,31 4 12-1</inkml:trace>
  <inkml:trace contextRef="#ctx0" brushRef="#br0" timeOffset="137026.42">17249 11268 44 0,'0'0'11'0,"0"0"-7"15,0 0-4 1,0 0-10-16,0 0 4 0,0 0 6 15,-13 0 10 1,11 0-1-16,-3 0-4 0,-2 0-4 16,3 0 16-16,0-3-3 15,-3 2-6-15,3-1 10 16,-1-3-2-16,0 5-14 0,1 0-2 16,2-1 2-1,2 1 1-15,0 0-3 16,0-3-5-16,-2 1 5 15,-1 0 4-15,-1 0-3 16,-2 0-2-16,0 0 2 16,4 0 8-16,-2 0 11 15,2 0-14-15,2 0 1 16,0 2-1-16,0 0-4 16,0 0-4-16,0 0 4 0,0 0 0 15,0 0-2 1,0 0 2-16,0 0-2 0,0 0 0 15,0 0-2-15,0 0-2 16,0 0 0-16,0 0 4 16,0 0 0-16,0 0-3 15,0 0 3-15,0 0 9 16,0 0-9-16,0 0 5 16,0 0-5-16,0 0 15 15,0 0-11-15,0 0-1 0,0 0-3 16,0 0 2-1,0 0 2-15,0 0-4 0,0 0 0 16,0 0 13-16,0 0-6 16,-2 0-4-16,2 0 9 15,0 0-4-15,-3 0-5 16,3 0-6-16,0 0 6 16,0 0-1-16,0 0-2 15,0 0-8-15,0 0 8 16,0 0-3-16,0 0 1 15,0 0 0-15,0 0-1 16,0 0 1-16,0 0-11 0,0 0-22 16,0 0-18-16,0 0 12 15,0 0-26-15</inkml:trace>
  <inkml:trace contextRef="#ctx0" brushRef="#br0" timeOffset="139188.29">17010 11024 41 0,'0'0'32'15,"0"0"-10"-15,0 0-20 16,0 0 1-16,0 0-3 0,0 0 1 16,0 0-2-16,61-75 2 15,-45 70-1-15,-3 4 0 16,-2 1-1-16,2 0 0 16,-2 0-3-16,-1 0-24 15,-2 0-25-15</inkml:trace>
  <inkml:trace contextRef="#ctx0" brushRef="#br0" timeOffset="139696.41">17452 11064 11 0,'0'0'22'0,"0"0"-20"16,0 0-1-16,0 0-2 15,0 0-9 1</inkml:trace>
  <inkml:trace contextRef="#ctx0" brushRef="#br0" timeOffset="140141.99">17452 11064 35 0,'-18'-5'14'0,"12"5"-13"16,3 0 9-1,1 0 6-15,-2 0-6 0,-1-4 3 16,-4 2 1-1,3 0 6-15,3-1 16 0,1 3-21 16,0-1-1-16,2 1-9 16,-2 0-2-16,2 0-3 15,0 0 1-15,0 0-1 16,0 0 0 0,0 0 0-16,0 0 0 0,0 0 0 15,0 0-1-15,0 0-2 16,0 0 3-16,0 0-3 15,0 0-3-15,0 0-6 16,0 0 10-16,0 0-2 16,0 0-7-16,0 0 6 15,0 0 5-15,0 0 0 16,0 0 0-16,0 0-3 0,0 0 2 16,0 0 1-1,0 0-17-15,4 0 4 0,3-3 13 16,1 2-1-1,-3 1-2-15,2 0-25 0,-3-2 10 16,1 2-14-16,-1-2 4 16,-4 0 13-16,2-1 14 15,0 3 1-15</inkml:trace>
  <inkml:trace contextRef="#ctx0" brushRef="#br0" timeOffset="143406.01">17409 11003 4 0,'0'0'8'16,"0"0"6"-16,0 0-4 16,0 0-10-16,0 0-5 15,0 0-2-15,-23-6 2 0,17 6 4 16,0 0 1-1,2 0 2-15,-3 0 4 0,5 0 1 16,0 0 11-16,2 0-5 16,-2 0-5-16,-2 2-8 15,0 3 0-15,0 2 0 16,-1-3 0 0,1 0 1-16,2 2-1 0,0 0 0 15,-5 2 0-15,0 1-1 16,0 2-7-16,-1-3 7 15,-1-4-1 1,0 0 1-16,0-3 1 0,0-1 2 16,0 0 2-16,2 0 5 0,1 0 1 15,-1 0-4 1,3 2-6-16,2-2 1 0,-1 0-1 16,1 0 2-1,2 0 4-15,0 0 7 0,0 0 0 16,0 0 8-1,0 0 0-15,-3 0-12 0,3 0 1 16,0 0-8-16,0 0-2 16,0 0 0-16,0 0-5 15,0 0 5-15,0 0 0 0,0 0 0 16,0 0 0 0,5 0-1-16,9-2 1 0,6-7 16 15,4-1-14 1,3-3 6-16,2 1-3 0,-2 4-3 15,-1-5-2-15,3 3 5 16,0-2-2 0,-2 4 1-16,-1-2-1 15,3 1-1-15,-2 0 2 16,6-1-1-16,1-5-2 16,7 4 3-16,-2-3-2 15,1 4-2-15,1-1 1 16,-3 3-1-16,-3 2 10 15,-2 0-8-15,-1 2 10 0,-3 0-5 16,-2 1-1-16,-1 3-2 16,3 0-1-16,0 0-1 15,3 0-2-15,-1 0 5 16,2 5-5-16,0 7 1 16,1-2 2-16,1 1-3 15,1-4 3-15,-1 0-3 16,6-4 3-16,3 1 2 15,3 3-4-15,6-2 1 16,3 5 4-16,-2 4-6 0,-3 2 4 16,2 9-4-16,-1 3 0 15,-1 1-7-15,-4 3 7 16,-12-1 2-16,-2-3-1 16,0 1-1-16,-8-4 4 15,2 4-4-15,-4-2 0 16,-1 1 0-16,-2 0-3 15,-6-4 6-15,-3 1 0 16,-5-3-3-16,1-2 1 16,-2 2-1-16,-1 4 3 15,-2 0-1-15,-2 8-2 0,2 5 1 16,1 6 3 0,-1 10-4-16,-2 0 1 0,0-1-1 15,0-4 0-15,0-3 2 16,0-9-2-16,-11 4 1 15,-3-5 7-15,3 0-3 16,0 3-3-16,2-1 2 16,2 5-2-16,-1 0-1 15,-1-1-2-15,-3 8 2 16,4-3 3-16,-3 2-4 0,-1-2-4 16,1-4 4-1,0-8 1-15,2-3 1 0,0-4-4 16,-1 0 4-1,2-3 1-15,-1 4-3 0,1 3-5 16,-4 6 5-16,1 3 2 16,1 7-1-16,-4 1-2 15,-1-2 2-15,-4-1 1 0,-5-2-2 16,0-7-5 0,-5 0 5-16,-2-4 4 15,-1-2-3-15,1 0-2 16,-3 2 2-16,-4-1 1 0,-2 2-2 15,-5 0-4-15,1 7 4 16,2 0 2 0,-3 6-2-16,3 2 0 0,-1 0 0 15,-1 0 2-15,0-2-2 16,-3 1-4-16,0-7 4 16,-4 6 2-1,-5-4-1-15,-6 0-2 0,-3 0 2 16,-4-2-1-1,-1-2 0-15,6 1-1 0,2-10 1 16,7 4 5-16,1-3-5 16,2-2-2-16,4 4 2 15,-4-1 3-15,3 4-3 0,3 1-6 16,-4 0 6 0,4-2 2-16,-1-4-1 0,0 1-2 15,0-5 2 1,1-2 3-16,-1 2-4 0,7-6-5 15,-1-3 5 1,1 2 3-16,5-2-2 0,-5 2-2 16,1-8 2-16,2 1 2 15,-1 3-3-15,3-3-6 16,-1 4 6-16,5-6 4 16,-2 2-3-16,1 0-2 15,1-1 2-15,-3 2 1 16,0-1-2-16,-3 4-4 15,-5 3 4-15,-3-8 2 16,-2 6-1-16,0-3-2 16,1-1 2-16,3 2 8 15,1-3-1-15,4-3-7 0,5 0 3 16,0-3 4 0,2 2-6-16,-3-4-4 0,0 2 4 15,-4 4 1 1,-2-2-3-16,-2 2 3 0,2 3-3 15,2-7 11-15,5 3-10 16,1-3 3-16,3 0-2 16,3 1 3-16,3-3-5 15,4 1-5-15,-2-3 5 16,3 0 2-16,3 0-1 16,2 2-2-16,-1-2 2 15,1-2 4-15,-1 2-5 0,6-1-7 16,-1-2 7-1,5-1 2-15,0 0-2 0,2 0 0 16,2 0-1-16,0 0-1 16,0 0 2-16,0 0-15 15,0 0 8-15,0 0 6 16,0 0-10-16,0 0 7 16,0 0 1-16,0 0 2 15,0 0 1-15,0 0-22 16,2 0 8-16,2 0 12 15,0 0-7-15,-2 0 5 16,-2 0 4-16,0 0 3 16,0 0-3-16,0 0-2 15,0 0 2-15,0 0 4 16,0 0-4-16,0 0 0 0,0 0 0 16,0 0 2-1,0 0-2-15,0 0-4 0,0 0 4 16,0 0 0-1,0 0-3-15,0 0-2 0,2 0-19 16,5-1 0-16,1-8 14 0,2 1 6 16,-1 0 4-1,-1-2 4-15,4-2-2 0,-1-6-4 16,6-4 4 0,3-6 0-16,5-4-2 0,2 1-11 15,0 0-9 1,0 1 7-16,-6 2-2 0,0-4 13 15,-6 6 2-15,-1 3 2 0,-4 2-2 16,-3 2 2 0,0 7 1-16,-4 6 10 15,-3-1-10-15,2 4 8 16,-2 3 1-16,0 0 4 16,0 0-2-16,0 0-7 15,0 0 5-15,0 0 3 16,0 0-13-16,0 0 6 15,-5 6-7-15,-4 8 12 16,-4 7-13-16,-5 6 0 0,-6 2 0 16,-3 5 11-1,-6 6-10-15,-1-4 9 0,-2 4-3 16,3-1 5-16,3 3-12 16,1-7-2-16,0-1 2 15,4 0 4-15,-7 1-3 16,3-9-2-16,-2 1 2 15,6-4 2-15,1-5-3 16,3 0-6-16,4-8 6 16,3 2 4-16,3-6-4 15,5-1 0-15,2 2 0 16,-2-3 2-16,4-2-2 16,0 0-6-16,0 0 6 15,2-2 3-15,0 0-2 16,0 0-2-16,0 0 2 15,0 0 0-15,0 0-1 0,0 0-5 16,0 0 5-16,0 0 0 16,0 0 0-16,0 0 0 15,0 0-1-15,0 0-1 16,0 0 2-16,2 0-11 16,14 0 11-16,7 0 3 15,3 0-3-15,5-2 1 16,5 0 1-16,0 0 4 0,-1 2-6 15,5 0-1-15,-5 0 1 16,2 0 3-16,-2 0 0 16,-1 0-6-16,1 0 6 15,1 0 2-15,1 0-5 16,-1 0 3-16,3 4-3 16,-2 6 5-1,-3-6-4-15,-1 2-2 0,-2 5 2 16,-6 0 2-1,-3 1-3-15,-2-2-3 0,-6-1 3 16,-1-2 4-16,-7-3-1 0,-4-3-5 16,1 4 4-1,-3-5 5-15,0 0-1 0,0 0-5 16,0 0 4 0,0 0-1-16,0 0-2 15,0 0-4-15,0 0 4 16,0 0 2-16,0 0-4 0,0 0 0 15,0 0 0 1,0 0 5-16,0 0-3 0,0 0-4 16,0 0 4-16,0 0 3 15,0 0-5-15,0 0-2 16,0 0 2-16,0 0 2 16,0 0-2-16,0 0-2 15,0 0-5-15,3 0 6 16,-3 0-4-16,0 0-9 15,2 0 7-15,-2 0 3 16,0 0 3-16,0 0 0 0,0 0-3 16,0 0 2-1,4-10-29-15,5-8-58 0,-5-9-53 16</inkml:trace>
  <inkml:trace contextRef="#ctx0" brushRef="#br0" timeOffset="148280.71">10445 15875 107 0,'0'0'18'0,"0"0"-18"15,0 0 0-15,0 0-13 16,0 0-55-16</inkml:trace>
  <inkml:trace contextRef="#ctx0" brushRef="#br0" timeOffset="149176.18">11115 16561 66 0,'0'0'39'16,"0"0"-28"-1,0 0-11-15,0 0-9 0,0 0-23 16,0 0 7 0,-4-22-3-16</inkml:trace>
  <inkml:trace contextRef="#ctx0" brushRef="#br0" timeOffset="149656.14">10883 16429 4 0,'0'0'0'0,"0"0"-4"0</inkml:trace>
  <inkml:trace contextRef="#ctx0" brushRef="#br0" timeOffset="149918.07">10883 16429 69 0,'-26'38'54'0,"26"-38"-54"16,0 0-3-1,0 0-7-15,11 0 3 0,2 1-26 16,-1 8-11 0</inkml:trace>
  <inkml:trace contextRef="#ctx0" brushRef="#br0" timeOffset="153358.37">11068 16429 137 0,'0'0'46'15,"0"0"-46"-15,0 0-1 16,0 0-12-16,0 0 7 15,0 0 3-15,0-2-1 16,0 2 3-16,0 0-2 0,0 0 3 16,0 0 0-1,0 0 3-15,0 0-1 16,0 0-1-16,0 0-1 16,0 0 3-16,0 0-2 0,0 0-1 15,0 0 0 1,0 0 4-16,0 0-4 0,0 0-3 15,0 0 3-15,0 0 2 16,0 0-2-16,0 0-2 16,0 0 1-16,0 0 1 15,0 0-1-15,0 0-4 16,0 0 3-16,0 0-3 16,0 0-2-16,0 2 1 15,2 0-6-15,1 0 7 16,-3 2-1-16,3 0-1 15,-3-4 7-15,0 0 4 0,0 0-3 16,0 0 5-16,0 0-1 16,0 0-2-16,0 0-3 15,0 0-3-15,0 0 3 16,0 0-2-16,0 0 4 16,0 0-4-16,0 0 4 15,0 0-1-15,0 0 0 16,0 0 0-16,0 4 6 15,0-4-4-15,0 4-3 0,0 2 0 16,0 1 0-16,0 4 2 16,0-7-2-16,0 0-1 15,0-4 1 1,0 4 0-16,0 6 0 0,0 1 0 16,0 4 1-16,0-1 3 15,0-1-4-15,0 4-2 16,0 1 2-1,0 0 2-15,0 4-1 0,0-3-1 16,0 2 0-16,0-3 3 0,0 0-3 16,0 1-2-1,0 3 2-15,0-4 2 0,0 4-2 16,0-4 0 0,0 4 0-16,0-5 3 0,0 2-3 15,0-5 1 1,0 0-1-16,0 2 2 0,0-2-1 15,0 3-2-15,0-2 2 16,0 3 1-16,0-2-2 16,0 2 0-16,0 1 0 15,0-2 2-15,0-3-2 16,0 0 0-16,0-9 0 16,0 2 2-16,0-2-2 15,0-5-1-15,0 1 1 16,0-1 1-16,0 0 1 15,0 0-1-15,0 0 1 0,0 0 6 16,0 0-2-16,0 0-4 16,0 0 0-16,0 8 0 15,0-4-1-15,0 6-1 16,0-6 0 0,0 1 3-16,0-1-3 0,0-4 1 15,0 0 1 1,0 0 30-16,0 0 3 0,0 0 5 15,0-9-23-15,-8 0-12 0,0-8-4 16,-1 4 10 0,2-6-8-16,0 1-1 15,3-4 0-15,-3-5-3 16,5-4 2-16,0-1 3 16,2-5-4-16,0-1-1 15,0 3 1-15,0 7 1 16,0 6 0-16,0 4-2 15,4 1 2-15,0 3 0 16,5 1-1-16,1-2-3 16,-2-7 3-16,8 0 2 15,-3 4-2-15,2-3 0 0,-1 6 0 16,-3 3 2-16,1-3-2 16,-3 2-3-16,4-1 3 15,0 2 0-15,0-1 0 16,1 0 0-16,4 3 0 15,0-4 2-15,1-2-2 16,2 2-2-16,-3 0 2 16,-3 6 2-16,1 2 0 15,-1 2-4-15,1 4 4 16,4 0-2-16,2 0 0 0,3 10 2 16,2 6-2-16,-6 4 3 15,0 2-2-15,-3 0 0 16,-1 8-1-1,4 6 6-15,1 4-6 0,0 10-2 16,0 4 2-16,-1 4 3 16,-2 1 0-16,-1-2-6 15,-3-12 6-15,-3-5-2 16,-5-14-1-16,-5-8-5 16,-2-6 5-16,0-2 4 15,0 4-4-15,0 4 0 16,2 8 0-16,2 1-3 15,4-5 0-15,-2-4-11 16,-6-5 6-16,0-8 8 0,0-1-5 16,0-4 5-16,0 0 0 15,0 0 6-15,0 0-2 16,0 0-3-16,0 0 6 16,0 0-3-16,0 0-4 15,0 0-2-15,0 0 0 16,0 0 2-16,0 0 0 15,0 0 0-15,0-9 0 16,0-3 3-16,0-2-2 0,-2-8-2 16,-8-6 2-16,2-2 2 15,-1 2-3-15,3 2-2 16,0-1 2-16,2 6 2 16,2-3-2-16,-2-2 0 15,1 3 0-15,1 6 2 16,-2 3-2-16,2-5-2 15,-5 2 2-15,0-5 2 16,-4 4-2-16,3-8 0 16,-4 8 0-16,1 0 3 0,-2-1-3 15,1 1-2 1,1 0 2-16,3 6 2 0,-2-6-2 16,2 4 0-1,-1 0 0-15,-5-2 3 0,3 6-3 16,-3-8 0-1,1 6 3-15,0 2 5 0,-3-4-8 16,1 6 0-16,1 0 1 0,1 3 3 16,4-4-4-1,2 3-3-15,-3-2 3 16,1 0 4-16,-5-6-4 16,-1 0 0-16,-3-2 0 15,3 2 2-15,-2 0-2 16,5 4-1-16,-2 2 1 0,5 4 2 15,3-1-2-15,-2 2-2 16,4 0 2-16,-1 3 0 16,3 0 0-16,-2 0 0 15,0 0 0-15,2 0 5 16,-6 0-4-16,2 0-2 16,-3 0 2-1,-2 0 2-15,-1 0-3 0,-1 0-4 16,2 0 4-1,-2 6 0-15,-2 11 0 0,-4 1 0 16,1 0-4-16,3 2 4 0,-1-5 0 16,3 0-3-1,-1 3 3-15,1-7 1 0,2 8-1 16,0-5 0 0,4 1 0-16,1-4 1 0,4 3-1 15,-1 0-3 1,3-1 3-16,0 4 1 0,0 2 0 15,0-2-2 1,0 1 2-16,0 4 0 16,0 1-1-16,0-5-3 15,0 0 3-15,0 0 1 16,3-1 0-16,1-2-2 0,-2-1 2 16,2 1 0-16,-4 0-1 15,2-1-2-15,1 1 2 16,-1 4 1-16,0-1 0 15,1-5-2-15,-3-4 2 16,0-3 0-16,0-6-1 16,0 4-3-16,0-4 3 15,0 0 2-15,0 0-2 0,0 0 0 16,0 0 0 0,0 0-1-16,0 0 1 0,0 0-5 15,0 0 5-15,0 0 0 16,0 0 0-16,0 4 0 15,2 0 0-15,-2-2 1 16,0 2-1-16,0 0-3 16,0 1 3-16,0-5 2 15,0 0-2-15,2 0 0 16,-2 0 0-16,0 0-1 16,3 0 1-16,-3 0-3 15,0 0 3-15,2 0 0 0,-2 0-3 16,0 0 3-1,2 0 0-15,-2 0 6 0,0 0-6 16,0 0 0-16,0-5 0 16,0-5 0-16,0-2-1 15,0-3 0-15,0-2 1 0,2-5 0 16,-2 0 0 0,2 0-2-16,-2-4 2 15,0 6 1-15,0-2 0 16,0 0-2-16,0 4 2 15,0-4 1-15,0-4-2 16,0 3-3-16,0-4 3 16,0 0 0-16,0-1 0 0,0 2 0 15,0 4 0-15,0 0 0 16,0 4 0-16,0 0-3 16,0-1 3-1,0 4 2-15,0 5-2 0,0 2 0 16,0 2 0-1,0-2 2-15,0 2-2 0,0-6-4 16,2-2 4-16,3 5 0 16,-1 0 0-16,-2 5 0 15,1-1 0-15,-3 0 3 0,0 2-3 16,0 3-4 0,0 0 4-16,0 0 0 0,0 0-4 15,0 0-3 1,0 0 0-16,0 0 7 0,0 0-5 15,0 13 3 1,0 0 2-16,0 10 3 0,0 3-2 16,0 6-2-16,0 0 2 0,0 6 2 15,0 2-3 1,0-4-3-16,0 5 3 16,0-2 2-16,0-2-2 15,0-1 0-15,0-6 0 16,0 2 2-16,0 0-2 15,0-1-2-15,0 0 2 0,0-1 1 16,0-6 0 0,0-2-2-16,0-4 2 15,0-2 0-15,0-6-1 16,0 0-2-16,0-6 2 16,0-4 2-16,0 4-2 0,0-4 0 15,0 0 0-15,0 0 2 16,0 0-2-16,0 0-3 15,0 0 3-15,0 0 0 16,0 0 0-16,0 4 0 16,0-4 0-16,0 0 1 15,0 0-1-15,0 0-3 16,0 0 3-16,0 0 3 16,0 0-2-16,0 0-2 15,0 0 0-15,0 0 0 0,2 0-8 16,1 0-39-1,3 0-20-15,3-22 5 0,-1-4-4 16</inkml:trace>
  <inkml:trace contextRef="#ctx0" brushRef="#br0" timeOffset="157555.98">5547 12208 85 0,'0'0'20'0,"0"0"23"0,0 0-36 15,0 0 0 1,0 0 6-16,0 0 11 0,0 0-2 16,-66-35-5-16,59 31 2 15,1 1 2-15,-2 1-10 16,2 0-2-16,-1-1-8 16,-1 2 6-16,-8-4-4 15,-7-1-3-15,-10-1 5 0,-11-5 9 16,-15-2-7-1,-5-7-4-15,-14-1 4 0,-12-3 4 16,-10 0-10-16,-8 1 1 16,-6 6-2-16,-5 3 4 15,1 0-4-15,0 5 0 16,3 4 0 0,3 2 0-16,10 4 0 0,11 0-3 15,12 0 3 1,10-3 3-16,3-4-2 0,-3-7-2 15,-3-2 2 1,-1-2 1-16,-4 0-2 0,6 2-2 16,5 1 2-16,8 0 2 0,8 5-2 15,8 4 0 1,9 2 0-16,10 1 0 0,6 3 0 16,10 0-2-1,2 0 2-15,5 0 0 16,0-1-5-16,0 1-2 15,0 0-5-15,0 0 9 0,0 0 3 16,0 0-3-16,0 0 3 0,0 0 0 16,0 0-4-1,0 0-3-15,-2 0-4 0,-2 0 4 16,-3 10-1 0,-1 9 3-16,-2 2 2 15,-1-5 1-15,-3 0 0 16,1-3 1-16,-2 0 2 15,-1-3 0-15,1 0-1 0,-1 1-1 16,3 2 1-16,1 10 0 16,6 6-3-16,-3 15 3 15,0 11 0-15,-2 5 2 16,-2 3-2-16,-3 4-3 16,1 3 3-1,-3 6 0-15,2 5 1 0,0 11-2 16,1 10 2-1,1 20 1-15,4 12-2 0,-7 25-3 16,0 20 3-16,-3 7 3 16,-7 6-3-16,0-9 0 15,-4-23 0-15,2-23 1 16,-2-27-1-16,7-22-4 16,4-17 4-16,4-13 5 15,9-10-5-15,3-8 0 16,4-11 0-16,0-6 1 15,0-3-1-15,6-4-5 16,4 0 5-16,-2-1 2 0,1-8-1 16,-7-1-2-16,0-4 2 15,1 0-1-15,-1 2 0 16,0 0-3-16,3 9 3 16,-1 2 2-16,5 7-1 15,2 10-2-15,1 7 2 16,1 0 0-16,-2-2-1 15,0-9-2-15,-2-7 2 16,-3-7 0-16,4-1 0 16,-4-3-2-16,3 3 0 15,5-2 1-15,3 3 0 0,4 6-2 16,1 10 3 0,4 14 2-16,8 19 0 0,4 9-4 15,2 11 4 1,2 5-1-16,-8-13-1 0,-3-13-2 15,-9-17 2-15,-4-19 1 16,-5-8-1-16,3 0 0 16,3 0-1-16,2-5 0 15,-1-1-2-15,-3-7-5 16,0 1 8-16,-4-2 2 0,3 0-1 16,-1 0-2-1,-4 0 4-15,0 2-1 0,-2-6-2 16,-3 0-2-1,0 5 2-15,0-5 1 0,5 2-1 16,3 1 0-16,7 0 0 16,6 1 1-16,7 1-1 15,4 1-2-15,4-2 2 16,8 4 1-16,0-4-1 16,4 2 0-16,10 6 0 15,3 2 2-15,5 3-2 16,3-3-1-16,-1-1 1 15,15-5 0-15,2-2 1 16,3-6-2-16,-5 0-1 0,-15 0 2 16,-15-6 0-16,-9-6-2 15,-10 2 2-15,-9-2 5 16,-7 4-4-16,-3 2-2 16,-6 2 2-16,-1 4 3 15,-8-4-4-15,-1 4 0 16,-3 0 0-1,-2 0 3-15,0 0-3 0,0 0 3 16,0 0-2-16,0 0 7 16,0 0-2-16,0 0-6 15,0 0 1-15,0 0-1 0,0 0-1 16,0 0-4 0,0 0-4-16,-11 0 2 0,-7-5 2 15,0 4 2 1,-2-8 3-16,-2 2 2 0,2 1-1 15,0 2-2-15,7 0 2 16,3 2-1-16,6 2 0 16,2 0-5-16,2 0 5 0,-2-2 2 15,-3 0-2 1,3 0 0-16,-2 0-3 0,-1-7 2 16,0 5 1-1,1-2-6-15,2-5 6 0,0 1-1 16,-3 2-4-1,1-1 2-15,0 3-2 16,-4-1 5-16,-1 1-5 0,-1-6 1 16,-6-2 4-1,-2 0 1-15,-8-8 0 0,-4 3-1 16,-1-1 0 0,-4 2 14-16,-1 0 3 0,7 8-6 15,-2-4 6 1,6 3 1-16,5 0-8 0,1 3-7 15,5 2 1-15,1 2 2 0,5 0 5 16,4 4-7 0,4 0-1-16,0 0-3 0,0 0-2 15,0 0-1 1,0 0-1-16,0 0 4 16,14 0 0-16,7 4-4 15,14 10 4-15,5 1 1 16,4-2 2-16,3 4-6 15,1-3 6-15,0-5-2 0,-2 4-1 16,-3-8-2-16,-1-1 2 16,-7 5 1-16,-1-5 0 15,-5-1-2-15,-5 2 2 16,1 1 0-16,-2 2-1 16,0-2-1-16,4 6 1 15,0-5 1-15,-2 8 0 16,-5-7-2-16,-2 2 2 15,-7-6 0-15,0 6-1 16,0-3-3-16,-4 0 3 0,2 1 0 16,-7-4 1-16,-2-4-1 15,2 2 1 1,-2 0-1-16,0-2 0 0,0 2-2 16,0 2 2-1,0 5 6-15,0 8-4 0,-11 1 3 16,-5 8-4-1,1 2 3-15,-3-2-4 0,0 7-1 16,-2 1 1-16,-4 2 3 16,-3 4-2-16,-2-4-2 15,0-4 2-15,4-2 1 0,6-11-2 16,3-2 0 0,7-9 0-16,2-2 2 0,3-2-1 15,2 0-2 1,2-4 2-16,0 5-1 0,0-5 0 15,0 0-4-15,0 0 4 16,0 0-1-16,0 0-6 16,0 0 1-16,0 0-16 0,0 0-22 15,9 0-2 1,6 0-24-16,-4 0-95 0</inkml:trace>
  <inkml:trace contextRef="#ctx0" brushRef="#br0" timeOffset="159859.93">5175 11703 26 0,'0'0'10'0,"0"0"-10"15,0 0 2-15,0 0-2 16,0 0 0-16,0 0 1 16,0 0 23-16,-31-81-8 15,25 69-1-15,1 2-8 16,1 4 24-16,-1 2-12 15,3 3-13-15,2 1 5 0,0 0 0 16,0 0-8-16,0 0 4 16,0-2-4-1,0 2 5-15,0 0-5 0,0 0-3 16,0 0 4-16,0 0-2 16,0 0-2-16,0 0 0 15,0 0-2-15,0 0 1 16,0 0-2-16,9 3-1 15,4 7 4-15,3 2 2 0,6 4-2 16,2 0 1 0,5 7 3-16,0 0-4 0,3 4 0 15,1 4 1 1,-2-1-1-16,3 1 1 0,-5-3-1 16,0 0 0-1,-5-6 3-15,-1-1-2 0,-6-8-1 16,-3-3 0-1,-5-2 0-15,-5-2 1 0,0-2-1 16,-2 2 0-16,3-2 0 16,-1 1 0-16,-1-3 0 15,-1 1 0-15,-2-3 0 0,0 0 2 16,0 0-1 0,0 2-1-16,0-2 3 15,0 0-2-15,0 0-1 16,0 0-1-16,0 1 1 0,0 2 0 15,0 1 0 1,0 2 1-16,0 4 0 16,0 1 3-16,0 2-3 0,0 3 1 15,0 5-1-15,-9 5 5 16,-2 6 1-16,-2 4 0 16,-5 8-7-1,2 2 6-15,-2 5-1 0,0-1-5 16,1 3 4-1,-1-8 1-15,3-7-2 0,1-11-3 16,3-9 2-16,4-3 1 0,2-4-2 16,1-2 0-1,2-1-1-15,-1-7 1 0,3 2-1 16,0-3 2 0,0 0 0-16,0 0 1 15,0 0-3-15,0 0 0 16,0 3 0-16,-2 3 1 15,0 0-1-15,0 1 0 16,0-3 1-16,0-2-1 0,2 0 0 16,0-2 2-16,0 0-2 15,0 0 0-15,0 0-2 16,0 0 1-16,0 0-6 16,0 0 6-16,0 0-1 15,0 0-4-15,0 0 5 16,0 0-4-16,0 0-8 15,0 0-26-15,4-8-23 16,9 0 20-16</inkml:trace>
  <inkml:trace contextRef="#ctx0" brushRef="#br0" timeOffset="162878.75">10723 15716 4 0,'0'0'20'15,"0"0"-1"1,0 0-2-16,0 0 5 0,0 0-9 15,0 0 2 1,0 0 3-16,-31-25-8 0,31 25-1 16,0 0-8-16,0 0-1 15,-2 0 1-15,2 0-1 16,0 0 0-16,0 0 1 16,0 0 1-16,0-4 1 15,0 4-3-15,0-2-1 16,0 0-1-16,0 2 0 15,0-2-13-15,0 0-10 0,0 2 16 16,8 0-22-16,2-2-1 16,-1 2-3-16</inkml:trace>
  <inkml:trace contextRef="#ctx0" brushRef="#br0" timeOffset="163946.4">10723 15716 16 0,'-4'-110'44'0,"-7"105"-16"16,3-3-9-16,4 2-12 16,-4-2 8-16,3 3-1 0,-1 2-1 15,1 3 15 1,0 0 6-16,5 0-6 0,-2 0-12 16,2 0-11-1,0 0-3-15,0 0 0 0,0 0-2 16,0 0 0-1,0 3-3-15,0 16 3 0,2 9 1 16,10 6 2-16,1 6-2 0,5 4-1 16,-1-4 1-1,-1-3-1-15,-1-1 1 16,-3-15-1-16,-1-2 0 16,-2-2 0-16,0-3 0 15,0 3 0-15,0-3 2 16,-3 0-2-16,-1-9 0 0,0-2 0 15,-5-2 0 1,0-1 2-16,0 0-2 16,0 0 3-16,0 0 2 0,0 0 3 15,0 0 10-15,-7-9-1 16,-15-10-17-16,-5-7 0 16,-7-1 0-16,-3-8 0 15,-4-1 0-15,3 4 0 16,3-2 0-1,6 10 0-15,6 7 0 0,12 11 3 16,7 3-5-16,2 3 2 16,2 0-1-16,0 0-2 15,0 0-4-15,0 0 7 16,0 0 0-16,11 7-4 16,9 16 4-16,11 13 0 15,3 4 3-15,5 6-2 16,1 6 1-16,-1-7-1 15,-1-4-1-15,-5-3 0 16,-4-5 0-16,-4-10 1 0,-10-2-1 16,-3-6 0-1,-6-10 3-15,-4-3-3 0,-2-2 0 16,0 0 3-16,0 0-3 16,0 0 4-16,0 0 2 15,-6-20-6-15,-21-12-2 16,-4-9 1-16,-7-6-1 15,1 0 2-15,4 3 1 16,8 12 0-16,8 7 0 16,3 10-1-16,6 3-3 15,3 6-2-15,-1-3-2 0,2 1-1 16,1-1 6-16,-2-3 1 16,3 1-2-1,2 4 2-15,0 2-6 16,0-4 4-16,0 5-1 0,0 0-24 15,0 4 6-15,0-2 7 16,0 2 12-16,0 0 3 16,0 0-2-16,0 0-1 15,0 0 3-15,0 0 3 16,0 0-1-16,2 6-2 16,16 9 1-16,3 10 0 15,6 5 0-15,-2-2 2 16,4 6-1-16,-2-8-1 15,-4-2 1-15,-5-7-2 0,-7-8 2 16,-5 0-2-16,-1-9 0 16,-5 0 0-16,0 0 5 15,2 0-5-15,-2 0 3 16,0 0-3-16,0 0 0 16,0 0 0-16,2 0-9 15,3 0-29-15,2-4-54 16</inkml:trace>
  <inkml:trace contextRef="#ctx0" brushRef="#br0" timeOffset="165106.06">11051 15534 177 0,'0'0'24'0,"0"0"7"16,0 0-31-1,0 0 0-15,0 0-10 0,0 0 10 16,-43 32 0 0,32-1 0-16,-2 5 4 15,-3 8 8-15,-1 10-5 16,-6 4 0-16,1 1-6 0,1-11 4 15,2-7-5-15,1-6 0 0,3-8 0 16,-1 4 2 0,3-7-1-16,-1 1-2 0,3-8 2 15,7-7 2 1,-1-6-3-16,5-4 3 16,0 0-3-16,0 0 0 15,0 0-3-15,0 0 0 16,0 0-4-16,0 0 7 15,0 0 0-15,0 0-2 16,0 0 2-16,0 0 0 0,2 0-5 16,1 0-3-16,-1 0 8 15,2 0 0-15,3-18 2 16,2-4-2-16,4-5 1 16,0-4-1-16,3-4 3 15,-1 4-4-15,1-6 2 16,-3 3 1-16,-1 7-2 15,-1-2-1-15,-5 12 1 16,-1 4 1-16,-2 7 1 16,-1 4 0-16,-2 2 0 0,0 0-2 15,0 0-1 1,0 2 1-16,0 21 0 0,-10 14 8 16,-7 16-8-1,-6 0 6-15,-3 6-5 16,1-5 1-16,1-10 1 15,2-4-2-15,3-9 0 16,9-12 4-16,3-7-4 16,7-8-2-16,0 2 2 0,0-6 0 15,0 5-1-15,0-2-3 16,0-3 3-16,0 4 0 16,0-4-1-16,0 0 1 15,0 1-2-15,0-1 1 16,0 0 1-16,0 0-8 15,0 0 1-15,0 0 0 16,0 0 6-16,2 0-1 16,5-1 4-16,-3-6 0 15,0-6-2-15,3-3 0 0,2 1 0 16,0-10 2-16,7-5 0 16,1-7-4-1,6 2 4-15,-1-9-1 0,0 8-1 16,-2-5-3-1,1 8 3-15,-6 0 2 0,3 1-1 16,-5 3-2-16,-1 4 2 16,-3 7 1-16,-7 6-2 15,0 8-2-15,-2 4 2 0,0 0 0 16,0 0 3 0,0 9 4-16,-4 16-3 0,-15 12 3 15,-5 12-7 1,-2-1 1-16,-3 2-1 0,0-1 2 15,2-5 0 1,0-4-2-16,2-2 0 0,3-4 3 16,4-10-3-16,7-8 0 15,4-6 0-15,5-5 1 16,2-5-1-16,0 0-3 16,0 0-4-16,0 0 0 15,9 0-5-15,11 0 10 16,7-15 2-16,2 1-10 15,4-1-39-15,1-4-52 0</inkml:trace>
  <inkml:trace contextRef="#ctx0" brushRef="#br0" timeOffset="166038.26">11271 15887 184 0,'0'0'24'16,"0"0"-14"-16,0 0-10 0,0 0 0 16,0 0-3-1,0 0-9-15,0 0 12 0,-47 5 0 16,34 8 5-1,0 5-5-15,1-4 1 0,4 4 8 16,-1 0-3-16,2 2-6 16,2 5 2-16,1 0 0 15,4 6-2-15,0-3 0 16,0-1 0-16,0-2 3 16,0 0-3-16,0 0-2 15,2-6 2-15,3-2 2 16,2 1-2-16,2-5 0 15,-1-4 0-15,4-1-3 16,-6-6 3-16,1 1-9 16,-1-3 9-16,-1 0 0 15,2 0 0-15,0 0 0 16,-1 0 0-16,1 0 3 0,-3 0-3 16,-4 0 2-16,0 0-2 15,0 0 4-15,0 0-4 16,0 0 4-1,0 0 3-15,0 0 15 0,0 0 2 16,-2-5-18-16,-11-10-4 16,-3-4-1-16,-2-4 2 15,2 0-6-15,-1-6 6 0,1 0-2 16,1-1-1 0,1-3-3-16,3 2 3 0,3 5-1 15,4 4 1 1,2-5 0-16,2 9 0 0,0-3 0 15,0 2 0-15,0 9-2 16,0 2 2-16,0 1 1 16,0 5-1-16,0 2 0 15,0-4 0-15,0-1 2 16,0 1-2-16,0 2-1 16,0 0 1-16,0 2 6 15,0 0-5-15,0 0 8 16,0 0-7-16,-2 0 2 15,2 0-4-15,0 0 1 16,0 4-1-16,0 12 6 0,0 8-6 16,0 2 0-1,0 1 1-15,0 1 3 0,0 2-4 16,0-2-1-16,8 2 1 16,0-2 3-16,1-2-3 15,-1-8 0-15,-2-5 0 16,-2-4 3-16,-2-5-3 15,0-4-3-15,3 2 3 0,-1-2 0 16,5 0-11 0,5 0-2-16,6 0-7 0,6 0-46 15,3-6-26 1</inkml:trace>
  <inkml:trace contextRef="#ctx0" brushRef="#br0" timeOffset="167156.42">12285 15681 12 0,'0'0'7'16,"0"0"-7"-16,0 0-3 16,0 0-6-16,0 0 9 15,0 0 9-15,-100 10 11 16,91-10 8-16,0 0-4 0,2 0-4 15,1 0-15 1,2 0-5-16,-2 0-2 0,4 0-1 16,-2 0 2-16,0 0-1 15,-1 0 2-15,-3 0 2 16,0-4-1-16,2 2 1 16,-1-2 6-16,3 0 10 15,-3 0 11-15,2-1-6 16,-1-2-3-16,1 5-6 15,3-2-1-15,0 4 5 16,0 0-3-16,2 0-2 0,0 0-13 16,0 0 1-16,-2 0-1 15,2 0 3-15,-2 0-3 16,2 0 0-16,0 0 0 16,0 6 2-16,10 10-1 15,15 6 2 1,6-3-3-16,3 4 6 0,-3-3-6 15,0-2 0-15,-6 1 0 0,-4-11 4 16,-5 2-4 0,-5-1-1-16,-1-1 1 0,-4-6 3 15,-2 6-1 1,5 4-4-16,1-2 1 0,-4 0 0 16,1 2-9-1,-7-12 7-15,0 0-1 16,0 0-6-16,0 0 7 15,-13-10-13-15,-14-12-40 0,-6 0 36 16,-4-5 16-16,-1 6 2 16,3 7 2-16,2-1 3 15,4 8-2-15,4 1 2 16,5 0-3-16,2 0 3 16,5 2-2-16,1 0 1 15,8-1 1-15,2 3 10 16,2 2-6-16,0 0-7 0,0-4-3 15,0 4-1-15,0 0 0 16,0 0 2 0,9 9 2-16,11 9 4 0,5 5-2 15,6 8 8-15,4 1-6 16,3 2 6-16,0-6-5 16,-5-2-5-1,-2-3 2-15,-8-10 3 0,-5 1-5 16,-7-9 0-16,1 0 0 15,-4-1 3-15,1-1-3 16,-3-3-3-16,4 0 2 0,-1 0-1 16,-1 0-19-1,4 0-4-15,-1-12-9 0,2-7-67 16</inkml:trace>
  <inkml:trace contextRef="#ctx0" brushRef="#br0" timeOffset="168630.05">12539 15602 108 0,'0'0'14'0,"0"0"-12"16,0 0-2-16,0 0 4 16,0 0 1-16,0 0 10 15,0 0 2-15,-15-1 0 16,7 18-6-16,-5 10-5 16,-5 7 3-16,-1 5 7 0,-8 9-11 15,-2 2 10-15,-4 7-2 16,1 1 4-16,-1 1-5 15,2-12 2-15,4 0 0 16,7-11 0-16,4-6-11 16,7-6-1-16,2-6-1 15,5-6 2-15,2-6-3 16,0-4-2-16,0 0 2 0,0 2 0 16,0-4 0-1,0 5-1-15,0-5-2 0,0 0 3 16,0 0 0-1,0 0-4-15,0 0 4 0,0 0 0 16,0 0-4-16,0 0 2 16,0 0-4-16,0 0 6 15,12-13 1-15,5-7 0 16,6-10-1-16,2-6 6 16,0-1-5-16,2-2-2 15,-2-1 2-15,-2-5 2 16,1 1-3-16,-2-2-3 15,3-2 3-15,1-2 3 0,-1-2-2 16,0 6-2-16,-4 10 2 16,-2 6 1-16,-11 12-2 15,2 5-6-15,-8 12 6 16,-2 1 3-16,0 0-3 16,0 0-5-1,0 0 5-15,0 0 5 0,0 9-2 16,-7 21-2-1,-13 7 2-15,-5 12 0 0,-8 8-2 16,-5 7-2-16,-4-2 4 0,-3 6-1 16,0-1-2-1,1-9 2-15,2-7-1 0,8-8 6 16,8-13-4 0,6-8 2-16,7-8-5 0,5-6 5 15,6-2-5 1,2-2-2-16,0-4 2 0,0 4 0 15,0-4-3-15,0 5 1 16,0 1 2-16,0-3-2 16,4-3 2-16,-4 4-11 0,0-4 11 15,0 0-2 1,0 0 2-16,3 0-1 16,0 0 1-16,1 0 0 15,7-9 0-15,2-14 0 16,5-2 0-16,7-8 1 15,4-11 0-15,2 0-2 16,2-6 2-16,3-3 1 0,-1 0-2 16,3 3-2-1,-2-3 2-15,2 8 1 0,-5 1 0 16,-2 2-2 0,-4 11 2-16,-9 9 1 0,-7 4-2 15,-6 10-3 1,-5 4 3-16,0 4 3 0,0 0-2 15,0 0 1-15,0 0 2 16,0 0 4-16,0 0-8 16,0 0 2-16,-14 8 0 15,-6 14 1-15,-9 6-3 16,-6 16-2-16,-8 6 2 16,-3 11 5-16,-6 10-5 15,0 6-2-15,0 3 2 16,-4-4 2-16,2-8-1 15,8-11-2-15,7-11 2 0,6-15 3 16,9 0-4-16,6-9-2 16,7-12 2-16,8-3 2 15,3-7-2-15,0 0 0 16,0 0-7-16,0 0 2 16,0 0-3-16,0 0 6 15,0 0 2-15,5-7 4 16,4-3-4-16,-1-8 3 15,4-9-3-15,1 0 3 0,5-4-3 16,4 0-1 0,5-5 1-16,0 5 1 0,2-5 0 15,2 1-2 1,0-2 2-16,0-3 0 0,0 0-1 16,-2 4-3-1,-2 6 3-15,-4 3 0 0,-6 10 0 16,-3 2-1-16,-7 3-6 15,-5 6 5-15,-2 6-1 16,0 0-8-16,0 0-23 16,0-4-64-16</inkml:trace>
  <inkml:trace contextRef="#ctx0" brushRef="#br0" timeOffset="170757.29">9769 16026 94 0,'0'0'19'15,"0"0"-13"-15,0 0-6 16,0 0 4-16,0 0-4 16,0 0-1-16,-8-14 1 0,6 14 2 15,-1 0 3 1,-1 0 11-16,2 0 0 0,-3 0 4 16,-2 0-3-1,1 0-9-15,1 0-5 0,1 0 0 16,0 0-2-1,-2 0-1-15,2 0 1 0,-2 0 5 16,-1 0-1-16,3 0-4 0,2 1-1 16,-6 2 1-1,4 3 0-15,0-2-2 0,-5 0 2 16,3 2 0 0,-2 1-1-16,4 2-3 0,2 5 3 15,2-1 0 1,0 6 1-16,0 7-1 0,0 2 1 15,6-1 2 1,10-6-3-16,-3-3 0 0,-1-5 0 16,-3 0 1-16,-1-3 0 15,-1 3-2 1,0-7 2-16,-3-3-1 0,1 1 0 16,-1 0-4-1,5-4 2-15,-2 4 2 0,2-4-2 16,-1 0 2-1,2 0 0-15,-4 0 4 0,1 0-1 16,-3 0-3-16,1 0 2 0,-3 0 2 16,0 0-3-1,-2 0 4-15,0 0-4 0,2 0 5 16,-2 0-6 0,0 0-2-16,3 0 2 15,-3-4 4-15,0 4-3 16,0 0 3-16,0-4-1 15,0 0 9-15,-12-5-8 16,-1 0-3-16,0-1 12 0,-3-2-6 16,2 2-4-16,4-4-2 15,-1 2-1-15,3-7 5 16,-2 2-5-16,3-5 0 16,-1 4 0-16,2 4 2 15,2 0-2-15,0 5 0 16,1-2 1-16,1 1-1 15,2-4 0-15,0-2-2 16,0 2 2-16,0 4 0 16,0-4 0-16,0 6 0 15,5-1-1-15,-1 4 1 0,-4 2 0 16,0 2 0 0,2 1 0-16,-2-4 1 0,2 4-1 15,-2-5 0-15,2 5 0 16,-2-8 0-16,6 7 0 15,-4-4-1-15,0 2 1 16,0-3 1-16,-2 3-1 16,0 3 0-16,0 0 2 0,0 0 0 15,0 0 5 1,0 0-5-16,0 0 1 0,0 0-3 16,0 0 3-1,0 5-3-15,0 7 3 0,0 6-2 16,0-4-1-1,0 4 3-15,0 0-3 0,0 3 2 16,0 6-2-16,7-5 0 16,3-2 2-16,2-1-2 15,1 0 0-15,-1-5 0 16,-1-1 0-16,-3-4 2 16,-1-5-2-16,0 2 0 15,0-2 0-15,-1 4 0 16,3-4 0-16,3 2-4 0,-2-1 4 15,1-2-3-15,3-3-13 16,-1 0-12 0,5 0-26-16,1-12-32 0</inkml:trace>
  <inkml:trace contextRef="#ctx0" brushRef="#br0" timeOffset="172486.34">9696 15429 79 0,'0'0'12'0,"0"0"-6"0,0 0-3 15,0 0-2 1,0 0-1-16,0 0 4 0,-12 4-1 15,12-4 6-15,0 0-6 16,0 0 3-16,0 7 0 16,-2 7-1-16,2-2 16 15,-2 5 3-15,0-2-11 16,2-1-1-16,0 8-8 16,0 1 3-16,0 4-3 15,0 7-2-15,0 3 9 16,0 3 12-16,0 0-6 15,0-4-1-15,0-3-12 0,0-8 4 16,0-2 1-16,0-14-9 16,0-1 2-16,0-8 1 15,0 0 1-15,0 0 3 16,0 0-5-16,0 0 4 16,0 0-6-16,0 0-5 15,2 0 5-15,-2 0 3 16,2 0 0-16,-2-4-3 15,0-6 3-15,0-8 5 16,0-3-4-16,0 3-1 0,0-5-2 16,0-7 1-16,0-3 0 15,0 2-2-15,0 1 3 16,0-3-3-16,6 8 0 16,4-2-4-1,1 4 4-15,3 1 1 0,-1-1-1 16,1-2 0-1,-3 6-1-15,-3 5 1 0,-1 1 0 16,0 4-1-16,0 1 1 16,1 4 0-16,-1 0-1 15,2 4 0-15,4-2-5 0,-4 2 5 16,3 0 1 0,-1 0-7-16,-3 0 5 0,6 2 2 15,-1 10 0 1,3 3 0-16,-1 2 0 0,6 5 1 15,-1 0-1-15,-3-4 2 16,-1-2-2-16,-5-2 1 16,-4-8 0-16,-1 2-1 15,-1 1-2-15,-2-4 2 16,-1 3 0-16,0 1 1 0,0 5-1 16,0 0 2-1,3-1 2-15,-1 6-4 16,0-3 1-16,4 2 0 15,-2-4-1-15,1-6 1 0,-3 2-1 16,0-3 0-16,4 0 0 16,-4 1 0-1,2-2 0-15,-1-2 0 0,-3-2 0 16,0-2 0-16,-2 0 0 16,0 0 2-16,2 0 0 15,-2 0-1 1,2 0 0-16,-2 0 5 0,0 0-3 15,0-12 0-15,0-7 4 0,0-6-5 16,-10-3 1 0,-3-2-3-16,-3-1 3 0,3-1-3 15,-3 4 0 1,0 2 1-16,2 4-1 16,4 5 0-16,-2-2 0 15,3 5-1-15,3 10-5 0,-3-2 6 16,2 6-1-1,-4 0-8-15,0 0 9 0,-1 0 1 16,-1 0 0-16,-3 0-1 16,1 0 2-16,-3 0-2 15,3 0 0-15,1 0 0 16,3 0-1-16,3 0-1 16,1 0-3-16,0 0 2 15,0 0-2-15,-1 6 4 16,1-2 1-16,-2 0-1 15,0 2 1-15,0 2 0 0,3-4 2 16,-4-2-2 0,4 2 0-16,-1 1 0 15,-2-5 2-15,2 0 1 16,3 4-2-16,-3-4 0 16,5 3 0-16,0 3-1 15,-2 2-3-15,-4 0 3 0,4 2 0 16,-3-1-3-1,3 0 3-15,0 4 3 0,0 1-3 16,4 8 0-16,-3 0-3 16,3 4 3-16,0-2 0 15,0-10-1-15,0-2 0 16,0-6 1-16,0-2 0 16,0-4 0-16,0 4 0 0,0-4 0 15,0 0 0 1,5 0-2-16,22 0-17 0,8-10-30 15,-2-28-106-15</inkml:trace>
  <inkml:trace contextRef="#ctx0" brushRef="#br0" timeOffset="186286.3">16150 16986 135 0,'0'0'0'15,"25"215"-6"-15,16-73-37 0,5 1 21 16,-4-17 22-1,-9-24 10-15,0-14 24 0,-5-11-7 16,-2-11-2-16,-1-6 1 16,2-4-5-16,-2-6-8 15,2 1-6-15,0-8 5 0,1 1-7 16,3 0-4 0,5 2 2-16,0 2 0 15,-1 1-2-15,-6-11-2 16,-4-4-8-16,-8-4-2 0,-7-10-6 15,-8-8 14 1,-2-9 3-16,0-2 7 16,0-1 2-16,0 0 11 0,0 0-15 15,0 0-5 1,0-7-15-16,0-5-117 0</inkml:trace>
  <inkml:trace contextRef="#ctx0" brushRef="#br0" timeOffset="187186.46">16871 18508 314 0,'0'0'24'15,"0"0"-24"-15,0 0 0 16,0 0-63-16,0 0 49 16,0 0 14-16,-32-22 8 0,32 22 11 15,0 0-1 1,0 0 11-16,0 0-6 0,0-5-14 15,0-2-2 1,0-7 2-16,0-10-6 0,3-14 1 16,1-12-3-16,5-9 6 15,-2 1-7-15,-1 0-1 16,1 8 1-16,-5-2 3 16,-2-7 0-16,0 6-4 15,0-9 2-15,0-5 3 16,-11-5-4-16,-7-7-2 15,-7-7 2-15,-1-3 1 16,-6-2 1-16,-1 7-4 0,4 11 4 16,2 18 2-1,12 19-4-15,6 13 1 0,5 10-1 16,1 4 7-16,1 4-5 16,-5 1-3-16,3-5 2 15,0 4 4 1,-1 0 0-16,3 1-5 0,-2 0 5 15,1 0 3-15,3 4-8 0,0-1 0 16,0 1 0 0,0-5 3-16,0 1-3 0,0 1 1 15,0-2-1 1,-2 5 8-16,2-4-8 0,0 2 0 16,0-2 3-1,0-4-4-15,18-2 1 0,22-7-6 16,16-6 6-1,12 2 2-15,13-6-2 0,12-1 0 16,10-6 0 0,15 2 1-16,9 0-1 0,11-4-6 15,4-2 6-15,10-3 2 16,6 5-2-16,12 0 0 16,13 8 0-16,8-2 3 0,10-2-3 15,1 1-4 1,-3-4 4-16,-14-1 1 15,-5-4 0-15,-13 0-2 0,-11 0 2 16,-11 3 2-16,-5 3-3 16,-1 2-3-16,-4 0 3 15,2 2 3-15,-4 5-3 16,-6 4 0-16,-11-5 0 16,-14 0 1-16,-17-2-1 15,-16-6-1-15,-13 10 1 16,-14-2 3-16,-15 11-2 15,-9 11-2-15,-12 0 2 16,-6 4-5-16,0 0 4 16,0 0-10-16,-2 0 10 15,-18 4 1-15,-7 6-1 0,-8 2-23 16,-5-2-30 0,2 4-50-16,-11-1-106 15</inkml:trace>
  <inkml:trace contextRef="#ctx0" brushRef="#br0" timeOffset="188036.2">17517 17526 51 0,'0'0'147'16,"0"0"-132"-16,0 0-7 15,0 0-7-15,0 0 3 16,0 0 7-16,-63 0 1 15,59 0 5-15,2-4-5 16,2-1 10-16,0 0 5 16,0-3-19-16,0-7-7 15,15 3 0-15,12-6 5 0,4 8-6 16,5 3-2-16,-1 7 2 16,3 0-1-1,-2 0 1-15,2 13-3 0,-5 5 3 16,-4 4 0-1,0 9 0-15,-6 1-1 0,-6 2 1 16,-6 3 6-16,-8 8-5 16,-3 7 6-16,0 6-1 15,-18 5 13-15,-7 1-7 0,0 2-3 16,4-4-2 0,3 0 4-16,2-8-9 0,5-4-1 15,6-1 1 1,3-14 2-16,2-4-4 0,0-14-4 15,0-6 2-15,7-11 2 16,9 0-11-16,3 0 10 16,10-9 0-16,5-22-3 15,8-17 0-15,7-17-62 16,0-1-82-16</inkml:trace>
  <inkml:trace contextRef="#ctx0" brushRef="#br0" timeOffset="188656.01">18067 17392 62 0,'0'0'251'0,"0"0"-251"0,0 0-35 15,0 0-5 1,0 0 31-16,0 0 9 0,-14-19 13 15,28 15 2-15,1-9-6 16,8 0 7-16,-1-9 5 16,7-6 4-16,3-3-15 15,-6 4-8-15,-2 1-2 16,-8 12 2-16,-7 6-1 0,-3 8-2 16,-6 0-1-1,0 0 2-15,0 14 0 0,-10 12 1 16,-13 14 2-1,-6 10-3-15,0 2 0 0,-2 2-3 16,2-4 3-16,5-1 0 16,-1-5 0-16,7-4-3 15,7-4 3-15,7-8 0 16,4-12 0-16,0-2-3 16,2-10-8-16,15-4 11 15,10 0-1-15,7 0 1 16,6 0 0-16,5 0 7 15,-1 0-7-15,3 0 0 0,-7 0 3 16,-3 0-1-16,-12 0-2 16,-7 10-5-16,-9-1 3 15,-7-2 2 1,-2 3 0-16,0 8 13 0,-6 4 10 16,-17 6-4-1,-4-2-14-15,-4 1-3 0,2-5-1 16,1-8 4-16,3 0-4 15,5-7-2-15,5-2-4 16,5-5-5-16,4 0-14 0,6 0-5 16,0 0-26-1,6-26-37-15,19-10-89 0</inkml:trace>
  <inkml:trace contextRef="#ctx0" brushRef="#br0" timeOffset="189093.05">18965 17187 260 0,'0'0'0'0,"0"0"-8"15,-29 156 8-15,23-86 0 0,-4-2 2 16,3 3 1-1,7-7 11-15,0-1 4 0,5-11-2 16,17-3-14-16,7-5 1 16,9-16 2-16,-3-10-4 15,1-14-2-15,-2-4-1 16,-8 0 2-16,-1-13 2 16,-5-14 2-16,-2-9-3 15,-5-12 9-15,-8-10-10 16,-5-10 3-16,0-8-2 15,-7 5 2-15,-17 9-3 16,-3 12 0-16,-4 10 0 16,-1 4 11-16,1 9-9 15,0 10 4-15,2 7-6 16,2 10 0-16,2 0-4 16,4 0-4-16,0 24-2 15,6 6-8-15,6 2-16 16,9 2-14-16,0-2-35 15,16-10-48-15</inkml:trace>
  <inkml:trace contextRef="#ctx0" brushRef="#br0" timeOffset="189535.96">19651 17038 16 0,'0'0'216'16,"0"0"-216"-16,0 0-37 16,-54 123 30-16,35-49 7 0,-2 6 0 15,6-3 12-15,4-6 9 16,8-12-3-16,3-11 3 16,3-6-7-1,23-2-14-15,10-11-1 0,-1-10 0 16,4-9 1-16,-3-10-6 15,-1 0-3-15,3-24 9 16,-3-2 5-16,-4-14-3 16,-2 0 0-16,-8-10-1 15,-8-7-1-15,-11-1 0 0,-2-1-14 16,-4 9 14 0,-30 3-2-16,-10 6 2 0,-7 6 0 15,-3 7 0 1,3 11 18-16,4 12-5 0,7 5-1 15,5 0-7 1,1 4-5-16,7 15-1 0,3 4-2 16,8 3-14-16,9-4-26 15,7-4-25-15,0-9-48 16</inkml:trace>
  <inkml:trace contextRef="#ctx0" brushRef="#br0" timeOffset="189966.19">20139 16929 297 0,'0'0'0'0,"0"0"-86"0,0 0 65 15,0 0 21 1,0 0 9-16,-73 163 1 0,59-87 6 15,8-3 10-15,6 1-8 0,0-10 6 16,2-12-15 0,20-10 4-16,5-11-13 0,6-9 1 15,16 0 5 1,0-8 9-16,7-4-15 0,-1-10 3 16,-10 0-2-1,-3-10 4-15,-11-16-5 0,-10-17 2 16,-6-8 0-1,-10-12 5-15,-5 1-6 0,0 1-2 16,-16 2 3-16,-11 9 3 0,-2 0-5 16,-8 9 2-1,1 8-2-15,-4 4 6 16,2 11-6-16,0 2-1 16,2 6-3-16,7 6 3 15,3 0 1-15,8 4-21 16,7 0-19-16,8 0-34 0,3 0-88 15</inkml:trace>
  <inkml:trace contextRef="#ctx0" brushRef="#br0" timeOffset="190706.06">21051 16539 67 0,'0'0'145'0,"0"0"-130"0,0 0-14 16,-114 22 13 0,83-4 2-16,-1 8-7 0,-1 6 3 15,2 4 10 1,6 9-1-16,7 5-7 16,7 8-12-16,7 3 5 15,4 10 0-15,0 1-6 0,0-5-2 16,15-3 4-1,10-7 0-15,2-4-3 0,6-7-3 16,0-7 3-16,5-3 2 16,7-5-2-16,1-9 0 15,-1-13-23-15,-5-9 19 0,-6-9-3 16,-8-27 6 0,-3-12 0-16,-6-7 1 15,-5-2-57-15,-8-5-24 16,-4 13-61-16</inkml:trace>
  <inkml:trace contextRef="#ctx0" brushRef="#br0" timeOffset="190978.83">20534 17137 289 0,'0'0'24'0,"0"0"-24"16,0 0-11-1,0 0 11-15,0 0 8 0,0 0-3 16,89-26 8 0,-51 21 4-16,-3 1-12 0,1-1-5 15,1-4 2 1,2 0 3-16,1-8-5 0,-3 7-14 15,-3-4-29 1,-3-1-81-16</inkml:trace>
  <inkml:trace contextRef="#ctx0" brushRef="#br0" timeOffset="191195.81">20687 17356 320 0,'0'0'54'16,"0"0"-54"-16,0 0-44 0,0 0-1 16,0 0 45-16,0 0 15 15,74 0-12 1,-41 0 13-16,8 0 3 16,7-1-15-16,8-15-4 15,13-6-1-15,7-10-58 16</inkml:trace>
  <inkml:trace contextRef="#ctx0" brushRef="#br0" timeOffset="191487.5">22285 16554 5 0,'0'0'0'0</inkml:trace>
  <inkml:trace contextRef="#ctx0" brushRef="#br0" timeOffset="191606.05">22285 16554 7 0,'0'0'107'0,"0"0"-55"16,53 0 14-16,-33 0 1 16,1-6-22-16,-2-3-30 15,-5 5-15-15,-10 4 0 16,-4 0-14-1,0 0-78-15,-12 4-37 0,-7 11 34 16</inkml:trace>
  <inkml:trace contextRef="#ctx0" brushRef="#br0" timeOffset="191886.01">22323 16561 24 0,'0'0'63'15,"0"0"-5"-15,0 0-26 0,0 0 12 16,0 0-7 0,0 0-1-16,-69-18-18 0,69 14-18 15,0 0 2 1,0-6 0-16,17 2 9 0,8-5 5 15,4 4 4 1,-2-5 11-16,0 6-15 0,4-6-14 16,2 4 1-16,3 2 6 15,3-2-8-15,-1 6-2 16,-5 0 2-16,-4-1 3 0,-8 5-4 16,-7 0-7-1,-6 0 7-15,-3 0-1 16,-5 0 1-16,0 5-5 15,0 1-1-15,0 2 3 16,0 4-21-16,0 1-52 0,-13 2 7 16,-3-5-40-1</inkml:trace>
  <inkml:trace contextRef="#ctx0" brushRef="#br0" timeOffset="192186.04">22046 17151 200 0,'0'0'47'16,"0"0"-37"-16,119-49 6 16,-63 21 5-16,-6-2-8 15,0 3-10-15,-2-4 4 0,-3 3-7 16,-5-1-1 0,-9 0 1-16,-4-1 0 0,-12 2-61 15</inkml:trace>
  <inkml:trace contextRef="#ctx0" brushRef="#br0" timeOffset="192836.19">21093 16365 188 0,'0'0'49'0,"0"0"-17"15,0 0-32-15,0 0 2 16,0 0-2-16,0 0 3 16,35-113-2-16,-17 97-1 15,0 6 3-15,-2 10 11 16,1 0-7-16,-3 0-7 15,1 14 0-15,-3 19 6 0,-8 11 1 16,-4 4-3-16,0 10 7 16,0 4 3-1,0 1-3-15,-9-6-6 0,2-3 8 16,1-4 7 0,3-10-10-16,3-5-3 15,0-7-6-15,0-6 6 0,5-4-7 16,6-4-1-16,0-6 1 15,0-3 8-15,-2-5-6 16,5 0 3-16,-1 0-4 16,3 0 8-16,3 0-5 15,6-9-2-15,4-5-1 16,0-5 5-16,2 2-6 16,2-5-1-16,3 4-21 15,0-4-37-15,8 4-47 0,-12-13-145 16</inkml:trace>
  <inkml:trace contextRef="#ctx0" brushRef="#br0" timeOffset="194021.29">23534 16248 170 0,'0'0'42'16,"0"0"-19"0,0 0-13-16,0 0-6 15,0 0 20-15,0 0-17 16,19-30 13-16,18 12 7 0,5-9-12 16,6 0-2-1,-4-3-2-15,-4 6-10 0,-4 2 0 16,-15 4 1-1,-4 6 3-15,-11 6-5 0,-2 6 1 16,-4 0-1 0,0 2 0-16,-13 24-3 0,-20 18 2 15,-5 10 2-15,-5 12 5 16,2 10-6-16,-1 5-1 16,3 9 1-16,6-2 10 15,6-3-10-15,12-13 2 16,3-22-1-16,10-16 7 15,2-14-8-15,0-8-1 0,0-3 1 16,0-4 6-16,7-1-5 16,6 0 2-16,7-4 0 15,10 0 3-15,3 0-1 16,7-8-5-16,9-6 1 16,2-4 5-16,9-5-6 15,4 6 0-15,-1-1 0 16,1 9 1-1,-10 3-1-15,-5 6-6 0,-9 0 6 16,-9 0-1-16,-6 11 0 0,-10 3 0 16,-7 2-3-1,-8 8 4-15,0 10 6 0,-25 8 4 16,-15 10 4 0,-11-7-1-16,-5 0-11 0,2-9 4 15,3-10-4 1,4-3 8-16,5-5-10 0,7-9-8 15,10 0-2 1,11-9-3-16,12 0-14 0,2-5-13 16,12-22-63-16,23-14-100 15</inkml:trace>
  <inkml:trace contextRef="#ctx0" brushRef="#br0" timeOffset="194436.36">24611 16294 299 0,'0'0'54'0,"0"0"-54"15,0 0-71-15,0 0 69 16,0 0 2-16,0 124 1 16,0-61 5-16,8 5 10 15,8 2 11-15,5-6-11 16,5-4-14-16,3-10 0 15,2-13 3-15,0-15-5 0,0-12-2 16,-2-10 2 0,2 0 5-16,3-10 0 0,-3-16-4 15,-2-7 0 1,-4-2 5-16,-7-14-5 0,-7-5-2 16,-11-3 2-1,0-2 2-15,-7 5-3 0,-24 2-3 16,-9 6 3-1,-9 2 2-15,-7 7-2 0,-2 7-1 16,0 8 1-16,7 12 5 16,4 10-5-16,9 0-5 15,7 14 5 1,9 21-9-16,6 5-28 0,16 6-31 16,0 4-18-16,29-6-83 15</inkml:trace>
  <inkml:trace contextRef="#ctx0" brushRef="#br0" timeOffset="194836.5">25308 16142 375 0,'0'0'0'0,"0"0"-8"15,0 0-29-15,0 0 14 16,0 0 23-16,0 160 1 15,0-83 4-15,0-5-3 16,0-2 19-16,9-6-9 16,14-7-9-16,3-13 1 15,3-8 0-15,7-18-3 0,8-12 2 16,10-6-3 0,8 0 2-16,1-24-2 0,-8-21-10 15,-8-13-26 1,-14-7 1-16,-10-12-27 15,-17 9 39-15,-6 6 22 0,-29 8 1 16,-24 13 4-16,-17 7 9 16,-7 8 29-16,1 7 20 15,-2 6-15-15,14 13-31 16,10 0-16-16,12 0 4 16,11 14-4-16,10 8-28 15,13 5-8-15,8-2-35 0,6-2-63 16</inkml:trace>
  <inkml:trace contextRef="#ctx0" brushRef="#br0" timeOffset="195261.98">26094 16004 271 0,'0'0'7'0,"0"0"-7"0,0 0-19 16,0 0 19 0,0 150 5-16,0-81 10 15,0-4 19-15,0-5-3 16,0-3-2-16,16-7-19 0,13-14-6 16,7-6-3-1,8-16 0-15,5-10 4 0,3-4-7 16,3 0 4-1,-1-18 6-15,-5-16-8 0,-9-4 1 16,-7-10-1-16,-10-6 5 16,-10-5-2-16,-11-3-6 15,-2 0 7-15,-11 0-1 0,-29 0-3 16,-11 12-2 0,-7 6 2-16,-5 13 7 0,1 18-7 15,2 10 1 1,4 3 1-16,5 10-4 15,8 17-5-15,10 0-26 0,14 3-11 16,9-7-8-16,10-5-41 16,27-4-11-16</inkml:trace>
  <inkml:trace contextRef="#ctx0" brushRef="#br0" timeOffset="195722.47">27783 15252 155 0,'0'0'93'0,"0"0"-52"0,0 0-38 15,-120-22-1 1,66 35 9-16,-19 12-11 0,-8 13 3 16,0 6 2-16,2 6 35 15,13 8 4-15,10 5-25 16,9 9-4-16,12 3-1 16,6 2-13-16,11-1-1 15,11 2 2-15,7-1 5 16,0-5-4-16,21-6-3 15,12-6 1-15,11-8 7 16,10-7-4-16,12-14-6 0,13-4 4 16,5-13 5-16,1-9-7 15,-7-5-6-15,-3 0 5 16,-14-31-1 0,-3-15-26-16,-10-17 26 0,-5-8 2 15,-7 0-6-15,-7-2-46 16,-2 7-22-16,-17 12-58 15</inkml:trace>
  <inkml:trace contextRef="#ctx0" brushRef="#br0" timeOffset="196016.13">26902 15968 229 0,'0'0'85'15,"0"0"-85"-15,0 0-5 0,0 0-2 16,0 0 7 0,0 0 17-16,137-5 27 0,-70-12 18 15,7-6-25 1,4-1-24-16,0 2-8 0,0 0-5 15,-7-4-7 1,-11 3-28-16,-13 0 0 0,-20 6-26 16,-12 7-6-16,-15 10-76 15</inkml:trace>
  <inkml:trace contextRef="#ctx0" brushRef="#br0" timeOffset="196216.13">26832 16311 422 0,'0'0'25'0,"0"0"-25"0,0 0-23 16,0 0 23 0,185-9 14-16,-105-13-13 0,0 0 3 15,-4-6-4 1,-5 2 0-16,-6 1-76 0,-20-4-168 15</inkml:trace>
  <inkml:trace contextRef="#ctx0" brushRef="#br0" timeOffset="203407.96">2038 1052 287 0,'0'0'0'15,"0"0"-28"-15,-29 193 17 0,52-83 5 16,10 5 6 0,-6 1 5-16,-10 2 2 0,1 6 23 15,3 9-5 1,0-3 1-16,4-9-6 0,2-21-19 15,-5-26 3-15,-2-20 3 0,-6-23-7 16,-6-12 0 0,-8-13 0-16,0-6 11 0,0 0 9 15,0-8 6 1,0-34 7-16,-19-28-27 0,-4-35-6 16,-4-27-1-1,3-11-5-15,4-8 6 0,6 6-13 16,14 14-8-1,0 10 13-15,21 14 6 0,16 12-5 16,5 13-1-16,8 19 0 16,4 19 6-16,-4 21-2 15,2 23-6-15,-3 3-3 16,-5 43 2-16,-8 20-7 16,-12 24 15-1,-13 16 3-15,-11 11 3 0,0-2-3 16,-15-15-1-16,-16-17 1 15,0-24 11-15,-3-20 0 16,5-10 3-16,13-15-8 16,8-10 5-16,8-4 2 15,0 0-13-15,0 0 4 16,2-6-8-16,20-2 7 16,16 4-5-16,4 4 4 15,12 0 1-15,4 9-3 16,4 8-6-16,3 1 6 15,4 0 2-15,-5-4 0 0,-2-2-4 16,-8 1 4-16,-7-6 1 16,-9 3-3-16,-5 4-30 15,1 5-65-15,-5-6-76 16</inkml:trace>
  <inkml:trace contextRef="#ctx0" brushRef="#br0" timeOffset="204056.11">3128 1135 460 0,'0'0'0'0,"0"0"-30"15,-36 161-11-15,36-48 41 16,7 11-3-16,0 6 4 15,-1-6-1-15,3-6 0 16,0-10 9-16,9-14-5 16,6-21-1-16,-3-26-3 15,-4-26 0-15,-11-16-5 0,-2-5-1 16,-4-7 6 0,0-37 20-16,0-35-9 0,-14-29-11 15,-13-22-9 1,-11-11 1-16,-14-5-25 0,-2-4-7 15,-7 4 0-15,10 19 35 0,17 30 4 16,14 38-1 0,16 30 2-16,4 25 0 0,4 4-5 15,21 15-3 1,10 29-10-16,10 16 18 16,10 16 10-16,8 10-5 15,6 2 0-15,0 1 3 16,0-13-6-16,-7-6-2 15,-10-20 1-15,-12-20 0 0,-13-16-1 16,-9-14-11 0,-5 0 11-16,-2-20 14 0,-2-30 3 15,0-16-6-15,-7-16-11 16,-2-7 5-16,0 8-5 16,0 18-1-16,0 24 1 15,0 20 7-15,0 19-7 16,0 2-5-16,0 36-20 15,13 18 25-15,10 17 26 0,1 4-13 16,3 0-8 0,-2-9 2-16,2-7-5 15,1-6-3-15,1-4 2 16,2-6-2-16,10-7-16 16,12-8-75-16</inkml:trace>
  <inkml:trace contextRef="#ctx0" brushRef="#br0" timeOffset="204489.19">4483 1263 29 0,'0'0'329'15,"-29"-108"-329"-15,11 52-6 16,-7 2-3-16,-11 5 9 0,-15 11 0 15,-16 14 6 1,-8 7 3-16,3 8 19 0,7 9-7 16,10 0 6-16,10 12-22 15,10 14 1-15,10 11-6 16,16 8-11-16,9 11 10 16,0 5-1-16,32 2-4 15,14 0-5-15,14-2 9 16,16-10-3-16,11-2 5 15,9-11 0-15,-4-5 0 16,-13 0 4-16,-12 5-3 0,-11 7-2 16,-18-1-3-1,-12 6-5-15,-12-3 8 0,-14 6-4 16,0 7 5 0,-16-4 12-16,-15-2-11 0,-5-10 8 15,-1-8-2 1,1-8 6-16,-1-8-13 0,2-5 0 15,0-9-11-15,4-6-54 16,16-11-110-16</inkml:trace>
  <inkml:trace contextRef="#ctx0" brushRef="#br0" timeOffset="204806.27">4897 1144 376 0,'0'0'0'15,"0"0"-13"-15,-118 150-16 16,95-50 26-16,6 4-6 16,8-8 9-16,9-19 2 15,0-15 23-15,4-15 5 16,25-7-11-16,9-2-11 15,11-1 3-15,9-7-8 0,4-3-6 16,-2-10 2 0,-2-9 0-16,-2-8-7 0,-2 0-1 15,-4-10-1 1,-2-20-33-16,-6-11 0 0,-4-10-26 16</inkml:trace>
  <inkml:trace contextRef="#ctx0" brushRef="#br0" timeOffset="205030.76">4963 1716 416 0,'0'0'39'15,"0"0"-39"1,0 0-48-16,0 0 45 15,127-34 3-15,-82 15-2 16,-3-2-4-16,-4-2-3 16,-9-2-6-16,-4 2 2 15,-9 2-11-15,-5-8-34 0,-11-3-78 16</inkml:trace>
  <inkml:trace contextRef="#ctx0" brushRef="#br0" timeOffset="205256.08">4741 1208 397 0,'0'0'48'0,"0"0"-45"0,0 0-3 16,85-106 0 0,-29 78 2-16,-8 12-2 0,-3 9-3 15,-3-2 3 1,0 4 0-16,5-8-1 0,2-4-2 15,7-7 0-15,2-7-41 16,2-2-51-16,-4 2-46 16</inkml:trace>
  <inkml:trace contextRef="#ctx0" brushRef="#br0" timeOffset="205906.21">6033 1456 412 0,'0'0'44'0,"0"0"-42"15,0 0-2-15,0 0 0 16,0 0-1-16,0 0-6 16,-14-8 7-16,14 8-1 15,0 0 1-15,16 0-1 16,9 0-2-16,13 0 3 16,11-3 0-16,4-1 2 15,9-1-2-15,1-5 1 16,-1-3 1-16,-4-2-2 15,-4 3 0-15,-7-1 0 16,-11 3 0-16,-7 5-11 0,-8-2 1 16,-7 7-19-1,-5 0-41-15,-1 0-47 0,-8 0-85 16</inkml:trace>
  <inkml:trace contextRef="#ctx0" brushRef="#br0" timeOffset="206156.19">6138 1894 324 0,'0'0'10'16,"0"0"-10"-16,0 0-11 15,0 0 11-15,0 0 12 16,0 0 2-16,126 0 2 15,-89-3 13-15,3-5-9 16,6-1-14-16,6 2-3 16,1-2-3-16,-2 2-3 15,-4 1-23-15,-7 2-49 0,-5 0-36 16,-14-2-94-16</inkml:trace>
  <inkml:trace contextRef="#ctx0" brushRef="#br0" timeOffset="210588.1">3446 708 152 0,'0'0'0'0,"0"0"-5"16,0 0-20-16,0 0 17 16,0 0 8-16,0 0 12 15,0-19 12-15,0 19 12 16,0-3 11-16,0-6-20 15,-4 5-6-15,0-3-16 16,-2 0 6-16,0 3-1 0,0-2-2 16,-1 2 4-16,-2-2-3 15,0 3-9-15,0-2 7 16,-2 4-4-16,0-3 11 16,0 1-4-16,-3 3-10 15,-1 0-7-15,-3 0 7 16,-9 7 0-16,-4 12 0 15,-7 8 1-15,-2 5 1 16,2-1-2-16,0 0-2 0,7-1 2 16,3-3 1-1,5 0 1-15,5-5-4 0,5 2 3 16,1 0-1 0,-1 6 0-16,2 6 0 0,2 4 0 15,0 4 5 1,5 1-4-16,-1 0-2 0,3-1 3 15,2 0 0-15,0-1-2 16,0-5-4-16,0 0 4 16,7-1 1-16,4-4 2 0,0 2-6 15,0-3 6 1,0-2 1-16,1-2-4 0,-2 0-4 16,1 2 4-1,3 3 1-15,3 0-1 16,2 3-1-16,3-2 1 15,5 0 0-15,-1-1 0 0,1-5 0 16,-2-2 0-16,-1-5 4 16,1 4-4-16,-3-6 0 15,0 2 0-15,3 1 8 16,2 0-7-16,2 0 0 16,4 4 2-16,5 3 3 15,1 2-4-15,2 1-4 16,-3-1 4-16,-3-1 2 15,-3-4-4-15,-3 0-2 0,0-7 2 16,-2-2 2 0,2 2-1-16,4-6-2 0,0 5 2 15,3 1-3 1,1-4 2-16,2 5-3 0,-3-5 3 16,-5 2 3-1,2 1-1-15,-2-3-4 0,0 0 4 16,1 3 0-1,-1-4-2-15,2 4-2 0,0-6 2 16,1-4 1-16,-1-2-1 16,0-2-3-16,3 1 3 15,3-5 3-15,-2 0-3 0,3 0 0 16,-2 0 0 0,-4 0 2-16,1 4 0 0,-1-3-4 15,1 3 4 1,1-4 0-16,1 0-2 0,0 0-5 15,-4-14 5 1,-2 2 5-16,-9 1-4 16,-6 2-2-16,-5 3 3 15,1 3 1-15,-2-1-3 0,6-2-4 16,2 1 4-16,6 1 0 16,3-4 1-16,7 0-2 15,-1-6 2-15,0-2 0 16,1-4-1-16,-3-2-4 15,-4 2 4-15,-7 1 2 16,-3 6-1-16,-1-3-2 16,-3 0 2-16,4-2 1 15,-2 0-2-15,5-4-5 16,2-4 5-16,-2-1-1 16,0-3-1-16,-2 1 2 15,-2-1 0-15,-3-3 4 16,-2-5 0-16,-2 4 0 0,0 1 5 15,-3-3 0 1,4 5-9-16,-2-2 0 0,3-4 2 16,-1 3 1-16,1-1-3 15,-3 2-5-15,2-3 5 16,1-3 3-16,-3-1 1 16,-1-2-4-16,-4 0 2 15,-3 2 13-15,0 0 1 16,0 0-6-16,0 2 5 15,-12 1-2-15,1 3-11 0,-1 3-1 16,2 4 2-16,-3 2 3 16,-1-2-1-16,1 1-1 15,-5-4 5-15,3 0 0 16,-6-2-7-16,1-3 2 16,3 1-4-16,-2-2 7 15,4 0-7-15,1 2-1 16,-1 4 1-16,1 0 1 15,-1 4-1-15,-1 4 0 0,1 2-7 16,-5 0 7 0,0 0 0-16,-5 0-4 0,-4 0 4 15,-6-1 2 1,-4 2 1-16,-1-4-4 0,-4 0 4 16,-1 1 2-1,1 0-5-15,3 1 0 0,4 1 0 16,1 2 10-1,5 2-9-15,2 4 2 0,0 2-1 16,0 2 3-16,0 4-5 0,-2 0-9 16,-5 0 9-1,-4 2-1-15,-3 0 0 16,-5 2 0-16,-4 0 1 16,4 0 2-16,1 0-2 0,11 0 0 15,3 0 0 1,4 0 2-16,0 0-2 0,0 0 0 15,2 0 0-15,-2 4 1 16,10-4-1-16,-4 4-5 16,5 2 5-16,1-4 1 15,-2 5-1-15,4-3-1 16,-1 0 1-16,5 5-1 16,0-3 1-16,2 0-5 15,5-4 5-15,-3 2 0 16,-2 0 0-16,0 7 0 15,-6 0 0-15,-1 1 0 16,-5 2 0-16,4-3-8 0,-1-2 8 16,3-1 0-1,-1 0-3-15,3 2 3 0,-1 0 0 16,3-2 0 0,0 2 0-16,2-1-6 0,2-4 6 15,3-2 3 1,2-3-2-16,2 0-2 0,0 0 2 15,0 0-1-15,0 0 0 0,0 0-15 16,0 0 9 0,0 0 6-16,0 0-7 0,0 0 7 15,-2 0-2 1,2 0-1-16,0 4 2 0,-5 3-27 16,5 4-12-1,-2 4-13-15,2 6-30 0,0-3-50 16</inkml:trace>
  <inkml:trace contextRef="#ctx0" brushRef="#br0" timeOffset="212887.39">7143 663 67 0,'0'0'65'0,"0"0"-40"16,0 0 6-16,0 0-10 0,0 0 15 15,0 0-2 1,0 0 2-16,2-82-3 0,-2 80-9 16,0 2 6-16,0 0-15 15,0 0-15-15,0 0-1 16,0 0-5-16,0 0 6 16,0 0-2-16,0 2-4 15,0 11 6-15,6 6 3 16,8 12-1-16,8 7-2 15,7 12 1-15,6 6 5 16,8 10-5-16,-1 7 1 0,6 11-2 16,0 6 6-1,1 3-4-15,3 4-3 0,1 1 2 16,0 7 6 0,1-1-7-16,-3-6 1 0,0-10-1 15,-6-14 5 1,-7-15-4-16,-7-13-2 0,-11-14 2 15,-4-10 5 1,-8-6-4-16,-1-4-1 0,-2-2 2 16,0 0 4-16,-1 0-5 0,0-2-4 15,0-6 4 1,-4-2 4-16,0 0-6 0,0 0 3 16,0 0-2-1,0 0 16-15,0 0 2 0,0-6 7 16,0-10-14-1,-8-8 2-15,-1-6-14 0,-3-8 0 16,-1-8 0-16,2-8 5 16,-4-9-4-16,-8-11-2 15,-4-6 2-15,-4-4 3 16,0 2-4-16,0 6-5 16,4 2 5-16,1 9 2 15,-1 3 0-15,2 6-4 16,-2 6 4-16,3 2 1 15,-1 2-3-15,-1 5-6 16,4-2 6-16,1 10 5 16,6 6-3-16,3 4-2 0,4 9 1 15,3 4 15 1,3 4-10-16,0 4-5 0,2 0-1 16,0 0 5-1,0 0-2-15,0 0-4 0,0-4 2 16,-4 2 7-1,2-1-8-15,-2 4-2 0,4-1 2 16,0 2 2-16,0 0-2 0,0-3 0 16,0 2 0-1,0 1-1-15,0 0 1 0,0 0-10 16,0 0 10 0,0-2 1-16,0-1 2 0,-2 2-4 15,0-1 2 1,0-1 5-16,0 3-6 0,2 0-7 15,0 0 7 1,0 0 0-16,0 0-2 16,0 0 2-16,0 0-4 15,0-1 3-15,0 1-1 0,0 0-11 16,4 0 11-16,23 0-2 16,16 0 4-16,14 0-1 15,22 0 2-15,18 0 0 16,22 0-1-16,7-8-7 15,20-12 3-15,3-9 2 16,3-2-10-16,1 0 12 16,-11 3 0-16,-13 8 0 15,-10 6 0-15,-8 6-6 0,0 2 6 16,7 2 0 0,7 0 1-16,10-2-2 0,-2-3 2 15,-8 3 1 1,-20 4-2-16,-21 2-3 0,-22 0 3 15,-17 0 1-15,-14 0-1 16,-11 0 0-16,-2 0 0 16,3 0 6-16,2-5-6 0,4 1 0 15,6-2 0 1,1-2 1-16,0-7-1 0,-3 5-1 16,-9 3 1-1,-4-3 6-15,-7 4-6 0,-7 2 3 16,-4 0-3-1,0 4 0-15,0-2 0 16,0 2-8-16,0 0-29 0,-27 0-47 16,-23 0-247-16</inkml:trace>
  <inkml:trace contextRef="#ctx0" brushRef="#br0" timeOffset="214136.7">8362 1229 308 0,'0'0'47'0,"0"0"0"15,0 0-28-15,0 0-19 16,0 0-4-16,0 0 0 15,-20-4-4-15,20 40-1 16,0 12 9-16,8 12 0 16,1 7 4-16,3 0 7 0,3 0-11 0,1-5 4 15,-1-6-2 1,-1-8 1-16,-1-11-3 0,-5-8 3 16,-2-4-3-1,-2-10 0-15,-2-5 1 0,-2-4-1 16,2-6 1-1,-2 0 3-15,0 0-2 0,0 0-1 16,0 0 5-16,0-9 3 16,0-12-9-16,0-5 3 15,-8-10-2-15,-11-9 1 16,-1-7-2-16,-2-4 3 16,-4-9-3-16,-6 0 0 15,1-1 1-15,0 4-1 16,6 6 0-16,5 9 1 15,5 10-1-15,6 9 0 16,2 8 0-16,2 5 0 16,1 9-2-16,4 6 2 0,-2 0 2 15,2 0-2 1,0 0 0-16,0 0-9 0,0 5 6 16,13 19-2-1,20 12-3-15,12 12 8 0,9 4 0 16,6 2 3-1,3-6-3-15,-5-8 1 16,-6-11-1-16,-4-9 0 16,-13-8-1-16,-6-6 1 0,-8-6 0 15,-8 0-2-15,-5 0 2 16,-4 0-1-16,4 0 1 16,-4-18 16-16,1-17-12 15,-3-9 1-15,0-2-3 16,-2 7 0-16,0 3-2 15,0 11 0-15,0 7 0 16,0 5 0-16,0 11 0 0,0 2 0 16,0 0-6-16,0 0-2 15,0 13-3-15,6 18 3 16,6 10 8-16,3 7 5 16,3 5-3-16,0-3 3 15,2 0 2-15,-3 0-2 16,2-3-3-16,-1 0 1 15,-3-5-2-15,1-3-1 16,1-3-1-16,2 0-9 0,0-5-35 16,1-2-51-1,1-15-36-15</inkml:trace>
  <inkml:trace contextRef="#ctx0" brushRef="#br0" timeOffset="214675.85">9377 1282 292 0,'0'0'13'0,"0"0"-8"0,0 0-1 16,0 0-3-1,-104-111 5-15,79 103-5 0,-2 3 27 16,1 5 8-16,1 0-19 16,1 0-12-16,-1 15 0 15,2 6-5-15,4 2 0 16,5-1-1-16,6-6 1 16,3-2 0-16,5-1-4 15,0-1-1-15,2-1-6 16,21 5 11-16,8 2-1 15,7 1 1-15,2-1 0 16,0 4 5-16,2 3-5 16,0 10 0-16,-1 3 2 0,-1 4 0 15,-2 0-2 1,-7-2-6-16,-9-3 2 16,-11-4 4-16,-9-2-8 15,-2 0 6-15,-6 1 2 0,-19 3 14 16,-8-2 0-1,-1 2-5-15,1-11 11 0,6-6-4 16,5-8-13-16,2-5-3 16,2-5 0-16,3 0-5 15,-1-7-27-15,9-19-17 16,5-8-5-16,2-6-22 16,4-10-31-16</inkml:trace>
  <inkml:trace contextRef="#ctx0" brushRef="#br0" timeOffset="-214474.73">9732 1152 368 0,'0'0'0'16,"0"0"-12"-16,0 0-9 15,0 0 19-15,-105 121-1 16,85-75 3-16,4-2 0 16,7 1 15-16,5-1 12 15,4 0-12-15,0-7-8 0,0-1-5 16,13-9-2 0,12-4-2-16,1-8 2 15,8-3 3-15,1 0-2 16,4-4 1-16,-1-4 2 0,-5-3-3 15,-6-1-1 1,-2 0-1-16,0 0-17 0,0-13 14 16,6-11-15-16,3-4-47 0,6-8-56 15</inkml:trace>
  <inkml:trace contextRef="#ctx0" brushRef="#br0" timeOffset="-214230.45">9707 1488 100 0,'0'0'186'0,"0"0"-177"16,0 0-9-16,0 0-20 16,0 0 20-16,0 0 11 15,-2-18-10-15,24 10 10 16,5-5 0-16,0 2-7 15,-3-1-2-15,1-1-1 0,-7-1 2 16,-3 1-3 0,-3-2-45-16,-2-3-48 0,-5-2-25 15</inkml:trace>
  <inkml:trace contextRef="#ctx0" brushRef="#br0" timeOffset="-214028.82">9634 1233 209 0,'0'0'71'16,"0"0"-62"-16,0 0-1 0,0 0 3 16,0 0-2-1,0 0 5-15,122-126 13 16,-75 97-11-16,0 3 1 16,-5 2-10-16,-4 4-6 15,-4 4-1-15,-3 8 0 16,7 8-54-16,-17-6-185 15</inkml:trace>
  <inkml:trace contextRef="#ctx0" brushRef="#br0" timeOffset="-144750.89">7226 8262 298 0,'0'0'38'0,"0"0"-22"16,0 0 14-16,0 0-15 15,0 0-14-15,-59-109 5 16,57 99-6-16,2 6-1 16,0 1 1-16,0 3 0 0,-2 0 0 15,0 0-4 1,-1 0-19-16,-1 0 13 0,-7 11-14 15,-5 16-20-15,-2 8-8 16,0 7-29 0,3-10-83-16</inkml:trace>
  <inkml:trace contextRef="#ctx0" brushRef="#br0" timeOffset="-143280.98">7816 15316 13 0,'0'0'13'15,"0"0"-6"-15,0 0 7 16,0 0 32-16,0 0-19 0,0 0-5 16,-58 13-2-1,44-8 6-15,5-2-6 0,1-3-4 16,3 4-15-1,1-4 5-15,4 0-6 16,0 0-4-16,-2 0 4 0,2 0 0 16,0 0 1-16,0 0-2 15,-3 5 2-15,0-3-1 16,3 0 0-16,-2-2-9 16,2 0-2-16,0 0-23 15,0 0-15-15,0 6 10 16,0-2-11-16,0 4 20 15</inkml:trace>
  <inkml:trace contextRef="#ctx0" brushRef="#br0" timeOffset="-88896.28">4986 14122 154 0,'0'0'0'16,"0"0"-2"-16,0 0-1 0,0 0-1 16,-23-114 4-1,23 100 0-15,-2 4 2 0,0 6-4 16,2 2 5-1,0 2-6-15,0 0-10 0</inkml:trace>
  <inkml:trace contextRef="#ctx0" brushRef="#br0" timeOffset="-87558.12">4843 5504 78 0,'0'0'0'16,"0"0"-33"-16,0 0 1 15,0 0 32-15,0 0 5 16,0 0 47-16,0 0 0 16,0 0-17-16,0 0 23 0,0 0-29 15,0 0-29-15,0 0 0 16,2-4-48-16,12-2 39 16,1 2-10-16,1 2-16 15,-5 2-16-15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49:00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6918 4742 37 0,'0'0'214'15,"0"0"-208"-15,0 0-6 16,0 0-12-16,0 0-2 16,138 89-2-16,-105-75 13 15,-8-5-8-15,-5-3 9 16,-9-3-2-16,-2-3 3 16,-5 0-5-16,3-3 6 0,-2-10 0 15,-1-6 4 1,-2-5-2-16,-2 4-2 0,0 0 0 15,0 7 2-15,0 6-2 16,0 5 2-16,0 2-2 16,0 0 0-16,0 0-11 15,0 0-18 1,0 5-15-16,0-1 31 0,2-2-8 16,-2-2 9-16,0 0 6 15,0 0 6-15,0 0 8 16,0 0 14-16,0 0-1 0,0 0 4 15,0 0 2 1,0 0-19-16,0 0 1 0,0 0 4 16,2 0-7-1,-2 0 7-15,3 0-3 0,-3 0-2 16,2-6-3 0,0-1-1-16,-2 1 9 0,2 2-5 15,-2 0-8 1,0 4 11-16,0 0 0 0,0 0 0 15,0 0-1-15,0 0-3 0,0 0 8 16,0 0-1 0,0 0-12-16,3 0 1 0,-1 0-3 31,0 14-5-31,3 12-6 0,6 17 11 16,5 12 13-16,7 13-4 15,6 9-6-15,3-1-1 16,-3-4-1-16,-5-3 1 15,-8-10-2-15,-5-4 0 16,-6-1 0-16,-5-2 10 16,0-1 9-16,-9-6-1 15,-14-6-2-15,-1-7-2 0,-2-10-4 16,-1-7-9 0,-4-6 7-16,-6-9-2 0,-3 0-6 15,1 0 0-15,-4-20-11 16,9-5-1-16,8 2-25 15,8-2-17-15,14 1 6 16,4-2-33-16,0-4-75 16</inkml:trace>
  <inkml:trace contextRef="#ctx0" brushRef="#br0" timeOffset="301.25">7824 4660 294 0,'0'0'43'15,"0"0"-43"1,0 0-7-16,125-10 7 15,-58-2 6-15,5-3-4 0,-1 1 0 16,-7-3-2 0,-8 1 3-16,-7 1-3 0,-11 4 0 15,-9 3 2-15,-7 4-1 16,-8 4-1-16,-10 0-39 16,-4 0-60-1,0 22-29-15</inkml:trace>
  <inkml:trace contextRef="#ctx0" brushRef="#br0" timeOffset="501.23">8080 4907 417 0,'0'0'46'0,"0"0"-46"16,0 0-14-16,0 0 14 0,0 0 2 15,128-3-2 1,-86 3 1-16,2 0-1 0,4 3 0 15,3-3-9-15,0 0-20 0,2 0-18 16,3-3-31 0,-3-4-45-16</inkml:trace>
  <inkml:trace contextRef="#ctx0" brushRef="#br0" timeOffset="1095.91">9308 4650 61 0,'0'0'8'0,"0"0"-2"16,0 0-3-16,0 0 11 15,0 0 35-15,-120-77-10 16,80 68 6-16,-4-1-4 16,-1 4-20-16,3 4 11 15,1 2-18-15,8 0-10 16,4 20-1-16,5 14-3 16,1 12 3-16,9 11-6 15,6 6 6-15,8 5-3 16,0 5 1-16,12-5-1 15,21-8 0-15,9-10-3 0,9-9 5 16,2-16-4-16,-3-10-9 16,-9-9 1-16,-4-6 7 15,-11 0 2-15,-4-29 1 16,-3-13 4-16,-4-14-2 16,-9-8-2-16,-4 0 1 0,-2 1-1 15,0 3 1 1,0 6 2-16,0 6-3 0,0 15 0 15,0 12 1-15,0 17-2 16,0 4-4-16,0 0 5 16,0 14-5-16,16 11 4 15,13 12 1-15,7 4 6 16,9-1 0-16,6 1-1 16,0 0-4-16,1-5 3 15,-2 2-4-15,0 1 0 16,0-4-1-16,6-3-15 15,2-7-66-15</inkml:trace>
  <inkml:trace contextRef="#ctx0" brushRef="#br0" timeOffset="1341.06">10318 4511 238 0,'0'0'26'16,"0"0"-24"-16,0 123 1 0,0-48 2 15,4-4 5 1,5-9 11-16,0-3-9 0,0-3 11 16,-1-10-20-1,2-4-1-15,-3-12-2 16,-3-8 0-16,2-4-17 15,-4-10-92-15</inkml:trace>
  <inkml:trace contextRef="#ctx0" brushRef="#br0" timeOffset="1561.33">9879 4939 475 0,'0'0'20'15,"0"0"-20"-15,0 0-73 0,0 0 72 16,181-30-3 0,-108 24 4-16,-2 4 4 0,-9-2-2 15,-2-4-4 1,-4-3 4-16,0 0-6 0,0-5-8 16,-3-7-68-1,0-4-45-15</inkml:trace>
  <inkml:trace contextRef="#ctx0" brushRef="#br0" timeOffset="2114.91">10841 3936 170 0,'0'0'84'0,"0"0"-80"15,0 0-4-15,0 0-10 16,0 0 6-16,94 123 4 15,-69-45 4-15,1 19 8 16,1 10 7-16,7 4-6 0,-1-2 7 16,-2-14-11-16,-2-15 4 15,-4-13-13 1,-1-14 10-16,-4-14-9 0,-7-13 2 16,1-15-3-1,-6-7 3-15,-3-4-1 0,-5 0 0 16,0 0-1-16,0-18 18 15,-5-5-11-15,-7-16-5 16,-5-3-3-16,11-4 0 0,6-2-8 16,0 4 4-1,11 4-13-15,20 6 13 0,10 8-3 16,1 10-2 0,5 10 9-16,-1 6-1 0,6 0 2 15,-2 22-2 1,0 6 2-16,-6 2-1 0,-5 0 0 15,-10 0-1-15,-8-2 1 0,-7 1 4 16,-10-4-2 0,-4 3 4-16,-2-1 5 15,-27-2 19-15,-14 1-14 16,-12-1-6-16,-7-3-1 16,2-4 4-16,4-6-9 15,11-6-4-15,14-6 4 16,7 0-8-16,6 0-22 15,13-18-23-15,5-6-28 16,19-8-13-16,27-5-10 0</inkml:trace>
  <inkml:trace contextRef="#ctx0" brushRef="#br0" timeOffset="2431.19">12363 4309 285 0,'0'0'73'0,"-100"152"-35"16,53-49-31-1,12-6 6-15,-2-16 1 0,6-14-7 16,7-12 3-16,8 2-8 0,8-5 2 16,3-14-4-1,5-13-5-15,0-13 0 16,0-12-31-16,0 0-27 16,0-12-68-16,3-27-64 15</inkml:trace>
  <inkml:trace contextRef="#ctx0" brushRef="#br0" timeOffset="2631.31">11940 4389 366 0,'0'0'31'16,"0"0"-31"-16,0 0-6 15,127 89 5-15,-52-35 2 16,1-4 2-16,-2 0 14 15,2 4-11-15,-9-2-3 16,-5-4 0-16,-6 0-5 16,-6 3 2-16,-16 0-148 15</inkml:trace>
  <inkml:trace contextRef="#ctx0" brushRef="#br0" timeOffset="13815.16">10484 9769 93 0,'0'0'14'0,"0"0"11"16,0 0-25-16,0 0 0 15,0 0 0-15,0 0 10 16,0 0 10-16,-19-18-6 0,17 18 12 16,0 0 6-1,2 0-9-15,0 0 0 0,0 0-14 16,0 0 2-16,0 0-11 15,0 0 1-15,0 0-1 16,0 0 0-16,0 9-4 16,-3 9 4-16,-2 10 8 15,-1 3 8-15,1 8-6 0,3-3-8 16,0 1 2 0,2 0 2-16,0-1-4 0,0 4-4 15,7-2 7 1,6 0-4-16,7 0-1 15,5-6-1-15,1-6 1 16,1-6 2-16,0-3-1 0,-3-6-2 16,1-6 2-16,-1-5-6 15,-1 0 4 1,-4-5-23-16,0-10-8 0,-4-5-15 16,-4-2-28-1,-11-7-92-15</inkml:trace>
  <inkml:trace contextRef="#ctx0" brushRef="#br0" timeOffset="14038.52">10320 10006 199 0,'0'0'23'0,"0"0"-11"15,0 0-12 1,0 0-1-16,0 0-1 0,0 0 2 15,25 31 7-15,4-31 1 0,2 0 4 16,6 0-11 0,1 0 12-16,1-15-13 0,3-1-3 15,-5-2-27 1,3-7-27-16,-3-4-40 0</inkml:trace>
  <inkml:trace contextRef="#ctx0" brushRef="#br0" timeOffset="14440.95">10727 9668 174 0,'0'0'28'16,"0"0"-28"-16,0 0-4 16,0 0-1-16,0 0 5 15,0 0 0-15,0-36-1 16,12 36 1-16,5 0 9 15,6 0-1-15,2 0 9 16,1-3-3-16,-2-2 6 16,-1-1-5-16,-5 1-12 15,-3 5 6-15,-1 0 1 16,-3 0-9-16,-3 6-1 16,-2 12 4-16,-4 8 2 15,-2 6 8-15,0 2-9 0,0 0-1 16,0-8 2-16,0-3-5 15,0-7 1-15,0-4-1 16,0-2 4-16,0-1-5 16,0 0-2-16,0-1 2 15,4-1 4-15,9 0-2 16,3-1-4-16,1-3 4 16,6-2-6-16,6-1-5 15,4 0-54-15,7 0-70 16</inkml:trace>
  <inkml:trace contextRef="#ctx0" brushRef="#br0" timeOffset="17302.68">12069 9890 188 0,'0'0'30'0,"0"0"-30"0,0 0-9 16,0 0-8-1,0 0 14-15,0 0 2 0,-14-48 2 16,14 48 2 0,0-2 0-16,0 2-2 0,0 0 2 15,0 0 0 1,0 0 8-16,0 0 9 15,0 0 0-15,0 0 2 16,0 0-4-16,0 0-16 16,0 0 3-16,0 0-5 15,0 0-3-15,0 11-3 16,0 12 6-16,0 9 9 0,5 8 4 16,2-2-13-16,2 2 6 15,-1 0-3-15,4-8 2 16,-3-2-5-16,-1-7 3 15,4-10 0-15,-3-3-3 16,1-7 2-16,-2-3-2 16,0 0 2-16,1 0-1 15,0-3 1-15,2-16-1 16,2-8 7-16,-1-9-2 16,1-4-5-16,0 2-1 0,1 2 1 15,-3 6 0 1,1 6-1-16,-4 8-3 0,-1 10 3 15,-1 5 0-15,2 1-5 16,0 0-1-16,5 14-1 16,1 17 3-16,-1 9 1 15,3 2 3-15,-1-4 6 16,1-2-6-16,-3-10 1 16,-2-6-1-16,3-6 3 15,-5-6-2-15,-1-1-1 16,4-6 0-16,-6-1 0 0,5 0 0 15,-1-1 4-15,-2-16-4 16,1-7 3-16,-1 0-1 16,-2-2-2-1,0-1-2-15,1 4 2 0,-1 1 0 16,6 3-2-16,1 2 1 16,1 7 1-16,-3 6-1 15,2 1 1 1,-4 3-3-16,0 0 3 0,2 0 0 15,3 15-8-15,1 7 8 0,-1 4 1 16,3 1 2 0,-1-2-2-16,-1-5 2 0,-1 0-2 15,-3-3-1 1,0-4 0-16,-4-4-2 16,-3-4-23-16,1-3-82 15</inkml:trace>
  <inkml:trace contextRef="#ctx0" brushRef="#br0" timeOffset="18291.66">11398 9653 45 0,'0'0'16'16,"0"0"-4"-16,0 0 0 15,0 0 3-15,0 0 8 0,0 0 1 16,-17-10-4 0,17 10-8-16,0 0 12 0,0 0 6 15,0 0-14 1,0 8-16-16,0 22 6 0,0 18-1 16,0 24 19-1,9 26-17-15,3 15 7 0,2 21 0 16,-3 14-3-1,0 7 2-15,-1-7-8 0,-6-15 10 16,-2-13 0-16,2-16-12 16,1-10 8-16,1-11-4 15,2-9-3-15,0-14-4 0,-6-13 4 16,1-12-4 0,-1-9 1-16,0-7 3 0,-2-5-4 15,2-6 3 1,0-4-3-16,-2-3 0 0,0 2 1 15,0-3-1-15,2 0 0 16,-2 0 0 0,0 0-1-16,0 0-7 0,0 0-19 15,0 0-9 1,0-8-33-16,6-10-11 16,-6-6-61-16</inkml:trace>
  <inkml:trace contextRef="#ctx0" brushRef="#br0" timeOffset="19730.83">10603 10810 271 0,'0'0'63'0,"0"0"-45"15,0 0-12-15,0 0 36 0,0 0-10 16,0 0-4 0,-25 0-23-16,25 2-5 15,0-2 0-15,0 2-2 16,0 4-3-16,0-2-5 0,3 2-23 15,16-4-46-15,8-2-48 16</inkml:trace>
  <inkml:trace contextRef="#ctx0" brushRef="#br0" timeOffset="20251.41">12312 10618 166 0,'0'0'42'0,"0"0"-34"15,0 0 9-15,0 0 58 0,0 0-7 16,0 0-27 0,11 8-15-16,-11-5-7 0,0 1-12 15,0-1-4-15,0-2 1 16,0-1-8-16,0 0 4 15,0 0-10-15,0 0 5 16,0 0 3-16,0 0-23 16,0-1-33-16,0-7-112 15</inkml:trace>
  <inkml:trace contextRef="#ctx0" brushRef="#br0" timeOffset="20850.93">10708 11522 341 0,'0'0'19'0,"0"0"-19"0,0 0-10 16,0 0 8 0,0 0 0-16,0 0 0 15,-20 11 2-15,20-11 6 16,0 0-4-16,0 0 3 0,0 0-3 16,0 0 6-1,0 0-8-15,0 0-8 16,6-7 8-16,14-3-10 15,9-6-31-15,5-2-74 0</inkml:trace>
  <inkml:trace contextRef="#ctx0" brushRef="#br0" timeOffset="21410.81">12590 11203 338 0,'0'0'50'16,"0"0"-26"-16,0 0-24 16,0 0-13-1,0 0 13-15,0 0 3 0,0 0-2 16,0 0-2-16,0 0 2 15,0 0 4-15,0 0-5 16,0 0-5-16,0 0 5 0,0 0 2 16,0 0-2-1,0 0-6-15,0 0-20 0,0-2-25 16,0-2-84 0</inkml:trace>
  <inkml:trace contextRef="#ctx0" brushRef="#br0" timeOffset="21951.28">10964 12128 376 0,'0'0'55'0,"0"0"-20"15,0 0-35-15,0 0 3 16,0 0-1-16,0 0-2 15,-42 12-2-15,42-11 2 0,0-1 8 16,0 0-7-16,0 0 1 16,0 0-1-16,0 0 6 15,0 0-7-15,0 0-7 16,0 0 4-16,0 0-13 16,11-5-26-16,11-5 12 15,12-8-19-15,1-4-41 16,-4-6-133-16</inkml:trace>
  <inkml:trace contextRef="#ctx0" brushRef="#br0" timeOffset="22451.05">12751 12073 344 0,'0'0'20'0,"0"0"-19"15,0 0-1-15,0 0 0 16,0 0 22-16,0 0 1 16,0-2-3-16,0 2 13 15,0 0 1-15,0 0-29 16,0 0-5-16,0 0-1 16,0 0-2-16,0 0-28 15,0-3-23-15,0-6-26 16,0 2-87-16</inkml:trace>
  <inkml:trace contextRef="#ctx0" brushRef="#br0" timeOffset="22971.14">10955 13080 500 0,'0'0'18'16,"0"0"20"-16,0 0-37 0,0 0-1 16,0 0-27-1,0 0 25-15,-38-10 0 0,38 10 2 16,0 0 0 0,0 0-2-16,0 0 2 0,0 0 0 15,0-2-59 1,5-2 8-16,6-4 11 0,9-2-1 15,4-3-40-15,-2-4-85 16</inkml:trace>
  <inkml:trace contextRef="#ctx0" brushRef="#br0" timeOffset="23451.01">12555 13030 314 0,'0'0'46'0,"0"0"-46"16,0 0-3-16,0 0 3 0,0 0 17 16,0 0 6-1,4 0-5-15,-4 0-4 0,0 0-4 16,0 0-10 0,0 0-2-16,0 0-12 0,0-2-46 15,0-2-52 1,0-4-136-16</inkml:trace>
  <inkml:trace contextRef="#ctx0" brushRef="#br0" timeOffset="26040.91">14785 9715 97 0,'0'0'0'15,"0"0"0"-15,0 0-15 16,0 0-11-16,0 0 3 15,0 0 23-15,0 0 9 0,-17-33 10 16,17 25 5-16,-4-3 1 16,2 3-15-16,0 0-2 15,0 6-1-15,2 2 14 16,0 0-8-16,0 0-1 16,0 0-1-16,0 0-10 15,0 0 4-15,0 0 3 16,0 0-6-16,0 0 9 15,0 6 2-15,0 5-4 16,0 14 1-16,0 17 0 16,6 25 10-16,13 27-2 0,-3 23-7 15,-1 25 14 1,-4 8-1-16,-6 8-3 0,4 3-4 16,-1-1-12-16,3-7 3 15,5-8-2-15,-5-9-6 16,3-16 8-16,-1-8 2 15,1-19-6-15,-6-26 6 16,-3-21-10-16,-1-22 8 0,-2-8-8 16,2-10 3-1,0-2-3-15,-2-1 3 0,0-3-3 16,-2 0 0 0,0 0 4-16,0 0-4 0,0 5 0 15,0 1-1 1,0 6 1-16,0 1 2 0,0-4-1 15,0 0-1-15,-2-4 1 16,-4 0-1-16,6 0 0 16,-2-2-6-16,-2-3 1 15,2 0-10-15,-3 0-34 16,3 0-32-16,-6 0-44 16</inkml:trace>
  <inkml:trace contextRef="#ctx0" brushRef="#br0" timeOffset="26611.26">13522 11576 112 0,'0'0'46'15,"0"0"-46"-15,0 0 10 0,0 0 11 16,178 7 9-16,-87-7 9 0,14 0-5 16,19-3-11-1,15-17 6-15,15-3-16 16,10-6 5-16,17 7-4 16,10 6-7-16,6 4 4 15,1 7-1-15,-13 2-10 16,-9 0 6-16,-11 3-5 15,-14 0 12-15,-10 0-9 16,-14 0 1-16,-18 0-1 16,-14 0 4-16,-3 0-8 15,-16 0 0-15,-16 4 2 16,-18 1 0-16,-21-5-2 0,-13 2-3 16,-6-2 3-1,-2 0 4-15,0 0-4 0,0 0 0 16,0 0 4-16,-2 0-9 15,-23-8 5-15,-6-10-54 16,-6-6-34-16,-11-1-90 0</inkml:trace>
  <inkml:trace contextRef="#ctx0" brushRef="#br0" timeOffset="27343.3">14556 10088 381 0,'0'0'26'0,"0"0"1"16,0 0-27-16,0 0 0 16,0 0-23-16,0 0-57 15,-47-58 22-15,61 58-27 16,-2 0 7-16,-1-4 36 0,3-4-6 15</inkml:trace>
  <inkml:trace contextRef="#ctx0" brushRef="#br0" timeOffset="27532.38">14523 10455 257 0,'0'0'70'0,"0"0"-40"0,0 0-29 15,0 0 0-15,0 0 3 16,0 0-8-16,-19 0 1 16,19 0-19-16,0 0-6 15,7 0-5-15,7-6-46 16,5-4-26-16</inkml:trace>
  <inkml:trace contextRef="#ctx0" brushRef="#br0" timeOffset="27760.8">14974 9999 322 0,'0'0'24'0,"0"0"6"16,0 0-16-16,0 0-13 15,0 0 4 1,0 0-5-16,-11-31-7 0,11 31-19 15,0 10-10-15,0 0 19 0,0 6-8 16,0 2-29 0,7 4-30-16,4 6-6 0</inkml:trace>
  <inkml:trace contextRef="#ctx0" brushRef="#br0" timeOffset="27930.72">15070 10501 370 0,'0'0'36'0,"0"0"-15"0,0 0-11 16,0 0-9-1,0 0-1-15,0 0 0 0,-31 0 0 16,31 0-36 0,11 0-24-16,16-6 12 15,1-6-86-15</inkml:trace>
  <inkml:trace contextRef="#ctx0" brushRef="#br0" timeOffset="28116.15">15531 10140 105 0,'0'0'284'16,"0"0"-261"-16,0 0-23 15,0 0 0-15,0 0-16 16,0 0-16-16,31-76-24 0,-17 76-56 15,1 0-43 1</inkml:trace>
  <inkml:trace contextRef="#ctx0" brushRef="#br0" timeOffset="28281.07">15716 10294 248 0,'0'0'44'0,"0"0"-30"0,0 0-14 15,0 0 4-15,-17 103-4 16,17-97 6-16,0 0-5 16,0-2-2-1,0 2 2-15,4-4-4 0,11 1-5 16,6-3-127-16</inkml:trace>
  <inkml:trace contextRef="#ctx0" brushRef="#br0" timeOffset="28448.96">15940 10244 440 0,'0'0'22'0,"0"0"-17"16,0 0-5-16,0 0-27 16,0 0-21-16,0 0-4 15,-19-69-53-15,21 54-48 16</inkml:trace>
  <inkml:trace contextRef="#ctx0" brushRef="#br0" timeOffset="28625.03">16202 9882 227 0,'0'0'59'16,"0"0"-37"-1,0 0-18-15,0 0-2 0,0 0-2 16,0 0-7-1,0-14 3-15,0 14 3 0,0 1-6 16,2 6 0-16,7 3-27 16,5 3-108-16</inkml:trace>
  <inkml:trace contextRef="#ctx0" brushRef="#br0" timeOffset="28801.34">16327 10305 272 0,'0'0'30'0,"0"0"-30"16,0 0-7-16,0 0-33 15,0 0 12-15,0 107 8 16,0-98 7-16,0-1 12 16,0-5-4-16,6-3 4 15</inkml:trace>
  <inkml:trace contextRef="#ctx0" brushRef="#br0" timeOffset="28973.5">16804 10126 575 0,'0'0'0'0,"0"0"0"0,0 0-151 15,0 0 30-15</inkml:trace>
  <inkml:trace contextRef="#ctx0" brushRef="#br0" timeOffset="29212.49">17044 10043 155 0,'0'0'72'0,"0"0"-45"15,0 0-27-15,0 0 0 16,0 0 1 0,0 0 4-16,-11 88-5 0,9-65-6 15,2-1-10 1,0-4-26-16,0-4-60 0</inkml:trace>
  <inkml:trace contextRef="#ctx0" brushRef="#br0" timeOffset="29356.1">17111 10489 443 0,'0'0'23'16,"0"0"-23"-16,0 0-27 15,0 0-64-15,0 0-6 16</inkml:trace>
  <inkml:trace contextRef="#ctx0" brushRef="#br0" timeOffset="29550.99">17481 9846 334 0,'0'0'16'15,"0"0"-16"-15,0 0-10 16,0 0-46-16,0 0-35 16,0 0-95-16</inkml:trace>
  <inkml:trace contextRef="#ctx0" brushRef="#br0" timeOffset="29730.84">17710 10076 145 0,'0'0'6'0,"0"0"-3"0,-10 117-2 15,10-81-2 1,0-11 2-16,0-4 2 0,4-9-3 15,5-5-7-15,1-7-24 16</inkml:trace>
  <inkml:trace contextRef="#ctx0" brushRef="#br0" timeOffset="29901.05">17752 10407 463 0,'0'0'5'16,"0"0"-5"-16,0 0-11 16,0 0-71-16,0 0 7 15,0 0-4-15,-19-8-47 16,32-20 38-16</inkml:trace>
  <inkml:trace contextRef="#ctx0" brushRef="#br0" timeOffset="30085.39">18067 9890 346 0,'0'0'28'15,"0"0"-27"-15,0 0-2 0,0 0-32 16,0 0-47-16,0 0-44 15</inkml:trace>
  <inkml:trace contextRef="#ctx0" brushRef="#br0" timeOffset="30280.93">18172 10391 413 0,'0'0'2'15,"0"0"-4"-15,0 0-1 16,0 0-21-16,0 0-17 16,0 0 31-16,-21 24-12 0,21-24 18 15,0 0 4 1,0 0 0-16,0 0-185 0</inkml:trace>
  <inkml:trace contextRef="#ctx0" brushRef="#br0" timeOffset="30441.16">18310 9957 487 0,'0'0'0'0,"0"0"-39"15,0 0-254 1</inkml:trace>
  <inkml:trace contextRef="#ctx0" brushRef="#br0" timeOffset="30631.11">18408 10368 309 0,'0'0'72'0,"0"0"-70"0,0 0-2 16,0 0-12-16,0 0-135 15</inkml:trace>
  <inkml:trace contextRef="#ctx0" brushRef="#br0" timeOffset="30786.32">18425 9880 441 0,'0'0'0'0,"0"0"-378"0</inkml:trace>
  <inkml:trace contextRef="#ctx0" brushRef="#br0" timeOffset="88940.93">15431 4332 3 0,'0'0'23'16,"0"0"8"-16,0 0-15 15,0 0-4-15,0 0-10 16,0 0 5-16,0 0-7 16,0 0 1-16,-2-7-1 15,0 7 10-15,0 0 3 16,-3 0 5-16,5 0 1 0,-2 0 3 15,2 0-9-15,0 0-13 16,0 10 2-16,0 16 5 16,7 12-5-16,8 15 8 15,1 12-8-15,-1 14 6 16,-1 11-1-16,-1 6-4 16,-2 4 6-16,-4-5 17 15,-5-5-15-15,-2-8-2 16,0-8-4-16,0-4 6 15,0-3-6-15,0-5-3 0,0-8 4 16,-2-8 0-16,0-8-6 16,2-10 0-16,0-6 0 15,0-9 3-15,0-5-3 16,0-7-9-16,15-1 0 16,5 0-25-16,1-4-30 15,-2-21-19-15</inkml:trace>
  <inkml:trace contextRef="#ctx0" brushRef="#br0" timeOffset="89221.69">15346 4654 239 0,'0'0'1'0,"0"0"-1"15,0 0 0 1,0 0-13-16,0 0 12 0,0 0 1 16,27-87 3-1,4 74 0-15,9-7-2 0,9-7 15 16,7-1 9 0,2-6-17-16,3-4-3 0,-3 2-4 15,-6 1 6 1,-2 4-7-16,-4 5-4 0,-3 4 2 15,-10 10-25 1,-10 9-100-16</inkml:trace>
  <inkml:trace contextRef="#ctx0" brushRef="#br0" timeOffset="89470.89">15221 5045 360 0,'0'0'6'0,"0"0"-6"0,0 0-7 16,0 0 3-16,0 0-3 15,156 34 7-15,-95-38 2 16,-1-12 0-16,2-2-4 16,0-2 4-16,-1-3 2 15,1 0-4 1,-6-1-8-16,-5-4-48 0,-6 6-5 15,-10-1-48-15</inkml:trace>
  <inkml:trace contextRef="#ctx0" brushRef="#br0" timeOffset="90670.83">16380 5603 176 0,'0'0'31'0,"0"0"-6"16,0 0-16-16,0 0-5 15,0 0 8-15,-138-19 16 16,98 23-15-16,2 22-9 15,1 7-1-15,3 2 6 16,5 5-4-16,5 5-4 16,5-1-1-16,9 2 3 15,3-2-2-15,7-2-2 0,0-4 2 16,0-2 2 0,15-6-3-16,3-5-7 15,2-7 7-15,0-6-3 16,3-5 2-16,1-6 0 0,0-1-5 15,1 0 6-15,0-8-3 16,-5-8 7-16,-3-1-4 16,-3 4 9-16,-7-1-7 15,-5 1-2-15,-2 1 1 16,0-2 8-16,-7 0-9 16,-9 3-1-16,-3-4 1 15,1 1 11-15,-3 0-10 0,6 1-2 16,5 2 2-16,6 7 3 15,2 2-4-15,2 2 0 16,0 0-1-16,0 0 0 16,2 0-2-1,14 0 3-15,5 0 0 0,0 4 3 16,4 4-3 0,-2-2-4-16,-6 2 4 15,-1-3 5-15,-8 2-1 16,-1-3-7-16,-5-2 6 0,-2-2 7 15,0 0-1-15,0 0-9 16,0 0 4-16,0 0 6 16,0-4-9-16,0-12-2 0,0-2 5 15,0-2 0 1,0 2-4-16,-6 2-4 0,-3 0 4 16,3 0 0-1,-2 0-4-15,4-1-13 0,2 3 2 16,-3-1 15-16,3 3 0 15,-4 2-6-15,1 4 6 16,-2-2 2-16,0 2-2 16,1 0 0-16,2 0 0 15,-1 4 11-15,3-1 2 0,2 3-10 16,-2 0 3 0,2 0-4-16,0 0-2 15,0 5-1-15,9 17 1 16,15 18 1-16,8 14-1 15,7 20-5-15,5 11 5 16,-1 4 4-16,-3 4-3 16,-6-9-2-16,-12-4 2 15,-9-6 5-15,-13-6-3 0,0-1-3 16,-17-7 8 0,-19-4 7-16,-11-2-14 0,-7 0 4 15,-8-7-4-15,-5-10 10 16,3-8-4-16,-1-13-5 15,9-8 1-15,10-8 3 16,7 0-4-16,8-2-4 16,10-16 4-16,5-1-3 15,9 1 1-15,7 0-18 16,0-5-25-16,13-6-15 16,14-5-53-16,0-6-75 0</inkml:trace>
  <inkml:trace contextRef="#ctx0" brushRef="#br0" timeOffset="91151.06">16287 5045 196 0,'0'0'68'16,"0"0"-55"-16,0 0-4 0,0 0-8 16,0 0 4-1,0 0-4-15,4-11 1 0,19-2 23 16,4-3-4-16,4 2-13 15,-2-2 1-15,-3 2-8 16,-4 1 5-16,1 6-6 0,-8 1-5 16,1 3 3-1,-3 3-18-15,-11 0-63 16,-2 25-31-16</inkml:trace>
  <inkml:trace contextRef="#ctx0" brushRef="#br0" timeOffset="91360.57">16073 5553 390 0,'0'0'48'15,"0"0"-48"-15,0 0-15 16,0 0 15-16,0 0 2 16,0 0-2-16,145 3-4 15,-101-25 4-15,0-3 1 16,4-10-1-16,1-7-17 0,4-6-54 15,-2-2-30 1,1 1-45-16</inkml:trace>
  <inkml:trace contextRef="#ctx0" brushRef="#br0" timeOffset="92040.69">16931 4661 219 0,'0'0'47'16,"0"0"-31"-16,0 0-16 16,0 0-3-16,0 0 3 15,0 0 6-15,-7 65-4 16,7-21 4-16,5 9 2 15,10 5 1-15,5 2 16 16,5 2-22-16,-1-2 7 0,0-8-3 16,-3-1-5-16,-1-14-1 15,-5-9 0-15,-6-11 4 16,-2-12-5 0,-2-5-8-16,-1-1 8 0,0-34 10 15,-2-13-3 1,-2-16-4-16,0-2-3 0,0 0 4 15,-13 0-4-15,0 1-2 16,4 7 2-16,9 12 0 16,0 17-2-16,4 10 2 0,14 11-1 15,2 8 0 1,5 0-2-16,4 12-2 0,4 18 5 16,0 10 2-1,-4 5 2-15,-6-1-4 0,-8-2 1 16,-1-6 2-16,-3-6-3 15,-3-10 2-15,2-6-2 16,-4-8 0-16,-1-4-2 0,-3-2 2 31,0 0 0-31,-2 0 0 0,2 0 3 16,6-18-3-16,-2-13 10 16,5 2-10-16,3 1 0 15,1 8 0-15,3 6-1 16,4 5 1-16,7 8 0 15,4 1-9-15,4 0 9 0,2 0 1 16,-1 14 1 0,0 0-2-16,2 6 0 0,-4-3 1 15,4 1-1-15,4-1-15 16,1-3-50-16,-1-8-56 16</inkml:trace>
  <inkml:trace contextRef="#ctx0" brushRef="#br0" timeOffset="92660.68">18464 4271 267 0,'0'0'0'0,"0"0"-25"0,0 0 25 15,-126-23 18 1,82 64-10-16,-5 15-5 15,0 12 4-15,4 7 15 16,12-3 0-16,11-4 0 16,13-10-11-16,9-14-7 15,0-14-4-15,4-12-3 0,14-10 3 16,0-8 9-16,6 0-9 16,3-16 8-16,2-18 7 15,0-8-7-15,0 2 0 16,-2 6-8-16,-2 8 8 15,-4 10-8-15,8 11-1 16,10 5 0-16,16 19-5 16,15 25 6-16,14 20 0 0,5 10 4 15,0 5-4-15,-4-1 2 16,-8-4 1 0,-7 0-3-16,-10 0 2 0,-13 2 0 15,-18 5-2 1,-27-1 3-16,-2-3-1 0,-44-2 8 15,-23-4-8-15,-18-9 13 16,-11-3 1-16,-9-9 8 16,-12-13-11-16,-4-9-11 15,5-16 12-15,14-12-12 16,19 0 4-16,21-12-6 0,17-16 12 16,12-7-10-1,13-3-2-15,11-3 0 0,9-7 0 16,2-7 0-16,25-2 0 15,8-6 0-15,6 2 0 16,1 2-2-16,5 2-8 16,2 11-39-16,4 11-3 15,-3 12-30-15,-17 5-107 0</inkml:trace>
  <inkml:trace contextRef="#ctx0" brushRef="#br0" timeOffset="94150.73">17445 5436 199 0,'0'0'0'0,"0"0"-11"0,0 0-70 16</inkml:trace>
  <inkml:trace contextRef="#ctx0" brushRef="#br0" timeOffset="94482.79">18666 4953 273 0,'0'0'27'0,"0"0"-20"15,0 0-7-15,0 0-95 16,0 0-82-16</inkml:trace>
  <inkml:trace contextRef="#ctx0" brushRef="#br0" timeOffset="96318.6">15570 4931 129 0,'0'0'16'0,"0"0"-16"0,0 0-37 16,0 0 23-1,0 0 13-15,0 0 1 0,-68 1 6 16,57 3 19-16,0-1 3 16,4-1-7-1,-2-1-7-15,3 2-2 0,-1-3-12 16,-6 0 8-16,-5 0 5 16,-4 0 15-16,-7 0-10 15,-9 0-12 1,-7 0 9-16,-8 6-4 0,-7 2-8 15,-2 4 12-15,-8 1-12 0,5-2 8 16,9-1-11 0,12-2 3-16,17 0-3 0,10-1 1 15,8-1 0 1,2-5-2-16,5-1-3 0,2 0 1 16,0 0-16-1,0 0-63-15,11 0-126 0</inkml:trace>
  <inkml:trace contextRef="#ctx0" brushRef="#br0" timeOffset="96650.74">15259 5511 307 0,'0'0'23'16,"0"0"-23"-16,-140 70 0 15,91-42 0-15,-9-2 3 16,-7 3-6-16,1 2 6 0,-1-1-1 15,5-2-2 1,6-6 1-16,10-5-1 0,2-2 2 16,9-5-2-1,6-2-3-15,9-2-61 16,7-1-24-16</inkml:trace>
  <inkml:trace contextRef="#ctx0" brushRef="#br0" timeOffset="97910.66">12921 5370 166 0,'0'0'4'0,"0"0"2"16,0 0-5 0,0 0 11-16,0 0 2 0,0 0 12 15,-33-77-8 1,33 77-13-16,0 0 5 0,0 0-1 15,14 29-8-15,11 16 11 16,8 16 1-16,3 5 4 16,1-1-17-16,-1-10 2 15,0-10-2-15,-4-9 4 16,-9-13-3-16,-7-6-2 16,-9-11 2-16,-5-5 2 15,-2-1-3-15,0 0 0 0,0-27 20 16,-4-20-1-16,-12-12-18 15,-4-6-2 1,-2 1 2-16,4 10 2 16,5 12-3-16,4 12-4 15,9 14 4-15,0 7 0 16,0 9-7-16,13 3-3 16,14 26 10-16,6 14 9 0,0 3-9 15,1 2-2 1,-1 1 2-16,-2-8 4 0,-2-2-3 15,0-7-2-15,-4-12 2 16,-7-10 1-16,-7-7-2 16,-5-3-5-16,-6 0 5 15,0-17 8-15,0-22-7 16,-2-6-1-16,-11 1 2 16,5 6 3-16,0 11-5 15,6 15-4-15,2 8 4 0,0 4 0 16,0 0-8-16,7 4 4 15,17 12 4-15,5 4 5 16,5 0-5-16,-1-2-2 16,8-3 2-16,3-4 2 15,10 3-2-15,4 5-16 16,-10-8-128-16</inkml:trace>
  <inkml:trace contextRef="#ctx0" brushRef="#br0" timeOffset="98050.76">14010 5426 458 0,'0'0'0'0,"0"0"-7"16,0 0-123-1,0 0-62-15</inkml:trace>
  <inkml:trace contextRef="#ctx0" brushRef="#br0" timeOffset="98590.82">14203 4774 29 0,'0'0'193'0,"0"0"-186"16,-160 104-7-16,118-53-2 16,6 1 2-16,12 3 5 15,8 1-4-15,14 3-2 0,2-7 2 16,4-7 5-16,21-8-6 15,2-8-2 1,2-11 2-16,0-8 8 0,0-10-7 16,-3-4 10-16,0-24-6 15,-1-12 7-15,-5-7-12 16,-7 0-1-16,-3 0 1 16,-8-1 0-16,-2 8 1 15,0 4-2 1,0 6 2-16,-2 8 5 0,-3 8 0 15,3 7-5-15,-1 6 5 0,3 1-1 16,0 0-3 0,0 17-2-16,10 14 1 0,7 1 12 15,8 4-13 1,4-5 2-16,0-2-2 0,6 3 4 16,-3 5-2-1,5 3-4-15,4 0-3 0,-3-7-15 16,-1-6-37-16,-10-14-90 15</inkml:trace>
  <inkml:trace contextRef="#ctx0" brushRef="#br0" timeOffset="99194.35">14620 4925 219 0,'0'0'15'0,"0"0"-15"16,0 0-6-16,0 0 4 16,0 0 2-16,0 0 3 0,-80 111 0 15,65-63-3-15,5-9 8 16,6-7 9-16,4-6-15 16,0-9-2-16,0-9 2 15,0-5-4-15,0-3 2 16,6 0 0-16,6-2 7 15,1-19 6-15,-1 1-13 16,-4-1 2-16,3 5 1 16,-4 4 1-16,0 2-4 15,-1 6-4-15,1 4 4 0,2 0 0 16,7 12-10 0,4 22 10-16,4 10 1 0,0 12 10 15,8 15-11 1,1 7 1-16,0 4-1 15,-1-1 10-15,-12-6-10 0,-7-8 0 16,-8-7 2-16,-5-6 6 16,0-6-3-16,-25-2-4 15,-8-2 7-15,-12-2 8 16,-9-4-13-16,-3-4 2 16,-1-6-4-16,-4-8 8 15,2-7-5-15,4-13-3 0,2 0 4 16,14 0 1-16,9-16-4 15,11-2-1-15,11-6 13 16,9-6 3-16,0-6-17 16,9-4-1-16,15-7 1 15,10 0 3-15,3-4-3 16,6 1 0 0,-3 6-5-16,2 3 2 0,1 8-32 15,-5 12-54 1,-5 9-58-16</inkml:trace>
  <inkml:trace contextRef="#ctx0" brushRef="#br0" timeOffset="100110.6">13542 4838 3 0,'0'0'6'16,"0"0"-6"-16,0 0-9 16</inkml:trace>
  <inkml:trace contextRef="#ctx0" brushRef="#br0" timeOffset="100410.75">13540 4634 14 0,'0'0'42'16,"0"0"1"-16,0 0-10 15,0 0-11-15,0 0 12 16,0 0-19-16,0 0-9 15,-21 32 4-15,17 24 3 16,-2 19-5-16,-8 10 21 16,-6 17-11-16,-7 9 12 15,-6 11-14-15,-8 13-4 16,-5 13 16-16,-3 6-1 0,-2 3-10 16,2-9 5-1,7-14-13-15,10-23 5 0,10-24-14 16,10-28 1-16,10-18-1 15,2-18 4-15,0-10-4 16,0-11 0-16,0-2-8 0,0 0 6 16,25-15-8-1,20-22-8-15,12-13-43 0,13-16-73 16</inkml:trace>
  <inkml:trace contextRef="#ctx0" brushRef="#br0" timeOffset="101170.76">16948 3948 103 0,'0'0'0'0,"0"0"-3"16,0 0-12-16,0 0 0 15,0 0 15-15,0 0 0 16,94-24 10-16,-89 30 22 15,-3 17 3-15,0 8 8 16,-2 11-21-16,0 19-16 16,0 15 10-16,0 12-2 15,-12 20 10-15,-7 11 9 16,-6 13-11-16,-6 12 16 16,-2 9-6-16,-8 7-22 0,3-4 3 15,3-7 4-15,6-17-13 16,8-26 10-16,4-24-13 15,6-17 6-15,0-17-7 16,0-14-1-16,4-12 1 16,0-10 8-16,3-10-6 15,4-2-4-15,0 0 1 16,0-16-9-16,0-20-97 16,4-14-115-16</inkml:trace>
  <inkml:trace contextRef="#ctx0" brushRef="#br0" timeOffset="101761.09">14506 5707 66 0,'0'0'20'0,"0"0"6"16,0 0 1-16,0 0 2 15,0 0-4-15,0 0 9 16,-37-32-6-16,37 32-1 0,-2 0-11 16,2 0-1-1,0 0-15-15,0 0-1 16,0 0 1-16,0 0 0 16,0 0 0-16,0 0 0 0,0 0 0 15,0 0 2 1,0 0-2-16,0 0-4 0,0 0 4 15,0 0 3-15,0 0-3 16,8 0 0 0,10 0-10-16,6 0-41 0,5 0-54 15</inkml:trace>
  <inkml:trace contextRef="#ctx0" brushRef="#br0" timeOffset="102171.08">18114 5147 74 0,'0'0'19'16,"0"0"-17"-16,0 0-2 16,0 0 0-16</inkml:trace>
  <inkml:trace contextRef="#ctx0" brushRef="#br0" timeOffset="103311.06">17864 5500 219 0,'0'0'19'0,"0"0"-19"0,0 0 1 16,145 128 0 0,-82-106-1-16,1-1 0 0,3-3 5 15,-1-7 27 1,11 0-8-16,7-7-10 15,5-4 8-15,7 0 0 0,-5-17-16 16,-4-4-4 0,-11-2-2-16,-9 1 7 0,-7-1-5 15,-9-4-3 1,-4-8 2-16,-5-12 6 16,-1-9-7-16,-4-21 4 0,-1-12 7 15,-3-10 16-15,-2 4-6 16,-6 8-7-16,-4 13-14 0,-8 10 10 15,-9 9-10 1,-4 10-2-16,0 0 2 0,0 1 4 16,-13-4-4-1,-14-7 0-15,-6-2 0 0,-12-5 6 16,-6-2-6 0,-7 1-8-16,0 7 8 0,2 8 2 15,-2 6 1 1,0 6-6-16,3 7 6 0,-1 6 4 15,-4 0-7-15,0 3 4 0,-7 0-4 16,3 6 4 0,-2 2-4-16,-1 8-1 0,3 4 1 15,-1 2 11 1,-1 26-11-16,-3 8-7 16,-3 7 7-16,5 0 2 15,9-3 0-15,10-3-4 16,7-5 4-16,5-2 3 15,7 0-5-15,2 8-9 16,6 4 9-16,3 12 4 16,0 8-4-16,2 6 0 15,3 6 0-15,2-1 4 16,4 2-4-16,5-3-6 16,2-4 6-16,0-2 2 15,0 2-2-15,0 0 0 16,9 2 0-16,7-4 4 0,1 1-4 15,6-7-8-15,3-5 8 16,6-2 2-16,3-8-2 16,5-9 0-16,5-7 0 15,1-3 5-15,8-3-5 16,2-5-7-16,2-2 7 16,-2-2 5-16,-6 0-3 15,0-1-4-15,-6 0 4 0,-3-3 1 16,3-2-3-16,5-3-8 15,9-5 8-15,3 0 6 16,1 0-6-16,2-21 0 16,1-6 0-16,2-5 3 15,-3-8-3-15,-2-4-7 16,-3 2 7-16,-8 0 4 16,-5-2-3-16,-6 5-2 0,-6-4 2 15,-5 0 2 1,-5 4-3-16,-1-4-5 15,-5 1 5-15,-5 1 3 0,-2-2-2 16,-2-3-2 0,0 6 2-16,0-2 2 0,-5 3-3 15,3 4-6-15,-2-1 6 16,-3 0-1-16,2 4-13 16,-2 7-75-16,-2 3-112 15</inkml:trace>
  <inkml:trace contextRef="#ctx0" brushRef="#br0" timeOffset="192640.44">13237 1257 439 0,'-119'10'42'0,"24"11"-42"15,32 6-13-15,24-1 13 16,14-6 0-16,13-12-6 16,8-1 6-16,4-6 0 15,0-1-3-15,0 3 3 0,0 0-10 16,0 9 10-1,0 5-1-15,14 9 1 0,7 3 0 16,4 3 0 0,10 1-2-16,6-3 2 0,8-2-13 15,11-5 13 1,4-9-1-16,11-7 2 0,4-7-3 16,4-14 3-1,0-30-6-15,1-16 5 0,-6-15-17 16,-16-5 13-16,-18 2 3 15,-19 3 0-15,-20 13-1 16,-5 12 4-16,-9 12 2 0,-18 10-4 16,-4 9-3-1,2 2 3-15,2 6 6 0,8 2-5 16,7 5-2 0,5 4 4-16,5 0-6 0,2 0 3 15,0 18-23-15,0 27 23 16,21 23 4-16,10 18 0 15,9 18-8 1,11 13 8-16,9 7 2 0,5 4-1 16,4-4-4-16,-3-3 7 15,-5-9-2-15,-10-3-4 16,-13-8-4-16,-11-8 4 16,-17-15 3-16,-10-12-2 15,0-10-3-15,-6-10 14 16,-21-5 12-16,-2-7-15 0,-6-8-4 15,-5-6-4 1,-1-12 5-16,5-8-8 16,10 0-20-16,13-24-64 15,6-23-81-15</inkml:trace>
  <inkml:trace contextRef="#ctx0" brushRef="#br0" timeOffset="192872.41">14558 1842 404 0,'0'0'9'15,"0"0"-8"-15,0 0-2 0,0 0-5 16,0 0 5-16,0 0 2 15,0 13 2-15,0-13-3 16,0 0-11-16,-12-14-58 16,-11-19-199-16</inkml:trace>
  <inkml:trace contextRef="#ctx0" brushRef="#br0" timeOffset="193620.8">14953 710 350 0,'0'0'0'0,"0"0"-15"16,-130-2 11-16,96 14 8 16,13 1 7-16,2 0 3 15,11 1-1-15,6 2-13 16,2 12-5-16,13 18 5 16,31 18 11-16,28 10-9 15,21 11-2-15,20-6 2 16,3 0 5-16,0-8 1 0,-11-4-7 15,-16-6 5 1,-15-3 1-16,-23-7-6 0,-22 2-2 16,-25-3 2-1,-4 2 10-15,-44 2-6 0,-23-1-4 16,-9-13 0 0,1-18 8-16,4-21-8 0,8-1 5 15,12-27-5 1,11-26 19-16,15-15-15 0,19-16-3 15,6-10 1-15,2-11-1 16,22-9 0-16,2-6-4 16,1-2 4-16,-6-1 2 15,-8 11-4-15,-7 18-5 16,-6 22 5-16,0 26 8 16,-22 21-7-16,-9 15 0 15,-4 10 5-15,-4 4 4 16,-5 30-10-16,2 19-10 15,1 9 8-15,6 9 0 16,12 0-32-16,15-3-26 0,8-6-27 16,20-8-33-16</inkml:trace>
  <inkml:trace contextRef="#ctx0" brushRef="#br0" timeOffset="193970.78">15745 1275 275 0,'0'0'41'0,"0"0"-22"16,0 0-4-16,0 0-8 0,4-142-5 15,-4 73 6 1,-19 3 3-16,-1 4-8 0,-1 3 16 16,8 18 1-1,7 9 6-15,4 14-19 0,2 12-7 16,0 6 0-16,0 0 0 15,0 3-10-15,10 34 7 16,17 17 3-16,9 22 16 0,1 15-16 16,4 5 3-1,-3-4-3-15,-1-8 4 0,-5-8-2 16,-6-12-4 0,-3-9 4-16,-6-11 2 0,-1-10-4 15,-1-7-7 1,4-13 2-16,1-5-23 0,2-9-50 15,5 0-62-15</inkml:trace>
  <inkml:trace contextRef="#ctx0" brushRef="#br0" timeOffset="194511.05">16360 777 582 0,'0'0'0'15,"0"0"-32"1,0 0-1-16,0 0 29 0,78 107-8 16,-49-39 12-1,-2 3 4-15,-5-7-2 0,0-18-4 16,-1-15 4 0,-4-14 4-16,-3-11-6 15,-5-2-10-15,-3-4 10 16,-2 0 7-16,1-6-5 0,0-21-2 15,-3-10 3-15,-2-11-6 0,0 3-9 16,0 9-20 0,0 14 31-16,0 15-4 0,0 5 5 15,0 2-2 1,2 0-6-16,9 0 8 0,5 19 0 16,15 8-5-1,5 4 5-15,4-3 6 0,0-6-3 16,-2-8-6-16,2-9 6 15,-2-5 1-15,1 0-4 16,2-26 0-16,-7-17 2 16,-3-11 5-16,-4-4-7 15,-8 3 0 1,-5 17 0-16,-5 17 1 0,-9 13-1 16,0 8-7-16,2 0 6 15,6 0 1-15,11 23-6 16,7 10 5-16,12 7 2 15,5 2 3-15,3-4-4 16,6-4-36-16,-4-7-23 16,2-13-39-16,-6-14-69 15</inkml:trace>
  <inkml:trace contextRef="#ctx0" brushRef="#br0" timeOffset="194720.61">17717 396 452 0,'0'0'34'16,"-2"167"-34"-16,-7-38-2 15,-2 17 2-15,-9 4 5 16,-7 3-5-16,0-5-3 16,8-16 3-16,5-20 3 15,14-19-3-15,0-21-1 16,20-18-8-16,20-22-49 0,7-28-74 15,6-8-71-15</inkml:trace>
  <inkml:trace contextRef="#ctx0" brushRef="#br0" timeOffset="195120.88">18390 471 365 0,'0'0'17'0,"0"0"-17"16,0 0-11-1,-150-60 11-15,106 62 0 0,-3 26 2 16,7 8 3 0,7 10 20-16,10 10-17 0,13 4-8 15,10 4 3 1,6 7-1-16,39-3-2 0,17 3-8 15,14-6 7-15,7-9 2 16,0-6 2-16,-8-3-1 16,-11-9 1-16,-18 0 3 0,-14-4-6 15,-14-8 2 1,-10 1-2-16,-8 2 14 0,-2 3-6 16,-29 11 9-1,-17 0-5-15,-10 2 2 0,-3-10-14 16,6-8-2-16,7-11 2 15,13-11 2-15,6-5-2 16,9-7-43-16,11-35-83 16,2-25-119-16</inkml:trace>
  <inkml:trace contextRef="#ctx0" brushRef="#br0" timeOffset="195470.6">18566 204 344 0,'0'0'186'16,"0"0"-186"-16,0 0-84 0,0 0 74 15,80-104 10 1,-75 102 0-16,-1 2-7 16,3 0 7-16,1 16 1 15,9 16 22-15,-2 12-9 0,1 14-13 16,-3 11 8-16,-5 8 4 15,4 6-13-15,1-1 12 16,1 3-2-16,3-8 17 16,-3-10-11-16,-1-15-14 15,1-21 2-15,-3-10 7 16,4-15-11-16,12-6 7 16,11 0-7-16,11-16 24 0,13-24-20 15,3-13-4-15,1-3-12 16,-5-4-111-16,-28 2-221 15</inkml:trace>
  <inkml:trace contextRef="#ctx0" brushRef="#br0" timeOffset="213540.59">9961 8081 45 0,'0'0'164'0,"0"0"-155"16,0 0 0-16,0 0-8 15,0 0-2-15,0 0 2 16,0 0 0-16,0 0-1 16,-31-20-3-16,31 20 3 15,0 0 11-15,0-2-9 16,0 2 7-16,0-2-5 15,-5 0 15-15,-1-4-5 16,-9 0-5-16,-8-1 9 0,-6 3 16 16,-9 4-27-16,-7 0 4 15,1 0-10-15,-1 11 7 16,1 9-8-16,2 8-3 16,-3 6 3-16,5 9 1 15,2 5 0 1,16 8-2-16,8 1 2 0,14 4-1 15,0-2 0-15,23-7-7 16,12 1 7-16,10-8 1 16,4-7 0-16,0-12-2 0,-3-11-1 15,-3-8-2 1,-5-7 1-16,0 0 3 0,-1-21 2 16,-2-15 9-1,-2-10-10-15,-4-10-2 0,-3-4 2 16,-8-2 2-16,-9 1-3 15,-7 14-3-15,-2 4 3 16,0 9 2-16,-9 10-1 16,-6 4-2-16,3 8 2 15,4 8 1-15,3 4-2 0,5 0-4 16,0 0 4 0,0 13 0-16,0 16 1 15,0 8-2-15,18 4 2 0,2 2 5 16,7-3-6-16,2-2 0 15,4-4 0-15,5 0 3 16,2-5-2-16,3-6-2 16,1-5-3-16,3-7 2 15,4-9-29 1,2-2-72-16,-1-1 49 0,-8-19-48 16</inkml:trace>
  <inkml:trace contextRef="#ctx0" brushRef="#br0" timeOffset="213995.79">10943 7936 116 0,'0'0'14'16,"0"0"10"0,0 0-7-16,0 0-5 0,-135 57-7 15,115-25 13 1,2 2 0-16,4 2-7 0,6 0 7 16,6-4-7-1,2-2 9-15,0-4-16 16,10-2 0-16,13-4-4 0,2-5 1 15,8-10 3 1,7-5-1-16,5 0 9 0,1-20 10 16,6-17-11-1,-2-10-11-15,2-7 11 0,-3-4-4 16,-2 6-7 0,-4 4 0-16,-6 8 0 0,-6 7 3 15,-8 6-3-15,-12 7-7 16,-11 1 6-16,0 7-1 15,-9 2-51-15,-16 3-19 16,-4 1 22-16,-6 3-7 16</inkml:trace>
  <inkml:trace contextRef="#ctx0" brushRef="#br0" timeOffset="214260.8">10937 7766 194 0,'0'0'5'0,"0"0"-5"16,0 0 0-16,0 0 0 16,0 0 0-16,0 0 1 15,85 138 18-15,-50-92 1 16,7 5 2-16,6-3 3 16,3 0-5-16,0-2-17 15,2-10-2-15,-1-6-1 16,-6-10 5-16,-6-6-5 0,-1-6 0 15,-6-2-3-15,-4-3 1 16,2-3-34 0,-4 0-69-16,-5 0-64 0</inkml:trace>
  <inkml:trace contextRef="#ctx0" brushRef="#br0" timeOffset="-214636.02">12046 7560 312 0,'0'0'18'0,"0"0"-14"16,0 0 8-16,0 0-10 15,0 0-2-15,0 0 0 16,-82 126 0-16,75-46 4 15,5 8 4-15,2 7 7 0,0-1 6 16,23-6 3 0,8-10-19-16,6-12-1 0,11-8-3 15,-2-8 5 1,3-5-6-16,-4-10-2 0,0-12 2 16,-3-9 0-1,0-10 3-15,-2-4-9 16,-4-3-5-16,-7-18 3 15,-4-9-45-15,-10-2-58 0,-11-3-38 16</inkml:trace>
  <inkml:trace contextRef="#ctx0" brushRef="#br0" timeOffset="-214436.23">11924 8159 355 0,'0'0'27'16,"0"0"-27"-16,0 0-12 16,0 0 12-16,118 0 0 0,-62 0 8 15,4 0-8-15,0-6-3 16,1-12 3-16,-1-4 0 16,-5-5-3-1,-1 0-54-15,-7-7-85 0</inkml:trace>
  <inkml:trace contextRef="#ctx0" brushRef="#br0" timeOffset="-214026.04">12399 7435 302 0,'0'0'13'15,"0"0"-13"1,0 0-1-16,11-111-6 0,16 94 7 15,0 13 2-15,-1 4-2 16,-2 0-1-16,-1 18 1 16,-3 8 2-16,0 5 0 15,-2 2 1-15,-3 3 1 16,-1 5 11-16,-8 0-12 0,-1 4 12 16,-3 3-8-1,-2 0 10-15,0 2-6 16,0-4-11-16,-5-6 4 0,-1-8 7 15,4-7-10 1,2-7 0-16,0-2-1 0,0-5 11 16,0-1-11-1,0-3-1-15,0-4 1 0,4 4 3 16,7-6 0-16,5 1-6 16,1-2 6-16,4 0 1 15,-1 0-4-15,5-2-3 16,1-13-2-16,8-7-23 15,-3-5-86-15,-7-2-143 0</inkml:trace>
  <inkml:trace contextRef="#ctx0" brushRef="#br0" timeOffset="-201556.18">10133 16022 286 0,'0'0'23'15,"0"0"-23"-15,0 0-20 0,0 0 12 16,0 0 8 0,0 0 0-16,0 0 1 15,0 0-1-15,-21 0 4 16,21 8-2-16,12 10 1 0,3 0 0 16,1 0 0-1,2-4-3-15,-5 0 3 0,3-2-3 16,0 0 2-16,-3-2-2 0,-2 0 0 15,-4-2 4 1,-5-4-4 0,0 1 0-16,-2-5 3 0,0 0-3 15,0 0 5-15,0 0-4 16,0 0 0-16,0 0 2 16,0 0 11-16,0 0 17 0,-6-5-24 15,-6-9-5 1,-1 2 3-16,4 1-5 15,0 0 0-15,2 1 1 16,3-4-1-16,2 5 0 16,2-2-6-16,0 9 6 15,0-2 1-15,0 4 0 16,0 0-2-16,0 0-6 16,0 0 6-16,4 0 0 15,7 4-1-15,1 9 2 0,-2-2 1 16,-3-3-1-16,-5-4 0 15,0 0 3-15,-2-2 0 16,0 2 6-16,0 0-5 16,-8 3 13-16,-8-2-9 15,-4 1-6-15,5-2-2 16,1-4 5-16,5 0-5 16,7 0 0-16,2 0-17 15,0 0-43-15,2 0-105 0</inkml:trace>
  <inkml:trace contextRef="#ctx0" brushRef="#br0" timeOffset="-200718.58">10482 17630 94 0,'0'0'63'15,"0"0"-44"1,0 0-14-16,0 0-2 0,0 0 21 16,0 0 5-1,-6 0 1-15,6 0 2 0,0 0-21 16,0 0 2-16,0-1-12 0,0-4-1 15,0 5 0 1,6 0-3-16,8 0 3 0,1 13 6 16,1 10-2-1,-1 7 18-15,-3-6-16 0,-5-2-2 16,-3-4-2 0,-4-10 5-16,0-2 0 15,0-1 8-15,0-5-9 16,0 3 13-16,-13-3-5 0,-10 4-10 15,-3 0-4-15,-3-4 0 16,0 0 2 0,2 0-4-16,2 0-1 0,8 0 3 15,6 0 0-15,6-4-12 16,2-3 12-16,3-8-3 16,0 1 4-16,0 0-2 15,0-2 1-15,5 6 0 16,4-2 0-16,2 1-7 0,3 4 7 15,3-3 0 1,2 2-1-16,-2 2 0 0,1-2-9 16,-5 8 10-1,-1 0-2-15,-4 0-8 16,-1 0 10-16,-3 0 0 16,-2 10 1-16,-2-2-1 15,0 2 2-15,0 1 4 16,0-2-1-16,0-7-4 15,-6 2 7-15,-1 0-3 16,-1 0-4-16,-4-4-1 0,1 0 3 16,0 0-8-16,2 0-6 15,5 0-53-15,-1-18-55 16</inkml:trace>
  <inkml:trace contextRef="#ctx0" brushRef="#br0" timeOffset="-199296.3">10690 16174 168 0,'0'0'21'0,"0"0"-21"16,0 0-6-16,0 0 6 16,0 0 9-16,0 0-5 15,-7 0 12-15,5 0 11 16,0 0 5-16,0 0-3 0,0 0-21 15,2 0 5 1,0 0-1-16,0 5-11 0,0 16 3 16,0 10 4-1,0 11-3-15,10 6 3 16,1 10-4-16,3 14 12 16,-1 16-1-16,-4 15 2 0,0 4 1 15,-2 4-7 1,1-7-3-16,2-1 9 15,-1-5-13-15,-1-7 14 16,1-12-13-16,0-13 1 16,-2-18-6-16,-3-11 4 0,3-11-3 15,0-8-2-15,0-9 2 16,-3-5-1-16,-2-4 0 16,0 0-3-16,-2 0 3 15,0 0 0-15,0 0 1 16,0 0-4-16,0 0 9 15,0 0-6-15,0-4 0 16,-2-13 2-16,-9-1-2 16,-5-5 1-16,1-3 2 15,-1 2-6-15,1-2 5 0,-1 0-2 16,7-2 0-16,-3 2-6 16,6 0 6-16,-3-2 0 15,3-2-3-15,-2 1 3 16,0 8-3-16,1 3 3 15,1 6 0-15,2 7-2 16,4 4 2-16,0 1 0 16,0 0 2-16,0 0-4 15,0 0-2-15,0 0 4 16,0 0 0-16,0 0-7 0,0 0 7 16,0 13 2-1,10 6-1-15,9 6 2 0,-2 4 0 16,5 1 5-16,-4-2-8 15,0-2 3-15,0 0-3 16,-3-2 6-16,1-1-5 16,-3-6-1-16,0 1 4 15,1-2-4-15,-3 2 0 0,1-4 0 16,-4 0 0 0,1-1 3-16,0-8-2 15,-4 4-2-15,1-1 3 16,1-2-2-16,-3-3 0 0,0 1-2 15,2 1 2-15,-2-5 1 16,-2 0 2 0,0 0-6-16,1 0 2 0,1 0 1 15,0 0 6-15,5-5-5 16,0-12 14-16,2-10 8 16,3-5-13-16,-1-2-9 15,0-1 4-15,-1 2-3 16,-4-3-2-16,-1 0 1 15,-1 5-1-15,0 0 1 16,-2 9 1-16,-2 4-4 0,-2 10 4 16,0 8-2-1,0 0 0-15,0 0-5 0,0 0 4 16,0 0 1 0,0 0-5-16,0 0-11 0,0 0-42 15,4 0-5-15,3 0-39 0,-3 0-90 16</inkml:trace>
  <inkml:trace contextRef="#ctx0" brushRef="#br0" timeOffset="-190486.39">14357 10276 16 0,'0'0'32'0,"0"0"-11"0,0 0-15 16,0 0 4 0,0 0 6-16,0 0-7 15,0 0 4-15,-13-18-4 16,13 18 2-16,0 0-11 15,0 0 0-15,0 0 0 0,0 0 0 16,0 0-5 0,0-1-14-16,0-2-33 0,0 2-10 15</inkml:trace>
  <inkml:trace contextRef="#ctx0" brushRef="#br0" timeOffset="-189606.44">10768 10925 142 0,'0'0'14'0,"0"0"-14"16,0 0-4-16,0 0-20 15,0 0 14-15,0 0 10 16,0-32 0-16,0 28 0 0,2-1 0 16,5 2 0-1,-1 0-7-15,6 1-104 16</inkml:trace>
  <inkml:trace contextRef="#ctx0" brushRef="#br0" timeOffset="-189246.08">12042 10713 282 0,'0'0'24'16,"0"0"-23"-16,0 0-2 15,0 0-5-15,0 0-54 0,0 0 14 16,0-10-12 0,0 10-24-16,0 10 33 0</inkml:trace>
  <inkml:trace contextRef="#ctx0" brushRef="#br0" timeOffset="-174650.38">14299 10334 67 0,'0'0'32'0,"0"0"-17"15,0 0-11-15,0 0-2 16,0 0 0-16,0 0 0 0,0 0-1 16,-42-37-1-1,33 37 0-15,0 0 7 0,0 0 2 16,-2 0-1 0,4 0-1-16,5 0-1 0,2 0-2 15,0-6 12-15,0-3 5 16,0 3 8-16,0 4-8 15,0-1-7-15,0 1 3 0,0 0-7 16,0 2-9 0,0-2 1-16,0 2-1 0,0-3 1 15,0 3-2 1,0 0-2-16,0 0 2 0,0 0 0 16,0 0-5-1,0 0 5-15,0-1 0 0,0-2-1 16,0 3 1-16,0 0-3 15,0-1 3-15,0 1 2 16,0 0 0-16,0 0-2 16,0 0 0-16,0 0 1 15,9 0-1-15,2 0 5 0,5 0-5 16,-1 0 1 0,-2 0 0-16,3 0-2 0,-5 0 2 15,1 1-1-15,-4 2 0 16,1-2 0-1,1 2 0-15,-4-1 0 0,3 0 1 16,-1 0-1 0,2-2 0-16,-1 0 1 0,-1 0-1 15,4 0-4 1,-1 0 4-16,2 0 3 0,1 0-2 16,1 0 1-16,1 3 0 15,-1-2 0-15,-3-1-2 16,-4 1 0-16,1 2 0 15,-1-1 0-15,-2 1 1 16,-2 1-1-16,1-1 2 16,3-1-1-16,2-2-1 15,1 0 2-15,2 0-1 16,3 0 6-16,2 0-6 16,-1 0 5-16,6 0-5 15,1 1 4-15,0 6-5 16,-1-1 1-16,-1 2-1 15,-1-2 4-15,-2-1-2 0,1 0-1 16,0-5 3-16,0 0-1 16,1 0 2-16,3 0-4 15,0 0 5-15,3 0-3 16,-2-6-1-16,-1 2-2 16,-1 4 2-16,-2 0 0 15,0 0-2-15,-4 0 2 16,1 0-2-16,1 0 4 0,-4 0-1 15,1 0-3 1,-1 0 1-16,1 0 4 0,1 0-5 16,1 0 3-16,-2-2-3 15,-3 0 0-15,-2 2 0 16,3-2 0-16,-3 2 0 16,0-4 1-16,5 2-1 15,-1 0 1-15,3-2-1 0,5 0 0 16,-4-4 4-1,4 1-4-15,-3-2 0 16,2 3 2-16,-2-1-2 16,-2 2 1-16,-5 1-1 0,0-2 0 15,-1 3-1 1,1 2 1-16,-1-2 2 0,-4 3 0 16,1 0-2-1,0 0-3-15,0 0 3 0,-2 0 0 16,-1 0 1-16,1 0-1 15,0 0 2-15,-3 0-1 16,3 0-1-16,1 0 1 16,4 0-1-16,1 0 0 15,5 0 1-15,0 0-1 16,2 0 0-16,0 0 2 16,-2-2-2-16,-2 2 0 15,-3-1 0-15,-3-2 0 16,2 3 1-16,-3 0-1 0,-3 0 2 15,2-2-2-15,0 2 0 16,3-1 2 0,1-1-1-16,3-1-1 15,-2 2 2-15,5-2-2 16,-5 3 2-16,1 0 0 0,-1-1-2 16,-1 1 1-16,-1-3-1 15,-1 2 1-15,0-1 1 16,3-1-2-16,-4-1 2 15,2 4 2-15,-2-1-2 16,-3 1 0-16,4 0 3 16,-1 0-2-16,1 0 1 15,2 0-4-15,3 0 3 0,1 0-1 16,2 0-2 0,2 0 3-16,-3 0 0 15,2 0-1-15,-3-3 2 16,1-1-4-16,1-2 0 0,-1 0 4 15,2 2-4-15,-2-2-1 16,1 4 1-16,0 1 0 16,0-2 0-16,-2 2 0 15,-1-2 1-15,-1 3 0 16,-1-1-1-16,3-2-1 16,-1 3 1-16,1-2 0 15,-1 2 0-15,3-2 0 16,2-2 1-16,2 1 0 0,-1-1-1 15,0-1 0-15,4 4 0 16,-3-2 0-16,1 0-1 16,-1 3 1-16,-2 0 1 15,0 0 0-15,0 0-2 16,2 0 1-16,-1 0 0 16,6 0 0-16,-6 0-1 15,4 0 1-15,0 0 1 0,-1 0 0 16,0 0-1-1,1 0-1-15,-3 0 1 0,1 0 0 16,-4 0-1 0,2 0 1-16,-3 0 1 15,-1 0-1-15,1 1 0 16,0 4 0-16,4-2 0 0,5 4 0 16,0-2-3-1,0 4 3-15,2-4 2 0,-5-1-1 16,-2-2-1-16,-1-2 0 15,-4 0 0-15,1 0 0 16,-3 0 1-16,1 0-1 0,-1 0 1 16,1 0 0-1,3 0-1-15,-2 3-1 16,3-2 1-16,2 4 0 16,-2-4-1-16,-2 1 1 0,0 2 1 15,-2-4 0-15,-3 0-1 16,1 0 1-16,-1 0-1 15,1 0 0-15,-2 0-1 16,4 0 1 0,2 0 1-16,0 0-1 0,4 0 0 15,0 0 1 1,5 0-1-16,-2 0 0 0,-2 0-1 16,2 0 1-16,-2 0 0 15,-1 0 1-15,-4 0-1 16,2 0 0-16,0 0 0 15,2 0 0-15,0 0 2 16,1 0-2-16,-4-1 1 0,2 1-1 16,-3 0 0-1,-3 0 0-15,-1 0 0 16,-3 0 0-16,2 0-1 16,-1 0 1-16,1 0 1 15,3 0-1-15,1-5 0 16,3 1 0-16,1 1 0 0,0-3 0 15,0-1 1-15,-1 6-1 16,-3-4 0-16,-3 5 0 16,1 0 0-16,-1-4-1 15,1 4 1-15,1 0 0 16,-1-4 0-16,6 3 0 16,-2-3 2-16,6-1-2 15,0 1 0-15,2 4 1 16,2 0-1-16,-3 0 0 15,3 0 2-15,-5 0-2 16,-1 0 1-16,-5 0-1 0,-1 0 0 16,-3 0 0-16,-3 0 0 15,3 0 0-15,-3 0-1 16,-1 0 1-16,7 0 1 16,-7 0-1-16,4 0 0 15,1 0 1-15,-4 0-1 16,7 0 0-16,-3 0-1 15,4 0 1-15,-1 0 1 16,-7 3-1-16,-3-2 0 16,-3 1-1-16,0 1 1 0,-5-3 0 15,0 1 1 1,0-1-1-16,0 3 3 0,0-3-2 16,0 0-1-1,0 0 3-15,0 0 0 0,0 0-3 16,0 0-33-16,-2 3-39 15,-19 1-85-15</inkml:trace>
  <inkml:trace contextRef="#ctx0" brushRef="#br0" timeOffset="-173269.26">13341 10028 62 0,'0'0'68'16,"0"0"-37"-16,0 0-23 16,0 0-7-16,0 0 3 15,0 0-1-15,0 0 15 16,58-58 8-16,-54 47-9 16,1 3 11-16,0 1-13 15,1 3-14-15,-3 0-1 16,1 2 3-16,-4 2-2 15,0 0-1-15,0 0 2 16,-11 0 10-16,-11 0 3 0,-7 6-11 16,0 5 7-1,-3 8-11-15,3 1 8 0,9 6-8 16,0 7 2 0,7 11-2-16,4 6 1 0,2 3 0 15,7 0-2 1,0-9 3-16,0-8-2 0,13-6 0 15,3-8-2-15,-5-6 2 16,3-8 0-16,-1-6-6 16,2-2 4-16,6-2 2 15,1-22 12-15,1-10-7 16,-2-6-2-16,0 4-1 16,-6 5 0-16,-3 8 0 15,-4 5-4-15,-3 7 5 16,-1 5 0-16,-4 6-3 0,0 0-6 15,0 0 2-15,0 18-3 16,5 19 7-16,8 10 2 16,2 7 9-1,6 5 1-15,-5-5-12 0,1-4 1 16,-3-1-1 0,-3-9 3-16,-1-4-2 0,0-9-2 15,1-6 1-15,-3-5-2 16,-3-3-22-16,-5 2-40 15,0-7-40-15</inkml:trace>
  <inkml:trace contextRef="#ctx0" brushRef="#br0" timeOffset="-173136.39">13881 10684 381 0,'0'0'0'0,"0"0"-17"16,0 0-69-16,0 0-82 16</inkml:trace>
  <inkml:trace contextRef="#ctx0" brushRef="#br0" timeOffset="-172469.11">13945 9942 232 0,'0'0'6'16,"0"0"-6"0,0 0 3-16,-145 20 0 0,116-4-1 15,14-6-1-15,7 1 9 0,8 0 0 16,8 5-8-1,27 8 0-15,16 8 4 16,15 0 11-16,5 0 1 16,4-3-13-16,-1 0-1 15,-5 5 6-15,0 9-8 16,-14 1-1-16,-13 2 1 0,-15-2 3 16,-20 0-5-1,-7 6-11-15,-24 4 11 16,-25-2 13-16,-9-8-12 0,-5-13 4 15,5-18-3 1,8-10 26-16,0-3-11 0,13-20-3 16,8-16-11-16,6-13 7 15,14-2-10-15,9-12 0 16,0-3 0-16,7-8 9 16,11-4-9-16,-3-1 4 15,-3 7-4-15,-12 5 4 16,0 15-3-16,0 12-2 15,-18 13-1-15,-1 11 1 16,2 12-16-16,-5 4-11 16,-3 7-15-16,-4 31-13 15,5 9 0-15,8 0-24 16,14-4-43-16</inkml:trace>
  <inkml:trace contextRef="#ctx0" brushRef="#br0" timeOffset="-172116.32">14319 10184 104 0,'0'0'115'15,"0"0"-81"-15,0 0-33 16,0 0 39-16,0 0 0 16,0 0-31-16,21-88 1 0,-23 54 0 15,-4 0-10-15,4 5 0 16,2 4 1-16,0 8 1 15,0 9-2-15,0 5-6 16,0 3 5 0,0 4-6-16,0 22-7 0,4 16 12 15,13 10 4 1,1 2 6-16,1 6 1 0,-1-6-1 16,-5-4 9-1,1-4 2-15,-5-9-18 0,0-5 1 16,0-9 2-16,-2-6-2 0,-1-9-2 15,-2-2-6 1,1-6-24-16,-5 0-21 0,0 0-16 16,0-6-71-1</inkml:trace>
  <inkml:trace contextRef="#ctx0" brushRef="#br0" timeOffset="-160022.89">12831 16062 20 0,'0'0'41'0,"0"0"-32"16,0 0-3-16,0 0-6 0,0 0 12 15,0 0 0 1,0 0-5-16,0 0-3 16,0-14 1-16,0 9-3 15,0 5 0-15,0 0 3 0,0 0 8 16,-2 0 0 0,2 0-2-16,-3 0-2 0,3 0-6 15,0 0-2-15,0 0-2 16,0 0 2-1,0 0 5-15,0 0-3 0,0 0-1 16,-2 0-1-16,2 0 0 16,0 0-1-16,0 0-6 15,0 0-18 1,0 0 8-16,0 0 6 0,0 0 2 16,0 0 8-16,0 0 1 15,0 0 0-15,0 0 3 16,0 0 14-16,0 0 4 0,0 0-9 15,0 0-12 1,0 0-1-16,0 0 0 16,0 0-5-16,0 0 2 15,0 0 3-15,0 0 3 16,0 0-3-16,0 0-2 16,0 0 2-16,0 0 4 0,0 0-3 15,0 0-2 1,0 0 2-16,0 0 6 0,0 0-3 15,0 0-4-15,0 0 8 16,0 0 6-16,-2 0-3 16,-3 0 4-16,3 0 3 15,-2 0 8-15,2 0-10 16,-3 0-11-16,1 0 2 16,-3 0 1-16,0 0-8 15,-4 0 0-15,0 0 2 16,-4 5 5-16,-2 9-7 0,-2 0 0 15,1 2 0-15,1 2 6 16,-2-8-6-16,6 1 2 16,4 0 0-16,2-7 3 15,5 6-5-15,-2-2-5 16,4 1 5-16,0-1 0 16,0 3-2-16,6 5 1 15,19 2 0-15,4 4 1 16,4 3 0-16,7 0-2 15,1-2 2-15,-1 3 3 0,-3-8-3 16,-1 4 0 0,-1 0 0-16,-1-2 3 15,-7 0-3-15,-5-1-3 16,-6-2 3-16,-7-7 4 0,-5-1-2 16,1-7-3-1,-5 1 2-15,0 5 8 0,0 0-3 16,0 6-4-16,-11 3 5 15,-16 2-2-15,-4-1-4 16,-3 0-2-16,-1-4 2 16,4-2 5-16,4-1-6 15,2-8-4-15,7 1 4 16,5-4 4-16,0 0-4 16,3 0 0-16,2 0 0 15,-1 0 1-15,2 0-1 0,0 0-17 16,5-4-30-16,2-5-31 15,0-8-129-15</inkml:trace>
  <inkml:trace contextRef="#ctx0" brushRef="#br0" timeOffset="-156954.54">13276 15783 55 0,'0'0'64'0,"0"0"-51"15,0 0-8-15,0 0 8 16,0 0 10-16,0 0-13 0,0 0-7 15,0-74-3-15,0 74 1 16,0 0 1-16,0 0-1 16,0 0 8-1,0 0 6-15,0 0-1 0,0 0-14 16,0 0 1-16,0 9 15 16,0 16-10-16,11 11 12 15,3 14 6-15,1 17 4 0,1 13-3 16,7 18-15-1,-4 14 14-15,0 13-2 0,3 5-10 16,-7 8 3 0,6 5-10-16,-2-5 11 15,-3-4-8-15,-1-10-7 16,-3-7 8-16,-3-9 5 0,-1-14-5 16,2-9-5-1,-6-14 14-15,3-4 2 0,3 4-14 16,0 0-3-16,3-3-3 15,-2-9 5-15,-2-11-4 16,-2-16 1-16,-1-10 1 16,-1-8 3-16,-3-10-6 15,0 1-2-15,1-5 2 16,-3 0 4-16,2 0-4 16,-2 0 0-16,0 0 0 15,5 2 0-15,-5 5 0 0,4-3-5 16,-2-4 5-16,-2 4 3 15,2-4-1 1,-2 0-4-16,0 0 4 16,0 0-4-16,0 0 2 15,0 0-22-15,0 0 1 16,0 0-24-16,0 0-39 0,0-26-56 16</inkml:trace>
  <inkml:trace contextRef="#ctx0" brushRef="#br0" timeOffset="-156076.18">13709 15972 162 0,'0'0'13'16,"0"0"-9"-16,0 0-4 0,0 0 0 16,0 0 2-1,0 0-2-15,-9-67 5 0,9 64-5 16,0 0 7-16,0 2 2 15,-2 1 15-15,0-2-8 16,0 2-9-16,-1 0 5 16,3-4 2-16,0 4-8 15,0-5 4-15,0 1-7 16,0 4 9-16,0 0-4 16,0 0-2-16,-3 0 7 15,1 0 5-15,2 4-9 0,0 11 1 16,0 10-10-16,0 7 9 15,0 8-9-15,0 1 2 16,0 3 3 0,2 1 8-16,8 5-4 15,1 2 2-15,3 5-8 16,-1-2 8-16,3-10-11 0,1 4-2 16,5-9 2-16,-2-8 2 15,2-6-1-15,1-13-2 16,-3-5-1-16,-2-8 0 15,-2 0 2-15,-1 0-8 16,1 0 8-16,-1 0-4 16,5 0 3-16,-2-13-3 15,2-5-1-15,0-1-11 16,-2-2-35-16,-2-2-38 16,-12-2-44-16</inkml:trace>
  <inkml:trace contextRef="#ctx0" brushRef="#br0" timeOffset="-155806.55">13513 16204 194 0,'0'0'113'0,"0"0"-113"16,0 0-9-16,0 0 8 15,0 0 1-15,0 0 4 16,94-31-4-16,-61 31 5 16,4 0-2-1,5 0 8-15,-1-5-11 0,-1 5 2 16,0-4-4 0,-7 0 1-16,-2 0-56 0,-10 4-49 15</inkml:trace>
  <inkml:trace contextRef="#ctx0" brushRef="#br0" timeOffset="-154926.45">12635 16924 214 0,'0'0'31'0,"0"0"-22"15,0 0-9-15,0 0-7 16,0 0 7-16,0 0 1 0,-3-10-1 15,20-2 13 1,2-3 10-16,6 7 10 0,4-5-14 16,4 3-18-1,3 2 5-15,6-3-1 0,9-6-3 16,11 1-4 0,10 2 4-16,12-8 3 15,6 3-5-15,1 1-4 16,0 0 4-16,-1 4 1 0,-3 1 0 15,0 0-2-15,-6-5 2 16,0 5 3-16,-10-2-4 16,-11 3-6-16,-8 2 6 15,-10 6 4-15,-6-4-3 16,-5 4-2-16,-9 4 2 16,-4 0 0-16,-5 0-1 15,-5 0-6-15,-4 0 6 16,-2 0 2-16,-2 0 2 15,0 0-5-15,0 0 2 16,0 0 6-16,0 0-5 0,0 0-1 16,2 0 3-1,3 0 1-15,-1 0-3 0,-2-2-1 16,2 0 0 0,1 0 7-16,-2-2-8 0,-1 4 0 15,-2-4 0-15,0 4 6 16,2 0-4-16,-2 0-4 15,0 0 4-15,0 0 2 0,0 0-4 16,0 0-2 0,0 0 2-16,0 4 1 0,0 0-1 15,0-2-1 1,0 0 1-16,0 0 6 0,0 2-6 16,0 4-15-1,0-4-9-15,0-3-26 0,-2 8-41 16</inkml:trace>
  <inkml:trace contextRef="#ctx0" brushRef="#br0" timeOffset="-147266.27">12771 17183 66 0,'0'0'33'16,"0"0"-24"-16,0 0-7 16,0 0 17-16,0 0-7 0,0 0-8 15,0 0 3-15,-35-36 6 16,35 31-13-16,-4 0 1 16,2 1 3-16,0 4 7 15,-2-4 0-15,2 4 4 16,2 0 3-16,-2 0-3 15,2 0-11-15,0 0-1 16,0 0-2-16,0 0 5 16,0 0-5-16,0 0-1 15,0 0 14-15,-3 0 2 0,3 0-8 16,0 0-1 0,0 0-5-16,0 0 5 0,-2 0-7 15,2 0-2 1,0 0 2-16,0 0 5 0,0 0-4 15,0 0 0-15,0 0 5 16,0 0 14-16,0 0-7 16,0 0-6-16,0 0 0 15,0 0 0-15,0 0-6 16,0 0-2-16,0 0 2 0,0 0 5 16,0 0-6-1,-2 0 0-15,2 0 11 0,-2 0 8 16,2 0-18-16,0 0 3 15,0 0-3 1,0 0 11-16,-2 0-7 16,2 0-3-16,0 0-1 0,0 0 1 15,0 0-1-15,0 0-2 16,0 0 2-16,0 0 0 16,0 0-1-16,0 0-7 15,0 0 7 1,0 0-1-16,0 0-1 0,0 0 1 15,0 0 1-15,0 0 0 0,0 0 0 16,0 4-6 0,0 14 6-16,4 8 3 0,7 6-1 15,1 8-4 1,-2 0 4-16,1 0 0 0,1-4-2 16,-3-3-4-1,-3-8 4-15,-2-3 3 0,-1-8-1 16,1-1-4-16,-1-8 4 15,-3 4 5-15,2-9-7 16,-2 0-1-16,0 0 1 16,0 0 7-16,0 0-6 15,0 0-2-15,0 0 2 0,0 0 3 16,0 0-4 0,0 0-5-16,0 0 5 0,0 0 0 15,0 0-22 1,0 0-1-16,0 0-12 15,0 0-16-15,0 0-21 0,0-5-46 16</inkml:trace>
  <inkml:trace contextRef="#ctx0" brushRef="#br0" timeOffset="-143836.58">12952 17098 35 0,'0'0'29'0,"0"0"-17"16,0 0 1-16,0 0-11 16,0 0 0-16,0 0-2 0,-6-6 2 15,6 6-2-15,0 0 0 16,0 0 0 0,0 0 5-16,0 0 0 0,0 0 0 15,0 0 13-15,0 0 3 16,0 0-9-16,0 0 4 15,-2 0-5-15,0 0 4 16,0 0-3-16,-2 0-7 16,1 0 3-16,1 0 1 15,0 0-7-15,2 0-4 16,0 0 4-16,-2 0 1 0,2 0-3 16,-2 0-4-1,2 0 4-15,0 0 1 0,0 0-1 16,0 0-1-16,0 5 1 15,0 4 2-15,0 5-2 16,-2-1-5-16,2-4 5 16,-2 4 3-16,2 0-3 15,0-2 0-15,0 1 0 16,0 2 0-16,0 8 0 16,0-4-4-16,2-1 4 0,2 2 1 15,5-1 1 1,-3-2-4-16,4-2 4 0,-2 5-4 15,1-6 2 1,2-5-4-16,-2 6 4 16,2-5 2-16,-2 0-2 0,0-1 0 15,0-2 1-15,0-2-1 16,2 0 0-16,-2 0-8 16,0 0 8-16,0-2-2 15,-2-2-3-15,-1 0 1 16,1 0 4-16,-3 0 6 0,6 0-3 15,-4 0-1 1,-2-2 3-16,1 2 1 0,-5-4-6 16,0 4 3-1,0-4-2-15,0 0 10 0,0-6-5 16,0-1-5 0,0-4 0-16,0-7 7 0,0-4-7 15,0 2-2-15,0-2 2 0,0 0 3 16,0 2-4-1,0 6 1-15,0-2 0 0,0 6 10 16,-5 4-11 0,-1 5 6-16,-4 2-5 0,0-1 4 15,-1-2-5 1,-5-2 1-16,1-2-1 16,-4-7 4-16,2 8-2 15,-1-5 0-15,5 5 0 0,1 0 16 16,8 4-9-16,0 5-9 15,1 0-1-15,1 0 0 16,2 0-6-16,-2 0-11 16,2 0-22-16,0 0-2 15,0 0-31-15,2 10 30 16,7-2-68-16</inkml:trace>
  <inkml:trace contextRef="#ctx0" brushRef="#br0" timeOffset="-143051.92">13261 17056 16 0,'0'0'34'0,"0"0"11"0,0 0-15 16,0 0-1-16,0 0-4 16,0 0 8-16,0-12-18 15,-5 12-8-15,3 0 0 16,0 0 9-16,-3 0-13 16,3 0 6-16,-4 0-6 15,-1 0 5-15,0 0-8 16,-2 0-2-16,1 4 2 0,-1 6 2 15,-1-1-2-15,4 3 0 16,4 1 0 0,2 6 1-16,0 3-1 0,0 1-6 15,0 8 6-15,0-9 2 16,6 4-1-16,8-2-2 16,1-8 2-16,-1-2-2 15,3 1 1-15,0-4-5 16,-2-5 5-16,-1 2 0 15,-4-4-3-15,-3-4 2 16,-1 6 1-16,2-6 1 0,-2 0-1 16,1 0-3-1,1 0 3-15,0 0 3 0,0 0-3 16,1 0 0 0,0 0-1-16,5-4 1 0,-6-6 4 15,4-4-2-15,-3 2 2 0,-3-2 4 16,-2 0-7-1,-1-3 4-15,-3 0-4 0,0-2 12 16,0 2-13 0,0-5 2-16,0-1-2 0,0 5 5 15,0 4-3 1,-7 5-4-16,-2-4 4 16,-2 8-1-16,0-8-1 15,0 8-4-15,-1 0 4 0,2-2 0 16,-1 2 4-16,-1-1-8 15,1 2 8-15,-1 0 1 16,-1 4-5-16,3-4 1 16,-2 0-1-16,3 4 2 15,3-2-2-15,-3 2-1 16,4 0-7-16,1 0 1 16,1 0-10-16,3 0-19 15,0 0-11-15,0 0-26 0</inkml:trace>
  <inkml:trace contextRef="#ctx0" brushRef="#br0" timeOffset="-140486.46">13852 16942 78 0,'0'0'63'16,"0"0"-49"0,0 0-13-16,0 0 5 0,0 0 5 15,0 0-1-15,0 0 8 16,-10-2 0-16,10 2 4 15,0-4-8-15,0 4-8 16,0 0 1 0,0 0-7-16,0-5 4 0,12 3-2 15,1-3 1-15,7-5 6 16,3-4-2-16,0-2-3 16,6-6 8-16,0 2 7 15,0-2-12-15,-2 4 2 16,-4 6-8-16,-1 2 7 0,-9 2-8 15,-2 4 0 1,-3 4 0-16,-6-5 4 0,0 5-3 16,-2 0-2-1,0 0 2-15,0 0 6 0,0 9-7 16,0-1 2 0,0-4-1-16,0 2 10 0,0-6-10 15,-4 3-1 1,-4 6 1-16,-3 1-1 0,-5 4 0 15,-1 8-7-15,-3 0 7 16,0 0 1-16,0 4 0 16,-1-2-2-16,6 2 2 15,-1-8 1-15,5 4-2 16,5-7-5-16,2 0 5 16,4 3 0-16,0-7 0 15,0 1-1-15,0-3 1 16,0 1-1-16,0 3 1 15,0 0-7-15,6 0 7 0,1 1 3 16,-3-4-2 0,0-6-2-16,-2-1 2 0,4 2-1 15,-4-5 0-15,-2 0-5 16,2 0 5-16,0 0 0 16,0 0-8-16,3 0 2 15,-1 0 0 1,0 0 4-16,1 0-4 0,-3 0 2 15,5-5 4-15,2 5 9 0,-1-7-8 16,6-3 1 0,-1 1-1-16,3-4 5 0,0-1-6 15,0 5-2 1,5 0 2-16,2 9 0 0,4 0-2 16,-3 0 2-1,1 0-3-15,-3 5 3 0,-6 8 0 16,-3-4-10-16,-5 4 10 15,0-3 0-15,-2-2 5 16,-2 2-5-16,-1-2 3 0,-3 2 1 16,0 2-4-1,0 2 1-15,0 0 4 0,0 4 7 16,-15 0-12 0,-6 0 2-16,-4-2-2 0,-4-3 8 15,3 2-3 1,0-7-5-16,1 2 3 0,2-1 2 15,3-6-5 1,3 2-3-16,1 0-4 0,5 3-21 16,0 6-56-1,-3-4-136-15</inkml:trace>
  <inkml:trace contextRef="#ctx0" brushRef="#br0" timeOffset="-139376.39">12873 17927 5 0,'0'0'39'16,"0"0"-21"-16,0 0 8 16,0 0-1-16,0 0-10 15,0 0-10-15,-16 0 11 16,16 0-11-16,0 0-4 16,0 0-1-16,0 0 7 15,0 0-6-15,0 0 2 16,0 0-1-16,0 0 7 0,0 0 3 15,10-9-6 1,1-3-2-16,-1 3 6 0,2 0-8 16,-3 4 1-1,-3 1-3-15,2-1 11 0,-2 5-11 16,1 0-3 0,1 0 3-16,2 0-1 0,-4 0 1 15,3 5 0-15,-3 13 1 0,-1-1 19 16,-2 6-7-1,-3 5-1-15,0 2 2 16,0 2 7-16,-16 2-4 16,3-6 4-16,3-6-13 0,2-4 4 15,3-4-8 1,3-6-2-16,0 4-2 16,2-6 2-16,0 2-2 15,0-4 0-15,0-4-3 0,0 0 1 16,0 2-1-16,0-2-9 15,6 4-3 1,10 1-16-16,4-5-29 0,0 0-63 16</inkml:trace>
  <inkml:trace contextRef="#ctx0" brushRef="#br0" timeOffset="-138846.04">13170 17892 51 0,'0'0'78'0,"0"0"-55"15,0 0-14-15,0 0 9 0,0 0-2 16,0 0-9-16,-29-18 15 15,25 18 9-15,-6 9-20 16,-1 9-11-16,0 6 2 16,2-2 2-16,5 4-4 15,1 0-3-15,3 0 3 16,0-6 3-16,0 2-2 16,9 0-2-16,5-5 2 0,1 0 0 15,1-7-1 1,-1-6-13-16,3-4 13 0,0 0 1 15,0 0 1 1,0 0 5-16,-3-15-5 0,-1-3 9 16,-3-7-8-16,-5 2-1 15,-3-2-2-15,-3-2 6 16,0-4-4-16,-7-1 0 16,-13 2 1-16,0 2 10 15,-4 1-6-15,1 13-5 16,6 2 4-16,3 11-6 0,5 1 0 15,1-2-10 1,0 2-9-16,2 0 17 0,1 0-20 16,3 11-28-1,2-1-2-15,0 3 5 0,0-4-30 16</inkml:trace>
  <inkml:trace contextRef="#ctx0" brushRef="#br0" timeOffset="-138395.45">13461 17790 103 0,'0'0'62'16,"0"0"-33"-16,0 0-16 16,0 0 6-16,0 0-5 15,0 0-14-15,-4 0 4 0,0 8 0 16,2 6-4-16,-1 8 0 15,3 5 3 1,0 0 1-16,0 3-4 0,0-7-1 16,0-9 1-16,5-1 0 15,1-4 0-15,1-5-1 16,-1-4 1-16,-1 4-2 16,0-4 2-16,1 0-6 15,3 0 6-15,3 0 10 0,1-4-1 16,-3-10 2-1,4-6-5-15,-3-2 4 16,-4-2-7-16,-4-3-2 16,-3 1 4-16,0 2 5 0,-6 2-8 15,-13 4 1 1,-1 7-2-16,-3 0 3 0,4 7-4 16,0 0 1-1,6 4-2-15,4 0 1 16,2 0-27-16,3 8-27 15,4 3-11-15,0 0 13 0,0 7-40 16</inkml:trace>
  <inkml:trace contextRef="#ctx0" brushRef="#br0" timeOffset="-137686.45">14054 17714 28 0,'0'0'110'0,"0"0"-72"16,0 0-30-16,0 0 2 16,0 0-9-16,0 0 5 15,-9-18-4-15,9 18 2 16,-4 0 20-16,2 0 4 16,0 0-25-16,2 0 14 15,0 18-10-15,0 8 14 0,0 7-6 16,0 0-10-1,0-5 2-15,2-6 2 16,2-8-4-16,0 3-2 16,-2-7-2-16,1-1 5 15,-3-1-6-15,2-4-2 16,2 1 1-16,1-1-9 0,2-2-44 16,6-2-22-1,-4 0-20-15</inkml:trace>
  <inkml:trace contextRef="#ctx0" brushRef="#br0" timeOffset="-137206.15">14282 17652 180 0,'0'0'53'0,"0"0"-52"0,0 0-1 15,0 0 6 1,0 0-4-16,0 0 1 0,0-10-2 15,0 10 13-15,0 14 8 16,0 9-16 0,0 2 5-16,0 1-10 0,6-2 1 15,7-2-2-15,1 4 6 16,3-1-5-16,2-4-2 16,-1 1 3-16,-1-9 1 15,1-4-3-15,-3-4-4 16,-3-1 4-16,-1-4 0 15,-5 0 1-15,6 0-2 16,-1 0 2-16,-2-13 2 0,-1-1 6 16,-3-4-8-1,-2 0 6-15,-3-3 3 0,0-2-7 16,0-3 5 0,-3-2-8-16,-10-2 6 15,-3 6-6-15,3 2-1 0,-3 4 1 0,2 9 0 16,6 1 2-1,-3 3-4-15,1 1 3 16,4 4-2-16,-3-4-6 16,1 4-1-16,-6 0-9 0,-3 0-5 15,0 0-26 1,-1 14 6-16,3 2-13 16,1 6 2-16</inkml:trace>
  <inkml:trace contextRef="#ctx0" brushRef="#br0" timeOffset="-136256.48">12838 18460 95 0,'0'0'87'0,"0"0"-42"16,0 0-21-16,0 0 4 16,0 0-14-16,0 0-14 15,-18-62 1-15,18 51 6 0,4 0 4 16,5 5-7 0,4 6 3-16,1 0-7 0,1 0 5 15,6 6-10 1,-4 1 3-16,1 8 2 0,-5-3 1 15,-1 2 0-15,-5 0 4 16,-5 4 2-16,-2 0-1 16,0 6 3-16,0 4-9 15,0-6 9-15,-2-3-9 16,-1-10-1-16,3-5 1 16,0-4 0-16,0 0-1 15,0 0-3-15,0 0-9 0,0 0 8 16,11 0 0-16,7 0 5 15,0 0 4-15,2 0-1 16,-5 0-2-16,1 0-2 16,-3 4 1-16,-3 0-2 15,-4 5 2-15,-1-4-12 16,-3 7 12-16,-2 2 12 16,0 9-10-16,0 4 5 15,0 3-6-15,-11 3 2 0,-1-5-3 16,6-2-18-1,1-9-23-15,5 0-21 0,0-7-24 16,0-5 15 0</inkml:trace>
  <inkml:trace contextRef="#ctx0" brushRef="#br0" timeOffset="-135846.28">13343 18476 112 0,'0'0'132'16,"0"0"-95"-16,0 0-31 0,0 0-1 16,0 0 13-1,0 0-8-15,-29 28-8 0,18 2-1 16,5-6 0 0,6 2-2-16,0-4 1 0,0-4 0 15,13-4 0-15,1-1-2 16,1-8 2-16,-4 0 0 15,0-2-2-15,-2-3 2 16,-3 0 0-16,4 0-3 16,-6 0 4-16,1 0-1 15,-5-13 11-15,0-14-1 16,0-5-7-16,0-2-1 16,-13 6 0-16,-5 2 6 15,1 3-5-15,0 11-3 16,1-1 0-16,3 7-1 0,5 2-5 15,-2 4-9 1,1 0-22-16,5 0 2 0,2 8 1 16,2 11-4-1,0-6 3-15,2 5-17 16</inkml:trace>
  <inkml:trace contextRef="#ctx0" brushRef="#br0" timeOffset="-135456.18">13629 18302 193 0,'0'0'18'0,"0"0"-18"16,0 0-25-16,0 0 25 16,0 0 9-16,0 0-6 15,-7 129-2-15,4-81 2 0,3-4 13 16,0-5-9-16,0-6-5 15,5-11 0-15,9-4 2 16,-1-11-4-16,3-2-1 16,-1-5 1-16,1 0 2 15,3 0 2-15,0-9 4 16,-3-12-5-16,-1-1 8 16,-5-6-3-16,-2 1-7 15,-8-1 9-15,0-3 2 0,0 6-4 16,-8-2 5-1,-4 12-12-15,-1 3 7 0,-1 10-6 16,1 2-2 0,1 0-8-16,1 0 7 0,5 0-26 15,1 10-19 1,5 11-7-16,0 8-2 0,0 1-29 16</inkml:trace>
  <inkml:trace contextRef="#ctx0" brushRef="#br0" timeOffset="-134946.34">14221 18348 61 0,'0'0'11'16,"0"0"-11"-16,0 0-31 15</inkml:trace>
  <inkml:trace contextRef="#ctx0" brushRef="#br0" timeOffset="-134590.3">14221 18348 73 0,'-37'-26'24'0,"37"22"-3"15,-3 2-3-15,3-2-6 16,0 4-2-16,0 0-5 16,0 0-5-16,0 0 0 15,0 0-2-15,-2 0 2 16,2 0 1-16,-3 0 2 15,3 0 12-15,0 0-1 16,0 0-12-16,0 0 0 16,0 6 6-16,0 13 2 0,0 10 9 15,3 7-7 1,4 4 5-16,-5 4 1 0,2 0-5 16,-4 2 1-1,0-2-7-15,0-3 7 0,0-5-4 16,0-2-9-16,0-10 4 15,0-2-2-15,0-4-3 16,0-7 0-16,0-5 2 0,0-1-5 16,0-5-2-1,0 0-63-15,0 0-23 0,0-15-67 16</inkml:trace>
  <inkml:trace contextRef="#ctx0" brushRef="#br0" timeOffset="-133842.09">14388 18360 70 0,'0'0'43'16,"0"0"-43"-16,0 0-16 15,0 0 16-15,0 0 8 16,0 0 22-16,69-80-2 0,-53 63 12 15,-1-4-1 1,3-1-17-16,-1 1 3 0,-5 3-8 16,-3 10-17-1,-5 0 6-15,-1 8-4 0,-3-3 1 16,0 3 2 0,0 0-5-16,0 0 8 15,0 1 0-15,0 9 2 16,0 0 1-16,-9-1 16 0,-2-2-27 15,-3 3-4-15,1 8-4 16,0 9 8-16,-3 0 0 16,3 8-1-16,-1 1 1 0,1-1 1 15,4-2-1 1,0 5 0-16,3-6 0 16,1-5 0-16,3-6 0 15,0-11-3-15,2-3 3 0,0-6-1 16,0-1-1-16,0 0 1 15,0 0-3 1,0 0 4-16,0 0 0 0,0 0-12 16,7 0 12-16,1 0 0 15,6 0 1 1,1 0-1-16,1 0 3 0,-1 0-3 16,6 0 0-16,-2 0-2 15,4-4 2-15,-1 0 3 16,-2 4-2-16,2 0-1 15,-3 0-1-15,-7 4 1 16,2 11 0-16,-3-2-7 16,0 4 4-16,-1-3-2 15,-4 3 5-15,-4 6 1 16,-2-3 0-16,0-4 6 16,0 2-2-16,-4 0-4 15,-8-4 1-15,-5 4 3 0,-8 2-2 16,-4 0-1-16,-6 2 1 15,-3-4-2-15,-5 3-1 16,8-2-2-16,-1-2-15 16,3 0-22-16,4 0-34 15,-3-1-25-15,3-7-45 0</inkml:trace>
  <inkml:trace contextRef="#ctx0" brushRef="#br0" timeOffset="-132206.18">15413 16098 150 0,'0'0'26'16,"0"0"-25"-16,0 0 12 16,0 0-5-16,0 0-6 15,0 0-2-15,-11-11 3 0,11 11 14 16,0 0-9-1,0 5-7-15,0 13 3 0,6 18 0 16,17 14-3 0,2 16 8-16,4 19 12 0,4 13-9 15,3 18-5 1,3 19-3-16,4 11 12 16,-1 6 4-16,6 1-10 15,-4-1 3-15,1-6-3 0,3-4 2 16,4-6-2-1,2-11-5-15,-2 0 6 0,2 0 4 16,-8-1-9-16,-7-7 2 0,-10-2 3 16,-7-25-1-1,-6-10-9-15,-3-17 2 0,-4-15 1 16,-2-14-3 0,-1-14 0-16,-2-10-1 0,1-10 0 15,-5 3 0-15,2-3 0 16,-2 0-11-1,0 9 9-15,0-8-2 0,0 8-10 16,0 5 2 0,0 2-3-16,0 6 2 15,0 3-14-15,0-4-27 0,-2-3-27 16,-7-6-57-16</inkml:trace>
  <inkml:trace contextRef="#ctx0" brushRef="#br0" timeOffset="-131475.45">15454 18293 229 0,'0'0'8'16,"0"0"-8"-16,0 0-15 16,0 0 13-16,0 0-2 15,0 0 6-15,46-12-2 0,-7 12 11 16,11 0-6-1,15-9 14-15,9-5 5 0,13-13 8 16,9 1-11 0,6-2-13-16,9 6 4 0,5 4-6 15,2 4-4 1,4-3-1-16,5 0 10 0,10-1 7 16,3 3 2-1,0 4 1-15,0-7 0 0,-5 3 0 16,-2 2-10-16,-6 1-1 15,-7 2-5-15,-10 1 0 16,-17 8-5-16,-11-7 2 0,-15 0-2 16,-9-2 7-1,-11 2-6-15,-11 2 4 0,-5-3 2 16,-11 5 0 0,-5 4-7-16,-5-3 0 0,-8 3 0 15,-2 0 1-15,0 0-1 16,0 0-3-16,0 0-10 15,0 0 0-15,0 0-14 16,-7 7-12 0,-6-7 5-16,-6 0-26 0,-4 0-42 15,-14 0-52-15</inkml:trace>
  <inkml:trace contextRef="#ctx0" brushRef="#br0" timeOffset="-131006.42">17661 17552 298 0,'0'0'51'16,"0"0"-51"-16,0 0-12 15,0 0 10-15,0 0-11 0,0 0 10 0,-53-39 6 31,53 39-2-31,11 0-1 16,20 13 1-16,11 0 15 0,5 2 0 16,3-3-14-16,-2-6-1 15,4 2 0-15,2-4 5 16,0 4 2-16,4-2-3 16,1 8 3-16,-4-6-1 15,-8 6-5-15,-9-2-2 0,-9-2 1 16,-9 2 1-1,-6-1-2-15,-6 2 1 0,-1-1-1 16,-7 2 8-16,0-1-8 16,0 6 9-16,0-1 1 15,0 12 14-15,-17 2-12 16,-8 5-12-16,-4-3 4 16,-5 2 4-16,-1 0-7 15,-4 0-2-15,4 0 2 0,6-6-4 16,9-7-7-1,11 1-22-15,7-3-12 0,2 5-36 16,0 0-67 0</inkml:trace>
  <inkml:trace contextRef="#ctx0" brushRef="#br0" timeOffset="-130336.52">19156 17955 357 0,'0'0'18'16,"0"0"-15"-16,0 0-3 0,-143-49 3 15,110 49-1 1,0 0-2-16,4 0 9 0,4 0 13 16,3 0-7-1,6 0-11-15,1 8 0 16,6 3-4-16,0 1 0 16,7-2-1-16,2 2-4 15,0-3 4-15,6 4 0 16,19 1-7-16,6 0 8 0,5 4-1 15,1 0 2-15,4 4-2 16,1 0 2-16,-2 0 5 16,3 4-6-16,1 0 0 15,-1-2 0-15,-5 2 3 16,-7 0-2-16,-6-7-1 16,-13-1 0-16,-3-5 9 15,-6 0 0-15,-3-3 0 0,0 4 22 16,-5 3 5-1,-24 6-26-15,-13-2-3 0,-10 6-5 16,-12-3 5-16,-3 7-7 16,-4 0-41-16,-1 6-28 15,-5 2-19-15,-2-1-110 16</inkml:trace>
  <inkml:trace contextRef="#ctx0" brushRef="#br0" timeOffset="-129056.5">16663 17959 10 0,'0'0'110'0,"0"0"-108"16,0 0-2-16,0 0 0 16,0 0-9-16,0 0 9 0,0 0 3 15,0 0 7 1,0 0 0-16,0 0-3 0,0 0 6 15,0 0 5-15,0 0-5 16,0 0 7-16,0 0-6 16,0 0 2-16,0 0-15 15,0 0 0-15,0 0-1 16,0 0 9-16,0 9-6 16,7 4 8-16,-3 11 8 15,-2 2 3-15,3 4-11 16,-2-2-8-16,1 2 7 0,0-6 7 15,0-2-11 1,-1 0 2-16,1 0-7 0,1-4 10 16,-5 0-11-1,2-1-2-15,-2-7 2 0,0-1 3 16,0-4-3 0,0-2 0-16,3 1-22 0,1 5-54 15,-4-3-62 1</inkml:trace>
  <inkml:trace contextRef="#ctx0" brushRef="#br0" timeOffset="-128576.47">16617 18898 310 0,'0'0'0'0,"0"0"-62"16,0 0 30-16,0 0 32 0,0 108 0 15,-8-87 15 1,2-9-1 0,2-1 7-16,1-11 0 0,3 0-11 15,0 0-10-15,0 0-3 16,0 0-46-16,9 0-57 16,0 0-33-16</inkml:trace>
  <inkml:trace contextRef="#ctx0" brushRef="#br0" timeOffset="-128156.55">16828 18875 330 0,'0'0'0'16,"0"0"-88"-16,0 0 88 15,0 0 11-15,0 0-2 16,0 0-2-16,-34 58-7 15,34-36 11-15,0-4-9 16,0 4 1-16,0-4-2 0,12-5 0 16,1-8 0-1,3 0-1-15,-1-5 0 0,1 0 7 16,2 0-7 0,0 0-1-16,-5 0 1 0,1-5 1 15,-8-2 2-15,-2-7 2 16,1-9-2-16,-5-5 6 15,0 0-8-15,0-5 0 0,-2 7-1 16,-13-2 10 0,-2 9-7-16,2 6 10 0,-1 10-5 15,3 3 4 1,-1 0-12-16,1 0-10 16,0 0-6-16,4 0 14 15,2 2-27-15,3 8 3 0,4 8-14 16,0-1-37-16,0 2-62 15</inkml:trace>
  <inkml:trace contextRef="#ctx0" brushRef="#br0" timeOffset="-127726.47">17187 18727 151 0,'0'0'138'0,"0"0"-138"16,0 0-15 0,0 0 15-16,0 0 0 0,0 0 8 15,-25 18-8 1,19 6 0-16,-1 1 6 16,5 2 11-16,2 4-17 15,0 0 0-15,0-5 2 0,4-5 1 16,15-2-3-1,0-9-5-15,1 3 5 0,5-8 0 16,-1-1-3-16,-2-4 3 16,-1 0 0-16,-4 0 0 15,-3 0 0-15,-3-11 11 16,-3-10-4-16,-6-13 9 16,-2-2-14-16,0-4 1 15,0 0-3-15,-4 8 14 16,-13 2-6-16,-4 12-1 0,1 13 4 15,-1-1-4-15,-2 6-7 16,3-3-7 0,-4 3-3-16,3 0 6 0,-1 6-25 15,-1 20-43-15,2 6-74 16</inkml:trace>
  <inkml:trace contextRef="#ctx0" brushRef="#br0" timeOffset="-126405.96">15651 17299 19 0,'0'0'43'0,"0"0"-29"16,0 0-8-16,0 0 6 16,0 0 5-16,0 0 4 15,0-4-6-15,0 2 6 16,0 2-7-16,0 0-12 16,0 0 0-16,0 0-2 15,0 0-7-15,0 0 1 0,0 0 2 16,0 0 4-16,0 0 0 15,0 0-3-15,0 0 3 16,0 0 4-16,0 0-4 16,0 0 10-16,0 0-2 15,0 0 5-15,0 0-12 16,0 0-1-16,0 0 0 16,0 0 0-16,0 0-3 15,0 0-1-15,0 0-8 0,3 0 12 16,-3 0 0-1,2 0-3-15,-2 0 3 0,0 0 2 16,0 0-1 0,0 0-2-16,0 0 2 0,0 0 0 15,0 0-1 1,0 0 0-16,0 0 0 0,0 0 0 16,0 0 0-1,0 0 0-15,0 0 0 0,0 0-2 16,2 0-14-16,3 2-47 15,-3 7-40-15</inkml:trace>
  <inkml:trace contextRef="#ctx0" brushRef="#br0" timeOffset="-116070.64">16913 18442 166 0,'0'0'109'16,"0"0"-102"-16,0 0-7 15,0 0-22-15,0 0 16 16,0 0 6-16,0 0 4 0,-40-40 0 15,40 40 20-15,0-2 5 16,0 2-20-16,0 0 2 16,0 0-6-16,-2 0 14 15,2 0 5-15,0 0-5 16,0 0-6-16,-3 0 1 16,1 2-13-16,-7 20-1 15,-4 10 3-15,2 9 1 16,-5 6-4-16,1 4 1 15,1-8 0-15,5-4 12 16,3-5-10-16,6-4-1 0,0 2-1 16,0 1 6-1,0 0-7-15,6 3-6 0,17-2 6 16,3-1 3-16,8-3-3 16,4-3 0-16,1-9 0 15,3-4 0 1,-1-6 0-16,-1-8-3 0,4 11 3 15,-1-11 1-15,-1 0-1 0,1 0 0 16,-5 0 2 0,-5 0 5-16,-8-6-7 0,-10 1-2 15,-7 5 2 1,-4 0 9-16,-4 0-8 16,0 0-2-16,0 0-3 15,0 0 2-15,0 11-1 0,-14-11-5 16,1 0 8-16,1 0 0 15,1 0-2-15,5 0 0 16,-1 0-21-16,2 0-2 16,1 0-19-16,-1 0-27 15,-1 0 7-15,-1-4-7 16,-4-3 1-16,-5-1-17 16</inkml:trace>
  <inkml:trace contextRef="#ctx0" brushRef="#br0" timeOffset="-114426.33">16661 18794 278 0,'0'0'65'15,"0"0"-45"-15,0 0-19 16,0 0 9-16,-20-121 2 15,34 85-6-15,12-4 6 16,8-1 11-16,6-7-11 16,4 4 11-16,3-1-6 0,2 0 1 15,-5 4-18-15,-4 6 3 16,-3 4 0-16,-9 9 3 16,-6 13-6-16,-8 0 0 15,-7 9 1-15,-7 0-1 16,0 0 0-16,0 0 1 15,0 0-1-15,0 0 18 16,0 4-16-16,0 7 7 16,0-4-3-16,-12 7 7 15,-1 12-13-15,-7 7-3 0,-2 21 3 16,-7 12 3-16,-4 11-1 16,-1 10-4-16,-6 2 4 15,6-7 1-15,3-7-3 16,4-14-5-16,10-11 5 15,5-14 2-15,4-9-2 16,5-17 0-16,3-7 0 16,0 8-3-16,0-11 3 0,0 0-13 15,11 0 11 1,5 0-1-16,2 0 3 0,6-2-2 16,3-16 2-1,6-9 8-15,7-4-7 0,3-8 0 16,3 4-1-16,6-7 5 15,0 3-3-15,-2 7-4 16,4 5 4-16,-7 14-1 16,-5 9-1-16,-9 4-10 15,-10 0 6-15,-10 4 3 16,-11 24-7-16,-2 10 8 16,-4 12 4-16,-30 8 9 15,-12-4-13-15,-8-14 3 0,-6-17-3 16,-2-20 14-1,2 8-13-15,0-11 2 0,10 0-1 16,10 0 4 0,11 0-6-16,16 0-3 15,4 0 1-15,9 0 2 0,0 0-41 16,0 0-3-16,5 0 11 16,10 0-3-1,8 0-13-15,4 0-33 0,-6 0-47 16</inkml:trace>
  <inkml:trace contextRef="#ctx0" brushRef="#br0" timeOffset="-114142.18">17554 17794 179 0,'0'0'37'0,"0"0"-26"16,0 0 4-16,0 0 3 16,0 0 39-16,32 139-9 15,-28-73-24-15,0 0-7 16,1-6-8-16,-2-8 19 16,1-7-19-16,2-7-8 15,1-5-1-15,2 0 0 16,0-3 0-16,2-3-21 15,5 4-53-15,1-7-11 16,-1-2-30-16</inkml:trace>
  <inkml:trace contextRef="#ctx0" brushRef="#br0" timeOffset="-113706.72">17875 18642 234 0,'0'0'0'16,"0"0"-33"-16,0 0 20 0,0 0 13 16,0 0 5-1,0 0 5-15,-57-5-10 0,52 5 25 16,2 0 1-16,3 0 5 15,0 0-15-15,0-4-5 16,0-5 18-16,0 2 9 16,0 7-15-16,0-3-4 15,0 3-13-15,0 0 4 16,0 0-2-16,0 21-7 16,0 8 12-16,0 21 6 15,0 13-11 1,0-1-2-16,5 4-6 0,-2-12 11 15,1-10-11-15,-2-17 1 0,0-18-1 16,1 2 2 0,-1-11-2-16,4 0-13 0,6 0-42 15,3 0-26 1,3 0-27-16,0 0 0 0</inkml:trace>
  <inkml:trace contextRef="#ctx0" brushRef="#br0" timeOffset="-113306.42">18136 18642 163 0,'0'0'86'0,"0"0"-68"0,0 0-18 16,0 0 0 0,0 0 2-16,0 0 4 0,7 70 20 15,-1-15 3-15,4 3-3 16,0-8-8-16,3-6-9 15,3-8 7-15,5-10-7 16,-2-4-7 0,-1-12-4-16,2-10 2 0,-2 0 0 15,-2 0 0-15,-1-18-11 16,-2-18 11-16,-3-14 11 16,-6-8-8-16,-2-8-3 15,-2 12 2-15,0 10 1 16,-8 12-3-16,-11 14 3 0,-1 1 5 15,1 3 13 1,-4 3-12-16,1-4-3 0,0 5-3 16,4-2-6-1,5 2-2-15,3 2-20 0,4-2-4 16,4-1-15 0,2-8-28-16,0-5-35 0,6-10-62 15</inkml:trace>
  <inkml:trace contextRef="#ctx0" brushRef="#br0" timeOffset="-113006.67">18450 17552 363 0,'0'0'67'16,"0"0"-66"-16,0 0-1 15,0 0 0-15,0 0 14 16,36 144-7-16,-12-90 14 16,3 2-5-16,-2-10 1 15,2-6-16-15,-6-5 1 0,-2-7-2 16,-7-2 0-1,-2-2-3-15,-3 2-17 16,-3 4-69-16,-4-6-55 16</inkml:trace>
  <inkml:trace contextRef="#ctx0" brushRef="#br0" timeOffset="-112696.11">18606 18537 417 0,'0'0'22'0,"-11"105"-22"15,11-36 0-15,0-9 4 16,7-10-4-16,3-4-5 16,2-5 5-16,1-12 1 15,-4-7-1-15,0-4-6 16,0-6-33-16,2-9-32 16,-4-3-58-16,-2-19-26 15</inkml:trace>
  <inkml:trace contextRef="#ctx0" brushRef="#br0" timeOffset="-112190.23">18787 18360 233 0,'0'0'199'0,"0"0"-199"15,0 0-18-15,31-102 9 0,-7 66 8 16,8 1 2-1,-1 10 5-15,0-4-6 0,4 7 0 16,-3 4 13 0,-5 0 10-16,-5 6-18 15,-11 5-4-15,-5 7 4 16,-4 0-10-16,-2 0 5 0,0 9 0 16,0 19 3-1,0 16 11-15,0 21-14 0,-8 5 0 16,-15 1 1-16,2 3 8 15,0-18-7-15,7-17 2 16,12-21-2-16,2-10-1 16,0-8-1-16,0 0-5 15,21 0 2-15,12 0 3 16,14 0 1-16,13-8 1 16,5 8 0-16,-3 0 1 15,-6 0-3-15,-12 14 0 0,-10 4 0 16,-12-4 4-1,-11 5-4-15,-11-8 0 0,0 3 8 16,-9 8 13 0,-26 11-10-16,-19-3-11 0,-15-2-3 15,-9-6-13 1,-7-8-29-16,-9-2-32 16,-10-8-46-16,-16-4-146 15</inkml:trace>
  <inkml:trace contextRef="#ctx0" brushRef="#br0" timeOffset="-111376.5">15567 17530 163 0,'0'0'43'16,"0"0"-28"-16,0 0 4 15,0 0-5-15,0 0-2 16,0 0-6-16,-11-17 3 15,25 12-9-15,7 1 11 0,13-1 12 16,9 1 10 0,7 4-9-16,8-2-9 0,7-10 5 15,5-2 10 1,-2-8-17-16,3-4 2 0,-6 5-11 16,-7 2 5-1,-11 1-9-15,-11 8-2 0,-9-2 2 16,-10 6 0-16,-5 6-7 0,-10 0-12 15,0 0-32 1,-2 23-36-16,-12 4-77 0</inkml:trace>
  <inkml:trace contextRef="#ctx0" brushRef="#br0" timeOffset="-110696.45">14693 17629 246 0,'0'0'97'15,"0"0"-97"-15,0 0 0 16,0 0-5-16,0 0 5 15,0 0 0-15,30 133-1 16,-20-97 1-16,2-4 5 16,-1-1-3-16,3-9-3 0,1 6 3 15,5-2-3 1,2-4 1-16,7-4-64 0,0-4-37 16,0-6-33-1</inkml:trace>
  <inkml:trace contextRef="#ctx0" brushRef="#br0" timeOffset="-110346.39">15130 17726 233 0,'0'0'73'0,"0"0"-66"16,0 0-7 0,0 0-1-16,0 0-1 0,0 0 2 15,16 91 4-15,-1-47 6 16,1-4-10-16,4-8-1 15,0-3 1-15,-2-10 5 16,0-9-5-16,-2-6-1 16,-6-4-3-16,7 0 1 15,-2-18 3-15,-5-12 0 16,0-3 2-16,-8 2 14 16,-2-4-14-16,-2 7 1 15,-21 6-2-15,-6 8 5 16,0 3-6-16,-4 0 0 0,2 7 9 15,0 4 6 1,4 0-15-16,7 0-10 0,4 0-11 16,8 10-5-1,3 6-38-15,5 2-28 0,0-3 4 16</inkml:trace>
  <inkml:trace contextRef="#ctx0" brushRef="#br0" timeOffset="-109996.27">15329 17686 49 0,'0'0'26'15,"0"0"-15"1,0 0 13-16,0 0 9 16,0 0 7-16,0 0-20 15,17 104 2-15,-7-60-8 16,1 1-6-16,1-13 4 15,5-10 1-15,0-8-13 0,1-6 0 16,2-8 0-16,-2 0 0 16,4 0 0-16,3-22 5 15,-2-5 7-15,-6-9-2 16,-9-4-8-16,-8 4 2 16,0 0-4-16,-17 8 7 15,-14 2-7-15,-5 8-3 16,0 2 3-16,-2 2 0 15,5 8-8-15,0-2-7 0,1 8-20 16,6-5-41 0,1 2-95-16</inkml:trace>
  <inkml:trace contextRef="#ctx0" brushRef="#br0" timeOffset="-109586.59">15348 16804 206 0,'0'0'116'16,"0"0"-116"-16,0 0-7 0,0 0 7 15,0 0 0 1,154-36 2-16,-109 17 2 0,-1-4-4 16,-1-4 2-1,-7 5-2-15,-3 0 0 0,-6 9-23 16,-12 8-46-16,-15 5-113 16</inkml:trace>
  <inkml:trace contextRef="#ctx0" brushRef="#br0" timeOffset="-108906.64">14426 16860 279 0,'0'0'85'16,"0"0"-74"-16,0 0-11 16,0 0 0-16,-15-111 8 15,15 88 6-15,10 2-6 0,4 3-6 16,4 8 6 0,-4 2 11-16,-1 8-19 0,-2 0-2 15,-2 12 2-15,0 20 9 16,1 13 3-16,0 13-5 15,-1 0 2-15,-3-1-3 16,-2-2-5-16,2-11-2 16,-2-4 2-1,0-8 1-15,3-5-2 0,1-5-7 16,4-8 5-16,5-2-4 16,4-10-26-16,6-2-8 15,4 0-3-15,2-23-10 16,1-4-43-16,-5-14-34 0</inkml:trace>
  <inkml:trace contextRef="#ctx0" brushRef="#br0" timeOffset="-108566.52">14889 16793 203 0,'0'0'110'0,"0"0"-93"0,0 0-13 15,0 0-8-15,0 0-10 0,0 0-15 16,-50 9 26-1,47 19-1-15,3 12 4 0,0 0 0 16,0 0 0 0,5-4 4-16,10-14-4 15,1-4-7-15,-7-14 7 16,2 0 0-16,-2-4-10 0,2 0 10 16,1-4 0-1,-2-14 14-15,-3-14-8 0,-7-2-4 16,0-2 3-16,0 5 4 15,-13 4-7-15,-5 12 9 16,-3 8-5-16,0 7-5 16,-2 0-1-16,-2 4 0 15,1 14-15-15,0 4-4 16,4 0-2-16,9 0-1 16,3 0-12-16,8-4-20 0,0-3-18 15</inkml:trace>
  <inkml:trace contextRef="#ctx0" brushRef="#br0" timeOffset="-108196.05">15259 16663 142 0,'0'0'0'16,"0"0"-4"-16,0 0 4 15,0 105 7-15,-9-53 3 16,-1 7 5-16,3-14-10 16,2-5 1-16,5-18 11 15,0-8-2-15,0-6-14 16,3-8-2-16,10 0 3 16,5 0 5-16,4-10 15 15,5-15-12-15,-5-8 2 0,-5-5-5 16,-7 2-6-16,-10 0 2 15,0-4-3 1,-12 4 7-16,-11-5-7 0,-6 5-4 16,-3 10 4-16,1 8-1 15,0 18-25-15,2 0 0 16,-4 4-6-16,1 18-20 0,3 5-15 16</inkml:trace>
  <inkml:trace contextRef="#ctx0" brushRef="#br0" timeOffset="-107601.11">15184 16136 186 0,'0'0'38'0,"0"0"-36"15,0 0 33-15,0 0 14 16,160-137 0-16,-100 101-35 0,3 0-12 15,1 5 1 1,-6 0 0-16,-11 8-3 0,-13 10 0 16,-12 9-21-1,-9 4-36-15,-13 0-51 0</inkml:trace>
  <inkml:trace contextRef="#ctx0" brushRef="#br0" timeOffset="-107071.79">14023 16120 331 0,'0'0'25'0,"0"0"-25"15,0 0-25-15,0 0 25 16,0 0 0-16,0 0 3 15,122-72 1-15,-83 60-2 16,-6 6-4-16,-4 2 4 16,-7 4-2-16,-8 0 0 0,-8 0-10 15,-6 17 10 1,0 10 0-16,-4 9 3 0,-21 8-1 16,-2 0 0-1,5-8 4-15,4-8-5 0,10-10 0 16,3-10 2-16,2-4-2 15,3-4-1-15,0 0-4 16,0 0-8-16,19 0 3 16,5 0 5-16,5 0 1 15,3 0 3-15,-1 0-15 16,0 0-73-16,-2 0-34 16</inkml:trace>
  <inkml:trace contextRef="#ctx0" brushRef="#br0" timeOffset="-106606.84">14589 16008 306 0,'0'0'22'15,"0"0"-22"-15,0 0-6 0,0 0 4 16,-25 121 2 0,25-90 1-16,13-1-1 0,3-10-8 15,7-4 5-15,-1-8 2 0,2-2-1 31,1-6 1-31,-5 0 1 0,0 0 13 16,-6-10-5-16,-6-12-8 16,-3 0 6-16,-5-8 3 0,0 3-8 15,-2 0-2 1,-19 4 1-16,2 6-4 0,-2 7 4 16,3 1-3-1,1 2 3-15,3 5 11 16,5-2-7-16,1 4 1 15,6 0-3-15,-1 0-4 16,1 10-5-16,2 16-69 16,0 1-9-16,0 4-22 15</inkml:trace>
  <inkml:trace contextRef="#ctx0" brushRef="#br0" timeOffset="-106246.6">14978 15923 136 0,'0'0'16'15,"0"0"-16"-15,0 0 3 16,0 0 4-16,0 0 18 16,0 0 23-16,17-18-22 15,-17 44-12-15,0 11-12 0,0-1-4 16,2-10 4-16,11-2 2 15,3-8-4-15,-3-12-6 16,3 2 6-16,-3-6 5 16,3 0-4-16,-3 0 0 15,1 0 2-15,-4-18 5 16,-5-10 7-16,-5-7-7 16,0-5 6-16,0 4 7 15,-13 5-15-15,-3 8 3 16,5 15 3-16,2 8 4 15,2 0-16-15,3 0-14 0,4 4 4 16,0 27-25 0,0 19-36-16,0 17-22 15</inkml:trace>
  <inkml:trace contextRef="#ctx0" brushRef="#br0" timeOffset="-105483.64">16152 17271 547 0,'0'0'50'16,"0"0"-38"-16,0 0-12 15,0 0-9-15,0 0-29 16,0 0-7-16,-28-40-29 0,50 50-18 16,1 16-34-16,-5 6-65 15</inkml:trace>
  <inkml:trace contextRef="#ctx0" brushRef="#br0" timeOffset="-105324.79">16424 17548 249 0,'0'0'87'0,"0"0"-68"16,0 0-2-16,0 0 35 16,0 0-11-16,0 0-27 15,39-17-9-15,-32 17-5 0,1 5-7 16,3 13-67 0,-4-10-117-16</inkml:trace>
  <inkml:trace contextRef="#ctx0" brushRef="#br0" timeOffset="-105146.58">16621 17373 407 0,'0'0'124'16,"0"0"-123"-1,0 0-1-15,0 0-4 16,0 0-43-16,0 0-11 0,-72-67-83 15,68 67-28 1</inkml:trace>
  <inkml:trace contextRef="#ctx0" brushRef="#br0" timeOffset="-104936.47">16684 16896 449 0,'0'0'102'16,"0"0"-84"0,0 0-18-16,0 0-8 15,0 0-9-15,0 0-11 16,26-26-26-16,10 48 7 0,4 10-19 16,7 2-23-1,-5-2-42-15</inkml:trace>
  <inkml:trace contextRef="#ctx0" brushRef="#br0" timeOffset="-104776.18">17207 17191 160 0,'0'0'53'15,"0"0"-18"-15,0 0 8 16,0 0-4-16,0 0-23 16,0 0-2-16,38-23 5 15,-38 23-12-15,0-3-3 16,-5-6-4-16,-8-5-24 15,0-4-70-15,0-14-33 16</inkml:trace>
  <inkml:trace contextRef="#ctx0" brushRef="#br0" timeOffset="-104598.85">16862 16437 118 0,'0'0'332'15,"0"0"-317"-15,0 0-14 16,0 0-1-16,0 0-18 16,0 0-47-16,-105-28-27 15,105 28 23-15,0 0-34 16</inkml:trace>
  <inkml:trace contextRef="#ctx0" brushRef="#br0" timeOffset="-104396.77">17457 16561 538 0,'0'0'89'0,"0"0"-89"0,0 0-31 16,0 0-1-1,0 0-2-15,0 0-21 0,81 22-34 16,-62 0-2-16,-9 2-10 15,4-16-38-15</inkml:trace>
  <inkml:trace contextRef="#ctx0" brushRef="#br0" timeOffset="-104256.64">17659 16427 510 0,'0'0'22'15,"0"0"-22"-15,0 0-4 0,-134-71-68 16,103 44-129 0</inkml:trace>
  <inkml:trace contextRef="#ctx0" brushRef="#br0" timeOffset="-104082.61">17390 15949 462 0,'0'0'66'0,"0"0"-66"16,0 0-17-1,0 0-28-15,0 0-25 0,0 0-51 16,-16 10-24 0</inkml:trace>
  <inkml:trace contextRef="#ctx0" brushRef="#br0" timeOffset="-103886.45">18078 16230 357 0,'0'0'33'0,"0"0"-33"15,0 0-14-15,0 0 11 16,0 0 1-16,0 0-39 15,4 10-27-15,1-10 1 16,2 0-73-16</inkml:trace>
  <inkml:trace contextRef="#ctx0" brushRef="#br0" timeOffset="-103697.58">17906 15304 441 0,'0'0'63'0,"0"0"-51"15,0 0-12-15,0 0-9 16,0 0-58-16,-86-100-40 16,86 95-107-16</inkml:trace>
  <inkml:trace contextRef="#ctx0" brushRef="#br0" timeOffset="-103526.37">18344 15276 341 0,'0'0'23'0,"0"0"-19"15,0 0 2-15,0 0-6 16,0 0 0-16,0 0-64 15,117 90-63-15,-103-77-55 16</inkml:trace>
  <inkml:trace contextRef="#ctx0" brushRef="#br0" timeOffset="-103354.27">18490 15012 483 0,'0'0'37'0,"0"0"-37"0,0 0-47 16,0 0-5-1,-115-50-118-15</inkml:trace>
  <inkml:trace contextRef="#ctx0" brushRef="#br0" timeOffset="-103193.67">18658 14684 448 0,'0'0'0'0,"0"0"-114"16,0 0 32-16,0 0-103 15</inkml:trace>
  <inkml:trace contextRef="#ctx0" brushRef="#br0" timeOffset="-102966.71">19256 14698 500 0,'0'0'41'0,"0"0"-41"16,0 0-5 0,0 0-22-16,0 0-27 15,0 0-49-15,-19-14-56 16,5 20-34-16</inkml:trace>
  <inkml:trace contextRef="#ctx0" brushRef="#br0" timeOffset="-99201.39">15965 18039 64 0,'0'0'0'16,"0"0"-2"-16,0 0 2 15,0 0 11-15,0 0 9 16,0 0-7-16,0 0 14 15,0 0 2-15,0 0-3 16,0 0 7-16,0 0 3 16,0 0-18-16,0 0-7 0,0 0-9 15,0 0 9 1,0 0-4-16,0 0-4 0,0-4 9 16,0 0 8-1,0 0-11-15,0 2 4 0,0 0-11 16,0 0 8-16,0-2 3 15,0 4-4-15,0 0 5 16,0 0-1-16,0-5-13 16,0 5 5-16,0 0-3 15,0 0 12-15,0 0-9 0,0 0-4 16,0 0 8 0,0-3 1-16,0 3-10 15,6 0 0-15,0-4 0 0,7-6 7 16,5-4 0-16,5-5-4 15,-2 2 5-15,2-3 3 16,0 0-11-16,-2-2 4 16,2 0-3-16,1-5 8 15,1 5-4-15,0-2-4 16,-4 3 3-16,2-2 2 16,-5 9-5-16,-1-2-2 15,0 2 2-15,-2 0 2 16,1-2-3-16,-1 2-1 0,1 0 1 15,1-4 4-15,-1 6-2 16,-1-2-4-16,1 0 4 16,2-4 4-1,-2 0-6-15,3 0 0 0,2 0 0 16,-1-5 4-16,3 6-3 16,-4-6-2-16,1 5 2 15,3-4 2-15,-2 0-3 0,0 4-4 16,-1 0 4-1,-5 2 2-15,-1 2-2 0,-1-1 0 16,0 2 0 0,3-3 4-16,1-2-4 0,2 0-5 15,3-5 5 1,0 2 1-16,0 3 0 0,-3 4-2 16,-4 0 2-1,-3 1 2-15,-2 4-3 0,1-2-5 16,1-1 5-16,-4 3 2 15,-1-8 1-15,5 4-6 16,-4-2 6-16,5-3-2 0,3-4-1 16,5-4-4-1,-2-2 4-15,6-6 3 0,0 6-3 16,-1-2 0 0,0 6 0-16,1-2 1 0,-5 3-1 15,-3 2-4-15,2 3 4 16,-4-5 3-16,-1 10-3 15,1-6 0 1,-1 1 0-16,-1 0 2 16,1-3-2-16,-2-2-2 15,2 2 2-15,-3 2 1 16,-2 5 0-16,-3 3-2 0,0 0 2 16,0-5 1-16,1 6-2 15,-1-3-4-15,4-4 4 16,-2-2 2-16,3 0-1 15,3-3-2-15,3 0 2 16,1-4 2-16,2 3-3 16,0-4-6-16,1 0 6 15,-2-2 1-15,1 0 0 16,-1 8-2-16,-2-6 2 16,-1 5 1-16,-3 2-2 0,1 0-4 15,-3 6 4-15,2-4 2 16,1-4-1-16,-2 4-2 15,5-4 2-15,0-5 2 16,3 4-3-16,3-8-6 16,0 3 6-16,2-1 1 15,0 2 0-15,-3 4-2 16,-2 0 2-16,-2-2 1 0,0 4-2 16,-3 0-4-1,2 4 4-15,-5-1 1 16,1 0 0-16,6-6-2 0,1-2 2 15,4 0 1-15,-4-1-2 16,3 4-4-16,-1 1 4 16,-2-1 1-16,0-3 0 15,0 2-2-15,-2 0 2 16,-2 0 3 0,-1-2-4-16,3-2-5 0,4-2 5 15,5-2 2-15,-1-5-2 0,8-1 0 16,-1 2 0-1,-2 5 3-15,0-5-3 0,1 5-5 16,-5 3 5 0,-5 6 1-16,-2 4 0 0,-2-4-2 15,0 1 2 1,-1-2 3-16,1 1-4 0,1-2-6 16,0 0 6-1,4 1 2-15,1 3-1 0,-2-1-2 16,1 3 2-16,-3 4 1 0,-3 0-2 15,-1-3-6 1,-1 4 6-16,1-1 2 16,0 0 0-16,0 1-4 15,-1-1 4-15,-4 2 3 16,0-1-5-16,-4 6-3 16,0 0 3-16,0-2 3 0,-3 3-1 15,2 0-4-15,1 2 4 16,0 2 1-16,-2-2-3 15,-1-2-3-15,-2 2 3 16,0 2 5 0,0 1-3-16,-2 1-1 15,0 0 1-15,0 0 8 16,0 0-10-16,0 0 0 0,0 0 0 16,0 0 2-16,0 0-1 15,0 0-2-15,0 0 2 16,0 0 2-16,0 0-3 0,0 0-3 15,0 0 3 1,0 0 5-16,0 0-3 16,0 0-4-16,0 0 4 15,0 0 2-15,0 0-4 16,0 0-6-16,0 0 6 16,0 0 1-16,0 0 1 15,0 0-4-15,0 0 4 16,0 0 1-16,0 0-3 0,0 0-5 15,0 0 5 1,0 0 3-16,0 0 0 0,0 0-6 16,0 0 6-16,0 0 1 15,0 0-4-15,0 0-2 16,0 0 2-16,0 0 2 16,0-4 0-16,0 2-4 15,0-1 4-15,3 3 0 16,-3-2-2-16,0 2-5 15,0 0 5-15,0 0 2 0,0 0 0 16,0 0-4 0,0 0 4-16,0 0 1 0,0 0-3 15,0 0-5-15,0 0 5 16,0 0 2-16,2-2-1 16,2 0-2-16,-2 0 2 15,0 0 1-15,-2-2-2 16,0 4-5-16,0 0 5 15,4 0 2-15,-4 0-1 16,0 0-2-16,2-4 2 16,0 2 1-16,0 2-2 0,0-4-5 15,2 1 5 1,1-1 0-16,-1 2 1 0,0-3-2 16,2 3 2-1,-4 1 1-15,0-2-2 0,-2 3-4 16,2-1 4-16,-2-2 3 15,0 1-1-15,5 2-4 16,-5-4 4-16,2 0 0 0,0 2-2 16,-2-2-5-1,2 0 5-15,0 0 1 16,2-2 1-16,2 0-4 16,0 0 4-16,1-2-1 15,-1 2-1-15,-2 2-6 0,-1-4 6 16,2 3 2-16,-3 4 0 15,0-2-4-15,0 1 4 16,3 1 0 0,-1-2-2-16,0-4-5 0,3 1 5 15,0 3 1 1,-2 2 0-16,-3-3-2 0,-2 4 2 16,2 0 1-16,-2 0-2 15,0 0-5-15,0 0 5 16,0 0 2-16,0 0-1 0,0 0-2 15,0 0 2 1,0 0 1-16,0 0-2 16,0 0-5-16,0 0 5 15,0 0 1-15,0 0 1 0,0 0-4 16,0 0 4 0,0 0-1-16,0 0-1 0,0 0-6 15,0 0 6 1,0 0 1-16,0 0 0 0,0 0-2 15,0 0 2-15,0 0 0 16,0 0-1-16,0 0-5 16,0 0 5-16,0 0 0 15,0 0-13-15,0 0-13 16,0 0-40-16,4 0-28 16,-4-6-152-16</inkml:trace>
  <inkml:trace contextRef="#ctx0" brushRef="#br0" timeOffset="-95506.64">16393 13096 253 0,'0'0'7'0,"0"0"-7"16,0 0 1-1,0 0-1-15,0 0 12 0,0 0-8 16,0 0 12 0,-10-76 10-16,10 70-3 0,0 2-5 15,0-3-14 1,0 1 7-16,0 3 1 0,-5-5-3 16,-1 0 8-1,-6-2 0-15,-5 1-8 0,-10-3 5 16,-2 5-8-16,-7 3 4 0,-2 2-4 15,0 2-4 1,3 0 3-16,3 0 1 16,6 0-6-16,3 0 0 15,8 10 0-15,4 2-1 16,4 2 1-16,0 2-8 16,5 1 8-16,2 2 0 15,0 0-3-15,0 4 3 16,20 2-5-16,7 2 5 15,7 5 0-15,3 3-3 16,5-2 3-16,5 4 0 16,2 3 2-16,-2-2-4 15,-3 0 4-15,-5 7-2 16,-4-6 0-16,-6 3-1 16,-5-2 1-16,-6-2 1 0,-9-2 1 15,-5-4-4-15,-4 0 5 16,0-3 0-16,-8-1 3 15,-12-5-6-15,-4 2 9 16,-8-3 1-16,1-4-5 16,-2 0 3-16,-8-4-6 15,1-4 6-15,1-2-6 16,3-4 2-16,5 1-4 16,6-4 0-16,9-1 1 0,5 0-2 15,7 0-5-15,2 0-8 16,2 0-16-16,0 0-27 15,0 0-25-15,15-6-17 16,5-16-27-16</inkml:trace>
  <inkml:trace contextRef="#ctx0" brushRef="#br0" timeOffset="-95156.45">16659 13337 208 0,'0'0'70'15,"0"0"-55"-15,0 0-13 0,0 0 1 16,0 0 16-1,0 0-5-15,80-12-7 0,-52 12 8 16,4 0-2 0,4-4 3-16,-3-6 2 0,1 1-15 15,-3 0 6 1,-2-1-4-16,-2 2-5 0,-3 4 0 16,-2-2 2-1,-1 6-6-15,-4 0-7 16,-3 0-58-16,-3 15-28 0,-11 6-25 0</inkml:trace>
  <inkml:trace contextRef="#ctx0" brushRef="#br0" timeOffset="-94926.7">16719 13746 346 0,'0'0'83'15,"0"0"-83"-15,0 0-9 16,0 0 9-16,0 0 2 16,127-43 0-16,-98 37-2 15,-2 0 1-15,-2 2 1 16,-4 1-2-16,2 1-5 16,1 2 4-16,5-2-38 15,3-2-46-15,1-4-37 16</inkml:trace>
  <inkml:trace contextRef="#ctx0" brushRef="#br0" timeOffset="-94114.73">17253 12978 255 0,'0'0'43'16,"0"0"-33"-16,0 0-2 15,0 0 27-15,0 0 6 0,0 0-19 16,-8-75-7 0,8 75-7-16,0 0-4 0,11 0 7 15,7 0 2 1,9 16 19-16,8 9-10 0,3 11-21 16,7 8 9-1,-3 10-3-15,0 14-6 0,-1 11-1 16,-2 3 4-16,-1 0-2 15,-2-7-2-15,-1-6 0 16,-4-9 0-16,-4-7 3 16,-2-15-3-16,-7-14 0 15,-9-12 1-15,-3-6-1 16,-1-5 0-16,-5-1 0 16,2 0 0-16,-2 0 3 0,3-15-1 15,-3-15 3-15,0-19-5 16,0-13 12-16,-8-10-9 15,-9-8-2-15,1 0-1 16,1 6 4-16,1 5-4 16,5 14 0-16,5 8 2 15,2 5-1 1,2 8-1-16,0 5 0 0,0 2 0 16,0 5 1-16,0 5-1 15,0 3 0 1,0 7-1-16,-2 2 0 0,2 4 1 0,-2-1-19 15,-1 2-1 1,3 0-19-16,0 0-25 0,0 3-44 16,0 3-112-1</inkml:trace>
  <inkml:trace contextRef="#ctx0" brushRef="#br0" timeOffset="-93656.55">18043 12819 225 0,'0'0'56'0,"0"0"-36"16,0 0-4-16,0 0 2 15,0 0 10-15,0 0-3 16,0 6-10-16,0 25-1 16,0 9-10-16,4 11 8 0,2 10 3 15,-1-1-13-15,-1 0 15 16,1 1-3 0,0-3-6-16,5-7-6 0,6-2 2 15,4-5-1-15,2-2-3 16,1 0 4-16,-1-3-4 15,2-7 1-15,3-7 0 16,2-5-1-16,2-6-6 16,3-8 6-16,-1-3 0 15,2-3-3-15,4 0 3 16,-3-3 2-16,-5-8-2 0,-7-3 0 16,-8 1-20-1,-6-1-7-15,-6 1-21 16,-4-6-47-16,-8 0-99 0</inkml:trace>
  <inkml:trace contextRef="#ctx0" brushRef="#br0" timeOffset="-93415.24">18022 13222 241 0,'0'0'102'15,"0"0"-102"-15,0 0-7 16,0 0 7-16,0 0 24 16,96-102 12-16,-65 90 1 15,2 1-8-15,4 3-13 16,-2-3-11-16,3 3 0 16,-3 0-4-1,1 6-1-15,-3 2-34 0,-4 0-79 16,-8 2-69-16</inkml:trace>
  <inkml:trace contextRef="#ctx0" brushRef="#br0" timeOffset="-86926.4">17338 13623 101 0,'0'0'37'0,"0"0"-37"16,0 0-1-16,0 0-1 0,0 0 2 15,0 0 1 1,0 0 33-16,0-20 15 0,0 19-19 16,0-1 8-1,0 2-1-15,0 0-16 0,0-3-11 16,0 3-9 0,0 0 6-16,0 0-7 0,0 0 3 15,0 0-1-15,0 0 3 0,2 8-5 16,3 10 3-1,7 3-1 1,1-1 3-16,3 0-5 0,-1-1-1 16,-2 4 1-16,3-8 5 0,-3 6-4 15,1 0-2 1,-1-2 4-16,0 3 3 16,3-6-6-16,0 0-2 15,1 0 2-15,-1-4 2 16,-1 0-1-16,3-2-2 15,3 0 3-15,0 1-1 16,0-4-1-16,3 3-2 16,3 0 2-16,-5 0 2 0,3 0 1 15,-5 0-6-15,-5-1 6 16,-1-4-2-16,-3-5-1 16,-3 0-3-16,0 0 3 15,0 0 5-15,1 0-3 16,2 0 6-16,1 0-7 15,1-8 14-15,3 1-8 16,-3-2-4-16,1-1 1 16,-2 0-1-16,-1-3-3 15,3-1 0-15,-3-3 0 16,3-2 11-16,-1 5-4 0,-2-5-6 16,0 1 4-1,-2 2 5-15,0 0-8 0,0 2-2 16,-4 0 5-16,1 0-3 15,0 0-2-15,-1 1 1 16,0-4-1-16,-1 0 8 16,-4 2-8-16,0-3 3 15,0-2 0-15,0-5 6 0,0 1-7 16,0-2 1 0,0 1-3-16,0 0 8 15,0 6-8-15,-4-4 1 0,-1 3 2 16,0 2 1-16,-1-4-4 15,2-2 3 1,-3-6-3-16,-2-4 2 0,0 2 0 16,0-1-4-16,1 4 5 15,-2 0-3 1,4 4 0-16,1 0-1 0,-1 2 1 16,-2 6 2-16,2 1-2 15,-1-2 0-15,-1 0 1 16,-2-2-1-16,2-2 0 0,-3-2-1 15,4 2 1 1,-2 0 2-16,2 0-1 0,3 4-2 16,-3-1 5-1,3-1 1-15,-3 1-5 0,-2 1 2 16,0-3-2 0,-4 2 5-16,4 0-4 0,-2-2-2 15,-1 2 5-15,4 1-3 16,-1 0-1-16,-1 2-3 15,2 6 3-15,-1 0 0 16,-3 1 3-16,4 7 1 16,-1-4-2-16,1 1 5 0,-4 1-7 15,3-2 2 1,1-2-2-16,-2 1 3 0,1 0-1 16,1 0-4-1,-4 0 5-15,1 1-3 0,0 2 0 16,0 2-1-16,2 2 1 15,0 0 6 1,1 0-6-16,0 0 0 0,-3 0 2 16,1 0-1-1,-2-2-1-15,-3 2-1 16,1 0 1-16,1 0 5 0,-3 0-5 16,1 0 0-1,-1 0 3-15,1 0-1 0,-1 0-2 16,5 0-3-16,-2 2 3 15,3 2 1-15,2 0 2 16,-1-2-6-16,-1 4 6 16,2-1-3-16,1 4 0 15,-1-1-5-15,-2 0 5 16,3 2 0-16,-1 3 2 16,-2-2-4-16,2 3 3 15,-1 0-1-15,3-1 0 16,-2 2-2-16,6-1 2 15,-2 0 0-15,4 2 1 0,-3 2-3 16,3 0 2-16,0-1 0 16,0-4 0-16,0 2-3 15,0-3 3-15,0-1 1 16,0 6 1-16,0-1-4 16,0 2 4-16,0-2-2 15,0 0 0-15,0 2-4 16,0-1 4-16,0 4 1 0,0-3 1 15,0 2-4-15,5-4 4 16,2 2-2 0,-2-2 0-16,-1 0-3 0,-2 1 3 15,0-2 1-15,-2-1 1 16,0 1-4-16,0-2 4 16,2 3-2-1,0 2 0-15,1 3-3 0,-1 3 3 16,2 6 1-16,-2-1 1 15,4 3-4-15,-4-1 4 16,2-6-2-16,-2 4 0 0,2-8-3 16,1 2 3-1,-1-3 1-15,0-4 1 0,0 2-4 16,2-2 3 0,-2 2-1-16,3 1 0 0,-1-2-3 15,4 1 3-15,-4-3 1 16,1 1 1-16,-3-7-4 15,3 1 4 1,-2 2-2-16,1-2 0 0,-1 1-2 16,-1-1 2-16,3 0 0 15,-3-3 1-15,3 6-2 16,0-1 2-16,-3 0-1 0,3-2 0 16,-5 2-3-1,2-6 3-15,-1 6 2 0,-1-8-1 16,-2 1-2-16,2-2 2 15,-2-3-1-15,3 3 0 16,-3-2-1-16,0-1 1 16,0 0 1-16,0 0 0 15,0 0-2-15,0 0 4 16,0 0-3 0,0 0 0-16,0 0-3 0,0 0 3 15,0 0 1-15,0 1 2 0,0-1-6 16,0 0 4-1,0 0-1-15,0 0 0 0,0 0-5 16,0 0 5 0,0 0 0-16,0 0-5 15,0 0 4-15,0 0-13 16,0 0 11-16,0 0-7 0,0 0-10 16,0 0-1-1,4 0-9-15,0 0-44 0,-4-1-87 16</inkml:trace>
  <inkml:trace contextRef="#ctx0" brushRef="#br0" timeOffset="-85796.47">16354 14297 11 0,'0'0'64'0,"0"0"-38"0,0 0-1 16,0 0 17-1,0 0-4-15,0 0 0 0,0 0-4 16,-11-104-6-16,11 96-10 16,0 8-12-1,0 0 6-15,-2 0 4 0,-4 0 1 16,4 0-1-16,2 4-9 16,0 15 6-1,0 12-7-15,10 11 4 0,7 9 11 16,1-1-7-16,-3-5-8 0,4 0 4 15,-7-5-8 1,0-5 9-16,-5-3-5 0,-3-14-2 16,0-5-3-1,-1-5 3-15,-3-6-4 0,0 0 0 16,0-2 1 0,0 0-5-16,0 0-2 0,0 0-38 15,0-16-18-15,0-11-47 0,0-9-68 31</inkml:trace>
  <inkml:trace contextRef="#ctx0" brushRef="#br0" timeOffset="-85146.36">16405 14203 213 0,'0'0'49'16,"0"0"-40"-16,0 0 1 15,0 0-4-15,0 0 9 16,0 0 2-16,-33-26-6 16,31 27 10-16,-4 20-8 15,-2 13-4-15,-5 8 1 0,-3 4 1 16,-2-2 7 0,0-6-1-16,5-5-10 0,-1-10 6 15,8-5-7-15,-1-6-5 16,5-11-1-16,2-1 2 15,0 0-1-15,0 0-1 16,0 0-3-16,0-13 3 16,0-9 2-16,0-3 11 0,0-8-11 15,5 1 3 1,-3 4-4-16,2-4-1 0,2 2 1 16,-1 2-1-1,-1 3 1-15,4 4 0 0,-2 5-2 16,0 8 0-16,-3 2 1 15,-3 6 0-15,0 0-1 16,0 0 1-16,2 0 1 16,2 0-1-16,6 0-1 15,0 0-5-15,9 0 6 16,0 7 2-16,8 6 1 16,2 1-3-16,4 2 9 0,-1-2-5 15,-1 0 8-15,-2-2-12 16,0 2 12-16,-2-4 3 15,-5 2-13 1,-7-6 10-16,-6 2-3 0,1-4-4 16,-4 2-4-16,-4-4 2 15,0 0 2-15,-2-2-5 16,0 0 3-16,0 0-3 16,0 0 3-16,0 0-2 15,0 0-1-15,0 0-1 16,0 0-11-16,-10 0-79 0,-19 0-227 15</inkml:trace>
  <inkml:trace contextRef="#ctx0" brushRef="#br0" timeOffset="-83436.72">18579 13789 168 0,'0'0'50'15,"0"0"-46"-15,0 0 8 0,0 0 8 16,0 0-2-16,0 0 3 16,0 0-2-16,-35-11 10 15,32 5 4-15,3 2-3 16,0 2 6-16,0-2 1 15,0 4-17-15,0 0 8 16,0 0-12-16,-2 10-12 0,-6 26-1 16,-8 14 1-1,-7 14 3-15,-1 3 4 0,-3-5-11 16,1-2 13 0,1-5 6-16,0-2-3 15,6-8-7-15,3-12-7 0,5-7 3 16,4-10-5-16,5-8-1 15,2-6 1-15,0-2 0 0,-3 0 0 16,1 0-6 0,2 0-17-16,0 0 11 0,0 0-8 15,0 0-21 1,0-6-6-16,0-8-10 0,0-6-11 16,2-10-37-1,8-4-38-15</inkml:trace>
  <inkml:trace contextRef="#ctx0" brushRef="#br0" timeOffset="-82616.25">18459 13712 213 0,'0'0'12'0,"0"0"-12"0,0 0 0 15,0 0 3-15,0 0 26 0,0 0 1 16,7-83 7-1,-7 83 2-15,0 0-21 16,0 0 13-16,0 11-31 16,-2 13 13-16,-8 8-4 15,-3 6-9-15,-5 0 11 16,1 0 2-16,-1-1-1 0,-1-4 4 16,4-3-16-1,2-1 7-15,4-4-5 0,2-3 1 16,3-1-3-16,2-6 4 15,0-3-4-15,2-3 0 16,0-8 1-16,0 2-1 16,0-3 0-16,0 0-2 15,0 0 2-15,0 0 0 0,0 0 1 16,0-4 1 0,0-2 1-16,0-4 1 15,0-6 7-15,4-5-8 16,7-5 0-16,1-5 1 15,1-2-3-15,-1 3-1 16,2 0 2-16,-1 4-2 16,1 6 0-16,-3 2-2 15,-2 4 2-15,2-1 2 16,-4 8-1-16,-3-1-1 16,-2 6-1-16,1-1 1 15,-3 3 0-15,2 0-5 0,-2 0 5 16,2 0 0-16,1 0-4 15,1 0 4-15,5 3-6 16,2 3 6-16,5 2 0 16,3 1 0-16,2 4 0 15,3-1 0-15,-1 10 0 0,-2 6 9 16,2 8-8 0,0 4 12-16,-1 0 0 0,0 0-12 15,0-3 10-15,-1-6-2 16,-4-9 1-16,-1-3 3 15,-5-5-10-15,-1-6 11 16,-4-2-11-16,-4-5 1 16,-2-1-4-16,0 0 3 15,0 0 2-15,0 0-2 16,0 0 1-16,0 0 0 0,0 0-4 16,0 0 4-1,0 0-4-15,0 0 3 0,0 0-2 16,0 0-1-16,-4 0-8 15,-12-1-2 1,-1-1-29-16,-2 2-43 0,-6 0-51 16,-10 0-110-16</inkml:trace>
  <inkml:trace contextRef="#ctx0" brushRef="#br0" timeOffset="-81491.1">17808 13966 41 0,'0'0'0'15,"0"0"-25"1,0 0 23-16,0 0 2 0,0 0 23 16,0 0-10-1,0 0 1-15,0 0 0 16,2 0-7-16,1 0 1 16,-1 0-4-16,-2 0-1 15,0 0 7-15,0 0-2 16,0 0 10-16,0 0 14 15,0 0-2-15,0 0-8 16,0 0-15-16,0 0-6 0,0 0-1 16,0 0 4-16,0 0-3 15,0 0 8-15,0 0-4 16,0 0 7-16,0 0 0 16,0 0-2-16,0 0 7 15,0 0-10-15,0 0 3 16,0 0-10-16,0 0 1 15,0 0-1-15,0 0 0 0,0 0 1 16,0 0-1-16,0 0 2 16,0 0-2-1,0 0 8-15,0 0-7 0,0 0 8 16,0 0-2-16,0 0-1 16,0-2-4-16,0 0 1 15,0 2 1-15,0-4 0 16,0 3-1-16,0 1-3 15,0-3 2-15,0 1 2 0,3 0 3 16,-3 2-6 0,0 0 13-16,0 0-5 0,0 0-8 15,0 0 2 1,0-2 1-16,0 2 0 0,0 0 1 16,0 0-2-1,0 0-2-15,2 0-1 0,-2 0-1 16,0 0 1-16,0 0 0 0,0 0 1 15,0 0-1 1,0 0 3-16,0 0-3 16,0 0 0-16,0 0 2 15,0 0-2-15,0 0 2 16,0 0-2-16,0 0 0 16,0 0 2-16,0 0-2 15,0 0 0-15,0 0 1 0,0 0-1 16,0 0 0-16,0 0 0 15,0 0 0-15,0 0-19 16,0 0-9-16,0 4-44 16,0-4-42-16</inkml:trace>
  <inkml:trace contextRef="#ctx0" brushRef="#br0" timeOffset="-74403.52">18816 12903 123 0,'0'0'43'0,"0"0"-25"15,0 0 12-15,0 0 5 16,0 0-12-16,0 0-1 16,0 0-14-16,0 0-4 15,-7-62-4-15,7 62 2 0,0 0 5 16,0 0 5-16,0 12-11 15,0 17 11-15,17 8 24 16,4 14 8-16,1 1-19 16,-4-4-15-16,0-4 4 15,-5-10-5-15,-1-10-6 16,-6-6-1-16,-2-4 2 16,-4-6-2-16,2-2-2 15,-2-2 2-15,0-1-2 0,0-1 0 16,0 1-50-16,0 6-21 15,-6-4-55-15</inkml:trace>
  <inkml:trace contextRef="#ctx0" brushRef="#br0" timeOffset="-74126.8">18635 13207 287 0,'0'0'99'0,"0"0"-73"0,0 0-26 16,0 0-18 0,0 0 18-16,0 0 0 0,38-11 2 15,-14 9-2 1,-1-3 1-16,2-4-1 0,0 0 0 16,4-2 0-1,1-3 2-15,-4 2-2 0,1-2-3 16,0 4-2-16,2 0-18 15,0 0-14-15,0 0-21 16,-2-4-27-16,-3 2 15 0,-8-1-13 16</inkml:trace>
  <inkml:trace contextRef="#ctx0" brushRef="#br0" timeOffset="-73005.53">19198 12659 145 0,'0'0'34'0,"0"0"-25"0,0 0 2 15,0 0 5 1,0 0-2-16,0 0 2 16,-15-34-16-16,15 24 12 15,0 4 2-15,0 4 12 0,0 2 0 16,-2 0-9-16,-4 0 15 15,-2 0 3-15,2 0-26 16,-5 0-2-16,1 0-7 0,0 0 11 16,-1 0-8-1,-1 0 1-15,1 0-2 16,-2 2 3-16,-1 10-5 16,4 0 0-16,-2 2 0 0,3 0 1 15,5-3-1-15,4 0-8 16,0 1 8-16,0 1-2 15,13 1-1-15,9 5 3 16,7 4 0-16,3-4 2 16,3 1-2-16,4-4-5 15,-4 2 5 1,-1-2 4-16,-5 3-3 0,-3-1-2 16,-4 0 2-1,1 4 2-15,-5-2-3 0,-3 0-3 16,-4 1 3-16,-2 0 8 15,-2 1-6-15,-7-2 0 16,0 0 0-16,0-3 14 0,0 2-1 16,-9-2-12-1,-7-3 3-15,1 1 2 0,-3-5-7 16,5-2-2 0,1-2 1-16,5-3-3 0,7-2-15 15,0-1-23 1,0 0-11-16,0 0-18 0,0 0-56 15,14-12 64-15,6-12 10 16,-2 3-15-16</inkml:trace>
  <inkml:trace contextRef="#ctx0" brushRef="#br0" timeOffset="-72636.79">19468 13016 41 0,'0'0'60'0,"0"0"-26"16,0 0 0-16,0 0-4 15,0 0-8-15,0 0-2 0,23-52 6 16,-21 52-15-16,2 2 13 15,5 16 8 1,5 4-3-16,1 2-2 0,3-2-21 16,-1-4-3-1,4-4 8-15,-1-4-11 16,0-7 4-16,0 2-4 0,-2-5 8 16,2 0-8-16,-2 0 3 15,4 0-3-15,-2 0 7 16,-2-13-5-16,-3-4-2 15,-3-1 2-15,-6-2 8 16,-1-6-9-16,-5-4 2 16,0-1-3-16,0 6 7 15,-9 5-5-15,-9 9 2 16,-2 6 12-16,-6 2 5 16,-8 3-6-16,-2 0-7 15,-6 0-1-15,0 20-5 0,3 3-2 16,6 1-4-16,4 6-42 15,7 8-34-15,0-6-115 16</inkml:trace>
  <inkml:trace contextRef="#ctx0" brushRef="#br0" timeOffset="-65426.48">19769 11922 208 0,'0'0'12'16,"0"0"-12"-16,0 0 0 15,0 0 1-15,0 0 19 16,0 0 13-16,0 0-6 15,-11 0 5-15,8 0 3 16,3 0 0-16,-2 0-4 16,0 15-10-16,-4 20-19 15,-5 24 8-15,-8 19 5 16,-5 21 9-16,-10 13 2 16,-1 11-13-16,-7 0 4 0,-1 0 0 15,-3-9-16-15,1-8 14 16,5-15 4-16,7-19-10 15,6-16-4-15,4-12-1 16,8-16-1-16,4-10-3 16,6-6 1-16,5-12-1 0,0 0 0 15,0 0-3 1,0 0-17-16,0-9-16 16,0-9 10-16,0-7-12 15,0-3-30-15,0 2-24 16,-9-1-60-16</inkml:trace>
  <inkml:trace contextRef="#ctx0" brushRef="#br0" timeOffset="-64938.79">18791 12240 353 0,'0'0'88'16,"0"0"-59"-16,0 0-10 0,0 0-4 16,0 0-14-1,0 0 1-15,74 22 15 0,-5 12 18 16,20 7 2-16,7 9-16 0,4 6 4 15,-2 4-12 1,-5 2-12-16,-4 1 12 0,-2 4-4 16,-2 2 4-1,-5-1-7-15,1-3-4 0,-8-9 5 16,-7-6-7 0,-5-9 3-16,-10-11-3 0,-9-7 1 15,-11-6 1-15,-10-7-2 16,-9-4-1-1,-8-3 1-15,-4-3 0 0,0 0-2 16,0 0 2 0,0 0-5-16,-8 0-5 0,-9 0-15 15,-8-6-35 1,-6-1 8-16,-6 7-14 0,-6 0-35 16,-10 0-58-1</inkml:trace>
  <inkml:trace contextRef="#ctx0" brushRef="#br0" timeOffset="-64376.64">17151 14266 103 0,'0'0'0'16,"0"0"-4"-16,0 0 2 0,0 0 2 16,0 0 2-1,0 0-1-15,19-2 0 0,-17-4 5 16,0 0-5-16,2-3 20 0,0-1-3 15,-1 2-14 1,3-1-4-16,-2 4-23 0,-4 2-67 16</inkml:trace>
  <inkml:trace contextRef="#ctx0" brushRef="#br0" timeOffset="-63731.62">16771 14227 333 0,'0'0'32'16,"0"0"-25"-16,0 0-7 15,0 0-4-15,0 0-15 16,0 0-8-16,-35-16 4 15,35 16 6-15,0 0 15 16,0 0-3-16,0 3 5 16,0 2-14-16,12 1-47 0,1 0-32 15</inkml:trace>
  <inkml:trace contextRef="#ctx0" brushRef="#br0" timeOffset="-63376.46">18221 13989 289 0,'0'0'28'16,"0"0"-26"-16,0 0-2 16,0 0 0-16,0 0 2 15,0 0 4-15,0 0 1 16,0 0 1-16,0 0 8 0,0 0-11 15,0 0-5 1,0 0-22-16,0 1-50 0,0 16-42 16</inkml:trace>
  <inkml:trace contextRef="#ctx0" brushRef="#br0" timeOffset="-62476.44">17797 14149 305 0,'0'0'37'0,"0"0"-37"15,0 0-41-15,0 0 0 16,0 0 39-16,0 0 2 16,-49-18 1-16,49 18 35 15,-2 0-17-15,2-4 5 0,0-1-7 16,0 2-12-16,0-2 11 15,0 0 2-15,0 1-1 16,0 1-5-16,0 2-11 16,0 1 2-16,2-4 2 15,4 2-4-15,2 0 0 16,-2 0 1-16,1-5 1 16,5 0-1-16,3-9 3 15,5-6 8-15,2-6 4 0,5-3-17 16,-1-1 5-1,-1-4 0-15,2 2-2 0,-2 0-3 16,1-2 2-16,-4 0-2 16,3-6 0-16,-3-4 2 15,0-5-2 1,-6 1 2-16,-3 2 1 0,-3 2-3 16,-4 0-1-1,-4 0 1-15,-2-2 3 0,0 6-2 16,0 1-1-16,0 2 2 0,-11 1 0 15,-5-3-2 1,-1-3-2-16,-3-2 2 0,1-4 0 16,2 6 0-1,-1 8-1-15,3 5 1 0,-1 12-1 16,3 6 1 0,3 6-11-16,4 2 5 0,1 5-5 15,1-1-15-15,0-1 6 16,0-1 10-16,-4-1 10 15,2-2-1-15,-5-2 4 0,-5-2-3 16,1 2 0 0,-1 3-3-16,0 5-47 15,-2 0-68-15</inkml:trace>
  <inkml:trace contextRef="#ctx0" brushRef="#br0" timeOffset="-62196.8">17657 13511 105 0,'0'0'0'15</inkml:trace>
  <inkml:trace contextRef="#ctx0" brushRef="#br0" timeOffset="-62006.65">17657 13511 247 0,'31'24'47'0,"-38"-24"-38"15,7 2-9-15,0 0-64 16,-2-2-70 0</inkml:trace>
  <inkml:trace contextRef="#ctx0" brushRef="#br0" timeOffset="-61846.55">17800 13658 198 0,'0'0'0'16</inkml:trace>
  <inkml:trace contextRef="#ctx0" brushRef="#br0" timeOffset="-44976.84">514 1157 255 0,'0'0'75'0,"0"0"-70"0,0 0-2 15,0 0 11 1,0 0-13-16,0 0 9 16,0 0-7-16,0 0-1 15,-60-22 11-15,60 22 4 16,0 0 6-16,0 0-15 16,-2 0-8-16,0 0 22 0,2 0-10 15,0 0-8-15,0 0-4 16,0 0-4-16,0 0 4 15,0 0 0-15,0 0-23 16,6-8-38 0,17-5 6-16,5-2-8 15,8-11-12-15,-6-6-93 0</inkml:trace>
  <inkml:trace contextRef="#ctx0" brushRef="#br0" timeOffset="-44336.47">2125 1345 315 0,'0'0'48'0,"0"0"-43"0,0 0-5 16,0 0 0-1,0 0-5-15,0 0 5 0,-2 0 0 16,2 0-4-16,0 0 4 0,0 0 8 15,0 0 12 1,0 0 6-16,0 0-23 0,0 0 5 16,0 0-8-1,0 0-11-15,0 0-34 0,0-4-51 16,-7-14-157 0</inkml:trace>
  <inkml:trace contextRef="#ctx0" brushRef="#br0" timeOffset="-43356.84">1151 26 225 0,'0'0'1'15,"0"0"-2"-15,-2 197 0 16,31-68 1-16,10 38 0 16,2 31 3-16,6 27-3 0,-2 12 11 15,-1 4 12-15,-1-3 21 16,-5-1-27-16,-5-11-1 15,-2-15-6-15,-4-11-10 16,-2-24 7-16,-6-17-3 16,-3-20-3-16,-9-25 6 15,-7-24-3-15,0-16 6 16,0-12-4-16,0-13-3 16,0-13-3-16,0-8 1 15,0-6 0-15,0-7-1 16,0-2 2-16,0-7-2 0,0-6 0 15,0 0-3 1,0 0 2-16,0 0-9 0,0 0-33 16,0-6-56-1,0-18-34-15</inkml:trace>
  <inkml:trace contextRef="#ctx0" brushRef="#br0" timeOffset="-42596.64">719 1616 138 0,'0'0'74'0,"0"0"-65"16,0 0-9-16,0 0-1 15,0 0 1-15,0 0 0 16,-20-6 0-16,20 6 5 16,0 0-1-16,0 0 35 0,0 0 1 15,0 0-28 1,0 0-12-16,13 6-3 16,25 16 3-16,24 9 3 15,19 0 0-15,19-1 8 0,20 0 5 16,12-6-16-16,8-1 13 0,-2 1-2 15,-4-4-2 1,-7 2-3-16,-6-1-3 16,-13-7 2-16,-9 1-5 15,-15-6 0-15,-8-4 0 16,-15-3 3-16,-9-2-3 16,-13 2 0-16,-14 1 5 15,-10-3-3-15,-11 2 3 0,-4 1-1 16,0-1-3-16,0-1 7 15,0-1-1-15,0 0-3 16,0 0-1 0,0 0 3-16,0 0-4 0,0 0 1 15,0 0-3-15,0 0 6 16,0 0-4-16,0 0 0 16,0 0 3-16,0 0-1 15,0 0-4-15,0 0 2 16,0 0-2-16,-2 0 2 0,-5 0 0 15,3 0-4 1,0 0 2-16,-4 0 0 0,8-1 0 16,-4-1-13-1,2 2-27-15,2 0-39 0,-13 0-86 16</inkml:trace>
  <inkml:trace contextRef="#ctx0" brushRef="#br0" timeOffset="-28426.25">5135 692 353 0,'0'0'10'16,"0"0"-10"-16,-51 127-23 16,55-52 4-16,14 1 15 15,-7-5-1-15,-2-7 5 16,-6-8 0-16,1-4 3 16,1-8-2-16,-1-5 3 15,2-2 3-15,1-11 1 16,0-8-8-16,-5-12 0 15,1-6 1-15,-3 0 4 0,0 0 5 16,0 0-2 0,0-3 7-16,0-22 11 0,0-11-13 15,0-18-13 1,-10-17 2-16,-1-9 0 0,7-4-2 16,-3 0-7-1,7 7 7-15,0 6 0 0,0 9-5 16,0 6 3-16,5 7-4 0,6 14 5 15,-2 14 1 1,-2 5-6-16,3 6 6 0,1 0-1 16,1 4 0-1,1 2 1-15,-1 4-7 16,1 0 7-16,-5 0-5 16,2 6-6-16,-4 5 11 15,-1 2-2-15,-3 1-2 0,0 5 3 16,-2-3 1-16,0 2 7 15,0 4-6-15,0 1-1 16,-17 4 5-16,-4-1 5 16,-3-1-8-16,-3-3 5 15,-2-1-7-15,5-5 7 16,1-4-7-16,12-6-1 16,8-6-6-1,3 0-42-15,19-7-130 0</inkml:trace>
  <inkml:trace contextRef="#ctx0" brushRef="#br0" timeOffset="-28026.73">5790 542 1 0,'0'0'155'0,"0"0"-134"15,0 0-2-15,0 0-2 16,0 0 11-16,0 0 9 16,-98-23-24-16,59 53-4 15,-2 10-1-15,5 2-2 16,9 0 18-16,5 5-12 0,13-1-12 15,3 2 2-15,6-2 2 16,0-8-3-16,0 0-2 16,13-4 2-16,3-3 0 15,4-4 0-15,-3-3 3 16,4-6-4-16,-6-1 3 16,3-8-3-16,-1-3 0 15,2-6-11-15,5 0-4 0,3 0-25 16,7-1-16-1,5-23-14-15</inkml:trace>
  <inkml:trace contextRef="#ctx0" brushRef="#br0" timeOffset="-27506.74">6222 126 291 0,'0'0'30'16,"0"0"-30"-16,0 0-8 15,0 0 3-15,0 0 2 16,0 0-4-16,-15 135 7 16,15-40 2-1,0 24 21-15,3 11 4 0,3 13-7 16,7 13 12-16,7 10-4 0,1 2-25 15,5 2 5 1,-6-7-3-16,-2-8 7 0,-3-3 2 16,-3-5-6-1,-8-15 0-15,1-18 5 0,-3-16-12 16,-2-31-2 0,2-17 2-16,0-16 2 0,-2-16-3 15,0-12-7-15,0-6-8 0,0 0-18 16,0 0-13-1,0-18-25-15,0-12-91 0</inkml:trace>
  <inkml:trace contextRef="#ctx0" brushRef="#br0" timeOffset="-23685.61">6715 662 124 0,'0'0'17'16,"-38"118"-2"-16,20-54-4 0,5-1 1 15,1-12-3 1,1-7 11-16,5-4 3 0,2-8-10 16,2-4 1-1,2-3-6-15,0-6-8 16,0-7 5-16,0-6-5 16,0-6-5-16,0 0 0 15,0 0 2-15,0-7 3 0,0-19 9 16,0-14-4-16,0-13 2 15,0-7-7-15,0-5-1 16,0-2 1-16,0-2 2 16,0 9-1-1,0 9-1-15,0 8 1 16,0 12 10-16,0 8-9 0,0 9 0 16,2 10-2-16,2 4 0 15,5 0-3-15,9 12-3 16,7 19-5-16,10 11 11 15,3 5 2-15,4-3-1 16,-2-2 1-16,0-9 2 16,-4-9-3-16,-1-2 1 15,-6-3-2-15,-4-4 6 0,-7-3-3 16,-9-2-2 0,-3-4 3-16,-4-2 5 0,-2-1-8 15,0-1 6-15,0-1 4 16,-12-1 18-16,-17 0-17 15,-12 1-1-15,-8 2 2 16,-9-1-5-16,2 2-2 16,3-4 15-16,11 2-9 15,8-2 5-15,16 0-17 16,7 0 0-16,7 0-1 16,4 0-8-16,0 0-85 15,15 0-111-15</inkml:trace>
  <inkml:trace contextRef="#ctx0" brushRef="#br0" timeOffset="-23273.55">7216 653 398 0,'0'0'40'0,"0"0"-40"0,0 0-1 16,0 0-28-1,0 0 18-15,12 117 11 0,1-61 3 16,3-6-1 0,-1-12-4-16,-1-12 4 15,-1-5-2-15,0-11 0 0,1-1-8 16,6-9-22-1,1 0-59-15,-7-23-97 0</inkml:trace>
  <inkml:trace contextRef="#ctx0" brushRef="#br0" timeOffset="-23114.92">7035 319 523 0,'0'0'0'15,"0"0"-3"1,0 0-51-16,0 0-53 0,0 0 25 16,0 0-43-1</inkml:trace>
  <inkml:trace contextRef="#ctx0" brushRef="#br0" timeOffset="-22696.8">7426 427 344 0,'0'0'125'0,"0"0"-125"15,0 0-33 1,0 0 4-16,35 136 11 0,-23-80 16 16,-8 5-4-1,0-2-2-15,3 0 8 16,-1-13 2-16,4-14-2 15,-1-16 0-15,-7-16-12 16,0 0 1-16,0-4-4 0,0-28 15 16,-2-10 14-1,0-12-5-15,0-7-9 0,0 4 3 16,0 4-2-16,0 8 2 16,0 12-3-16,0 17 1 15,0 10-1-15,0 6 0 16,5 0-2-16,6 12-11 15,2 25 12-15,8 11 1 16,1 5 6-16,4 7-1 16,-1-6 0-16,4-7-1 0,2-9-4 15,4-7-7 1,11-6-30-16,2-5-69 0,6-15 3 16</inkml:trace>
  <inkml:trace contextRef="#ctx0" brushRef="#br0" timeOffset="-22396.86">8186 317 284 0,'0'0'31'0,"0"0"-16"0,0 0-7 15,0 0 0-15,0 0-3 16,0 0 0-1,-116 11 6-15,82 32-8 0,7 13 0 16,9 2 5-16,14-1 7 16,4-10-13-16,0-6 3 15,9-9-4-15,15-6 11 16,3-2-12-16,6-12 4 16,4-3 0-16,-2-9 11 15,3 0-9-15,0-6-4 16,-3-18 0-16,6-9-4 0,-1-10-20 15,4-3-80 1,-11 0-102-16</inkml:trace>
  <inkml:trace contextRef="#ctx0" brushRef="#br0" timeOffset="-21676.4">5514 1666 192 0,'0'0'26'0,"0"0"-16"16,0 0-10-16,0 0 0 15,0 0 9-15,0 0 23 16,-67-8-12-16,63 7 3 16,2 1 5-16,0 0 5 15,2 0-16-15,0 0-15 16,0 0 2-16,0 0 2 16,0-5-5-16,0 1 10 15,0 0 8-15,0 0 3 0,0 2-14 16,0 0-8-16,15-2 0 15,14-1 4-15,18 2-3 16,20-1-2-16,17 0 2 16,30-2 1-16,31-4-2 15,26-4-1-15,30-12 1 16,19-10 7-16,10-6-6 16,-3-7 5-16,-17 4-5 0,-21 3 8 15,-20 9-2-15,-18 8-6 16,-14 2 1-16,-19 4 9 15,-18 2-10-15,-22 5-1 16,-27 0 2-16,-18 6 1 16,-22 3-3-16,-11 3-4 15,0 0 3-15,-17 0-4 16,-26 0 1-16,-14 12-21 16,-11 7-51-1,2-2-56-15,-12-9-119 0</inkml:trace>
  <inkml:trace contextRef="#ctx0" brushRef="#br0" timeOffset="-20076.57">5140 2292 219 0,'0'0'75'15,"0"0"-75"1,0 0-2-16,0 0 2 0,0 0 7 16,0 0 6-1,4 0-9-15,-4 0 13 16,0 0 2-16,0 0-4 16,0 0 4-16,2 0-9 15,-2 0 5-15,0 0-3 16,0 0-4-16,0 0 6 15,0 0-4-15,0 0-9 16,2 0-2-16,-2 0 3 16,3 0 1-16,-1 0-3 0,5 0-5 15,8 0 5 1,10 0-3-16,6 8 4 0,11-1-2 16,3-2 2-16,1 2 6 15,0-6-7-15,-7-1 3 16,-5 0-3-16,-5 1 6 15,-5-1-4-15,-6 0-4 16,-2 3 4-16,-5-3 0 0,-5 0-2 16,-4 0-3-1,-2 0 2-15,0 0-10 0,0 0-28 16,0 0-20 0,0 0-34-16,0 0-89 0</inkml:trace>
  <inkml:trace contextRef="#ctx0" brushRef="#br0" timeOffset="-19391.72">6795 2057 226 0,'0'0'33'0,"0"0"-33"0,0 0 15 16,0 0 13 0,0 0-16-16,0 0 4 0,38 0 7 15,-11 4-1 1,4 2 9-16,11 0-6 0,12-4 9 15,6-2-16 1,9 0-8-16,4-2 4 16,-1-10 2-16,-1 3-14 15,-4 3 4-15,-11 5-5 0,-7 0 12 16,-14-2-6-16,-8 1-4 16,-9 2-3-16,-4-1 2 15,-10-2-1-15,-4 3-2 16,0 0-14-16,0 0-11 15,-9 0-38-15,-16 0-15 16,-10 6-68-16</inkml:trace>
  <inkml:trace contextRef="#ctx0" brushRef="#br0" timeOffset="-18506.88">5435 3259 43 0,'0'0'86'0,"0"0"-80"15,0 0-3 1,0 0 1-16,0 0 8 0,0 0 17 16,-2 10 17-16,2-10-4 15,0 0-15-15,8 1-5 16,11 5 0-16,8 5-1 0,9 3-12 15,6 4 9 1,3 0 0-16,0-1 6 0,-3 0-8 16,-5-1-8-1,-1-7 3-15,-3-1 4 0,-4-1-14 16,-4-4 4 0,-7 0-5-16,-7-2 9 0,-5-1-9 15,-3 0-2-15,-3 0 2 16,0 0 3-16,0 0-1 15,0 0-4 1,0 0-7-16,0 0-28 16,0-9-77-16</inkml:trace>
  <inkml:trace contextRef="#ctx0" brushRef="#br0" timeOffset="-17526.71">7218 3341 206 0,'0'0'21'16,"0"0"-19"0,0 0-2-16,0 0 6 0,0 0 10 15,0 0 17-15,0 0-11 16,0 0 5-16,2 0-9 15,8 0-9-15,5 0-1 0,12 0 3 16,6 0-8 0,10 0 4-16,6 0-2 0,4 0 7 15,3 0-7 1,4 0-3-16,1 0 12 0,5 0 2 16,-1-3-11-1,-5-1 2-15,-8-2 5 16,-11 5 1-16,-9-3-9 15,-12 4-1-15,-7 0 0 16,-9 0 2-16,-2 0-2 16,-2 0-6-16,0 0 6 15,0 0 3-15,0 0-6 0,0 0 1 16,0 0-1 0,0 0 5-16,0-3-4 0,0-1-2 15,0-2-5-15,-6-3 5 16,-5-4-39-16,2-1-41 15,0 3-63-15</inkml:trace>
  <inkml:trace contextRef="#ctx0" brushRef="#br0" timeOffset="-16512.66">5719 2327 155 0,'0'0'0'0,"0"0"-5"16,0 0-13-1,0 0 0-15,0 0-4 0,0 0 4 16,-7 0-18 0</inkml:trace>
  <inkml:trace contextRef="#ctx0" brushRef="#br0" timeOffset="-16083.88">7103 2007 288 0,'0'0'52'16,"0"0"-52"-16,0 0-5 15,0 0-7-15,0 0 8 16,0 0-2-16,26 2 6 16,-23 0 0-16,-1 2 3 15,0-2-3-15,3 2-4 16,1 0-21-16,5 0-66 16</inkml:trace>
  <inkml:trace contextRef="#ctx0" brushRef="#br0" timeOffset="-15206.71">5938 3493 145 0,'0'0'148'0,"0"0"-142"0,0 0-5 15,0 0 0-15,0 0 3 16,0 0 7-16,-48-2 15 16,48 2-10-16,0 0-6 15,0 0 12-15,0 0 5 0,0 0-23 16,0 0-4-1,0 0 1-15,0 0-4 0,0 0 3 16,0 0-9 0,0 0 9-16,0 0-3 0,0 0-8 15,7 0-19 1,4 5 0-16,7 4-46 0,-9-1-65 16</inkml:trace>
  <inkml:trace contextRef="#ctx0" brushRef="#br0" timeOffset="-14639.52">7660 3404 45 0,'0'0'22'0,"0"0"-22"16</inkml:trace>
  <inkml:trace contextRef="#ctx0" brushRef="#br0" timeOffset="-13666.76">5449 4488 510 0,'0'0'13'0,"-133"-36"5"16,113 36-18-16,20 0-9 15,0 0-26-15,6 7-95 0,21 18 43 16,6 8-14-16</inkml:trace>
  <inkml:trace contextRef="#ctx0" brushRef="#br0" timeOffset="-13266.66">8273 3779 513 0,'0'0'3'15,"0"0"-4"-15,0 0 1 16,0 0-44-16,0 0-69 15,0 0 23-15,10-62-2 0,-10 57-55 16</inkml:trace>
  <inkml:trace contextRef="#ctx0" brushRef="#br0" timeOffset="-12923.78">5917 5361 504 0,'0'0'0'15,"0"0"-88"-15,0 0-166 0</inkml:trace>
  <inkml:trace contextRef="#ctx0" brushRef="#br0" timeOffset="-12666.71">8141 4291 382 0,'0'0'212'16,"0"0"-212"-16,0 0-15 16,0 0-88-1,0 0-24-15,0 0 97 0,118-93-78 16,-96 68-34-16</inkml:trace>
  <inkml:trace contextRef="#ctx0" brushRef="#br0" timeOffset="-10276.57">7584 280 35 0,'0'0'26'16,"0"0"27"-16,0 0-29 0,0 0-2 15,0 0-14 1,0 0 10-16,-90-86-14 0,80 78-2 16,1-2 0-16,-3-2 11 15,1-2-11-15,3 0 0 16,-4-2-2-16,1 2 4 16,0 2-4-16,0 1 1 15,-2 2 1-15,1 1 7 0,-5-4-4 16,-4 0 11-1,2 1-5-15,-4 2-6 0,5 3-2 16,3 2 3 0,1 2-6-16,5 2 0 0,1 0-9 15,-2 0 9 1,2 0 0-16,-3 0 7 0,-1 0-7 16,-1 0 2-16,-9 0-1 15,-5 0 5-15,-2 0-5 16,-5 0-1-16,1 0-2 0,0 0 2 15,-1 0 6 1,3 0-4-16,6 0-2 16,2 0 5-16,4 0-5 15,3 0-3-15,1 0 3 16,-1 10 5-16,1 0-5 16,1 2-3-16,1 4 3 0,0-1 2 15,-1 0-2-15,-3 7 0 16,-5-1 0-16,-5 11 2 15,-2-1-2-15,0 3-3 16,0 1 3-16,0 0 1 16,2 2-1-16,3 1 0 15,4 6 0 1,-1 2 2-16,6 4-2 0,-1 4-3 16,5 2 3-1,3-2 0-15,0 5 3 0,6 1-4 16,0 0 2-16,2 8 5 15,0 0-6-15,0 4-1 16,0 5 1-16,0-1 2 0,0-2-1 16,0-2-2-1,0-3 2-15,0-2 4 0,0 5-5 16,0 3-2 0,0 3 2-16,0-1 0 0,0-9-24 15,14-2 3-15,7-6-9 0,8 4-13 16,12 4-33-1,-3-6-32-15</inkml:trace>
  <inkml:trace contextRef="#ctx0" brushRef="#br0" timeOffset="-8906.59">9692 663 53 0,'0'0'10'0,"0"0"26"16,0 0-3-16,0 0-2 15,0 0 26-15,0 0-24 16,-36-37-8-16,36 37-15 16,0 0-10-16,0 0-1 0,0 18-5 15,5 33-7-15,14 30 13 16,6 20 4 0,0 18 21-16,-1-1-14 0,-2-7 1 15,0-17-8-15,-1-18 8 16,-4-13-10-16,-5-9 6 15,1-8-2-15,-5-6 7 0,0-12-5 16,-2-10-7 0,-6-12 4-16,0-6 6 0,0 0-3 15,0-14 23 1,0-40 10-16,-24-30-23 0,-10-31-18 16,-6-17 0-1,0 0 4-15,4 7 2 0,9 21-4 16,14 14-4-16,9 16 1 15,4 6-1-15,2 5-3 16,21 12-20-16,3 12 10 16,0 17 12-16,6 14-21 15,6 8-3-15,9 14-5 16,6 28 9-16,3 15 17 16,-3 6-12-16,-4 3 16 15,-11-1 1-15,-9-7-6 0,-11-6 7 16,-13 0 0-16,-5 0 0 15,-5 3 8-15,-28 1-3 16,-10-2 8 0,-5-10 4-16,0-8-4 0,2-14 6 15,5-8-5-15,6-8 1 16,6-4-15-16,7-2 0 16,4 0 0-1,7 0-5-15,6-8-30 0,5-14-24 16,0-6-77-16,36-10-26 0</inkml:trace>
  <inkml:trace contextRef="#ctx0" brushRef="#br0" timeOffset="-8556.56">10451 636 85 0,'0'0'280'16,"0"0"-280"-16,0 0-16 0,-120-23 4 15,94 65 6 1,-9 13-2-16,-4 12 8 16,1 12 7-16,5 1-1 15,6 0 21-15,6-1-11 16,15-3 4-16,6-9-14 15,0-6-5-15,18-9-1 16,11-12 4-16,9-5-2 0,4-8-4 16,3-4 4-1,1-7-4-15,4-9-3 0,-4-4-14 16,3-3-4-16,1-3-12 16,0-19-9-16,6-10-19 15</inkml:trace>
  <inkml:trace contextRef="#ctx0" brushRef="#br0" timeOffset="-7639.54">11013 636 167 0,'0'0'142'0,"0"0"-123"15,0 0-14-15,0 0 6 16,0 0-9-16,0 0 2 15,0 0-4-15,0 0 3 16,0 0-3-16,9 0 0 16,6 0 2-16,5 0 9 15,7 0-6-15,2-6 3 16,2-13 1-16,1 0 6 16,-1-8-7-16,0 1-8 15,-2 2 3-15,-2 1-3 0,-6 4 0 16,0 7-14-16,-3 9-33 15,1 3-49-15,-7 7-75 16</inkml:trace>
  <inkml:trace contextRef="#ctx0" brushRef="#br0" timeOffset="-7416.83">11064 988 413 0,'0'0'0'16,"0"0"-11"-16,0 0-55 16,0 0 54-16,0 0 12 15,0 0 10 1,85-12 2-16,-54 6-7 0,2-3-3 16,3-2 0-16,7-3-2 15,1-1-24-15,5 1-48 16,0-9-86-16</inkml:trace>
  <inkml:trace contextRef="#ctx0" brushRef="#br0" timeOffset="-6626.8">12042 373 18 0,'0'0'358'15,"0"0"-358"1,0 0-12-16,0 0-25 16,0 0-2-16,0 0 33 15,-131 92 6-15,104-48 0 0,2 6 2 16,3 2-1-16,2 8 19 15,4 1-1-15,3-5-13 16,4-6 0-16,9-11-2 16,0-3-2-16,0-5-2 15,3 1 2-15,16-1 4 16,4-1 0-16,6-6-4 16,2-7-1-16,0 0 3 15,0-10 0-15,-4-2-4 0,-2-5 1 16,4 0 2-16,-1-8 4 15,6-22-5-15,4-15 6 16,2-10 0-16,0-16-6 16,3-11-2-16,-4-8 2 15,-3-6 1-15,-1 1-1 16,-3 6 1-16,-10 7-3 16,-1 5 5-1,-11 9-2-15,-3 9-3 0,-7 13 4 16,0 12-4-16,0 10 0 15,-2 10-16-15,-13 5-18 16,-8 9-41-16,-4 0 4 0,-6 25-89 16</inkml:trace>
  <inkml:trace contextRef="#ctx0" brushRef="#br0" timeOffset="-6316.72">11857 317 163 0,'0'0'25'0,"0"0"-25"0,0 0-11 16,0 0-3-1,0 0 14-15,0 0 25 0,60 108 25 16,-6-45 5-16,13 4-4 15,8 4-9-15,6-2-21 16,-1 0-9-16,2-1-10 16,-10-10 4-16,-10-10-6 15,-13-10 2-15,-18-12-2 16,-11-8 0-16,-11-5-8 16,-9-5-49-16,0-1-76 15,-38-7 15-15</inkml:trace>
  <inkml:trace contextRef="#ctx0" brushRef="#br0" timeOffset="-5676.9">11136 292 207 0,'0'0'48'15,"0"0"-48"-15,-37 181 0 0,29-68 2 16,-7-4-2 0,-1-8 2-16,0-21-1 15,0-20 14-15,6-20 5 16,5-20-1-16,3-14-9 15,-3-6-3-15,5 0-1 16,0-16-3-16,5-20 6 16,26-16 8-16,9-16-16 0,4-4-1 15,-1 6 0-15,-5 12-7 16,-7 19 4-16,-6 21-3 16,-10 14 5-1,-3 0-4-15,-4 24-23 0,-8 16 21 16,0 17 7-16,-2 10 4 15,-21 0-1-15,-1-1-1 16,2-12 1-16,8-13-3 0,6-13 5 16,5-19-5-1,3-9 3-15,0 0 1 0,0 0 2 16,0-16-1 0,13-5 6-16,12-8 0 0,6 1-8 15,-2 1-2-15,-8 13 0 16,-6 5-1-16,-7 9-1 15,-8 0-11-15,0 15-5 16,0 22 17-16,-2 11 1 16,-13 15 9-16,1 0-4 15,3-6 1-15,5-9 0 16,6-10-6-16,0-9 4 16,0-8-5-16,11-6-9 15,18-9-31-15,11-6-68 0</inkml:trace>
  <inkml:trace contextRef="#ctx0" brushRef="#br0" timeOffset="-4256.84">13100 10 364 0,'0'0'47'0,"0"0"-20"16,0 0-27-1,0 0-4-15,0 0-1 0,0 0 5 16,-53 96 0-16,39 9 5 15,2 25 1-15,0-13 6 16,3-12-4-16,5-29 9 16,4-23-13-16,0-28-1 15,0-18-1-15,0-7 2 0,0 0 1 16,0-18 11 0,0-35-5-16,2-27 9 0,2-22-18 15,-4-17-1-15,0 0-1 16,0 17 0-16,-19 33-17 15,3 27-1 1,3 32 11-16,8 10 7 16,2 0 0-16,3 0-5 15,0 0 5-15,0 0-3 16,0 0-12-16,19 0-3 0,12 0-1 16,13 0 17-1,14 0 2-15,9 0 0 0,-2 0 2 16,0 29 0-16,-7 13 0 15,-10 4-4-15,-5-6 2 16,-12-15-2-16,-13-4 2 16,-8-10-5-16,-2-5 4 15,-8-3 1-15,0-2 0 0,0 2 0 16,-14-2 10 0,-19 5 14-16,-14-2-17 0,-4 3-5 15,-3-1 0-15,8 0 2 16,1 3-4-16,11 7-3 15,7 5-32-15,14 1-83 16,13-2-131-16</inkml:trace>
  <inkml:trace contextRef="#ctx0" brushRef="#br0" timeOffset="-4036.67">13765 10 129 0,'0'0'294'16,"0"0"-294"-16,0 0-32 15,0 0 32-15,0 0 0 16,143 171 3 0,-102-94 1-16,-3-4-3 0,-5-15 3 15,-4-16-2-15,-4-18 0 0,-7-23-4 16,-2-1-58-1,-10-15-79-15</inkml:trace>
  <inkml:trace contextRef="#ctx0" brushRef="#br0" timeOffset="-3882.15">13642 10 511 0,'0'0'0'0,"0"0"-89"16,0 0-20-16,0 0-17 0</inkml:trace>
  <inkml:trace contextRef="#ctx0" brushRef="#br0" timeOffset="-3496.47">14049 10 470 0,'0'0'45'0,"0"0"-45"16,0 0-38-16,0 0 29 15,0 0 9 1,130 44-1-16,-99 6-3 0,-7 0 4 16,-5-20-1-16,-6-14-5 0,-5-16 5 15,0 0-4 1,-2 0 5-16,3-23 2 15,0-16 3-15,-4-9 4 16,-3 6-9-16,-2 14-9 16,0 18-2-16,0 10-5 15,0 0 16-15,0 0 2 16,0 0 0-16,6 0 2 16,3 0-4-16,7 0-13 0,9 0 10 15,3 0 3-15,3 0 12 16,1 0-1-16,-4 0-8 15,3 21-3-15,1 12 0 16,-3 1-7-16,5-6-32 16,4-10-55-16,3-6-28 15</inkml:trace>
  <inkml:trace contextRef="#ctx0" brushRef="#br0" timeOffset="-3156.5">14965 10 156 0,'0'0'90'16,"0"0"-77"-16,0 0-13 15,0 0 1-15,0 0 26 16,-118 0 21-16,98 0-32 16,-2 0 3-16,0 0-18 15,3 0 18-15,4 0-9 0,9 0-5 16,4 0 5-1,2 0 4-15,0 0-3 16,13 0 6-16,9 12-14 16,1 14 6-16,1 2 0 0,5-6-7 15,2-6 8 1,2-6 6-16,4-8-13 0,0-2 0 16,-1 0-2-1,-3-20-2-15,-6-9-16 0,-5 2-57 16,-4 4-35-16,-14 10-85 0</inkml:trace>
  <inkml:trace contextRef="#ctx0" brushRef="#br0" timeOffset="-1456.59">11385 1305 63 0,'0'0'47'15,"0"0"-19"1,0 0 4-16,0 0-8 0,0 0-7 16,0 0-8-1,34 100 10-15,-15-75-12 0,1-2-4 16,7 6 6 0,9-5 10-16,4 0-5 15,5-4 2-15,8-4 0 0,10-6 9 0,6-4-13 16,10-6-8-1,10 0 0-15,5 0 4 16,3-18-6-16,-7-7-2 16,-5-2 1-16,-11-8 6 0,-9-3-7 15,-7-6 0 1,-6-6 0-16,-2-7 8 16,-4-12-8-16,-3-6 2 15,-3-11-2-15,-7 6 7 16,-6 0-5-16,-7 9-2 15,-9 4 9-15,-6 1 6 16,-5 3-12-16,0-3 10 16,-5 2-5-16,-17-4 4 0,-9-1-12 15,-9 6-7-15,-8 4 1 16,-2 9 6-16,-10 8-9 16,-7 11 4-16,-7 4-1 15,-6 9 6-15,-9 8 0 16,-5 2 5-16,1 4-5 15,6 4 3-15,11 0-3 0,7 0 0 16,6 0 0 0,-1 0 8-16,-7 0-8 0,-8 2 0 15,-2 13 0 1,-2 2 0-16,7 7 0 0,5 10 0 16,10 3 1-1,8 15 5-15,11 3-6 0,8 9-4 16,8 9 4-16,8 3 2 15,9 2-2-15,4 5 0 16,5-3 0-16,0-2 0 0,7-2 0 16,15-1-3-1,5 5 3-15,4 0 2 0,5 2-2 16,6-1 0 0,5 1 0-16,7 0 6 15,6-7-6-15,7-2-9 0,2-13 9 16,2-10 0-16,1-9 0 15,-1-14-1-15,-1-4 2 16,7-16 1-16,-6-7-2 16,-5 0-15-16,-3-13 8 15,-9-15-2 1,-3-3-44-16,-5-1-55 0,-14 2-72 16</inkml:trace>
  <inkml:trace contextRef="#ctx0" brushRef="#br0" timeOffset="53.43">661 17040 294 0,'0'0'1'15,"0"0"-2"-15,0 0 0 16,0 0-8-16,0 0 9 16,0 0 21-16,0 0 4 0,-47 137 1 15,43-69 9-15,2 16 8 16,2 6-14-1,0 4-20-15,4 3-3 0,9-15-6 16,-1-12 4-16,-1-5-4 16,5-18-3-16,-1-3 3 15,3-11-3-15,-5-16-36 16,0-17-28-16,10 0-16 16,-5-35 7-16,-3-24-50 15</inkml:trace>
  <inkml:trace contextRef="#ctx0" brushRef="#br0" timeOffset="443.34">760 16896 72 0,'0'0'327'0,"0"0"-327"0,-10-128-10 15,28 91 9-15,13 10-5 16,1 0 6-16,-3 13-1 15,0 6-7-15,0 8 7 16,-2 0-1-16,2 4-5 16,2 14 7-16,-2 9-3 0,-6 0 0 15,0 5 3 1,-12 9 1-16,-11 7 15 16,0 6 6-16,-2 4-4 0,-18 1-10 15,-4-8 3-15,-3-7-6 16,0-11 10-16,-4-11-1 15,-1-4-1 1,-5-8-4-16,-1-6-8 0,3-4 4 16,0 0 0-1,9 0-5-15,4 0-3 0,6 0-6 16,7-10-21-16,9 2-32 16,0-6-40-16,25 2-86 15</inkml:trace>
  <inkml:trace contextRef="#ctx0" brushRef="#br0" timeOffset="793.37">1760 16740 199 0,'0'0'3'16,"0"0"-2"-16,0 0 23 16,-138 28 50-16,86 2-19 15,-4 6-4-15,0 11-1 16,6 18-24-16,5 9-21 16,9 12 5-16,9 9-1 15,10-3-7-15,13-10 3 0,4-8-1 16,4-10 0-1,20-11-4-15,10-7-5 16,4-6 4-16,6-6-5 16,5-2-13-16,2-6-10 0,7-2-10 15,2-4 15 1,7-14-55-16,-2-6-60 0</inkml:trace>
  <inkml:trace contextRef="#ctx0" brushRef="#br0" timeOffset="1073.48">2357 16990 455 0,'0'0'21'16,"0"0"-21"-16,0 0-17 16,0 0 5-16,0 0 12 15,123-10 0-15,-88 16-1 16,-1-2 1-16,-1-4 0 16,0 0 0-16,-2 0 0 0,-6 0-32 15,0 0-58-15,-14 4-65 16</inkml:trace>
  <inkml:trace contextRef="#ctx0" brushRef="#br0" timeOffset="1283.13">2443 17463 483 0,'0'0'42'0,"0"0"-42"0,0 0-58 16,0 0 43-1,0 0 11-15,119-9 4 0,-80 0-2 16,0 1-1 0,1-6-10-16,2 4-12 0,-1-5-31 15,1-8-51 1,-7-1-135-16</inkml:trace>
  <inkml:trace contextRef="#ctx0" brushRef="#br0" timeOffset="1705.37">3313 16692 396 0,'0'0'53'15,"0"0"-40"-15,0 0-5 16,0 0-8-16,0 0-32 15,0 0 32-15,13 145 2 16,0-53 31-16,5 5-6 16,0 1-9-16,2-4-5 15,-2-6 6-15,-3-15-17 0,3-10 1 16,-3-12-2 0,-1-8-1-16,-1-9-12 0,-3-17-37 15,-6-11-19-15,1-6-15 16,1-9-82-16</inkml:trace>
  <inkml:trace contextRef="#ctx0" brushRef="#br0" timeOffset="2143.42">3738 16593 298 0,'0'0'0'15,"0"0"-27"-15,0 0 8 16,-7 125 19-16,-17-39 0 16,-18 10 5-1,-6 8-4-15,0-10 20 0,-1-5 14 16,7-17 3-16,4-20-14 16,9-20-19-16,9-14 2 15,9-18 1-15,4 0-8 0,7 0 10 16,0-22-6-1,0-2 7-15,0-10-11 0,13-2 0 16,8 3 2 0,-2 8-2-16,6 6-2 0,6 7 1 15,2 11 1 1,7 1-3-16,5 0 2 0,5 22 1 16,0 6 13-1,0 4-1-15,-2 2-10 0,-3 1 6 16,-5-6 0-16,-5-3-5 0,-1-4-3 15,-7-7 5 1,-5 0-5-16,-1-5 0 0,-8-2-7 16,-5 10-51-1,-4 5-130-15</inkml:trace>
  <inkml:trace contextRef="#ctx0" brushRef="#br0" timeOffset="4845.41">4576 16527 264 0,'0'0'59'16,"0"0"-44"0,0 0-13-16,0 0-4 15,0 0-1-15,0 0 2 16,0 44 1-16,0 8 15 16,0 17 26-16,0 15-2 15,0 6-13-15,0 2-10 0,0-6-10 16,0-6 8-16,0-13 0 15,0-17-12-15,0-14 2 16,0-20 1-16,0-5-3 16,0-11-3-16,0 0 3 15,0 0-3-15,0 0 1 16,0-11-6-16,0-1 5 16,0-10 2-16,0-10-1 15,0-8 4-15,0-9-4 0,0-1 7 16,0-8-7-1,-2 1-3-15,-10-6 3 0,2-4 2 16,-2 0 0-16,1 4-4 16,5 9 4-16,-3 6-1 15,6 8-1-15,1 18-3 16,2 8 3-16,0 10 0 16,0 4-2-16,0 0-2 15,0 18-14-15,16 16 10 16,8 12 7-16,12 17 2 15,6 3 4-15,3 2 1 16,1-7-5-16,4 6-1 0,-6-4 2 16,1-6 4-1,-3-2-6-15,-2-11 1 0,-4-8-1 16,-8-14 1 0,-5-4 0-16,-9-8-2 0,-10-7 2 15,-4 2 2-15,0-1 0 16,0-4-2-16,-29 0 1 15,-16 0 17-15,-17 0-19 0,-9 0 4 16,-3 0-1 0,5-9 30-16,8 6-1 0,11-2-23 15,9 0-3 1,15 1-5-16,6-4-1 0,9 2-4 16,9-2-35-1,2 2-25-15,0-10-35 16,13-8-4-16,18-6 8 15,9-20-66-15</inkml:trace>
  <inkml:trace contextRef="#ctx0" brushRef="#br0" timeOffset="5104.52">4884 16565 222 0,'0'0'69'15,"0"0"-60"-15,0 0-8 0,0 0 12 16,0 0 0-1,46 104 4-15,-28-37 43 0,4 9-17 16,-4-4-11 0,3-2-5-16,-6-7-15 0,1-6 6 15,-3-7-10 1,1-9-7-16,-6-9-2 16,1-2 3-16,-5-8-5 15,3-4 3-15,-2-4-31 0,-3-2-22 16,0-6-4-16,-2-6-14 0,0 0-62 15,0 0-1 1</inkml:trace>
  <inkml:trace contextRef="#ctx0" brushRef="#br0" timeOffset="5322.97">5082 17295 69 0,'0'0'97'0,"0"0"-56"0,0 0-14 16,0 0-12 0,0 0 5-16,0 0-5 15,-15 0 1-15,15 0 28 16,0 0-14-16,0 0-23 15,0 0-7-15,8 0 0 16,9 0 25-16,8 0 0 16,2 0-16-16,2 0 3 0,0 0 1 15,-2 0-12-15,-2 0 0 16,-6-2 0-16,1-10-2 16,-2-7-4-16,-4-6-57 15,-1-11-43-15,-11-9-86 16</inkml:trace>
  <inkml:trace contextRef="#ctx0" brushRef="#br0" timeOffset="5535.69">4714 16606 478 0,'0'0'70'0,"0"0"-49"16,0 0-21-16,0 0-33 15,0 0 23-15,0 0 10 16,31-52-15-16,7 46 15 16,3-3-4-16,5-3 3 0,3 6-15 15,0-3-37 1,2 3-27-16,-3 6-93 16</inkml:trace>
  <inkml:trace contextRef="#ctx0" brushRef="#br0" timeOffset="5953.5">5325 16820 519 0,'0'0'28'16,"0"0"-28"-16,0 0-30 16,0 0 24-16,33 126 4 15,-13-74 3-15,-2-2-2 0,-2-10 2 16,-3-13 2-1,1-5-3-15,-6-12-6 16,-1-6 6-16,-5-4 0 16,0 0-15-16,-2 0 13 0,0-13 2 15,6-10 0 1,4-22 11-16,1-2-11 0,3-3 0 16,-3 8 1-1,-1 17 0-15,-3 11-2 0,-2 14 2 16,-1 0 1-16,1 0-2 15,1 4-14-15,3 14 3 16,5 8 11-16,1 10 6 16,5 0 3-16,3 4-7 15,4-8 5-15,2 2-7 16,-3-5-9-16,5-11-10 16,0-4-36-16,0-6-46 15,-2-8-23-15,-4-8-24 16</inkml:trace>
  <inkml:trace contextRef="#ctx0" brushRef="#br0" timeOffset="6193.18">5991 16900 110 0,'0'0'86'15,"0"0"-58"-15,0 0-14 16,0 0 26-16,0 0-8 16,0 0 1-16,-62-40-8 15,41 50 12-15,3 12 7 16,3 10-5-16,9 8-17 15,6 4-3-15,0 0 4 16,0-8-16-16,17-4 4 0,10-1-9 16,4-9 4-1,4-8-6-15,8 0-2 0,2-14 2 16,4 0 0 0,-1 0-5-16,-2-14-44 0,-2-17-39 15,-11-5-62-15</inkml:trace>
  <inkml:trace contextRef="#ctx0" brushRef="#br0" timeOffset="7063.12">4128 17026 176 0,'0'0'170'0,"0"0"-119"0,0 0-48 15,0 0 36-15,0 0-6 16,0 0-2-16,-2 0-5 16,2 0-4-16,0 0-22 15,0 0 0-15,0 0 0 16,0 0-5-16,0 0 3 16,0 0-33-16,0 0-28 15,9-6-62-15,-3-6-167 0</inkml:trace>
  <inkml:trace contextRef="#ctx0" brushRef="#br0" timeOffset="11543.57">4159 17074 99 0,'0'0'99'0,"0"0"-99"15,0 0-9-15,0 0 1 0,0 0 8 16,0 0 13-16,0 0 8 15,-6 0 13-15,6 0 5 16,0 0 3-16,0 0-16 16,0 0-9-16,0 0 10 15,0 0 7-15,0 0-6 16,0 0-12-16,0-4-12 16,0-10 6-16,0-4-4 15,0-3-3-15,0-2-3 0,0 5 1 16,0 0 4-1,0 0 0-15,0-4-4 0,0 0 4 16,-5 0 0 0,1 0-3-16,-5 4-3 0,2-4 2 15,-2 0 2 1,3 0-3-16,-4-6 3 0,4-3-3 16,-3-5 8-16,-3-4-7 0,2-6 5 15,-1 2 0 1,-1 0 4-16,1 0-10 15,1 4 2-15,0-1 1 16,-1 10-2-16,0-1 0 16,2 1-1-16,0 13 0 15,1-4 3-15,-2 8-2 0,-1-4 1 16,-4 0 3 0,-5-4 2-16,-3-4-4 0,-4-4-3 15,-4 2 1-15,0-4 5 16,0 2-6-16,-1 4 3 15,6 3-3-15,0 8 6 16,-1 3-3-16,0-3-1 16,-2 7 0-16,0 0 1 15,-4 6-3 1,1-6-1-16,1 5 1 0,0 0 0 16,2 3-4-16,2 0-3 15,0 0 7-15,-2 0 3 16,0 0-3-16,-2 6 0 15,2 2 2-15,2-2-2 16,0 6 0-16,4 3-2 16,0 2 2-16,-2 6-1 15,3-1 1-15,0 4-3 16,-2 2 3-16,3-3 0 16,0 2-1-16,0 1 1 0,3-2 0 15,3-4 1-15,1 6-1 16,3-6-2-16,0 0 2 15,2 0 0-15,0 0-2 16,0 2 2-16,3 7 0 16,1 5 0-16,-2 8 0 15,5 10-2-15,0 7 2 16,2 2 0-16,0-1-2 16,0 0 2-16,0 3 1 15,6-3 0-15,4-3-1 0,-1-7-2 16,-1 5 2-1,4-3 0-15,1 5 0 0,5-1 0 16,-1-5 0-16,6 2 0 16,2-3 0-16,2-2-4 15,-2-2 4-15,4-7 0 16,1-1-3-16,-4-4 3 16,6-4 0-16,-1 4 0 15,4 2 0-15,4-2-2 16,-1-4 2-16,-1-2 0 15,-1-10-7-15,-1 2 5 0,1-10 2 16,2 7-2 0,0-10 2-16,4 0-2 0,3 0 2 15,1 0 0 1,2-5-2-16,0 6 2 16,1-7-1-16,-7-3-4 15,-1 0 2-15,-5 0-9 0,-7 0 8 16,-5 0 3-16,-2 0-3 0,1-13 4 15,1-5 1 1,5-9 2-16,0-5-3 0,0-4 3 16,-7-2-3-1,-2 2 0-15,-7 8-6 0,-3 2 6 16,-8-5 0 0,-2 4 2-16,0 1-2 0,0-2 2 15,0 2-2-15,-12-1 1 16,1-1 3-16,3-2-4 15,-2-2 0-15,4 0 2 16,-1-2-2 0,1 6-2-16,-1 2 2 0,0 3 0 15,-2-2 0-15,3 0 0 16,-1 0 1-16,-2 3 2 16,4-6-3-16,-1 6 1 15,-1-1-1-15,3 5 0 16,-3 0 0-16,4 0 0 15,-3 3 1-15,0-8 3 16,-3-1-3-16,-3-2 1 0,-1-4 7 16,-1 2 0-1,3 2-8-15,-1 2 8 0,0-2-3 16,5 8-3 0,3 0-3-16,-2 0 1 0,1 5-1 15,-2 4 0-15,2 0 2 16,3 1-2-16,0 7 3 15,-2-3 0-15,-3-1-3 0,-2-4 0 16,0 1 0 0,-4-7 0-16,-1 3-28 0,1 2-15 15,-5-3-55 1,-11 4-130-16</inkml:trace>
  <inkml:trace contextRef="#ctx0" brushRef="#br0" timeOffset="14893.06">1437 18045 50 0,'0'0'20'0,"0"0"-18"15,0 0 1-15,0 0 3 16,0 0 12-16,0 0 0 15,-89-33-7-15,79 30-1 16,1-1 3-16,3 3-9 16,0-4-1-16,1 5-3 15,0 0-2-15,5 0 2 16,0 0 4-16,0 0-4 16,0 0 3-16,0 0 1 15,0 0 5-15,0 0 7 16,0 0 11-16,0 0 6 0,0 0 6 15,0 0-11 1,0 0-5-16,0 0-16 0,0-4 2 16,0 4-8-1,0 0 0-15,0 0-1 0,0 0 3 16,0 0-3 0,0 0 0-16,0 0 1 0,0 0 6 15,0 0 2-15,0 0-7 0,0 0 7 16,0 0-2-1,0 0-2-15,0 0 5 0,0 0-6 16,0 0 9 0,0 0-9-16,0 0-1 15,0 0-2-15,0 4 1 16,0-4-1-16,0 0-1 0,0 0 4 16,0 5 0-1,0-5 0-15,0 0-4 0,0 0 7 16,0 0 1-16,0 0-8 15,0 0 0-15,0 1 0 16,0-1-2-16,0 7 2 16,5 6 0-16,0-3 4 15,-1 4-2-15,0-7 2 16,0 2-1-16,1-3-2 16,-1 2 5-16,-1-2-6 15,2-2 1-15,-1 5-1 0,2-1 2 16,3 8-1-1,-2-5-2-15,4 7 3 0,0 0-1 16,3 5-1 0,1 8 3-16,1 0-3 0,3 1 5 15,4-6-5 1,-3-1 1-16,-2-6 2 16,-2-5-1-16,1-1-2 15,1 6 1-15,1-4-1 16,0-1 4-16,3 5-3 15,5 0-2-15,-2-7 3 0,4 5 2 16,-3-3-4-16,1 0 0 16,0 0 0-16,-3 1 2 15,5 0-2-15,0 3 0 16,7 0 3-16,2 0-2 16,-1 5-1-16,2-6-1 0,-4 6 1 15,1-5 2-15,-1-4 0 16,3 2-4-16,3-6 4 15,-4 0 0-15,5 2-2 16,4-2-4-16,0-2 4 16,5 1 4-16,-1-4-4 15,-2 2 0-15,4-7 1 16,4 3 3-16,1-3-4 16,1 0-3-1,0 0 3-15,-2 0 5 0,-3 0-4 16,3-7-2-16,-3-1 2 0,-1-9 2 15,-3 2-3 1,0-2 0-16,-2-1 0 0,3-1 3 16,6-2-2-1,-2-5-1-15,0 3 2 0,1-4 4 16,1-4-6 0,4-5-1-16,0-4 1 0,0-4 6 15,0-10-4-15,1 0-4 0,-6 2 4 16,-1 1 1-1,-5 11-3-15,-4 8-4 0,-5 6 4 16,-7 4 1 0,-2 4 2-16,-2-4-6 0,2-4 6 15,0-6-1 1,3-4-2-16,6-8-5 0,-7-1 5 16,3-5 3-1,0 2-2-15,-9 8-2 0,-1 3 2 16,-6 6 1-16,-4 5-2 15,-1 4-3-15,-4 0 3 16,1 4 3-16,1-2 0 16,1 0-6-16,-4 0 6 15,4-1-1-15,-5 3-2 16,4 4-6-16,-3 1 6 16,0-1 2-16,-1 1 1 15,-3 8-6-15,0-4 6 16,-2 6 2-16,-2 3-2 15,0-5-1-15,1-1 7 0,1 2-4 16,2-4-3 0,4-2-4-16,1-1 4 0,2 0-1 15,-4 3-1 1,0-2-5-16,-5 6 5 0,-2 0 2 16,-2 4 0-1,0 0-4-15,0 0 4 0,0 0 2 16,0 0-4-16,0 0-1 0,0 0 1 15,0 0 5 1,0 0-3-16,0 0 0 0,0 0-1 16,0 0 14-1,0 0-3-15,0 0-12 0,-6 4 0 16,-5 0 7 0,-5 0-7-16,-4 2-3 15,-4 2 3-15,-3 3-1 16,-2 0 1-16,-2-1-1 15,-5 8 1-15,0 0 4 16,-2 0-3-16,1 8-2 0,-1-3 3 16,-3 7-1-16,1-2-1 15,3 2-7-15,-1-6 7 16,7-2 3-16,4-8 0 16,9-3-6-16,7-6 6 15,4-1 4-15,7-4-7 16,0 0-4-16,0 0 4 15,0 0 0-15,0 0 1 16,0 0-2-16,0 0-4 0,0-4 4 16,0-1 1-1,0 3-4-15,3-3 4 0,10-5 1 16,9-2 1 0,3-3-4-16,6-2 4 0,2-1 3 15,3 0-5-15,4-4-4 16,0-1 4-16,2-3 3 15,-2 2-1-15,3-2-4 16,1 0 4-16,-4 4 0 16,3 5-2-16,-7-2-4 0,-5 13 4 15,-7-2 0 1,-2 4 2-16,-4 4-4 0,-2 0 4 16,-5 0-3-1,-2 0 1-15,-1 0-6 0,0 0 6 16,-2 0 3-16,-1 0-1 15,-1 0-4-15,-2 0 4 16,0 0 0-16,-2 0-2 16,0 0-6-16,0 0 6 15,0 0 2-15,0 4-2 16,0 6-1-16,0 2 0 16,0 10 1-16,0 11 7 15,0 11-2-15,-6 1 10 0,-7 8 0 16,1-3-11-1,-1-3 10-15,-1 3-11 0,3-5 11 16,1-9-14 0,-2 0-4-16,1-5 4 0,5-5 6 15,-3-4-4 1,-1-4-4-16,8-12 4 0,0 2 3 16,2-8-5-1,0 0-4-15,-2 0 4 0,0 0 2 16,0 0-2-16,-1 0-1 0,1 0-11 15,2 0 7 1,-2 0-20-16,2-4-33 0,0 4-39 16,0-10-71-1</inkml:trace>
  <inkml:trace contextRef="#ctx0" brushRef="#br0" timeOffset="18403.24">2081 16154 126 0,'0'0'45'0,"0"0"-1"15,0 0-5 1,0 0-7-16,0 0-6 0,0 0 2 16,0 0-5-1,0 0-10-15,-45-25 3 0,41 20 4 16,1 5-13 0,1-4-4-16,0 0-2 0,-4 0 5 15,-4-2-6-15,-1-2-4 16,-7-3 4-16,-4 3 7 15,0-1-6-15,-7 1 0 0,-2-2 2 16,-3 6 19 0,-3-7-6-16,-4 8-13 0,1-1-2 15,-2 4 3 1,-5-4-4-16,-5 4 0 0,-8 0 4 16,-7 0-1-1,-8 0-3-15,-3 11-4 0,0 8 4 16,-2 4 1-16,9 4 1 15,8 3-2-15,5 2 11 16,7 4-11-16,4 4 0 16,0-4 2-16,5 1-2 15,4 2 5-15,0 2-2 16,7-1-2-16,7 10-1 16,-3 6 6-16,7 2-6 15,-1 4-2-15,4-7 2 0,-1-1 4 16,0 4-3-1,0-9-1-15,10-4 4 0,3-1 5 16,5 5-5 0,0 1-2-16,0 7-2 15,0 6 3-15,9-1-3 16,6 0 0-16,5 0 0 16,1-2 3-16,0 2-3 15,4-3-2-15,2-7 2 0,0-6 1 16,0-2-1-16,6-9-1 15,-2 2 1-15,11 3 1 16,3 0-1-16,2 4-2 16,4-7 2-16,1 1 1 15,0-1-1-15,2-6-1 16,2-3 1-16,-2-2 2 16,-1-9-2-16,-2 2-2 0,-1-1 2 15,2-2 4 1,2-6-3-16,4 4-2 0,0-2 2 15,0-3 0-15,-2-8-1 16,-1-1-6-16,3 0 6 16,-2-10-1-16,0-12 1 15,0-3-2-15,-6-8-1 16,2-3 3-16,-10 2 0 16,-6-2-5-16,-7 0 5 15,-5 0 2-15,-4-4 1 16,3-10-6-16,1-13 6 15,-2-3-1-15,1-10-2 16,-10 0-5-16,-4 5 5 0,-6 3 3 16,-3 6-3-1,0 3 0-15,0 2 0 0,-7 3 3 16,-9 1-3 0,-2 3 0-16,-4 2 0 0,-5 4 3 15,3 2-3-15,-5 2 0 16,-5 1 0-16,1-3 4 15,-7-2-4-15,-5-3-1 0,-3 5 1 16,-4-3 7 0,0 1-4-16,4 4-1 0,-4 8 2 15,1 1 4 1,0 6 0-16,-3 6-7 0,5 6 6 16,5 5 2-1,4 6-3-15,4 2 3 0,2 0-4 16,5 0 3-16,3 2-8 15,6 6-5-15,4-4 5 16,3-1-2-16,7-3-18 16,-1 0-7-16,4 0-30 15,3 0-38-15,0 5-67 16,12 5-30-16</inkml:trace>
  <inkml:trace contextRef="#ctx0" brushRef="#br0" timeOffset="19221.1">5071 16409 10 0,'0'0'107'0,"0"0"-107"15,0 0-51-15</inkml:trace>
  <inkml:trace contextRef="#ctx0" brushRef="#br0" timeOffset="85889.59">3286 18177 37 0,'0'0'30'16,"0"0"-6"0,0 0 5-16,0 0-10 0,0 0-6 15,0 0 5-15,0 0-9 16,0 0-4-16,-80 18-1 15,77-18-2-15,-1 0 8 16,0 0 5-16,-1 0-1 16,0 0-1-16,3 0-2 15,2 0 10-15,0 0-9 16,0 0-11-16,0 0-2 16,0 0 0-16,0 0-2 0,0 0 1 15,0 0-4 1,0 0 5-16,7 0 0 0,17 9-4 15,7 0 5 1,12 1 1-16,4 3 0 0,6 0-1 16,5-4 2-16,7-4-2 15,4 4 0-15,1-1 1 16,-4-2-1-16,3 1 0 16,-2 4 1-16,-1 3-1 15,-3-2-1-15,1 6 1 0,-6-4 0 16,-6-2-4-1,-10-6 4-15,-13-3 0 0,-11-3 0 16,-7 0 0 0,-5 0-1-16,0 0 0 0,-4 4 1 15,2-4-4 1,0 0 4-16,-1 0 0 0,1 0 0 16,0 0 0-16,-2 0-3 15,1 0 3-15,-3 0-2 16,0 0-3-16,0 0 4 15,0 0 1-15,0-13 3 16,0-18 9-16,-5-8-6 0,-12-20-1 16,1 1-5-1,-1-4 1-15,1 4-1 16,5-4 1-16,1-10-1 16,4-5 0-16,-1-6 1 15,-4-16-1-15,-2 1 0 0,-3-5 0 16,-4 5 0-1,-3 0 0-15,-3 8 0 0,2 5 0 16,-1 6 1-16,0 6-1 16,3 2 0-16,3 8 1 15,-4 9-1 1,5 5 3-16,0 5-1 0,-2 2 0 16,1-2-2-16,-2-12 4 15,-3-3 1-15,-3 0-3 16,4-3 3-16,-1 8-2 0,4 9 2 15,2 1-3 1,1 8-1-16,3 2 4 16,3 6-5-16,2 6 1 15,3 4-1-15,-2 4 1 16,2 2-1-16,4 6 0 16,-3-10 1-16,-1 2-1 15,-4-10 0-15,2 2-1 16,-1 1 1-16,0 7 1 0,2 4-1 15,-2-1 0-15,3 5 4 16,-1-3-4-16,5 3 0 16,-1 6 0-16,3 0-1 15,0 0 1-15,0 0 0 16,0 0-3-16,0 0 3 16,0-2 0-16,0-2 0 15,0 2-3-15,0-2 3 16,0 4 1-16,0-4-1 15,0 4 0-15,0 0 0 16,0 0 0-16,0 0 0 0,0 0-5 16,0 0 5-1,0 0 2-15,0 0-1 0,0 0 1 16,0 0-1 0,-4 0 12-16,-7 0-1 0,-5 0-10 15,-8 4-2-15,-7 2 2 16,-8 11 2-16,-3-4-4 15,-4 9 0-15,-3 0 1 0,-1 5-1 16,2 5-1 0,1-3 1-16,-2 4 1 0,2 3 1 15,3-6-2 1,3-2 1-16,5-2-1 0,7-6 0 16,5 0-1-16,2-2 1 15,4-8 4-15,3 3-4 16,1-8 0-16,5-1 0 15,1-4 1-15,2 4 1 16,2-4-1-16,4 0-1 0,0 0 0 16,0 0 0-1,0 0-1-15,0 0 1 16,0 0 0-16,0 4 0 16,0-4-2-16,0 0 2 15,0 0 0-15,-2 2 0 0,0 2-1 16,0 4-6-16,-1 7 7 15,1 1 0-15,2 7-5 16,0 12 5-16,0 11 1 16,9 12 0-16,18 12-1 15,4 11 2 1,7 9-2-16,2 4 0 16,2 0 1-16,-4-10-1 15,-5 0 0-15,-4-3 1 0,-4 0-1 16,-5-2 0-16,-4 3 0 0,-3-2 0 15,0 1 0 1,-4-11 0-16,-2-6 0 0,-2-1 1 16,1-7-1-1,3-6-1-15,0 0 1 0,0-11 0 16,0-2 0 0,-3-15 0-16,0-4 0 0,-4-7 1 15,0-4-1-15,-2-5 0 0,0-2 0 16,2 2 0-1,-2-2 0-15,0 0 0 16,0 4 1-16,0-4-1 16,0 0 0-16,0 0 0 15,0 0 0-15,0 0 0 16,0 0 0-16,0 0 0 16,0 0 0-16,0 4 1 0,0 0-1 15,0 2-1 1,0 2 1-16,0-3 0 15,0 1-1-15,0 1 1 16,2 1-10-16,11 2-32 16,14 9-42-16,4-4 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8:55:57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4718 15627 41 0,'0'0'0'0,"0"0"4"0,0 0 0 16,0 0-4-1,0 0 0-15,-13-115 0 0,13 97 4 16,0 4 0-1,0 11-4-15,3 3 4 0,1 0-4 16,2 0-16 0,4 0-29-16</inkml:trace>
  <inkml:trace contextRef="#ctx0" brushRef="#br0" timeOffset="10148.36">4059 15615 214 0,'0'0'46'16,"0"0"-35"-16,0 0-11 15,0 0 35-15,0 0 11 16,0 0-19-16,0 0-16 0,-6 64 30 15,14-27 4 1,5 1-20-16,3 1-10 16,4 1-6-16,2-4 1 15,7 0-6-15,9 1-3 16,7-3 2-16,6-2-2 16,5-4 0-16,-3-6-2 15,1-6 2-15,-8-10 1 0,-5-2-2 16,-12-4-2-16,-7 0 2 15,-8 0 10 1,-6-10-8-16,1-16 2 0,-5-4 0 16,2-2 6-1,-4 0-10-15,0 5-1 0,-2 2 1 16,2 6 2-16,-2 9-1 16,0 2-2-16,0 8 2 15,0 0 2-15,0 0-3 16,0 0-9-16,0 0 3 15,0 10 2-15,2 17 2 0,11 13 2 16,5 16 2-16,2 12 1 16,2 8-3-16,-1 5-1 15,-8-2 1-15,-9 6 0 16,-4 1 5-16,0 2-6 16,-11 6 2-16,-9-6 4 15,-4-1-2-15,2-7 3 16,-5-4 1-16,-5-4 0 15,1-1-6-15,-6-9 2 16,-6-12-1-16,-4-6 13 16,2-12-3-16,1-16-5 15,2-1 2-15,6-15 1 16,2 0-9-16,9 0-2 0,0-5 2 16,4-9-4-16,3-4 1 15,5-8-10-15,5 0 8 16,1-2 1-16,7-8-23 15,0 2 3-15,4-7-9 16,16 0-9-16,2 6-40 0,10 8-25 16,1-4-78-1</inkml:trace>
  <inkml:trace contextRef="#ctx0" brushRef="#br0" timeOffset="10786.98">5429 16036 390 0,'0'0'33'0,"0"0"-32"0,0 0-1 16,0 0 5-16,0 0-3 15,0 0 4 1,4 0-4-16,10 0 5 0,7 0-1 16,2 0 19-16,9 0 10 15,3 0-17-15,6 0-5 16,-4-2-11-16,1-2 6 15,0 0-8-15,-2-4-3 16,-7 3 3-16,-5 0 0 16,-8 5-11-16,-9 0-30 15,-7 0-40-15,0 0-19 16,-13 10-97-16</inkml:trace>
  <inkml:trace contextRef="#ctx0" brushRef="#br0" timeOffset="11007.32">5418 16387 351 0,'0'0'49'0,"0"0"-49"16,0 0 0-1,0 0 21-15,0 0-4 0,0 0 1 16,143 0-18-16,-99 0 1 15,6-8-1-15,2-6 0 16,7 1-28 0,3-6-110-16</inkml:trace>
  <inkml:trace contextRef="#ctx0" brushRef="#br0" timeOffset="12328.9">6646 15905 319 0,'0'0'45'15,"0"0"-43"-15,0 0 23 16,0 0 9-16,0 0-1 16,0 0-12-16,-96-9-16 15,87 9 2-15,-2 0 8 16,0 2-11-16,-5 13 3 0,-1 9-2 15,-1 7 8 1,-1 9-10-16,4 0-2 0,1 4 3 16,4 1 4-1,5 4-6-15,5-5-4 0,0-1 4 16,0-4 2-16,13-3-4 0,14-1-10 16,9-3 10-1,9-6-4-15,11-5 1 16,6-6 1-16,5-11 3 15,1-4-1-15,-1 0 0 0,-5 0-7 16,-10-14 7 0,-10-6 0-16,-6 0-4 15,-10-2 1-15,-5-4 3 16,-5-5-1-16,-8-5 1 16,-5 0-2-16,-3-6 2 0,0 0 3 15,-3-4 0-15,-13 2-6 16,-3-2 6-16,-4 2 0 15,-4 4-3-15,1 4-6 16,-8 2 6-16,-1 7 0 16,-3 8-2-16,-7 11-7 15,-1-1 0-15,-4 9 9 16,-3 0 1-16,4 13-1 0,9 8 0 16,9-2-1-1,13-2 1-15,9 1 0 0,9-5-1 16,0 1-3-1,0 0 4-15,11-1-10 16,10 2 10-16,2 1-2 16,4-10 1-16,4 6 1 0,3-8 0 15,4-4 2 1,2 0-1-16,2 0-1 0,3-8-2 16,1-14-18-16,0-5-106 15,-9 4-180-15</inkml:trace>
  <inkml:trace contextRef="#ctx0" brushRef="#br0" timeOffset="12987.05">7517 16388 44 0,'0'0'171'16,"0"0"-162"-16,0 0-9 16,0 0 8-16,0 0 7 15,0 0 10-15,-87 93-15 0,85-68-3 31,2 4 13-31,0 1 5 0,0 6-8 0,0-8-8 16,0-6-5 0,0-4 5-16,16-6-9 0,-1-1-6 15,3-4 6 1,5-2 0-16,-2-5 1 0,6 0 2 16,4 0-1-16,-4-5 4 15,2-11-6 1,-8-2-5-16,-8-1-3 0,-3-8 6 15,-4 1 1-15,-6-6-2 16,0 2 6-16,0 3 1 16,-12 0 2-16,-13-1-5 15,1 6 11-15,-2-4 2 16,1 12-2-16,2-2 5 0,6 6-3 16,1 5-5-1,7 5-9-15,3 0-1 0,1 0-3 16,2 0-13-1,1 0-31-15,2 0-50 0,0 0-107 16</inkml:trace>
  <inkml:trace contextRef="#ctx0" brushRef="#br0" timeOffset="14087.26">8263 15775 149 0,'0'0'50'0,"0"0"-46"16,0 0 9-16,0 0 0 0,0 0 0 15,0 0 3 1,0 0 0 0,0 0-1-16,0 0 13 0,0 0 0 15,0 0 3-15,-2 6-11 16,2 6-13-16,0 6 10 16,0 4 14-16,0 10-9 15,2 5-3-15,10-2-9 16,-1 4 14-16,2-3-15 15,-2-5-8-15,0 0 4 16,1-3 4-16,-3-1-8 0,-3-4-1 16,0-2 4-16,2-4 0 15,-4-7-4 1,-2 0-4-16,3-2 4 0,-3-8 0 16,0 0-20-16,-2 0-26 15,0 0-20-15,0 0 0 16,0-10-96-16</inkml:trace>
  <inkml:trace contextRef="#ctx0" brushRef="#br0" timeOffset="14377.02">8014 16120 232 0,'0'0'104'0,"0"0"-104"15,0 0 0 1,0 0 38-16,0 0 15 0,0 0-20 16,95 11-20-16,-50-11 9 15,4-7 1-15,7-11-11 16,-2-1-6-16,-3 2-4 15,-7-1-2 1,-4 2-9-16,-9 6-70 0,-10 0-99 16</inkml:trace>
  <inkml:trace contextRef="#ctx0" brushRef="#br0" timeOffset="29620.53">9289 15681 14 0,'0'0'334'16,"0"0"-314"-16,0 0-10 0,0 0 1 15,0 0 21 1,0 0 4-16,0 0-13 16,-119-4-20-16,101 22 2 15,-1-1 9-15,1 8 15 16,-3 4-14-16,0 7-8 0,0 4 4 16,1 10 3-1,5 4-12-15,3-1 6 0,10 4-6 16,2-1 7-16,0-4-9 15,20-6 0 1,9-6 0-16,9-6 0 16,2-6-1-16,7-6 1 15,5-4-1-15,6-5 0 0,4-10 1 16,9-3-5-16,2 0 5 16,5-16 8-16,-2-7-7 15,-7-8-1-15,-13-5 2 16,-9-3 3-16,-12-5-5 15,-12-6 3-15,-6-3-3 16,-13-1 6-16,-4 0-4 16,-6-1-3-16,-30 1 3 15,-10 1 0-15,-14 8-2 16,-8 7-10-16,-3 10 10 0,2 6-2 16,7 8 0-16,4 10 1 15,11 4 2 1,5 0 4-16,4 13-5 0,7 6-8 15,8-1 8-15,13-2 0 16,5 0 0-16,5 1 0 16,0 0 0-16,3 5-2 15,16-4 2-15,8 4-8 16,6-7 8-16,8-2 0 16,7-1 0-16,8-6-2 15,9-2 2-15,6-4 2 16,-1 0-2-16,-2 0-19 15,-5 0-44-15,-5 0-32 16,-4 0-44-16,-8 4-77 16</inkml:trace>
  <inkml:trace contextRef="#ctx0" brushRef="#br0" timeOffset="29937.15">10382 15986 273 0,'0'0'93'0,"0"0"-78"16,0 0-14-16,0 0 22 0,0 0 1 15,0 0-3 1,29 84 13-16,-18-40 0 15,-1 6-5-15,-6-2 5 16,0 2-21-16,-2-6 0 0,3-3-13 16,-1-5-1-1,-2-10 1-15,6-8 1 0,-4-4-1 16,0-6-24-16,3-2-81 16,-1-6-52-1</inkml:trace>
  <inkml:trace contextRef="#ctx0" brushRef="#br0" timeOffset="30421.9">11427 15387 227 0,'0'0'104'0,"0"0"-86"16,0 0-7-16,0 0 7 16,0 0 19-16,0 0-1 15,-42 13-18-15,26 5 8 16,-3 12-1-16,-8 12 12 0,-10 15-13 16,-2 11-8-1,-10 8 3-15,0 4 8 0,5-8-20 16,3-2 1-16,7-11-6 15,10-9 7-15,7-10-9 16,3-10-5-16,7-8 5 16,3-5 0-1,2-11-4-15,2 3-24 0,0-9-53 16,-2 0-22-16,-1 0-9 16</inkml:trace>
  <inkml:trace contextRef="#ctx0" brushRef="#br0" timeOffset="30737.18">10833 15681 176 0,'0'0'195'0,"0"0"-161"15,0 0-24 1,0 0 11-16,0 0 6 15,0 0-3-15,62 68 5 16,-29-24 16-16,3 0-16 16,-3-4-10-16,-2-2 3 15,3-4-12-15,-3-3 6 0,0-3-16 16,-2-2 1-16,0-4-1 16,0 1 6-16,-2-4-6 15,0-3 0-15,-6-1-20 16,2-13-28-1,2 3-62-15,2-5-31 0,2 0-69 16</inkml:trace>
  <inkml:trace contextRef="#ctx0" brushRef="#br0" timeOffset="31087.23">11704 15980 216 0,'0'0'197'0,"0"0"-139"0,0 0-47 16,0 0-10-1,0 0 11-15,0 0 26 16,0 86-10-16,8-42 5 16,0 0 0-16,-2 2 9 15,1-10-10-15,-3 1-20 16,2-4-5-16,2-9-3 0,-4-3-4 16,3-4 0-16,1-6-20 15,6-3-38 1,1-4-95-16,-1-4-146 0</inkml:trace>
  <inkml:trace contextRef="#ctx0" brushRef="#br0" timeOffset="31716.91">12646 15540 192 0,'0'0'76'0,"0"0"-55"16,0 0-7-16,0 0 20 16,0 0 5-16,0 0-16 0,-7 34-17 15,7 3 30 1,12 7 29-16,-2 10-12 0,-1 3-6 15,-1 6-12 1,-2-5-2-16,-4 1-18 0,-2-1-11 16,0-6 3-1,0-6-2-15,2-11-4 0,1-4-2 16,3-9 1-16,-2-12-4 16,2-6-21-16,0-4-64 15,-4 0-59-15,-2-18-89 16</inkml:trace>
  <inkml:trace contextRef="#ctx0" brushRef="#br0" timeOffset="31936.99">12466 15946 487 0,'0'0'48'0,"0"0"-48"16,0 0-9-16,0 0 9 15,0 0 2-15,0 0-2 16,166-33-3-16,-95 16 3 16,-5-6 0-1,-6 5 0-15,-7 0-21 0,-6 2-26 16,-5 1 1-16,1 7-17 16,3 3-64-16,4-3-56 15</inkml:trace>
  <inkml:trace contextRef="#ctx0" brushRef="#br0" timeOffset="32667.22">13629 15530 330 0,'0'0'58'16,"0"0"-31"-16,0 0 17 15,0 0 2-15,-118-47-9 16,87 47-12-16,-3 0-3 15,-7 0-21-15,0 15 3 16,3 14-2-16,-3 5 8 16,8 10-7-16,6 10-6 15,7-1 6-15,11 10 1 0,9-1-4 16,0 0-6-16,7-2 6 16,18-3 2-16,3-11-1 15,6-6-2-15,2-6 2 16,6-10-5-16,9-5 4 15,2-12-12-15,7-7 12 16,3 0 0-16,2-22 0 16,-2-8 0-16,-6-2-6 15,-8-4 6-15,-9-4 0 16,-11 4-2-16,-7 0 2 0,-11 1 6 16,-3 3-4-16,-8 0-2 15,0-4 1-15,-21 2 8 16,-14-2-9-16,-15-1-6 15,-10-7 6-15,-4 0 0 16,1 3-6-16,5 10 2 16,14 6 3-16,9 14 1 0,12 7 0 15,9 4 1 1,8 0-1-16,6 0 0 16,0 0 0-16,0 0-1 15,0 4 1-15,0 10-1 16,2-1 1-16,18 1-11 0,5-5 11 15,10 4-2-15,10-5-1 16,8-2 2-16,8-2 2 16,-1-4 1-16,0 1-2 15,0-1-56-15,-4 7-55 16,-3-7-100-16</inkml:trace>
  <inkml:trace contextRef="#ctx0" brushRef="#br0" timeOffset="33247.4">14392 15861 358 0,'0'0'69'0,"0"0"-69"0,0 0 2 16,0 0-2-16,0 0 8 16,0 0-5-1,-17-13-2-15,17 13-1 0,0-6 15 16,2 1 10-16,11 1-8 15,1 0 2-15,3 4-16 16,-3 0 7 0,-1 0-10-16,-4 0-6 0,-4 0 6 15,0 6 1-15,-5 18 0 16,0 13 10-16,-7 4-7 16,-13 8 10-16,-5-5-11 15,2-4-2-15,2-4 4 16,1-5 9-16,1 5-13 15,2-5 5-15,1 5-6 16,1 0 9-16,3-6-9 16,6-3-4-16,3-8 4 15,3-3 0-15,0-5-2 16,0-7 0-16,17-4-6 0,2 0 8 16,8 0 0-16,4 0-4 15,0 0 4-15,2-12-1 16,-3 2-8-16,-1 1-17 15,0 0-39-15,2-4-40 16,-2 0-140-16</inkml:trace>
  <inkml:trace contextRef="#ctx0" brushRef="#br0" timeOffset="33677.28">15406 15441 358 0,'0'0'104'0,"0"0"-87"0,0 0 2 15,0 0 24 1,0 0-5-16,0 0-35 0,-131 143 2 16,64-54 4-16,-15 4 28 0,-5 2-18 15,7-1 5 1,10-6-13-16,22-7-1 15,14-15-10-15,10-8-7 16,5-12 7-16,7-11 0 16,5-12-9-16,5-10-27 15,2-10-27-15,0-3-7 0,0-3-35 16,9-24-57-16,7-13-83 16</inkml:trace>
  <inkml:trace contextRef="#ctx0" brushRef="#br0" timeOffset="33931.39">14725 15737 150 0,'0'0'339'16,"0"0"-318"-16,0 0-21 0,0 0-6 15,0 0 6 1,0 0 18-16,89 42 0 15,-42-6-6-15,-1 4 7 16,0 3 6-16,-4 1-12 0,-5-5 1 16,-1 2-13-1,-1-9 7-15,-4-2-8 16,1-2-17-16,-1-4-45 16,-2-6-61-16,0-8-101 15</inkml:trace>
  <inkml:trace contextRef="#ctx0" brushRef="#br0" timeOffset="34456.94">15375 16008 313 0,'0'0'99'0,"0"0"-78"16,0 0 2-16,0 0 35 15,0 0-29 1,0 0-26-16,29-49-4 0,-2 36 6 16,2-2 1-1,-2 7-1-15,-7 3-3 0,-5 5 6 16,-4 0 3-16,1 0-11 16,-8 18 8-16,-2 5-6 15,-2 11 17-15,0 9-9 0,-2 1-9 16,-16 0 5-1,1 5 0-15,-1-12-3 0,-3 1-6 16,8-6 6 0,2-10 1-16,4 0-4 0,5-3-5 15,2-6 5 1,0-1 3-16,0 3-3 0,0 3 0 16,0-8 0-16,2 2 0 0,10-4 0 15,1-2-7 1,3 2 7-16,6-6 12 15,4 0-9-15,11-2 1 16,5 0-1-16,9-4 6 0,4-14-9 16,5 0-3-1,-2-4 3-15,-6 6 6 0,-8 1-4 16,-13 6-4-16,-10 5 4 16,-13-1-7-16,-3 1-2 15,-5 4-88-15,0 0-166 16</inkml:trace>
  <inkml:trace contextRef="#ctx0" brushRef="#br0" timeOffset="38916.87">21380 15691 300 0,'0'0'56'16,"0"0"-25"-16,0 0-18 15,0 0 33-15,0 0 12 16,0 0-16-16,-38-6-31 16,38 6-6-16,-2 0-3 15,-2 27 6-15,2 10-2 0,-3 20 2 16,2 10 8-16,3 0 9 16,0 1-15-16,3-10-2 15,17-12-7-15,7-12 5 16,2-7-6-16,2-10-5 15,-4-11 5-15,-3-6 0 16,-2 0 2-16,-2 0-3 16,3-23 2-16,-1-8 10 0,-2-9-11 15,-2 0 1 1,-7-4-1-16,0 3 4 16,-4 10-1-16,0 8-6 0,-3 9 6 15,0 14-5 1,0 0 2-16,6 0-15 0,3 22 15 15,12 19 4-15,2 13-2 16,4 7-4-16,2 6 8 16,-4 5-2-16,2 0-4 15,-4 17-2-15,-7 9 2 16,-9 15 2-16,-11 2 2 0,0-2-8 16,-9-15 8-1,-17-5-1-15,1-22-3 0,-6-4-3 16,-2-13 3-1,-6-7 5-15,-12-8-3 0,-7-1-4 16,-8-6 7 0,-6-10-3-16,1-11-2 0,4-11 3 15,3 0-2 1,5-19 9-16,8-9-9 0,5-8-1 16,5-2 5-16,12-2-5 0,9 4 0 15,9 3-4 1,6 3 4-16,5 7 0 15,0-4-2-15,10-3 1 16,19 2-8-16,13-8-1 16,12 0-36-16,14-4-52 15,12 1-63-15,-6-6-164 16</inkml:trace>
  <inkml:trace contextRef="#ctx0" brushRef="#br0" timeOffset="39372">22379 16186 378 0,'0'0'88'0,"0"0"-86"16,0 0-2-16,0 0 0 16,0 0 12-16,0 0 3 15,108-52-12-15,-58 47 16 16,8 0 1-16,0-3 14 16,4 2-19-16,-5-2-13 15,-7 2 2-15,-8 2-1 16,-11 4-1-16,-9-5-4 15,-8 5-15-15,-7 0-32 16,-5 0-60-16,-2 0-82 0</inkml:trace>
  <inkml:trace contextRef="#ctx0" brushRef="#br0" timeOffset="39597.08">22333 16467 388 0,'0'0'87'0,"0"0"-85"0,0 0-2 15,0 0 23 1,0 0 9-16,163 32-25 16,-89-32-4-16,6-14-3 0,5-9 0 15,4-6-18-15,-7 1-49 16,-8-3-74-16,-21 4-139 15</inkml:trace>
  <inkml:trace contextRef="#ctx0" brushRef="#br0" timeOffset="40716.81">23775 15898 340 0,'0'0'49'0,"0"0"-44"16,0 0 26-16,0 0 6 16,-133-19 3-16,106 36-22 0,-2 14-16 15,-2 14 4 1,2 17 5-16,2 10-3 0,7 1 9 16,11 2-9-16,7 0 3 15,2 1-11-15,2-8 4 16,18-6-4-16,7-4 0 15,2-14 1-15,7-8-2 16,6-17-3-16,11-7 4 16,12-12 0-16,8 0-2 15,10-27 2-15,-3-13 4 16,-6-8-3-16,-10 2-1 0,-12 2 1 16,-19 0-1-1,-10 4 0-15,-17-1 4 16,-6 1-4-16,-4-1 4 15,-30-2-3-15,-11 1-1 0,-11-6-1 16,-6 0 1 0,-3 2 0-16,5 10-6 0,7 5 5 15,6 18-7-15,5 4-4 16,1 9 8-16,6 0-5 16,6 0 9-16,6 9 0 0,10-2-9 15,7 12 9 1,4-1 0-16,2 0 1 0,0 8-2 15,0-4-1 1,15 2 2-16,10-2 0 0,4 0 4 16,8-9-2-1,11-4 7-15,6-5-5 0,10-4 2 16,5 0-3-16,-3-9-2 16,-1-8-1-16,-3-1-12 15,1 1-71-15,-12-2-113 16</inkml:trace>
  <inkml:trace contextRef="#ctx0" brushRef="#br0" timeOffset="41236.82">24392 16423 132 0,'0'0'251'15,"0"0"-234"-15,0 0-1 16,0 0 35-16,0 0-40 15,-140 54 0-15,116-25-5 16,3 13-1-16,6-5-3 16,4 1 3-16,4 2-2 15,7-4-3-15,0-8 1 16,0 3-1-16,11-5 0 16,11-8-6-16,7-4 5 0,3-8 0 15,7-6 1-15,2 0-1 16,1-2-4-16,-2-20 5 15,-7-8 0-15,-6-7 0 16,-6-2 0-16,-11-7 1 16,-7 1 1-16,-3 5 0 15,-7 0 0-15,-15 10 14 16,-7 6 21-16,3 4-11 16,1 10 3-16,2 2-20 15,1 6-9-15,2 2-1 16,0 0-18-16,5 2-21 15,7 16-39-15,6 2-60 0,2-10-182 16</inkml:trace>
  <inkml:trace contextRef="#ctx0" brushRef="#br0" timeOffset="41779.48">25473 15859 70 0,'0'0'357'0,"0"0"-333"0,0 0-20 16,0 0-3-16,0 0 10 0,-23 109 25 16,23-55-11-1,12 4 6-15,-1-1 6 0,-2-4-16 16,0-9 1-1,0-2-10-15,-1-12-7 0,0-2-5 16,-4-6-1 0,-2-4-3-16,-2-5-12 0,0 1-93 15,0-10-84 1</inkml:trace>
  <inkml:trace contextRef="#ctx0" brushRef="#br0" timeOffset="41996.96">25078 16234 487 0,'0'0'76'16,"0"0"-76"-16,0 0-1 0,0 0 1 16,0 0 12-16,164 10-9 15,-100-10-2-15,5 0-2 16,0-10 1-16,0-1-16 15,7-8-69 1,-7 5-54-16,-9-3-144 0</inkml:trace>
  <inkml:trace contextRef="#ctx0" brushRef="#br0" timeOffset="42796.84">26284 16004 388 0,'0'0'84'0,"0"0"-73"0,0 0-3 16,0 0 32-1,0 0-27-15,-134-5 0 16,110 32-12-16,0 3 2 0,-1 12-3 16,3 10 3-16,5 6 15 15,11 1-3-15,6 3-13 16,0-4 11-16,6-4-12 16,27-4 1-16,9-6-2 15,13-4 1-15,6-14 0 0,5-4-1 16,-1-12-3-1,-5-6 3-15,-8-4 0 0,-8 0-5 16,-7-10-3 0,-1-16 2-16,-5-8 6 0,0-8 0 15,-4-2-3 1,-9 0 3-16,-7 0 2 16,-4 3 0-16,-7 1-2 0,0 4 2 15,-11-4 1-15,-20 4-3 16,-9-4-1-16,-12-4 1 15,-6 7 0-15,-2 1-17 16,2 15 1-16,7 11 10 16,4 10 3-16,1 0 1 15,5 14-4-15,3 8 6 0,9 0 0 16,10 0-3-16,7-4 3 16,10 3 0-1,2-2 0-15,0-1-2 0,25 0-3 16,6 0 5-1,7-4 10-15,9-2-10 0,-1-2 6 16,6-6-3 0,-4 0-1-16,2-4-2 0,-1 0-8 15,-1 0-19 1,6 0-77-16,-4 0-73 0</inkml:trace>
  <inkml:trace contextRef="#ctx0" brushRef="#br0" timeOffset="43117.11">26902 16418 315 0,'0'0'187'0,"0"0"-170"0,0 0-17 16,0 0 17 0,0 0 8-16,0 0 1 0,6 130-11 15,-2-95-15 1,-4 1 11-16,0-4 3 16,0-2-2-16,0-2-11 15,0-1 4-15,0-5-5 16,0-4 0-16,0-4-2 15,0-2-14-15,0-6-71 0,0-2-67 16,11-4-146-16</inkml:trace>
  <inkml:trace contextRef="#ctx0" brushRef="#br0" timeOffset="43653.71">27779 15963 363 0,'0'0'34'0,"0"0"-25"15,0 0 36-15,0 0 40 16,0 0-24-1,0 0-31-15,-9-9-15 0,2 9-8 16,-4 14 15-16,-9 11-4 16,-11 18-17-16,-16 8 9 15,-11 12 2-15,-11 1 7 16,-3 10-2-16,1-1-13 16,11-5 15-16,12-2-9 0,7-12-7 15,14-5-3 1,8-14 0-16,3-9 3 0,5-4-3 15,7-7-8 1,1-12 4-16,3 2-31 0,0-5-56 16,0 0-18-1,0-8-32-15,13-25-84 0</inkml:trace>
  <inkml:trace contextRef="#ctx0" brushRef="#br0" timeOffset="43947.08">27064 15999 477 0,'0'0'26'0,"0"0"-24"0,0 0-2 16,0 0 4-16,0 0 35 15,113 111 11 1,-61-57-8-16,1-4-4 0,1 3 7 15,3-14 4 1,5 2-16-16,8-1-24 16,6 0 11-16,0-5-17 15,-1-2 2-15,-8-7-5 16,-13-4-10-16,-15-4 8 0,-16-4-27 16,-10-4-76-16,-13 6-32 15,-9-12-224-15</inkml:trace>
  <inkml:trace contextRef="#ctx0" brushRef="#br0" timeOffset="75557.28">7027 16768 199 0,'0'0'30'16,"0"0"-25"-1,0 0 5-15,-23 106-10 0,14-22 1 16,9 14 0-16,0 7 7 16,0-7 5-16,0-9-3 15,7-14 5-15,3-12 1 16,-4-19-14-16,0-4 4 15,1-17-3-15,0-4 2 16,-4-7-5-16,-1-6 4 16,0 1-4-16,-2-2 3 0,0-1-3 15,0 0 0 1,2-4-10-16,-2 0-30 0,2 0-54 16,0 0-74-1</inkml:trace>
  <inkml:trace contextRef="#ctx0" brushRef="#br0" timeOffset="76397.1">9917 17023 151 0,'0'0'22'0,"0"0"-22"0,0 0-13 16,0 0 13-16,0 0 6 16,0 0-5-16,0 0 2 15,-25-19 2-15,25 19 8 16,0 0-2-16,0 0-2 15,0 0-2-15,0 0-2 0,0 0-3 16,0 0-4 0,0 13 6-16,0 18-1 0,0 23 18 15,0 17 4 1,0 10 7-16,0-10-2 0,14-9-20 16,-1-12 5-16,3-10-7 15,1-4 5 1,-1-6-13-16,-3-7 1 0,1 3-1 15,-1-6 6-15,-2 2-6 16,-4 4 0-16,2 0-18 16,2 2-55-16,3-2-67 15</inkml:trace>
  <inkml:trace contextRef="#ctx0" brushRef="#br0" timeOffset="76946.66">13163 17173 10 0,'0'0'0'0</inkml:trace>
  <inkml:trace contextRef="#ctx0" brushRef="#br0" timeOffset="77296.67">13691 16936 111 0,'0'0'60'0,"0"0"-42"16,0 0 13-16,0 0 17 0,0 0-6 16,0 0 3-1,53 112 6-15,-32-45-23 0,-1 9-6 16,-5 4 1-1,3 5 5-15,-3 4-17 0,-1 2-10 16,-1 2 2 0,0-12-3-16,-3-3-2 0,-6-2-18 15,-4-3-51-15,2 2-51 16,-2-12-126-16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8:58:36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23330 3771 25 0,'0'0'28'0,"0"0"-2"0,0 0 3 15,0 0-4 1,0 0 12-16,0 0-26 0,0 0-2 16,0 0 4-1,0 0-9-15,0 0 1 0,0 0-4 16,0 0 7-16,0 0 2 16,0 0-3-16,-3-50 4 15,3 50 4-15,0 0-6 16,0 0 0-16,0 0-7 15,0 0 7-15,0 0-1 16,0 0-6-16,0-1 8 16,0 1 0-16,0 0-5 15,0 0 0-15,0 0-5 0,0-3 8 16,0-1-5-16,0 0-2 16,0-3 2-16,0-4 4 15,0 2-6-15,-2-4 1 16,-5 3-1-16,1 0 3 15,-1 2-4-15,3 2 2 16,-3 3-2-16,2-2 7 16,1 4-7-16,0-2 0 15,-1 1 0-15,3 2 1 0,-4-2-1 16,0-2 1-16,0 2 0 16,2-2 3-16,-3 0-3 15,-5 0-1-15,-1-2 0 16,-5 0 7-16,-1-4-7 15,-2 2-6-15,-1 2 6 16,0 0 1 0,-2 2-1-16,1 4 0 0,-2-3-1 15,2 3 1-15,0 0 0 16,0 0 1-16,6 0-1 16,1 0 6-16,3 0-5 0,1 0-2 15,4 0 2 1,-1 0 1-16,-3 0-2 0,2 0-4 15,-1 0 4 1,-3 0 0-16,-3 0-4 0,-2 9 2 16,-5 5 2-1,-3 3 2-15,-2 2-2 16,0 4-2-16,-2-4 2 0,-1-1 2 16,1 0 1-16,4-5-6 15,6-2 6-15,3 2-1 16,0-1-2-16,0-1-5 15,5 4 5-15,1-2 3 0,2 3-3 16,1 5-3 0,-5 5 3-16,1 0 3 0,-3 2-3 15,1-2-5 1,-3 4 5-16,-3-2 2 16,2 3 1-16,1-6-6 0,5-6 6 15,4-6-2-15,4-2-1 16,0-6-5-16,3 1 5 15,0 1 4-15,-2 1-4 16,2 3-3-16,0 6 1 16,-1 5 2-16,1 4 0 15,2 2-3-15,0-1 3 16,0-2 2-16,0 1-1 0,0-2-2 16,0-1 2-1,0-4 0-15,0-3-1 16,0 2-6-16,0-2 6 15,7 2 0-15,3-2 2 16,7 1-4-16,-2-2 4 16,1 0-1-16,1 1-1 15,6 0-1-15,-1-2 1 16,3 4 2-16,1-3-2 16,5 2-1-16,7-3 1 0,0-2 2 15,2 0-2-15,-2-2-2 16,-2 0 2-16,-3 0 2 15,5-2-1-15,-2-1-2 16,1-1 2-16,2 0 0 16,-4-1-1-16,-3-1-2 15,-1 0 2-15,-2 2 2 16,0-2-2-16,-3 0 0 0</inkml:trace>
  <inkml:trace contextRef="#ctx0" brushRef="#br0" timeOffset="3719.99">23102 4714 3 0,'0'0'11'16,"0"0"3"-16,0 0 1 0,0 0 6 15,0 0 2-15,0 0-6 16,0 0 2-16,-2 0-10 16,2 0-4-1,0 0-5-15,0 0 0 0,0 0 0 16,0 0 0-16,0 0-1 16,0 0 1-16,0 0 0 15,0 0 0-15,0 0 0 0,0 0 0 16,0 2 0-1,0-1 3-15,0 4 0 0,11-5 3 16,5 0-2 0,4 0 2-16,4 0-1 15,1 0-3-15,-1 0 4 16,3 0-1-16,-2 0-4 0,-1 0 1 16,3-2 1-16,-1-4 1 15,4 1 2-15,1-4-3 16,0-1-2-16,-2 2 4 15,2-4-5-15,-4 1 1 16,2-4 0-16,-2-1 3 16,-2 2 0-16,-4 0-4 15,0 2 2-15,-3 0 1 0,-1 0-1 16,1-2-1-16,2-2 0 16,0-1 0-16,-2 2-1 15,-5 2 1-15,-2 3-1 16,-7 1 3-16,2-2-2 15,-4-3 0-15,0 3 1 16,-2-2 0 0,0-3 1-16,0-3-3 0,0 0 3 15,0-3-3-15,0 2 2 16,0 2-2-16,0 0 0 16,0 2 0-16,0 2 0 0,0 0 0 15,0 4 0 1,0-2 0-16,0 0 1 0,0 2-1 15,0 0 0 1,0 0 0-16,0 0 0 0,-4 0 1 16,-2 0-1-1,0 0 3-15,-1 0-2 0,-1 0-1 16,-2-4 2-16,2-2-1 16,-1-2-1-16,2 2 3 15,0-3-3-15,-2 5 2 16,1 0 0-16,1 0-2 15,-2 4 3-15,4 0 1 16,1 1-4-16,0 2 2 16,-1 0-2-16,-1 0 4 0,-2-1-3 15,-2 2 7 1,-1-5-8-16,-3 4 0 16,1-1 4-16,-1-2-1 15,1 2 0-15,-1 0-1 16,3-1 2-16,3 1-2 0,-1-3 3 15,0 1-3-15,0-3-1 16,0 4 1-16,0 1 0 16,0 0 0-1,0 2 1-15,3 0-3 0,-1 0 1 16,-2 2-1-16,0-1-1 16,1 1-9-16,-2 4 10 15,4-2-1-15,-1 2 3 16,3 0-2-16,-4-4 3 15,4 3-2-15,-2-3-1 0,-1-1 2 16,3 0-2 0,-4-1 0-16,0-1 0 0,1 2 0 15,3 0 4-15,-3 2-4 16,2 0 0-16,3 1-1 16,2 2 1-16,0 0 0 15,0 0-5-15,-2 0 4 16,0 0-3-16,-1 0-1 15,3 0 3-15,-2 0-2 16,0 0 1-16,0 0-18 16,-4 0-73-16,-6 0-73 15</inkml:trace>
  <inkml:trace contextRef="#ctx0" brushRef="#br0" timeOffset="30985.13">11373 4686 29 0,'0'0'18'0,"0"0"2"15,0 0-2-15,0 0-12 0,0 0-4 16,0 0-1 0,0 0 0-16,0 0 3 0,-12-42-4 15,9 42 6 1,3 0 8-16,0 0-1 0,-2 0-8 16,2 0 0-16,0 0 1 15,0 0-6-15,0 0 4 16,0 0 2-16,0 0 3 15,0 0-7-15,0 0-1 16,0 0-1-16,0 0 0 0,0 0 0 16,0 0 0-1,0 0 0-15,7 0 3 0,13 0-3 16,2 4-3-16,7 1 3 16,6-4 3-1,4 1-2-15,7 1 1 0,8-3-1 16,4 1 5-16,4-1-6 15,5 0 0-15,-3 0 0 16,-3 0 1 0,-3 0 2-16,-9 0-4 0,-5-1 2 15,-2-12 1-15,-1-3 2 0,-1-3-3 16,0 2 1 0,-3-1 1-16,2-1-2 0,-6 4-1 15,-2-1 1 1,-2 0 1-16,-7-1-2 0,1 0 0 15,-5-2 0 1,-1-3 6-16,3-4-3 0,3-4-1 16,6-4-1-1,0-2 3-15,-3 5-4 0,1-1 0 16,-7 7 0-16,-5 2 1 0,-1 2 1 16,-3-2-2-1,-5-3 2-15,2-1 7 16,-2-6-4-16,-1-3-1 15,-3 0 2-15,0-3 5 16,0-2-10-16,-2-2 1 16,0-1-2-16,0 3 7 0,0-5-1 15,0 2-1 1,0-3 0-16,0 5 4 16,0 4-4-16,0 5-1 15,-6 4-1-15,-3 4 1 16,-1-2-4-16,0 2-1 15,-5 4 1-15,-4-1 0 16,-1-4 4-16,-4 1-4 16,-3-3 1-16,3 0 5 15,-1 3 4-15,6 2-9 0,0 3 6 16,3 4 1-16,3 2-6 16,0 1-2-16,2 2 2 15,-5 1-1-15,3-2 1 16,-5 0 0-16,-4-1-1 15,-3-2-1-15,-4 0 4 16,0 2-5-16,-4-1 2 16,1 0 2-16,-1-1-3 0,4 4 1 15,2 1-1-15,0 2 0 16,4-1 0-16,-4 3 0 16,0 2 0-16,-2 1 0 15,4 3 0-15,0 0-4 16,2 0 4-16,-4 1-1 15,0 14 1-15,-4 3 0 16,4-5 0-16,-2 2 1 16,0-1-1-16,-4 0-2 15,-3-1 2-15,-7 4 1 0,-1 3-1 16,-3 2 0-16,3-2 0 16,6-4 1-16,2 0-1 15,3 3-2-15,-3 0 2 16,4 5 0-16,3 0-1 15,4 2 1-15,0-1 0 16,2-1 2 0,-1-1-2-16,2-1-2 0,-3 0 2 15,-2 6 0-15,-4 5 1 0,0 5-1 16,2 2 0 0,4-2 1-16,10 1-1 0,3-6-3 15,8 3 2 1,2 0 1-16,2 2-4 0,0-1 3 15,0-1 2 1,0 0-1-16,0-1 0 0,0 3-1 16,4-1 1-1,3-1 0-15,-2 0 0 0,2-1 0 16,-3-3 0-16,0-4 0 16,3-5-1-16,-1 0-2 15,2-1 3-15,0 0 0 16,3 4-1-16,1 2 1 15,1-1 0-15,1-4 0 16,-1-2 0-16,3-4-3 16,-3 1 3-16,2 3 0 0,1 1 0 15,-1 0 0-15,-1 2 1 16,-1 2-1 0,-1 2 0-16,0 0 0 0,2-1 0 15,-1 2 0 1,0-8-1-16,1-2 1 0,-1-7-2 15,1-6-3 1,-3-1 0-16,0-4 5 0,-4-1 0 16,2 0 0-1,-3 3 3-15,-2-3-3 0,1 0 1 16,0 2 0-16,-3-1-1 0,3 0-1 16,-3 4 1-1,2-1 0 1,0-2-4-16,3 2 4 0,0-2 0 15,-2 2 0-15,-1-4 0 16,-2 2 0-16,0-2 0 16,0 0 0-16,-2 0 0 15,0 0 0-15,0 0 0 16,0 0 1-16,0 0-1 0,3 0-1 16,-3 0 1-1,2 0 0-15,0 0-3 0,2 0-5 16,1 0-8-16,2 0 2 15,-3 0-1-15,3 0-2 16,1 0 8-16,6-2 0 16,7-8-15-16,-2-2-10 15,4 5 4-15,-1-4-17 16,2-1-19-16</inkml:trace>
  <inkml:trace contextRef="#ctx0" brushRef="#br0" timeOffset="36920.07">13179 4088 6 0,'0'0'11'16,"0"0"-6"-16,0 0 1 15,0 0 0-15,0 0-1 16,0 0 4-16,-42-37 23 16,36 34-4-16,2-3-13 15,2 2-6-15,-2 0-4 16,-1 2 3-16,5 0 2 15,-2 2-2-15,2 0-6 0,0 0 0 16,0 0-2 0,-2 0-7-16,0 7-4 15,-3 16 11-15,0 8 9 0,5 1 0 16,0-1-7-16,0-3 3 16,0-7-3-16,0-3-2 15,0-4 5-15,0 2-4 16,0 6 10-16,0 8-1 15,0 12-5-15,-4 11 6 16,-9 1-4-16,-1 1-2 16,1-2 1-16,2-7-5 15,2-2 2-15,0-2 1 16,3-6-3-16,-1-4-1 0,2-8 3 16,3-5-3-1,-1-8 3-15,1 2-3 0,0 1 5 16,0 4-3-16,0 1-1 15,0 6-1-15,-3 1 2 16,1-1 0 0,-3 2 2-16,2-3-3 0,-1-4 2 15,4-3-2-15,-3-2 0 0,3-1-1 16,0-1 4 0,0-6-3-16,2-6 4 15,0 2-4-15,0-3 7 16,0 0-7-16,0 0 0 15,0 0-1-15,0 0 2 16,0 0-2-16,0 0 1 0,0 0 1 16,0 0-1-1,0 0-1-15,0 0-1 0,0 0 1 16,9 0 1-16,8 6 1 16,3-2-4-16,5 0 4 15,4-2 0-15,6-2-2 0,7 0-2 16,8 0 2-1,6 0 2-15,4-6-2 16,4-8 2-16,5 1 0 16,-2-2 1-16,3 3-3 0,1-3-2 15,-2 4 2-15,-3 1 2 16,-3 0-2 0,-8 3 0-16,-5 0 0 0,-6 2 2 15,-9 4-2 1,-3 1 0-16,-1 0 0 0,2 0 1 15,6 0 0-15,5 0-2 16,0 0 2 0,3 0 2-16,-3 0-3 0,-5 0 0 15,-3 0 0-15,-5 0 2 16,-2 0-1-16,0 0-1 16,2 0 1-16,0 0 3 15,2 0-4-15,3-4 0 16,2 0 0-16,-1 0 1 15,6 0 1-15,-3 0-4 16,5 0 4-16,6 0-1 16,-2-2-1-16,0 2 2 0,-2-1-2 15,-5 2 2 1,3-1 0-16,-1 0-4 0,3-2 4 16,0-1-1-16,0 3-1 15,-1-1-1-15,-3-1 1 16,-3 4 0-1,0-1 3-15,0 0-6 0,0 0 6 16,9 0-3-16,0-1 0 16,7 1-2-16,6-1 2 15,3 3 2-15,2-3-1 16,1-5-2-16,2 1 3 16,-1 3-2-16,-7 2 0 15,-4 3-1-15,-7-1 1 0,-2-1 1 16,1-1 0-16,0-1-2 15,2 0 2-15,4-3 0 16,0 0-1 0,1-3-1-16,3 1 1 0,0-1 1 15,-6-3 0-15,-2 3-2 0,-8 2 2 16,1 1 0 0,-1 2-1-16,-4 4-3 0,3 1 3 15,-1 0 1 1,3 0 0-16,5 0-2 0,2 0 2 15,4 0 0 1,0 0-1-16,-1 0-2 0,1-5 2 16,-7-1 1-1,-1-2-1-15,-5 0 0 0,-3 4 0 16,2-3 3-16,-1 2-3 16,-3 5-2-16,1 0 2 15,2 0 2-15,3 0-1 16,4 0-2-16,2 0 2 15,2 6 0-15,-1 1-1 16,-2 0-4-16,-2-3 4 16,-3-2 3-16,1 2-3 15,-3 0 0-15,-4 0 0 0,2 1 1 16,-2 1-1 0,2-2-2-16,0-2 2 0,-1-1 1 15,0-1-1 1,5 1 0-16,4-1 0 15,0 0 2-15,2 0-2 0,-8 0-3 16,1 0 3-16,-6-4 1 16,-1 0 0-16,-1-1-2 15,-2 4 2 1,1-4 0-16,2 3-1 0,4 2-3 16,4 0 3-16,6 0 1 15,3 0-1-15,2 0 0 16,5 2 0-16,1 4 1 15,-1-1-1-15,-2-1-2 16,-4-4 2-16,-5 0 2 16,0 0-2-16,-2 0 0 15,-1 0 0-15,-1 0 1 16,-3 0-1-16,-4 0-2 16,-5 0 2-16,-2 0 0 15,-4 0 0-15,2 0 0 0,0 4-1 16,7 11 1-16,7 3 0 15,3-1-3-15,3 0 3 16,0-4 1-16,0-3 1 16,-5-5-4-16,-1-1 4 15,-3-4 0-15,-2 3-2 0,-7-3-2 16,0 4 2 0,-2 2 0-16,0 2 0 15,4 6 0-15,3 0-3 0,5-2 1 16,1-1 2-16,-2-7-1 15,-2-1 1-15,-2-3 2 16,-5 0-1 0,-4 0-2-16,-6 0 2 0,2 0-1 15,2 0 4-15,1-3-3 0,6-2 0 16,1-1 0 0,-4 4 0-16,2-3-2 0,-6 5 2 15,-6-1 1 1,0 1-2-16,-9 0-3 15,-1-3 3-15,1 3 1 16,2 0 1-16,5 0-4 0,0 0 4 16,5 0-1-1,1 0-1-15,2 0-4 0,-4 0 4 16,0 0 3-16,-1 0-2 16,-5-4-2-16,-2 3 2 15,1-4 1-15,-5 2-2 0,2-1 1 16,-2 2-1-1,2-2 4-15,1-2-4 0,0 2 0 16,5-3 0 0,-5 6 1-16,1-4-1 0,-3 4-1 15,-1-2 1-15,-3 2 0 16,1 1 1 0,0-4-2-16,-3-1 2 0,3-1 2 15,4-1 0 1,0-3-2-16,7-7 1 0,-2 4 1 15,-1-6-1 1,-1 5-4-16,-3 3 4 0,-1-4 1 16,-2 1-3-16,-2-4 1 15,-4 2 0-15,-2 0 7 16,0 2-3-16,0-2 5 0,0 2-8 16,0-3 3-1,0 0-5-15,0-1-1 0,-4 0 1 16,0-3 2-1,-4 1-2-15,4 4 0 0,2-2 0 16,0 2 2 0,2 0-2-16,0 0-4 15,0 3 4-15,0 1 2 16,0 3-1-16,-2 3-2 16,2 0 2-16,-3 2 1 15,1-2-2-15,0 3-5 16,0-1 5-16,2-1 3 15,0 5-2-15,0-2-2 0,0 2 2 16,0-2 3-16,0 0-4 16,0 0-1-16,0-2 1 15,0 2 4-15,0 2-3 16,0-2-2-16,0 0 2 16,0 2 4-16,0 0-5 15,0 0-5-15,0 0 5 16,0 0 0-16,0 0 0 0,0 0 0 15,0 0 0-15,0 0 1 16,0 0-1 0,0 0-2-16,-2 0 2 0,2 0 2 15,0 0-2-15,0 0 0 16,0 0 0-16,0 0 4 16,0 0-4-16,0 0-5 15,0 0 5-15,-2 0 0 16,2 0 1-16,0 0-2 0,0 0 2 15,0 0 3 1,0 0-4-16,0 0-4 0,0 0 4 16,0 0 0-1,0 0 2-15,0 0-4 0,0 0 4 16,0 0-4-16,0 0 2 16,0 0-6-16,-3 0 6 15,3 0-2-15,0 0 5 16,0 0-3-16,0 0 1 15,0 0 2-15,0 0-3 16,0 0-4-16,0 0 4 16,0 0 4-16,0 0-3 15,0 0-2-15,0 0 2 0,0 0 3 16,0 0-4 0,0 0 0-16,0 0 0 0,0 0 5 15,0 0-5 1,0 0 5-16,0 0-4 0,0 0 9 15,0 0-10 1,0 0-1-16,0 0 1 0,0 0 1 16,0 0 0-16,0 0-2 15,0 0 2-15,0 0 1 16,0 0-2-16,0 0-2 0,0 0 2 16,0 0 1-1,0 0-1-15,0 0 0 0,0 0 0 16,0 0 1-1,0 0-1-15,0 0-3 0,0 0 3 16,0 0 0 0,0 0 1-16,0 0-2 0,0 0 2 15,0 0 1-15,0 0-2 0,0 0-3 32,0 0 3-32,0 0 1 0,0 0 0 15,0 0-2-15,0 0 2 16,0 0 0-16,0 0-1 15,0 0-3-15,0 0 3 16,0 0 0-16,0 0-1 16,0 0 0-16,0 0 2 15,0 0 1-15,0 0-2 16,0 0-3-16,0 0 3 16,0 0 2-16,0 0-2 15,0 0 0-15,0 0 0 0,0 0 1 16,0 0-1-1,0 0-4-15,0 0 4 16,0 0 2-16,0 0-2 16,0 0 0-16,0 0 0 15,0 0 1-15,0 0-1 0,0 0-3 16,0 0 3-16,0 0 0 16,0 0 0-16,0 0-1 15,0 0-8-15,0 0 9 16,0 0-4-16,0 0-5 15,0 0 8-15,-2 0 0 16,2 0-2-16,0 0 3 16,0 0-4-16,0 0 3 15,0 0-1-15,0 0-5 0,0 0 7 16,0 0 0-16,0 0 0 16,0 0-1-16,0 0-6 15,-3 0 7-15,1 0-1 16,2 0-7-16,0 0 8 15,0 0 3-15,0 0-2 16,0 0-2-16,0 0 2 16,0 0 3-16,0 0-4 0,0 0-2 15,0 0 2 1,0 0 0-16,0 0-2 16,0 0-1-16,0 0-12 0,0 0 8 15,0 0-5 1,0 0-1-16,0 0 11 0,0 0 0 15,0 0-6-15,0 0 1 16,0 0 1-16,0 0 5 16,0 0 0-16,0 0-6 15,0 0 1-15,0 0 4 16,0 0-4-16,0 0 5 0,0 0 1 16,0 0 2-1,0 0-2-15,0 0-1 0,0 0 1 16,0 0 0-1,0 0-1-15,0 0 0 0,0 0 1 16,0 0-3 0,0 0 3-16,0 0-10 0,0 0 5 15,0 0 4-15,0 0-1 16,0 6-1-16,-2 0 6 16,2 0-1-16,-2 5-2 15,2-2-18-15,0 3-29 16,0 4-10-16,0-5-39 15</inkml:trace>
  <inkml:trace contextRef="#ctx0" brushRef="#br0" timeOffset="58670.23">15645 3542 6 0,'0'0'6'0,"0"0"1"16,0 0-7-16,0 0 0 16,0 0 0-16,0 0 1 15,0 0 1-15,0 0-4 16,-27-25 4-16,23 23 5 0,2 0 8 16,-3 2 9-16,3-2-11 15,0 2 5-15,2 0-18 16,0 0-2-16,0 0 2 15,0 0 2-15,0 0-2 16,0 0-2-16,-2 0 2 16,2 0 4-16,0-2 0 15,0 2 9-15,0 0-3 16,0 0 1-16,0 0-11 16,0 0 0-16,0 0 0 15,0 0 2-15,0 0-2 16,0-2-2-16,0 2-1 0,0-2 3 15,0-1 0-15,0 2-1 16,0-4 1-16,0 2 1 16,15-2 0-1,8-6 1-15,8-1 1 0,2-1 2 16,-4 2-5-16,0 1-2 16,-7 2 2-16,-2-1 3 15,-6 4-2-15,-5 3-2 0,-3-1 2 16,-2 3-1-1,3 0 0-15,2 0-4 0,0 0 4 16,-2 0 0 0,-1 0 0-16,-1 5 0 0,0-1 0 15,-1 1-2-15,0 4 1 16,1-1-6-16,-1 3 7 16,0 0-2-16,-1 3 2 0,0 3 0 15,-1-3 0 1,-2 5 2-16,0-6-2 15,0-5 3-15,0-1-3 16,0-5 4-16,0-1 2 0,0-1 8 16,0 3 0-1,0-1-1-15,0 2-12 0,0 2 1 16,0 4-2-16,0 2 2 16,0-2-2-16,0-2 0 15,0 0 0-15,0-6 2 16,0 2-2-16,0-2-2 15,0 1 2-15,-2 3 4 16,-1 0-3 0,-2 1-1-16,3-1 1 0,0-2 2 15,0 0-3-15,2-1-1 16,0-3 1-16,0 0 4 16,0 0-3-16,0 0-2 15,0 0 2-15,0 0 3 16,-3 0-4-16,3 4-3 0,-2 3 3 15,0 2 0 1,-2 0 0-16,2-2 0 0,-1-3 0 16,3-3 1-1,0-1-1-15,0 0-1 0,0 0 1 16,0 0 3-16,0 0-3 16,-2 0 0-16,2 4-2 15,0-2 2-15,0 1 0 16,0-2-3-1,0-1 3-15,0 0 1 0,0 0 0 16,0 0 0-16,0 0-1 16,0 0 4-16,0 0-4 15,0 0-2-15,0 0 0 16,0 0 1-16,0 0-4 16,0 0 4-16,0 0 2 15,0 0-1-15,0 0 0 0,7 0-2 16,6 0 2-1,5-7 5-15,5-4-3 0,2 0-1 16,2-4-1-16,-2 5 4 16,-2-1-4-1,-6 1 0-15,1 4 0 0,-5 1 1 16,-6 4 0-16,-2 1-2 16,-3 0 1-16,-2 0-1 15,0 0 1-15,0 0-6 0,0 0 6 16,0 0-1-1,0 0-3-15,0 0 1 0,0 0 3 16,0 0 1 0,0 0-1-16,0 0-1 15,0 0 1-15,0 0 0 0,0 0-10 16,0 0 2-16,0 0-6 16,0 0 2-16,4 0 4 15,5 0-17-15,5 15 7 16,-10-15-73-16</inkml:trace>
  <inkml:trace contextRef="#ctx0" brushRef="#br0" timeOffset="91300.31">24780 2507 1 0,'0'0'36'16,"0"0"-36"-16,0 0-2 16,0 0-7-16,0 0 9 15,0 0 11-15,0 0 1 16,0 0-4-16,0 0-6 16,-13 0 9-16,19 0 12 0,-1 0-5 15,-3 0 0-15,1 0 2 16,-3 0-4-16,0 0-1 15,0-3-2 1,0 3 9-16,0 0-9 0,0 0-8 16,0 0-3-16,-14 0 1 15,1 0-1-15,-1 6-3 16,-3 12 2-16,-10 8 0 0,-11 12-1 16,-16 11-2-1,-6 4 2-15,-4 2 3 0,-5-2-1 16,6 2-2-1,1 0 0-15,4-4 5 0,4 0-3 16,1 1 0 0,4-2-2-16,-5 0 1 0,-2-2 0 15,-2 1-2-15,-2-5 4 16,-4 1-2-16,-5 5-1 16,-10 9 1-16,-9 11-1 0,-9 4 5 15,4-2-3 1,13-17-1-16,24-20 1 0,21-16 9 15,21-9-11 1,8-6 0-16,3-2 0 0,3-2 0 16,0 0 0-1,0 0 0-15,0 0-5 16,0 0 5-16,-2 0-1 0,2 0-2 16,0-2 3-1,0 0 2-15,0 0-2 0,0-1 0 16,0 3 0-16,0 0 6 15,0 0-3-15,0 0-1 16,0 0 0-16,0 0 1 16,0 0-1-16,0 0-4 15,0 0 4-15,0 0 0 0,0 0-2 16,0 0-5 0,0 0 4-16,0 0 0 0,0-1-12 15,0-2 9 1,0 3 4-16,0-3 0 15,0-7 0-15,0-4-1 16,7-10-1-16,11-8-3 0,7-7 4 16,1-1-11-1,3 4-9-15,-3 6-13 0,1 7 9 16,2-2-26-16,-2 0 21 0,4-6 2 16,-2-3 3-1,-2 0 16-15,-9 2 9 16,-9 2 1-16,-9-1 8 15,0 1-5-15,0 0 5 0,-7 1-2 16,-2 4 6 0,0 9 27-16,3 6-36 0,-2 6 25 15,4 0-20-15,2 2-8 16,2 2-1-16,0-2 5 16,0 2-4-16,0 0 4 15,-4 0-2-15,2 0 6 16,-5 0-9-16,1 0 1 15,0 0-1-15,2 0 0 16,0 2 0-16,-7 16 8 16,-7 10-5-16,-7 8 3 15,-4 9-4-15,1-2-1 16,1 4 3-16,2-1 8 16,3 4-9-16,-3 0 4 15,6 2-4-15,0 0 5 16,2-6-6-16,3-10-1 15,3-2 1-15,0-7 2 0,2-4-3 16,3-2 1 0,-1-9-1-16,2-4 2 0,0-2-3 15,3 0 1-15,0 0-1 16,0-2 4-16,0 2-3 16,2-4-2-16,-2 0 2 15,2-2 3-15,0 0-4 16,0 0 1-16,0 0-1 15,0 0 1-15,0 0-1 16,0 0 0-16,0 0 0 0,0 0 7 16,0 0-7-1,0 0-3-15,0 0 3 0,0 0-3 16,0 0 2-16,0 0 1 16,0 0 0-16,2 0 1 15,6 0-1-15,4 0 0 16,3 0 0-16,4 2 6 15,3 0-5-15,4 2-2 16,5-4 2-16,6 0 2 16,5 0-3-16,9 0-2 15,4-1 2-15,3-8 4 0,0 1-3 16,-2-2 0 0,-2 4-1-16,-6-3 6 15,0 6-6-15,-9 1-2 16,-3 0 2-16,-1 2 2 0,-3 0-1 15,-8 0-2 1,-3 0 2-16,-13 0 1 0,1 0-2 16,-6 0-4-1,-1 0 4-15,3 0 4 0,-5 0-4 16,0 0 0-16,2 0 0 0,2 0 2 16,-2 0-2-1,2 0-1-15,-1 0 1 0,-1 0 3 16,-2 0-2-1,0 0-2-15,0 0 2 0,0 0 2 16,0 0-3 0,0 0 0-16,0 0 0 15,0 0 2-15,0 0-2 0,0 0 0 16,0 0 0-16,0 0 1 16,0 0-1-16,0 0-1 15,0 0 1-15,0 0 7 16,0 0-3-16,0 0 4 15,0 0-6-15,0 0 6 16,0 0-8-16,0 0-2 16,0 0 2-16,0 0 1 15,0 0 0-15,0 0-2 16,0 0 2-16,0 0 3 0,0 0-4 16,0 0-5-1,0 0 5-15,0 0 2 0,0 0 1 16,0 0-6-1,0 0 6-15,0 0 3 0,0 0-5 16,0 0 1 0,0 0-1-16,0 0 7 0,0 0-8 15,0 0 5 1,0-8-3-16,0-2 9 16,0-9-8-16,-5-1-2 0,-5-7 0 15,-4-4 4-15,-1-2-3 16,-6-6-4-16,0 4 4 15,-4-2 2-15,0 3-4 16,3 5-1-16,-1 2 1 16,2 3 3-16,-2 4 2 15,0-2-5-15,0 1 0 16,0 1 6-16,5 3-6 16,3 3 4-16,7 1-4 0,4 7 3 15,2 4-3-15,2 1 0 16,0 1 0-16,-2 0 3 15,2 0-3-15,0-3-3 16,0 3 3-16,0-2 3 16,0-2-2-16,-5-1-2 15,-1-4 2-15,2 4 0 16,-4-2-1-16,2 0-4 16,1-1 4-16,1 1 4 15,0-1-4-15,-1 0 0 16,1 1 0-16,-1 0 2 15,1 3-2-15,1 3-4 16,3 1 4-16,-2 0 0 0,2-2 0 16,-2 2-2-1,2 0 1-15,0 0 1 0,0 0 0 16,0 0-3-16,0 0 3 16,0 0 0-16,0 0 0 15,0 0 0-15,0 0 0 0,0 0 1 16,0 0-1-1,0 0-6-15,0 0 6 0,0 0-1 16,-2 0-2 0,0 0 3-16,2 0 0 15,0 0 1-15,0 0-1 16,-2 0 0-16,2 0 0 0,0 0 2 16,0 0-2-16,0 0-1 15,-3 0-6-15,3 0 7 16,-2 0-1-16,2 0-4 15,0 0 5-15,0 0 2 16,0 0-2-16,0 0 0 16,-2 0-3-16,2 0 2 15,0 0 1-15,0 0-1 16,0 0 1-16,0 0 6 0,0 0-5 16,-2 0-2-1,2 0 2-15,0 0 5 0,-3-3-6 16,3 1-4-1,-2 2 4-15,2 0 0 0,0 0 0 16,0 0 0 0,0 0 0-16,0 0 0 0,-2 0 0 15,2 0-4-15,0 0 4 0,0 0 0 16,0 0 1 0,0 0-2-16,0 0 2 0,0 0 0 15,0 0-1 1,0 0-4-16,0 0 4 15,0 0 0-15,0 0 0 16,-3 0-4-16,1 0-11 0,0 0 4 16,0 0 1-1,0 0-5-15,0 0 7 16,2 0 3-16,0 0-2 16,-3 0 6-16,1 0-5 15,0 0-2-15,2 0-29 16,0 8-14-16,0 8 27 0,0 9 11 15,0 0-61-15</inkml:trace>
  <inkml:trace contextRef="#ctx0" brushRef="#br0" timeOffset="101819.8">25139 3796 12 0,'0'0'61'0,"0"0"-52"16,0 0-3 0,0 0-6-16,0 0 0 0,0 0 5 15,0 0-5 1,0 0-5-16,-3-17 2 0,-3 17 3 15,-1 0 0 1,5 0 3-16,2 0-2 0,0-2 9 16,0 2 1-1,0 0-2-15,0-1 4 0,0 1 0 16,0 0-6-16,0 0-7 0,0 0 2 16,0 0-2-1,-2 0 0-15,2 0-2 0,-2 3 0 16,-5 20 2-1,0 11 5-15,-4 12 7 16,-3 8-6-16,1 4 3 16,-3 1-1-16,-1-2-6 15,-6 4 5-15,-6 4-5 16,-8 10 4-16,-17 9-5 16,-6 5-1-16,-5-1 3 15,3-14-2-15,14-16 0 0,11-18-1 16,16-16 0-16,7-8 1 15,1 1-1-15,-1-8 0 16,7-1 0-16,1-8 4 16,4 0-4-16,2 0 4 15,0 0-1-15,0 0 0 16,0 0-3-16,0 0 1 16,0 0-1-16,0 0 0 15,0 0-4-15,0 0 4 16,0-2 0-16,0-4 0 15,0-6-3-15,10-8 3 0,9-7 6 16,10-8-6 0,4-5 0-16,3 0-2 0,-1-4-2 15,3 0 2-15,-3-5-2 16,-4-2-3-16,-4 1 7 16,-9 1-1-16,-9 3 2 15,-5 4-1-15,-4 2 0 16,0 4 2-16,0 4-2 15,0 2 1-15,0 5 0 16,0 1-1-16,8 3 0 0,0-2-1 16,3 3 1-1,-4 4-1-15,-2 8-2 0,-3 4 2 16,-2 2 0-16,0 2 1 16,0-2-10-16,0 2 10 15,0-2 6-15,0 2-2 16,0-2-1-16,0-1-3 15,0 2 6-15,0-2 1 16,0 3-3-16,0 0 1 16,0 0-1-16,0 0 3 15,0 0-1-15,0 0-2 0,0 0 1 16,0 0-3 0,0-1-2-16,0-1 0 0,0 2-1 15,0 0-2 1,0 0 1-16,0 0-4 0,0 0 6 15,0 0 0 1,0 0-2-16,0 0 1 0,0 0-1 16,0 0-1-1,0 0 1-15,0 0-1 0,0 6 3 16,9 8 0-16,4 9-1 0,5 7 1 16,0 7 0-1,4 10-1-15,2 0-2 0,1 0 5 16,2-3-2-1,0-5 0-15,2-2 1 16,2-1-1-16,5-6 0 16,-1-3 2-16,3-6-1 0,-1 0-1 15,4-3 3-15,-3-4-2 16,-5-5 1 0,-8-4-2-16,-10-1 3 0,-5-4-2 15,-6 0-1-15,-4 2 1 16,0-2 1-16,0 0-2 15,0 0 4-15,0 0-3 16,0 0 1-16,0 0 1 16,0 0-1-16,0 0-1 15,0 0 10-15,0 0 8 16,0 0-7-16,0-2-3 0,-2-11-7 16,-12-1-1-1,-1 0-1-15,-3-6 4 0,-3 0-4 16,2-2 0-1,-2 0 0-15,4-4 0 0,5 2 1 16,2-2-1 0,3-2 0-16,2 0 0 0,5-4-1 15,0-4-1 1,0 0-1-16,0 4 3 0,16 1 1 16,-3 1 0-16,3 5-1 15,-1-3-4-15,-3 3 4 16,-4 7 0-16,-3 2 3 15,-3 6-3-15,-2 0 1 16,0 2 0-16,0-1-1 16,0 1 2-16,0-1-2 15,0 3 0-15,0 0-3 16,2 6 2-16,-2 0-5 16,0 0-16-16,5 0-5 0,2 0-8 15,4 0 13-15,-1 0 15 16,2-2-13-16,-1 2 1 15,5 0 0-15,1-4-27 16</inkml:trace>
  <inkml:trace contextRef="#ctx0" brushRef="#br0" timeOffset="102369.82">26019 3611 104 0,'0'0'44'0,"0"0"-29"16,0 0 2-16,0 0-11 16,0 0 1-16,0 0-7 15,-74 44 1-15,46-11 0 16,-3 6 5-16,-6 7 2 15,-3 9 4-15,1 5-8 16,-4 2 8-16,7-2-1 16,7-4-10-16,8 1 3 15,0-1 0-15,1 1-3 16,5 2 1-16,-1 1-2 0,5 1 13 16,6 2-8-1,5 1-5-15,0-1 1 0,20-9-1 16,19-5-1-1,3-14 0-15,2-5 1 0,-6-7 0 16,-7-11 1 0,-7-5-1-16,-3-3-3 0,-8-4-1 15,-2 3-19-15,-2-3-49 0,-7 0 12 16</inkml:trace>
  <inkml:trace contextRef="#ctx0" brushRef="#br0" timeOffset="103019.79">26310 3928 132 0,'0'0'0'0,"0"0"10"15,0 0-3-15,0 0-6 16,0 0 3-16,-115 52 5 15,97-23 5-15,2 0-4 16,3 7-5-16,-2 11 6 0,1 3 2 16,3 0-8-1,2-4 3-15,4-2-5 0,5-6 4 16,0-2-5-16,0-4-2 16,0-8 0-16,0-8 0 15,8-3 0-15,5-7-1 16,5-3 2-16,1 0 3 15,4-3-2-15,2 0 3 0,-2 0-4 16,4-9 13 0,-2-8-7-16,2-7 1 0,-5-5-2 15,0-3 3-15,-4 0-9 16,-5 0 1-16,-5 0 1 16,-6 3 3-1,-2 0-4-15,0 1 5 0,-16-2-5 16,-11-2 8-16,1 3-9 15,-3 5 2-15,0 3-2 16,4 2 6-16,7 3-5 16,3 2-2-16,5 4 2 15,6 2-2-15,4 4-6 16,0 2-22-16,0 2-18 0,0 0-25 16,18 0 25-1,7 0-19-15</inkml:trace>
  <inkml:trace contextRef="#ctx0" brushRef="#br0" timeOffset="103339.81">26857 4335 142 0,'0'0'6'15,"0"0"-3"-15,0 0 0 0,0 0 13 16,0 0 2-16,0 0-12 16,16 94 6-16,-16-71 1 15,0-2-4-15,0-5-5 16,0-2-4-16,0-1 3 15,-3 0 0-15,0 1-2 16,-1 7-2-16,-2 3 0 16,-1 5-33-16,1 0-55 15</inkml:trace>
  <inkml:trace contextRef="#ctx0" brushRef="#br0" timeOffset="103765.12">27278 3752 128 0,'0'0'41'0,"0"0"-41"15,0 0 2-15,0 0-2 16,0 0 0-16,0 0 11 16,42 84 20-16,-31-34-5 15,-2 2 2-15,-4 2-8 0,1-4-1 16,-2-4 5-1,-1-6-21-15,1-4-2 0,-4-5 0 16,0-9 2-16,0-4-3 16,0-2 3-16,0 0-3 15,0-2 2-15,0 0-2 16,0-4-8-16,0-2-30 16,0-4-20-16,5-4-6 15,2 0-52-15</inkml:trace>
  <inkml:trace contextRef="#ctx0" brushRef="#br0" timeOffset="104351.92">27521 3529 141 0,'0'0'16'0,"0"0"-8"16,0 0 6-16,0 0 6 16,0 0 8-16,0 0-22 15,6-8-4-15,-6 8-2 0,0 0 9 16,5 0-5 0,3 6-4-16,11 12 0 0,5 12 9 15,8 6-8 1,1 12 3-16,2 2-4 0,-1 1 6 15,-3-1-6 1,-4 0 3-16,-10 0-1 0,-3 0 10 16,-10 6-8-1,-4 2 2-15,0 5 2 0,-4 4 2 16,-23 4 5-16,-8-1-12 0,-3-6 4 16,1-10 6-1,6-10-9-15,8-9 0 16,2-10 0-16,3-2-1 15,-2-2-3-15,0-2 2 0,3-1-2 16,-1 0 2 0,5-2-2-16,1 6-7 0,5 10-55 15,1 4-33-15</inkml:trace>
  <inkml:trace contextRef="#ctx0" brushRef="#br0" timeOffset="109935.17">27166 4028 50 0,'0'0'0'0,"0"0"-3"16</inkml:trace>
  <inkml:trace contextRef="#ctx0" brushRef="#br0" timeOffset="111850.19">27440 3527 12 0,'0'0'2'15,"0"0"3"-15,0 0 0 16,0 0 5-16,0 0 19 15,0 0 1-15,-100-50-6 16,91 42 6-16,2 0-11 16,3 1 1-16,-2 1-4 15,-1 1-2-15,0 3-3 16,0 2 2-16,-2 0-13 0,-3 0 1 16,-11 0 0-1,-2 2 5-15,-4 9-6 0,5 2-2 16,2-3 2-1,4-2 2-15,5 0-2 0,-3 1 0 16,1 4 0 0,-6 3 4-16,-1 4-4 15,-3 2-3-15,1 1 3 0,-3 8 4 0,1 4-3 16,1-2-2 0,0 4 2-16,6 1 4 15,-2-2-5-15,1-2 0 16,0-3 0-16,2-4 8 0,5-5-8 15,-1 0 5 1,6-4 0-16,-1 0 2 0,2 5-7 16,2-1-2-1,5-3 2-15,0 3 3 0,0 1-3 16,0-1 0-16,2 4 0 16,10-2 1-16,-1 2-1 15,0 0 1-15,-2 4-1 16,0 2 2-16,0-4 0 15,0 0-4-15,0-4 4 16,0-4 0-16,1-2-2 16,0-4-7-16,1-2 7 15,0-1-1-15,0-3 2 16,4 4-2-16,1-3 2 16,2 1 1-16,2 1-2 15,3-4-1-15,-4 4 1 16,-1-4 2-16,1 1-2 15,-6-2 0-15,-1 0 0 16,2-1 0-16,-1-4 0 0,1 2-7 16,-1-3 7-1,3 0-1-15,2 0 2 0,0 0 5 16,4 0-6-16,2 0 5 16,-1 0-5-16,6-4 2 15,-5-4-2-15,3-2 5 16,-5 3-4-16,-2 0-2 15,1 0 2-15,-4 2 1 16,3-1-2-16,-5 1-1 16,1 2 1-16,-3-4 1 0,-1 3-1 15,-3-3 0 1,5-4 2-16,-1-4 7 0,5-6-2 16,3 0-5-16,4-6 3 15,-2 2-2-15,-2 2-1 16,-3 3-4-16,-1 2 4 15,-7 6-1-15,-3 1-1 16,-1 8 0-16,-6-1 0 16,0-1 4-16,0 3-4 15,0-7 10-15,0-3-5 16,0-5 2-16,0 2-7 0,0-5-1 16,0 0 1-1,0-3 0-15,0 1 0 0,0 4 0 16,0 3 0-1,0-2 4-15,0 1-4 0,0 0 1 16,0 5 0 0,-4-2 5-16,0 1-3 0,-1 4-1 15,3-2 0-15,0 4 1 0,0-4-3 16,0 0-2 0,0 0 2-16,-2 0 1 0,0 0 0 15,0 0-2 1,-1-2 2-16,-1 1 0 0,0 3-1 15,0-7-1 1,2 3 1-16,-3-1 5 0,3 0-3 16,-2 3-4-1,1-2 4-15,0 0-1 0,1 0-1 16,2 4 0-16,-1 0 0 16,1 2 0-16,0 2 0 15,-2 0 0-15,2-4 0 16,-3 2 1-16,3-2-1 15,-3-2-1-15,3 3 1 16,-5 3 1-16,3-2-1 16,0 5 0-16,-5-6 0 15,4-1 0-15,-2 5 0 0,-1-4-2 16,-1 3 2 0,-1 2 0-16,-3-2 2 15,-1 0-2-15,4 0 4 16,-1 2 1-16,4-2-5 0,2 3 4 15,3 1-4 1,0-2 0-16,0 2 1 0,0-3-1 16,-1 1 0-1,1 1 2-15,-4 1-2 0,1 0-2 16,0-3 2-16,3 3 0 0,0-2 0 16,0-2-1-1,2 2 2-15,-3-2-1 16,3 0 0-16,-4 2-5 15,0 0 5-15,0-2 0 0,-6 1-5 16,3-1 0 0,1 4-8-16,6 0-13 15,0 0-35-15,0 0-92 0</inkml:trace>
  <inkml:trace contextRef="#ctx0" brushRef="#br0" timeOffset="113630.42">27155 2846 1 0,'0'0'4'16,"0"0"-4"-16,0 0 2 0,0 0 1 16,0 0 17-1,0 0 0-15,-29-2-4 0,27-1-6 16,2 1 11-16,-2 1-6 0,2 1-5 16,-2 0-8-1,0 0 3-15,-3 0-2 0,2 0-2 16,-1 0-1-1,2 0 2-15,-2 0-1 0,1 0 2 16,1 0-3 0,0-3 11-16,2 3 4 0,-2-2-6 15,2 2 3-15,-2 0 0 16,2-1 1-16,-2 1-3 16,-2-3-5-1,0 1 2-15,0 0-1 16,-3 0-5-16,-3 0 7 15,0-2-2-15,-3 2-5 0,4 0 3 16,2 0-2-16,0 2 9 16,7 0-6-16,-2 0-4 15,2 0-1-15,0 0 0 16,0 0 1-16,-2 0-2 16,0 0 1-16,-2 0 0 15,-6 2 0-15,-3 14-5 16,-2 1 5-16,-1 2 1 15,3-1 0-15,1-2-2 0,6-3 2 16,-1-4-1 0,5-3 0-16,-2 2-3 0,-4 5 3 15,4 1 1-15,0 1 0 16,-1 6-2-16,1 1 1 16,2-4-1-16,2 0 1 15,0-4-4-15,0-2 4 16,0 0-1-16,0 2 1 0,0-2-3 15,6 0 5 1,1 0-4-16,-1-4 2 0,2 0-5 16,-2-2 5-1,1-2 1-15,-1 0 1 0,-1-1-4 16,4 2 4-16,0 3 0 16,-1-2-2-16,9 2-3 15,-2-2 3-15,1-2-1 16,-1-2 0-16,-1 1-1 15,-3-3 2-15,-1 0 1 16,2 0 5-16,-5 0-6 16,1 0-2-16,0 0 0 15,-2 0 4-15,3 0-2 0,-1 0 4 16,0 0 4 0,0-6-3-16,-1-3-5 0,-3-1 5 15,3-2 2 1,-2 0-3-16,1-2-2 0,-1 2 0 15,-1 2 0 1,0 2-2-16,1 2-2 0,-5 2 2 16,2 1 2-1,-2 0-1-15,0-1-2 0,0-2 3 16,0 0 2-16,0-2-3 0,0-1-1 16,0 2 0-1,0-1 4-15,0-2-4 16,-2 0 0-16,-3 1 1 15,1-1 1-15,0 3-2 0,-1-2-6 16,3 1 6 0,-2 3 0-16,1-1 1 0,-1 1-2 15,1 1 2-15,-1 1 2 16,4 3-3-16,-2-3-1 16,0 3 1-1,2 0 1-15,0 0 0 0,0-2-2 16,0 2 2-16,0-1 1 15,0-2-1-15,0 3 1 16,0-1-1-16,0-2-1 16,0 2-6-16,0-2 0 15,15 1 6-15,12-3 2 16,6 1-2-16,8-3-1 0,1 1 1 16,-2-2 3-1,5 0-3-15,-1 1 0 0,-3-2 0 16,-4 0 1-1,-1 0-1-15,-7 0 0 16,-4 0 0-16,-8 5 1 16,-8 0 0-16,-2 4-2 15,-5 0 2-15,-2 0-3 16,0 0 2-16,0 0-21 0,9 0-16 16,-1 8 8-16,6-4-79 15</inkml:trace>
  <inkml:trace contextRef="#ctx0" brushRef="#br0" timeOffset="114223.24">27866 2444 114 0,'0'0'3'0,"0"0"-6"15,0 0 6-15,0 0 5 0,0 0 22 16,0 0-22 0,33-28-8-16,-24 28 0 15,3 0 0-15,-4 0 6 16,1 0-5-16,-2 0 0 0,0 5-1 15,-3 12 0 1,1 8 3-16,-5 8-2 0,0 9 10 16,-2 8 3-1,-21 3-6-15,-4 0-7 0,0-8 5 16,4-3 5-16,0-6-6 16,3-8 6-16,4-6-2 15,3-1 4-15,4-8-6 0,0-2-1 16,4-4 2-1,3-3 0-15,2-4-4 0,0 0-4 16,0 0 1 0,0 0-2-16,0 0-1 0,0 0-1 15,0 0 3-15,5 0 2 16,8 0 2-16,0 0-3 16,7 0 3-1,3 0 6-15,2 0-7 0,1-2-2 16,-6-3 2-16,0-2 1 15,-2 3-1-15,0 0-6 16,-3 1 6-16,-1 0-7 16,1 3-7-16,5 0-59 15,3 0-33-15</inkml:trace>
  <inkml:trace contextRef="#ctx0" brushRef="#br0" timeOffset="114801.58">28450 2889 219 0,'0'0'16'0,"0"0"15"15,0 0-30 1,0 0 3-16,0 0-4 0,0 0 15 15,-7-13 2 1,7 8-12-16,9-1 0 0,10 0 19 16,11-2 6-1,-1 2-16-15,-3 2-9 0,1 1-4 16,-2 0 1-16,-2 1-2 16,-2 1-2-16,-3-2-5 15,-9 3-1-15,-3 0-18 0,0 0-15 16,0 0-26-1,-6 0-20-15,0 6-47 0</inkml:trace>
  <inkml:trace contextRef="#ctx0" brushRef="#br0" timeOffset="115038.96">28477 3069 45 0,'0'0'0'0,"0"0"-9"16,0 0 3-16,0 0 6 15,0 0 34-15,0 0 9 16,60 0-5-16,-31 0-26 0,4-7-6 16,3 1-6-1,-3 4-1-15,1-2-33 0,1-7-63 16</inkml:trace>
  <inkml:trace contextRef="#ctx0" brushRef="#br0" timeOffset="115573.01">29466 2745 86 0,'0'0'28'0,"0"0"-1"16,0 0-5-16,0 0 4 15,0 0-3-15,0 0-15 16,-112-38-2-16,83 38-6 16,-6 1 1-16,-7 12-1 15,-1 5 0-15,-1 0 0 16,-2 6 0-16,5 2-1 15,1 6 1-15,6 2 1 16,5 0 0-16,7-2 0 0,9-1 7 16,5-5-5-1,8-2-3-15,0 0 1 0,5 1-2 16,17-6-2-16,7-5 0 16,7-2 3-16,7-6 5 15,-1-3 1-15,2-3-4 16,-3 0 3-16,-4 0-5 15,-1-2-3-15,-1-6-37 16,-4-7-37-16,-4-4-18 16</inkml:trace>
  <inkml:trace contextRef="#ctx0" brushRef="#br0" timeOffset="115950.21">29637 2404 64 0,'0'0'33'0,"0"0"-33"0,0 0-3 16,0 0 3-1,0 0 7-15,0 124 24 0,0-71-14 16,0 8 0 0,-2 10 6-16,-3 1-3 0,1-2 2 15,2-6-9-15,2-10-6 0,0-6 6 16,0-7-8 0,0-5-2-16,9-2-3 15,2-3 3-15,-4-8-1 16,4-5-1-16,-3-8-1 0,4-4-3 15,1-2-15 1,5-2-17-16,7-2-59 0</inkml:trace>
  <inkml:trace contextRef="#ctx0" brushRef="#br0" timeOffset="116183.92">29348 2877 232 0,'0'0'19'16,"0"0"-12"-16,0 0-7 15,0 0 13-15,0 0 3 0,145-66-10 16,-97 56-2 0,2 0-4-16,0 0 2 0,2 2-1 15,2 0-1 1,-3 2 1-16,-2 4-2 0,-4 2-13 15,-8 0-63 1,-8 4-37-16</inkml:trace>
  <inkml:trace contextRef="#ctx0" brushRef="#br0" timeOffset="116719.87">29865 2992 28 0,'0'0'33'0,"0"0"-25"16,0 0 4-16,0 0 33 16,0 0 8-16,0 0-42 15,11 4-3-15,-3-4 0 16,6 0 19-16,6-7-5 0,6-5-2 16,3-2 6-1,0-1-13-15,-2-1-12 0,-2 0 3 16,-2-2 0-16,-4 3-3 15,-3 1-1-15,-5 2 4 16,-7 4-1-16,-4-2 1 16,0 3-3-16,0-4-2 15,0 1-3-15,-4 4-3 16,-13 0-12-16,-2 2-12 0,3 3 17 16,8 1 14-1,3 0 0-15,5 0 0 0,-2 0 0 16,-9 0-6-1,-5 5 6-15,-8 19 0 0,-12 8 3 16,3 7-3 0,-5 2 0-16,5 7 0 0,8-4 0 15,9-2-2-15,10-11 2 16,6-5 0-16,0-4 2 16,0-4-2-16,0-2 0 0,8-6 0 15,0-2 0 1,0-1-3-16,3-5 2 0,7-1 1 15,11-1 1 1,15 0 12-16,10-16-9 0,6-8-4 16,1-6-65-1,-12-2-79-15</inkml:trace>
  <inkml:trace contextRef="#ctx0" brushRef="#br0" timeOffset="119185.94">29566 2088 116 0,'0'0'9'16,"0"0"11"-16,-156-83-16 0,94 72 1 15,-1 0-5-15,-1 3 0 16,6 2 2-16,6-2 19 16,8-1 4-16,6 2 10 15,4-3-23-15,3 4 0 16,5 0-5-16,1 2-6 15,-4 2 2-15,-6 2 4 16,-10 0-6-16,-8 4-1 0,-9 12 0 16,-6 2 2-1,1 0-2-15,3 3 2 0,4-2-2 16,4 6 3-16,1 2-3 16,3 2 0-16,1 3 0 15,0-1 2-15,6-3-2 16,3-1-3-16,-1-6 3 15,5-1 2-15,-1-2-1 16,-7 3-2-16,-2 1 2 16,-6 4 3-16,1 4-4 15,-6 2-2-15,1 4 2 16,1-3 2-16,1 4-2 16,1-1 0-16,-1 2 0 0,-2 1 2 15,0 1 1 1,3 1-2-16,3-2 1 0,10-3 4 15,4-4-5 1,4-3-1-16,5 0 1 0,-2 3 3 16,-2 2-4-1,-3 4-3-15,1-2 3 0,3 1 2 16,6-2-2-16,-1 5 0 0,4-5 0 16,2-1 2-1,0-3-2-15,6-4-1 0,-3-4 1 16,2-1 2-1,1-4-1-15,2-3-2 16,-1 2 2-16,5-1 0 16,1 1-1-16,0 5-3 0,4 0 3 15,4 3-1-15,0-3 1 16,0-2 0-16,0 2-1 16,4-2 1-1,6-1 1-15,-2 4 0 0,1-1 0 16,3 2 3-16,1 6-4 15,0 1 0-15,5-1-6 16,4-4 6-16,5-1-3 16,4-3-2-16,5-3 5 15,6-5 8-15,5-3-7 0,-1 2 0 16,2-3-1-16,0 0 5 16,2-2-5-1,3-5-5-15,8 0 5 0,3-3 1 16,9 0 2-16,0 0-5 15,6 0 4-15,-4 0 1 16,-1-3-3 0,2 3-2-16,4-1 2 0,3 1 2 15,3-2-2-15,3 1 0 0,3-6 0 16,-1 1 1 0,-4-2-1-16,-6-2-6 0,-10 1 6 15,-9 0-1 1,-8 1 1-16,-6 2 0 15,2-2-1-15,-4 2 0 16,5-1 1-16,1 1-2 16,6 3 2-16,2-3 0 15,5-1 0-15,4 2 0 16,2-5 0-16,-5-5 1 16,-3 1-1-16,-14 0-3 0,-7-1 3 15,-1 0 2-15,-1-1 0 16,4-2 4-16,7 2-5 15,3 0 5-15,-6-2-6 16,0 2-3-16,-13-1 3 16,-6 4 0-16,-2-1 3 15,-4 0-3-15,-4-2 3 16,1 0 4-16,-1 0-3 16,2-1-3-16,2 0-1 0,6-3 0 15,4 0-1 1,1 0 1-16,-1 2-3 0,-2-1 3 15,-4 3 0 1,-5 4-1-16,-9 2 1 0,-1 0 1 16,-5 2 1-1,-1-4-2-15,1 0 2 0,-5-2 2 16,0-4-2-16,0 0 0 16,3-8 0-16,2-2-2 15,4-4 0-15,3 2-1 0,3 1 2 16,-1 10-1-1,-5 1 0-15,-5 1 1 0,-4 6 2 16,-2-4 4 0,0 1-7-16,0 3 12 15,0-6-7-15,0 1-3 0,0-2-2 16,0 0 0-16,0-2 0 16,-2-2 0-16,-7 2 1 15,-1 0-1-15,-9 0 0 16,-3 0 0-16,-5 3-2 15,-2-2-3-15,-2 1 5 16,3 0 6-16,-1 2-6 16,4-3 6-16,5 4-5 15,-1-3 2-15,4-1-1 16,1 4-2-16,-1-6 6 0,-2 6-2 16,0-6-2-1,-6 1-2-15,-2 2 0 0,-4 0 0 16,2 1-2-1,2 0 2-15,3 3 3 0,6-2 0 16,2 0-2 0,6 4-1-16,1 0 2 0,1 5 1 15,6 0-3-15,-4 1 1 0,2 2 1 16,-3-2-2 0,1-1 0-16,-6 0 0 15,-3-5 1-15,-6-4-1 16,1-5 0-16,1 4 0 0,0 1 0 15,9 1 1 1,0 6 1-16,3-2-2 0,3 4 0 16,0-1 0-1,2 3 0-15,2 1-1 0,0 4 1 16,-5-2 0-16,3-1 0 16,-2-1 0-16,-6-5 0 15,2 4 0-15,-1-6 0 16,-3 4 0-16,1-4 0 15,3 1 0-15,0 2 1 16,2-4-1-16,2 4 0 16,-1 1 1-16,1-6-1 15,-3 1 0-15,0-5 0 16,-4 2 0-16,0-1-1 16,-2 0 1-16,-7 2 0 15,0 0-2-15,-3 4-3 16,-6 6-11-16,4 4-12 15,-12 20-77-15,-14-6-115 16</inkml:trace>
  <inkml:trace contextRef="#ctx0" brushRef="#br0" timeOffset="143050.21">26168 3559 4 0,'0'0'34'0,"0"0"19"15,0 0-18 1,0 0 7-16,0 0-16 0,0 0-9 16,0 0 17-16,-18-61-7 15,18 54-10-15,0-5 6 16,0 2-22-16,0-2 1 15,0 3 10-15,0 4-11 16,-4-3 2-16,-5 5-1 16,-5 0 9-16,-1 1-11 15,-7 2-8-15,-3 0 8 16,-4 0 6-16,-2 0-5 16,-3 5-2-16,-3 11 2 0,1 1 1 15,-7 3-2 1,-1 4-8-16,0 1 8 0,-7 2 4 15,-1 1-3 1,4 4-2-16,-2 4 2 0,4 5 1 16,1-4-2-1,1 1-4-15,3-5 4 0,3-1 4 16,5 0 0-16,-3 4-6 16,3 2 4-16,-2 2 5 15,-4 4-7-15,1 2 0 16,3-2 0-16,6 2 4 15,2-3-3-15,4-2-2 0,8 2 2 16,-3 1 7 0,5 0-8-16,2 0-2 15,2-1 2-15,2-2 7 0,3-2-6 16,4-3-2-16,0-2 1 16,0-2 0-16,2-2 0 15,13-1-1 1,1 0 1-16,2 1 4 0,-3 1-1 15,6-4-6-15,-2 3 6 16,4 1 0-16,2-2-3 16,1-2-8-1,1-3 8-15,2-4 2 0,-1-4-2 16,-1 0 0-16,0-2 0 0,2-3 3 16,2 4-3-1,3-5 0-15,1 2 0 0,2-2 1 16,-2-2 1-1,3-2-4-15,-1-4 4 0,4 0 3 16,3-2-5 0,6 0-6-16,5 0 6 0,3 0 7 15,0 0-7-15,-5-6 0 0,-4-3 0 16,-6 2 3 0,-8 0-3-1,-1-2-8-15,-5 1 8 16,-5 0 5-16,1-4-4 0,1 0-2 15,3-4 2-15,2-5 2 16,6 0-3-16,-2-5-5 16,-1-1 5-16,-1 1 2 15,-4 1 0-15,-4 0-4 16,-2 1 4-16,0 0 3 16,-1-2-5-16,1 0-6 0,-1 0 6 15,2 0 4-15,3-3-4 16,2 0 0-16,0 1 0 15,-2 2 4-15,-5 0-4 16,-2 3-6-16,-4 4 6 16,-5 1 4-16,-3 2-4 15,0-3 0-15,-2-3 0 16,1 0 4-16,2-6-4 16,-3-2-4-16,1-2 4 15,0 1 4-15,-1 2-1 16,-1 2-6-16,-1 2 6 15,1 0 1-15,0 3-4 16,-3 3-4-16,2-3 4 0,-4 2 4 16,2-1-3-1,-2-1-2-15,0 0 2 0,0 0 8 16,0 0-5 0,0-2-2-16,0 0-1 0,0-1 8 15,0 4-6-15,-6-3-3 16,-1 0 0-16,0-5 10 15,-2 2-10-15,1 2 0 0,-4 2 0 16,3 2 4 0,-2 6 1-16,2-2-9 0,-2 4 8 15,0 2 1-15,-3-5-5 16,4 2 3-16,-4 0-3 16,3 0 5-16,-2 2-4 15,-1 0-2 1,-1 0 1-16,-1 2 0 0,-1 0 0 15,0 2-1-15,2 0 1 16,-1 2 3-16,1 0-1 16,-3-2 1-16,-2 2-1 15,0 0-1-15,4 2-1 16,3 1 0-16,-1 2 0 0,1-4 0 16,-3 2 1-1,1-1-3-15,1 3 4 0,1-3 0 16,2 1-2-1,0 1-2-15,0 2 2 0,-5 0 0 16,3-2-2 0,-5 2 0-16,5 0 4 0,0 0-2 15,3 0 0-15,4 0 0 0,-1 0 0 32,-5-2 0-32,4 0 2 0,-3 0-2 15,-3-2 1 1,5 2 6-16,1 0-4 0,-1-2-2 15,0 4 9-15,0-2-8 16,-2-1 1-16,2 3-3 16,-2-3 0-16,2 3 4 15,5-3-4-15,-2 1 0 16,4 2 0-16,2 0 0 16,0-1-3-16,0 1 1 15,0 0-1-15,0 0-10 0,0 0-28 16,2 0-58-1,1 12-15-15,-3-10-121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01:50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2537 3910 34 0,'0'0'7'0,"0"0"13"0,0 0-2 15,0 0-2-15,0 0-7 16,0 0 15-16,0 0-7 16,0 0 13-16,-94-78-25 15,92 72 4-15,0 3 11 16,0 3-17-16,2 0-2 15,0 0-2-15,0 0-9 16,0 0 6-16,0 0 2 0,0 0 2 16,0 0 2-1,0 0-1-15,0 0-1 0,0 0 1 16,0 0-1-16,0 0 0 16,0 0-1-16,0 0 1 15,0 0 0-15,8 6-4 16,19 11 4-16,7 3-1 15,15 6 2-15,7 3-2 16,2 7 2-16,2-1 2 16,-3-1-3-16,1-3-3 0,-2-7 3 15,0-9 0-15,-2-4-7 16,2-9 5 0,3-2 0-16,3 0 2 0,6 0 4 15,-1-8-3 1,-3 2 0-16,1-1 3 0,-1 1-4 15,1 1 0 1,1-2 0-16,-3 3 2 0,2 1-2 16,2-6-1-1,6-4 1-15,16-10 6 0,21-7-5 16,17-4 8-16,6-3-5 0,12 4 3 16,-1 1-7-1,4 3-1-15,-1 8 1 0,-9 1 1 16,-16 5 1-1,-12 5-4-15,-12 6 4 0,-7 4-1 16,-4 0-1 0,5 0-1-16,10 11 1 0,20-2 1 15,15 0-1-15,11-3 0 16,9-5 0-16,-6-1 0 16,-6 0 0-16,-9 0-1 0,-21-5 1 15,-14-3 0 1,-12 2 1-16,-7 3-2 0,-5 2 2 15,-4 1 1 1,2 0-2-16,6 0-1 16,6 4 1-16,11-1 1 15,9-3-1-15,4 0 0 16,-4 0 0-16,-7 0 1 16,-4-3-1-16,-7-5-2 15,-4 6 2-15,-9-1 1 0,-10 3-1 16,-10 0 0-16,-4 5 0 15,-8 15 1-15,3 0-1 16,-1 6-3-16,2-2 3 16,-2-3 1-16,-3 0 0 15,-6-6-2-15,-5-10 2 16,-3-3 0-16,2-2-1 16,4 0 0-16,5-2 0 15,5-9 3-15,-1-2-3 16,2 5 0-16,-7 2 0 15,1 3 2-15,1 1-2 16,-3-2-2-16,-3 4 2 0,1 0 0 16,-1 0 1-1,6 0-2-15,5 0 2 0,12 13-1 16,5 3 0-16,1-2-4 16,3-4 4-16,-3-6 3 15,4-4-2-15,-1-3-2 16,-3-20 2-16,-2-8 6 15,1 0 7-15,-5 1-7 16,-2 3-3-16,-4 5 0 16,4 7-4-16,-2 5 0 0,2 4 0 15,-3 6 1-15,-2 0-1 16,-7 0-3-16,-5 0 3 16,-8 0 2-16,-6 0-1 15,-8-10-1-15,1-13 2 16,4-11 9-16,5-6 5 15,2-4-14 1,4 3 3-16,-2 8-5 0,-4 3 1 16,0 5-1-16,-6 4 0 15,-6 5 1-15,-4 2-1 16,-6 0 1-16,-1-4 1 0,0-4 9 16,1-6-10-1,3-9 0-15,0-1 4 0,0-4-3 16,1 0-2-1,-3 7 0-15,2-1 1 16,-4 5 2-16,1 0-1 16,-3-2-2-16,0-2 2 0,-2-2 0 15,0-3 2-15,0-4 2 0,0-3 0 16,0-5 1 0,-7-2-6-16,-3-2 7 0,-2-7-8 15,-1 1 2 1,-5 0-2-16,-5 0 0 0,-3 0 0 15,-8-1 9 1,-4 3-1-16,-6-3 0 16,-5-2-1-16,-2 0-6 0,-5 1-1 15,-2 6 1-15,-4 4-1 16,-10 7 0-16,-3-2 0 16,-10 7 2-1,-7 0-2-15,-6 2 0 0,-2 2-4 16,-5 2 9-1,-1 2-5-15,-6 1 2 0,1 1 1 16,4 0-3-16,7 2 3 16,10 6-3-16,1 0-2 15,0 3 1-15,-5 7 1 16,-8 1 0-16,-4 3-1 16,-4 2 1-16,4 1 1 15,-4 1-1-15,6-1 0 16,7 5 1-16,9 2-1 15,5 0 0-15,5 0 2 16,-4 0-2-16,-5 0 0 0,-5 6 0 16,-1 10-3-1,-1 4 0-15,1 5 3 0,-3 8 0 16,-5 1-1-16,-1 2 1 16,8 1 0-16,5-7 2 15,12-2-2-15,2-6 0 16,2-2 0-16,-1-2 0 15,5-3 1-15,3-4-1 16,5-3 2-16,6-2 0 16,4 0-2-16,-1 0 1 0,-1 4-1 15,-3 0 0-15,-4 0-1 16,3 0 1 0,-4-2 1-16,5-4-1 0,3 2 0 15,1-4 0 1,8 3 0-16,0 1 0 0,1 3-3 15,1-3 3 1,-3-2 2-16,-1-2-2 0,-6-2 0 16,-4 0 2-16,3 0-2 15,-5 0 0-15,7 0 1 16,-1 0-1-16,6 0 0 0,-4 0 0 16,0 0 0-1,-4 0 0-15,-8-2 0 0,-5 2 0 16,-7-2 0-1,-10 0 0-15,-10-2 0 0,-4 0 1 16,-5-3-2 0,3 4 3-16,5-2-2 0,8-1 0 15,8 0-1-15,10-1 1 16,9 3 0-16,2 0 0 16,0-2-1-16,-2 0-1 0,-5 0 2 15,1 3 0 1,-1 3-8-16,1 0 8 0,-3 11-2 15,-5 20-9 1,-3 4-7-16,-4 3 4 0,-2 2 7 16,0-9 6-1,6-4 0-15,1-3 1 0,5-4 0 16,4 3 1-16,7-5-2 16,10-5 2-16,3 1 0 15,7-2-1-15,0 5-1 16,2 2 1-16,0 0 0 15,5 3 1-15,-2 4-2 16,-3 2 2-16,-1 4 2 16,-3-4-3-16,1-1-5 15,4-8 5-15,-1-1 1 0,1 2 0 16,-1 3-2 0,-2-2 2-16,4 4 2 0,1-1-3 15,2 2-5 1,0 2 5-16,0 2 1 0,-1 4 0 15,1 0-2 1,0-2 2-16,6-8 2 0,6-1-3 16,1-7-4-1,7-1 4-15,-3 4 0 16,1-3 1-16,4 2-2 16,2-5 2-16,3 2-3 0,1 1 2 15,3 0-8-15,0 6 8 16,-2 4-1-16,0 4 1 15,0 2 0-15,-2-2 0 16,-1-4 1-16,5 1-1 16,-2-8-4-16,2 1 4 15,0-1 0-15,0-1-3 16,0 1 1-16,0 4 2 16,7-3-3-16,3 0 2 15,2-1-6-15,-1 4 7 16,2 2 0-16,1 0 0 0,1 1 0 15,1 4 0 1,-1 0 3-16,1-3-3 0,-3-6-3 16,1-3 1-16,-1-4 2 15,-2-1-11-15,1-4 10 16,-4 0 2-16,1-2 1 16,0 2-2-16,0-2-2 15,0 6 2-15,0-1 3 16,2 0-2-16,-2 1-2 15,0 4 2-15,2-3 0 0,-2 2-1 16,-1 0-1 0,2-2 1-16,-1 2 1 0,-1-4-1 15,0 3 0-15,-2-8 0 16,1 3 1-16,-1-2-1 16,-2 0-2-1,4 2 2-15,-4 1 1 0,0-4 0 16,1 1-2-16,-3 0 2 0,0 4 0 15,0 0-1 1,3 2-3-16,-3 0 3 16,3 0 3-16,-3 2 0 15,5-3-6-15,-3-2 6 16,5-1-2-16,-2 1-1 0,2-1-7 16,-1-1 7-1,1 1 2-15,1 2-2 0,-2 1 0 16,-1-3 0-1,-1 2 5-15,2 0-5 0,-2 0-4 16,-2-2 4-16,1-2 3 16,1 0-3-16,2-5 0 15,-4 1 0-15,0-2 0 0,-4 1 0 16,2-3-4 0,-2 0 4-16,0 0 5 0,0 2-5 15,3 2 0 1,9 10-5-16,11 20-2 0,0 26-93 15,-17 3-68 1</inkml:trace>
  <inkml:trace contextRef="#ctx0" brushRef="#br0" timeOffset="74738.99">7029 9163 28 0,'0'0'0'0,"-118"-63"-3"0</inkml:trace>
  <inkml:trace contextRef="#ctx0" brushRef="#br0" timeOffset="84170.9">10790 10382 1 0,'0'0'10'16,"0"0"-8"-16,0 0 3 15,0 0-5-15,0 0-4 16,0 0 4-16,0 0 3 16,-5-1-2-16,5-1 3 15,0 2 0-15,0 0 3 16,0 0-3-16,0 0-3 15,0 0 5-15,7 0 1 0,2 0-1 16,4 2-1-16,1 2 1 16,4 0 4-16,4-2-6 15,7 0 1-15,4-2 3 16,7 0-2-16,8 0-1 16,4-14 0-16,12-6 1 15,2-8 2-15,3-2-1 16,-2-2-6-16,-7 1 2 15,-6 1 2-15,-10 4-4 0,-11 2-1 16,-2 0 1 0,-10 2 5-16,-8-3-4 0,-1-8-1 15,-2-5 7-15,-1-4 0 16,3-4-8-16,-4 1 0 16,-1-1 1-16,2 6 0 15,-4 3-1-15,-3 2-1 16,-2 5 1-1,0 3 4-15,0 0-3 0,0 1-2 16,-10-2 2-16,-3 2 1 0,-2 2-2 16,-1-2-1-1,-4 2 1-15,0-5 2 0,2-1 0 16,-1 1-4 0,-4 2 4-16,-2 5-1 15,-6 9 0-15,-9 8-1 0,-9 5 0 16,-7 0 12-16,-6 0-12 15,-3 11 0-15,3 2 0 16,4 1 2-16,9 3-2 16,4 0-2-16,10 5 2 15,4 2 1-15,-3 7-1 0,1 7 0 16,-3 4 0 0,1 2 0-16,1 2 0 0,6-4-2 15,3-4 2 1,2 0 0-16,3 3 1 0,5 0-2 15,1 8 2 1,7 2 1-16,7 2-2 0,0 3-3 16,3-6 3-1,19-6 0-15,5-4-6 0,2-5 3 16,2-7 3-16,0-4 5 0,1 0-5 16,1-3 0-1,-2 4 0-15,0-2 2 16,0-2-2-16,-4-4 0 15,-2-5 0-15,-1-4 3 0,-4-3-3 16,-2-1-4 0,0-2-2-16,4 0-11 0,-11-2-75 15</inkml:trace>
  <inkml:trace contextRef="#ctx0" brushRef="#br0" timeOffset="84999.55">11015 8649 24 0,'0'0'2'16,"0"0"0"-16,0 0-2 16,-4 127 0-16,4-71 1 15,0-3 4-15,7-3 5 16,3-9 0-16,4-4-4 15,-1-11-2-15,-2-5 5 16,-7-7 0-16,2-9-4 0,-6 2-1 16,0-3 12-1,0-1 15-15,0 1-4 0,0 3-18 16,-12-4-6-16,1-3 2 16,-3 0-5-16,3 0 8 15,-2-14 8-15,-1-13 4 0,4-11-13 16,-1-14-5-1,3 0 4-15,4-4-3 16,4 3-2-16,0 3 1 16,0-2-1-16,0-1 2 0,7-1-3 15,11-3-2-15,2 5 2 16,2 4 0 0,-2 12-1-16,1 17 1 0,-2 5 0 15,1 10-6-15,3 4-9 16,1 0-12-1,5 10-21-15,4 14-1 16</inkml:trace>
  <inkml:trace contextRef="#ctx0" brushRef="#br0" timeOffset="85538.58">11244 8859 55 0,'0'0'20'0,"0"0"-20"0,0 0-3 16,0 0 3 0,0 0 2-16,0 0 2 15,61 50-2-15,-37-41 0 16,-6-3 7-16,0-4-6 15,-2 1 0-15,-5-1-1 16,-3-2-2-16,4 0 1 0,-3 0 5 16,-1-13 1-1,3-10 3-15,-1-1-5 0,-2-4-4 16,-5-2 0-16,-3 4 1 16,0 2-2-16,0 5 0 15,-9 7 0-15,-14 11 0 16,-6 1-3-1,-4 10 3-15,-2 20 0 16,-1 10 0-16,3 4 3 0,6 2-3 16,4 0-2-16,10-5 2 15,6-13 0-15,5-9 0 16,2-4 0 0,0 1 0-16,0 0 3 0,20-1-3 15,1 1 0-15,0-1 0 16,4-5 2-16,-1-2-1 15,1-5-1-15,0-3 1 16,6 0-1-16,0 0-9 16,5-7-20-16,1-11-28 15</inkml:trace>
  <inkml:trace contextRef="#ctx0" brushRef="#br0" timeOffset="86369.43">11697 8776 26 0,'0'0'11'0,"0"0"1"16,0 0-4-16,0 0-3 15,0 0-5-15,0 0 2 16,-47 17 1-16,40 11 10 15,-3 6-2 1,0 2-3-16,3-2-7 0,3-6 9 16,4-2-8-16,0-2-1 15,0-2 2-15,0-1-2 16,0-4 0-16,0-5-1 0,0-4-1 16,7-5 1-1,-3-3-4-15,6 0 4 0,-2-3 4 16,5-18-1-1,3-12 1-15,-1-3-4 0,1-2-2 16,-5 8 2 0,-3 10 0-16,-4 10 1 0,-4 6-1 15,0 4 3-15,0 0-1 16,0 0-2 0,0 10-11-16,0 14 11 0,0 4 6 0,0 4-5 15,0-1-1 1,13-5 0-16,7-6 0 15,0-3-4-15,7-4 4 16,-5-8 3-16,1-5-3 0,-6 0 0 16,1 0 0-16,-3-18 5 15,1-4-1 1,-5-7-3-16,-4-4 1 0,-4-3 0 16,-3-5-2-16,0-8 1 15,0-5-1-15,-3-4 1 16,-6 0 1-1,2 3-4-15,1 5 4 0,2 3-2 16,-4 1 0-16,4 5-3 16,-3 3 3-16,-3 6-1 15,-4 4-3-15,1 6 3 0,3 10 1 16,4 9 0 0,4 3 0-16,-3 0-19 15,-1 25 12-15,1 8 7 16,1 12 1-16,4-1 4 15,0 2-1-15,0-4 4 16,17-2-2-16,6 1-4 16,2-1 5-16,-2 0 2 0,2-4-8 0,0 2 0 31,0-7 0-31,1 0 0 16,-1-6-1-16,-1-2 4 0,-2-3-4 15,3-4 0-15,-2-6-1 16,6-10-22-16,2 0-35 15</inkml:trace>
  <inkml:trace contextRef="#ctx0" brushRef="#br0" timeOffset="87589.48">12983 9140 4 0,'0'0'6'15,"0"0"-6"-15,0 0-9 0,0 0 8 16,0 0 1 0,0 0 0-16,-79-80 7 0,67 71 2 15,-2 5 13 1,-2-1 12-16,0 2 1 0,1 2-23 15,1 1 1 1,-1 0-13-16,-3 0 0 0,3 0 1 16,-5 4 2-16,-5 10-2 15,-6 1 0-15,-5 7 2 16,-6 3 3-16,-3 3-5 16,1 0 3-16,5 4-2 15,8 2 4-15,7 4-6 16,6 6 0-16,3 6 1 15,3 6 3-15,6 6-4 16,2 5 3-16,4 0-3 16,0-2 6-16,0-3-5 15,0-1 0-15,0-10 0 16,6-1 3-16,10-1-3 16,4-4-1-16,4 2 1 15,10 7 3-15,5-6-4 0,4 0 0 16,6-8 0-1,0-10 0-15,5-13 1 16,6-9 5-16,7-8-5 0,8 0 3 16,4-8-2-16,-2-18 0 15,1-13-2-15,-11-3 5 16,-7-5-4-16,-6 0-1 16,-10 6 2-16,-3-1 3 15,-8 3-5-15,-2-1 2 16,-2-5-1-16,3-6 2 15,-3-6-1-15,-6-5-4 0,4 0 4 16,-6 4 0 0,-6 6-2-16,-3 1-2 0,-8 5 2 15,-4 1 2-15,0 2-1 16,0 5-2 0,-12-2 2-16,-7-2-1 0,-8-2 0 15,-9 3-6-15,-7 2 6 16,-7 6-1-16,-8 10 1 15,-5 5-4-15,-5 8-1 16,-7 7 5-16,-4 3 0 16,-4 8-2-16,2 21 2 0,10 2 0 15,16 4-2 1,13-6-2-16,15 2-3 0,14-3-2 16,13 0-28-1,0-8-51-15</inkml:trace>
  <inkml:trace contextRef="#ctx0" brushRef="#br0" timeOffset="88605.71">13584 10439 17 0,'0'0'30'0,"0"0"-28"16,0 0-1-1,0 0-1-15,0 0 0 16,20 108 9-16,-2-59 5 16,6 8-1-16,5 6 2 15,-2-3-8-15,0-2 7 0,-4-2-4 16,-4-3-10-16,-3-3 3 16,-3-2 9-16,-2-2-9 15,-4-2 1-15,0-7-3 16,-3-10 2-16,-4-10-3 15,0-11 0-15,0-6 0 16,0 0 12-16,-4 0 12 16,-21-23-4-16,-6-13-15 15,-7-14 2-15,-7-12-7 16,1-7 1-16,2-3-1 16,9 3 1-16,6 4-1 15,11 0 0-15,11 2 0 0,5-3 1 16,0-5-1-1,0-4-7-15,19 4 7 0,2 4-2 16,10 10-3-16,5 8-1 16,3 15-4-16,-2 11 7 15,-3 16 0-15,-5 7-3 16,-5 16 3-16,-4 25 2 16,-4 15-6-16,-12 12 6 15,-4 9 1-15,-6 6 5 16,-26 2-5-16,-3-9 1 15,-2-12 1-15,2-14 7 16,2-14-8-16,1-8 7 16,6-6-2-16,6-9 0 15,6-8-3-15,10-5-3 0,4 0 6 16,0 0-6-16,0-10-1 16,9-10-17-16,13-1-10 15,3-4-30-15,4 0-10 16</inkml:trace>
  <inkml:trace contextRef="#ctx0" brushRef="#br0" timeOffset="88949.03">13896 10512 3 0,'0'0'10'15,"0"0"2"-15,60 130-2 16,-35-86-2-16,-1-6 0 15,-2-11-5 1,-2-4 7-16,-9-10-2 0,-1-6 0 16,-8-2 4-16,-2-4-10 15,0-1 9-15,0 0 22 16,0 0 2-16,0 0-8 0,-18-16-20 16,-2-18 1-1,-2-15-1-15,1-10-3 0,6-12-4 16,9 3 2-1,6 2-2-15,0 11 0 0,0 14-1 16,6 11 0 0,9 10 1-16,1 8-11 0,2 8-2 15,-2 4-13-15,1 0-17 16,-1 0 11-16,-1 9-9 16</inkml:trace>
  <inkml:trace contextRef="#ctx0" brushRef="#br0" timeOffset="89371.15">14155 10403 42 0,'0'0'0'16,"0"0"1"-16,0 0 3 15,0 0-1-15,0 0 7 16,0 0 0-16,64-16 1 0,-44-8 3 15,0-1-9-15,-9 4 1 16,-1 1-4-16,-10 2-2 16,0 1 4-16,0-2 0 15,0-3-3-15,-10 4-1 16,-7 2 1-16,-2 5-1 16,2 10 0-16,-3 1-2 15,-1 0 2-15,0 15 0 16,-4 20 0-16,0 11 0 0,3 8 0 15,7 3 2 1,5-2 2-16,8-7 0 0,2-9 2 16,0-7-1-16,12-2-1 15,5-4 2-15,6-2-1 16,3-1-3-16,-1-4-1 16,4-3 0-16,0-3-1 15,2-7 0-15,3-6-2 16,1 0-9-16,3 0-27 15,-1-25-67-15</inkml:trace>
  <inkml:trace contextRef="#ctx0" brushRef="#br0" timeOffset="89749.19">14538 10229 28 0,'0'0'6'0,"0"0"-6"16,0 0-3-16,0 0 3 15,0 0 4-15,0 0 10 16,-52 112-4-16,43-72-6 0,5-2 6 16,2-4-2-1,2-4-3-15,0-1 2 0,0-4-1 16,0 1-2-1,2-2-3-15,11-2 1 0,1-5-2 16,1-10 4 0,-1-7-4-16,1 0 3 0,3-7 2 15,-5-22 1-15,3-3 2 0,-3-5-8 16,-8-6 5 0,-3-3-5-16,-2-4 1 15,0-8-2 1,0-6 1-16,-13-4-8 0,-5-7-16 15,-2 1-19-15,-2 2 9 16</inkml:trace>
  <inkml:trace contextRef="#ctx0" brushRef="#br0" timeOffset="90099.15">14538 9679 12 0,'0'0'21'16,"0"0"-5"-16,22 102 4 16,-11-55 3-16,-5 11-3 15,4 7-4-15,-1 14-6 16,4 1 10-16,3-2 2 16,6-5-10-16,4-13-2 15,1-10 1-15,-2-12-8 16,-9-8 2-16,-5-10-5 0,-3-8 5 15,-6-2 1 1,0-4-6-16,-2-2 3 0,0-2 1 16,0-2 2-1,0 2-6-15,0-2 2 0,0 0-2 16,0 0 0-16,0 0-3 16,0 0 0-16,4 0-16 15,4 0-26-15,-3 0-45 0</inkml:trace>
  <inkml:trace contextRef="#ctx0" brushRef="#br0" timeOffset="128478.96">10449 10684 1 0,'0'0'24'0,"0"0"-12"16,0 0-4-16,0 0-3 16,0 0-5-16,0 0 0 15,0 0-1-15,0 0-6 16,0 0-6-16</inkml:trace>
  <inkml:trace contextRef="#ctx0" brushRef="#br0" timeOffset="130499.14">10449 10684 3 0,'4'-6'36'0,"-4"4"-11"0,0-2-11 16,0 1 5-16,0 2-17 16,-2-1 2-16,0-2-3 15,-2-1 1-15,1 1 2 16,-1 0 18-16,4-5 13 15,-2 1 0-15,2-2-12 16,0 0-2-16,0-1-12 16,0 6-9-16,0-1 3 0,0 3-3 15,0 3 2-15,0 0 7 16,0 0 0-16,0 0-1 16,0 0-7-16,0 0-1 15,0 0 0 1,0 0 0-16,0 0 0 0,0 0-1 15,0-1-5-15,9 1 6 16,4 0 0-16,5 0 1 16,-2 0-1-16,1 0 0 15,1 0 1-15,-3 0-1 16,4 1-2-16,-2 5 2 0,3 1 0 16,1-4 1-1,1 3-1-15,-2 3 0 0,2-3 1 16,-1 2-1-1,0 2-3-15,2-2 3 0,-1 4 0 16,3-5 1 0,-1 4-1-16,0-5 1 0,3 0 0 15,-2-2 4-15,-3-1-4 16,0-1 4-16,-1 0-3 16,-4 1 1-16,3-3-2 0,1 0 2 15,0 0 0 1,2 0 0-16,1 0-3 0,1 0 4 15,0 0-2 1,-1 0-1-16,0 0-1 16,3 0 1-16,0 1-1 0,2 1 0 15,2 1 1 1,-4 1-1-16,2-4 0 16,-2 0 3-16,-3 0-3 15,3 0 0-15,-1 0 1 0,1 0-1 16,2 0 1-16,2 0 1 15,3 0-2-15,-1 0 6 16,3 0-6-16,-3 0 0 16,6 0 0-16,-4-3 0 15,1 3 1-15,1 0-1 16,-1 0 0-16,-1 0-1 16,2 0 1-16,-6 0 1 15,2 0-1-15,-2 5 0 16,3 3 0-16,-3-4 0 15,2 2 0-15,1-4 2 16,1-2-2-16,1 0 1 0,1 0 0 16,0 0 0-1,-2-2 0-15,1-8 4 0,1 2-1 16,-1-1-1-16,2 1-2 16,-2 3 0-16,2 3 0 15,-1 0-1-15,-1-2 1 16,-3 2-1-16,0-2 0 15,0-2 3-15,-5-1-3 0,1 0 1 16,0-2-1 0,0 2 0-16,-2 1 0 15,-3 2 0-15,1 1 0 0,-3 2-1 16,-2 1 1 0,0 0 0-16,-5 0 0 0,-3 0 0 15,-1 0-4-15,-5 0 4 16,1 0 0-1,0 0-3-15,0 1 3 0,2 3 0 16,4 1 0-16,3 2 0 16,0-5 0-16,3 3 0 15,1-2 0-15,1 1-4 16,3 1 4-16,0-1 0 0,3-2-2 16,-2-2 1-1,0 0 1-15,-4 0 0 0,2 0 0 16,-3 0-2-1,-3 0 2-15,2 0 1 0,-7 0 0 16,2 0-2 0,-1 0 1-16,1-2 0 0,-1-2 0 15,5-5-1-15,2 1 1 16,5 1 0-16,1-1 0 16,6 0-2-16,1 2 4 15,-4 2-2-15,-2-1 0 16,-5 4-2-16,-6-2 2 15,-4 3 0-15,-2 0 2 16,-1 0-4-16,-3 0 2 0,-2 0 0 16,4 0 0-1,-4 0-1-15,1 0 1 0,-1 0 1 16,0 0 1-16,0 0-4 16,2 0 4-16,0 0-1 15,-1 0-1 1,-3 0-3-16,2 0 3 15,-2 0 2-15,0 0-1 16,1 0-2-16,-3 0 2 0,0 0-1 16,2 0 0-16,0 0-3 15,-2 0 3-15,0 0 2 16,0 0 0-16,0 0-4 16,0 0 4-16,0 0-1 15,0 0-1-15,0 0-1 16,0 0 1-16,0 0 3 15,0 0-2-15,0 0-2 16,0 0 2-16,0 0 1 16,0 0-2-16,0 0-4 15,0 0 4-15,0 0 2 0,0 0-2 16,0 0 0-16,0 0 0 16,0 0 3-16,0 0-3 15,0 0-1-15,0 0 1 16,0 0 4-16,0 0-4 15,0 0 8-15,0 0-3 16,0 0 3-16,0 0-8 16,0 0-1-16,0 0 1 0,0 0 0 15,0 0-4-15,0 0 3 16,0 0-3-16,0 0 4 16,0 0 0-1,-2 0 0-15,0 0 0 0,-1 0 4 16,-1 0-3-16,0 0-2 15,-1 0 2 1,1 0 1-16,0 0-2 0,-2 3-5 16,2-2 5-16,2 1-1 15,0 1 0-15,0-3 1 16,2 0 0-16,0 0 4 0,0 0-4 16,0 0-2-1,0 0 2-15,0 0 2 0,0 0-1 16,0 0-2-1,0 1-1-15,-2 2 1 0,-3 1-4 16,-1 2 5 0,-2-1 1-16,4 4-1 0,-2-4-5 15,1 1-6-15,1-1-2 16,2-4 4-16,2-1-5 16,0 0-7-16,0 0 8 0,0 5-3 15,0 3-54 1,0 6 49-16,-6 2-17 15,-2-2-43-15</inkml:trace>
  <inkml:trace contextRef="#ctx0" brushRef="#br0" timeOffset="135014.82">19914 9779 5 0,'0'0'19'0,"0"0"-14"16,0 0 2-1,0 0-2-15,0 0-3 0,0 0 3 16,0 0 0 0,-9-10 5-16,7 9 2 15,-1-4-1-15,-1 4-2 16,2-4-5-16,0 1-3 16,0 2 2-16,-3 0-2 0,3 2 7 15,0 0-3-15,-1-2 1 16,1 2 16-16,0 0-11 15,2 0-11-15,0 0 2 16,0 0 0-16,0 0 1 16,0 0 0-16,0-2-3 15,0 2 10-15,0-2 3 16,0 2-6-16,0 0-1 0,0 0-6 16,0 0 9-1,0 0-9-15,0 0-5 0,0 0 5 16,0 0-3-16,0-1 3 15,0 1-1-15,0 0 0 16,0 0 0-16,0 0 1 16,0 0 0-16,0 0 0 15,2 0 3-15,3 0-3 16,1 0 0-16,-1 0 0 16,-1 0 3-16,0 0-3 0,1 3-4 15,-1 3 4 1,1 3 0-16,0-1-3 0,-3-1 3 15,0 1 0 1,-2 1 7-16,0 0 0 0,0 0-6 16,0 0 5-16,0 4 0 15,0 1-6-15,0 2 1 16,0 0 0-16,0 6 4 16,0 0 0-16,0 0-1 15,0 2 0-15,0 1 3 0,0-4-6 16,0 2-2-1,0-4 3-15,0-1 1 16,0 2-3-16,0-2-1 16,0 1 1-16,0 0 2 15,0-1 0-15,0 1-3 0,0-2 3 16,0 1 3-16,0-2-5 16,0 3-3-16,0 0 3 15,0 2 2 1,0 1-1-16,2-3-2 0,5 4 2 15,-1-5 1 1,4 2-2-16,-4-1-1 0,3-6 1 16,-1 3 1-16,0-6 1 0,0 1-4 15,1-3 4 1,1-1-1-16,1-1-1 0,-3 0-3 16,2-2 3-1,-2 0 3-15,1-1-2 0,-5-3-2 16,-2 1 2-1,1-1 3-15,-3 2-4 0,0-2 1 16,0 4-1 0,0-4 4-16,0 0-2 0,0 0-2 15,0 0 1-15,0 0 5 0,0 0-6 16,0 0 0 0,0 0 0-16,0 0 0 15,0 2 0-15,0-2-2 16,0 3-2-16,0 0 1 15,0 1 0-15,-3 2 3 16,-1 5 1-16,0-3 0 0,2 1 2 16,-3 0-6-1,3-2 6-15,0 1-3 16,0 1 0-16,0-1-3 16,-1-1 3-16,0 1 1 15,1 1 1-15,0-1-4 16,0 2 4-16,2-1 0 15,0 2-2-15,0 1-4 0,0 4 4 16,-2 0 3-16,0 4-3 16,-3-2 0-16,1-2 0 15,2 0 1-15,0-2-1 16,2-4-4-16,0-3 4 16,0 0 3-16,0-3-2 15,0 0-2-15,0 0 2 16,0 0 1-16,0 3-2 15,-2-1-4-15,2 0 4 16,0-1 0-16,0 3 1 16,0 0-2-16,0 0 2 0,0-2 1 15,0 3-2-15,0-3-5 16,0 1 5-16,0 1 4 16,0 0-4-16,0 2 0 15,0 2 0-15,0 2 3 16,0 4-3-16,0 5-2 15,0 2 2-15,2-6 1 16,4 2 0-16,-1-10-2 16,-1-4 2-16,-2 0 1 15,-2-5-2-15,2 0-2 0,-2-2 2 16,0 0 5 0,0 0-4-16,0 0-2 0,0 0 2 15,0 0 5-15,0 0-6 16,0 2-2-16,0-2 2 15,0 2 2-15,0 0-1 16,-2-2-2-16,0 2 2 16,0 0 0-16,0 0-1 15,2 2-4-15,-3-2 4 16,3 1 1-16,-2-3 0 16,2 0-2-16,0 0 2 15,-2 0 1-15,2 0-2 0,0 0-2 16,0 0 2-1,-2 1 2-15,2-1-2 0,-2 3 0 16,0-2 0 0,-4 2 2-16,0 3-2 0,-1 1-5 15,1-1 5-15,4 0 1 16,-4-4 0-16,4 2-2 16,-2-4 2-16,0 4-3 15,1 1 2-15,-1 1-19 16,-2 1-3-16,1 3 9 15,0-2-9-15,3 0 4 16,2-6-18-16,0-2-59 16</inkml:trace>
  <inkml:trace contextRef="#ctx0" brushRef="#br0" timeOffset="141786.28">18776 9972 14 0,'0'0'14'0,"0"0"-3"16,0 0-2-16,0 0 5 16,0 0-3-16,0 0 2 15,0 0 6 1,-37 0-12-16,33 0 4 0,-2 0 11 15,-1 0-9-15,3 0 2 16,-3 0-13-16,7 0 4 16,0 0-6-16,0 0-6 0,0 0 6 15,0 0 0 1,0 2 0-16,0 6 0 0,-3 3 0 16,1-3 0-1,0 3 0-15,0 1-1 0,2 1 1 16,-3 0 2-1,3 3-1-15,0 0-2 0,0-2 2 16,0 2 1 0,0-4-2-16,0 2-2 0,0 1 2 15,0-4 3-15,7 0-3 0,0-4-1 16,-2-2-1 0,-1-2 2-16,3 0 0 0,1-3-2 15,4 0 2 1,-1 0 4-16,3 0-3 15,-1 0-2-15,-3-5 2 16,2 1 1-16,-1 1-1 0,-2 0 0 16,-2 0 1-1,-1-4-4-15,1-3 5 0,-1-2-3 16,1-2 3-16,0-1 3 16,0-2-2-1,-3-1-3-15,-4 4 1 0,2 2 4 16,-2 5-3-16,0-2 1 15,0 6 0-15,0-4 0 16,0 1-4-16,0 0-4 16,0 2 4-16,-2 0 0 15,-2 1-1-15,2 2 1 16,-3-1 0-16,1 2 0 16,-3 0 0-16,-2 0-4 15,0 0 1-15,-5 0 2 16,-1 0-3-16,-1 3 4 15,1 10 2-15,-1-3-2 16,3 0 0-16,-1-1-3 16,3-2 3-16,3 1 0 0,1 0-3 15,2 2 3-15,3 4 0 16,0 0 0-16,2 2 0 16,0-2-1-16,0-1 1 15,0-4 0-15,0 0-3 16,0-4 3-16,4 3 1 15,3 1-1-15,2-6-1 16,2 4-2-16,1-7 3 16,-2 0 0-16,3 0-1 0,1 0-1 15,-1 0 1-15,3 0 2 16,-1 0-2 0,-1-4-2-16,-1-5 3 0,-1 1 1 15,-1-2 1-15,-3 2 0 16,-3 0-1-16,-5-2 2 15,0 4-1-15,0-3-2 16,0 0 6-16,0-1-6 16,0 2-4-16,-2 0-4 0,-7 0 2 15,2 0 5 1,1 4 0-16,1 0 1 0,0 2 0 16,3 2 0-1,0 0-3-15,2 0-1 0,-2 0-4 16,0 0 2-1,-3 0 2-15,1 8 5 0,0 2-1 16,-4-4 0 0,4-1 1-16,2-3-1 0,0 3 0 15,0-1 0-15,2 0 0 16,0 0 2-16,0 0-2 16,0-2 0-16,0 5-2 0,0 0 2 15,0 1 2 1,0 2-2-16,0-2 0 0,0-4 0 15,0-1-3 1,0-3 3-16,0 0-6 16,0 0 5-16,0 0 0 0,0-3 1 15,0-9 13-15,2 2-13 16,-2 2 2-16,0 1 2 16,0 0-4-16,0 3 2 15,0 1-2-15,0 3-2 16,-2 0 2-16,-7 0-2 15,-3 0 2-15,4 0-2 16,1 0 0 0,1 0 1-16,0 0-2 0,0 1 3 15,2 5-3-15,-1-2-5 0,3-1 8 16,2-3 0 0,0 0-5-16,0 1-1 0,0-1 1 15,0 0 4 1,0 0-1-16,0 0-3 15,2 0 3-15,0 0 0 16,-2 0-14-16,0 0 16 16,3-8 3-16,-1 1-3 15,0-2-3-15,-2 1-5 16,0 1 8-16,0 2 0 0,0 4 0 16,0 1-1-16,0 0-1 15,0 0-8-15,0 0 1 16,0 0-2-16,0 0 11 15,-4 0 2-15,-1 0-1 16,5 0 1-16,-2 0 1 16,2 0 0-16,0 0-3 15,0 0-4-15,0 0 4 0,0 1 0 16,0 1 1-16,2 2-1 16,5 1 3-16,1-3-3 15,-2 5 0-15,0-1 1 16,1 0-1-16,-3 0 0 15,0-6-3-15,-2 0 3 16,0 0-4-16,2 0-4 16,-2-2 8-16,0-12 11 15,0-2-5-15,-2-2-6 16,0-2 0-16,0 4-1 16,0 2 0-16,0 6-2 15,0 4 1-15,0 2 2 16,-10 2-4-16,-2 0 4 15,3 0-1-15,-3 0 1 0,4 10 0 16,1-2-1 0,1 2 1-16,3-1 0 0,3-2 1 15,0-3-1-15,0 2-5 16,0 0 5-16,0 0 2 16,3 0-2-16,5-2 0 0,-1-2 0 15,1-2-2 1,0 0 2-16,-4 0-1 15,0 0-1-15,1 0 2 16,1 0 5-16,2-8-4 16,-4 2 1-16,-2-2-2 0,0 0 0 15,-2-1 0 1,0 4 0-16,0-3 1 0,0 2 1 16,0 2-4-1,0 0-6-15,0 2 5 0,0 2 3 16,-8 0-4-1,-2 0 4-15,4 2 2 0,-3 8-2 16,1 5-1-16,2-4 1 16,2 1 3-16,-1-2-3 15,3 1-2-15,2-5 2 0,0-1 0 16,0-3-3 0,0-2-1-16,0 0 4 0,7 0 3 15,1 0-3 1,2 0 0-16,-4 0 0 0,1 0 1 15,-3-2-1 1,0 2 0-16,0-4-6 0,-4 3 6 16,0-2 9-1,0 0-7-15,0 0 0 0,0 0-2 16,0 0 0-16,0 1-2 16,0 2 2-16,0 0 1 15,0 0-1-15,0 0 0 16,0 0 0-16,0 0 2 15,0 0-2-15,0 0-3 0,0 0-3 16,0 0 6 0,0 0-2-16,0 0-5 0,0 2 1 15,0 1 2-15,0-3-2 16,-4 3 2-16,4-3 4 16,-2 0 4-16,-2 0-2 15,2 0-2-15,-2 0 7 16,1 0 7-16,1 0-11 15,2 0 0-15,0 0-3 16,0 0 2-16,0 4-2 16,-2 1-5-16,2 0 5 15,0-1 1-15,0 0 0 16,0-2-2-16,0 1 2 0,0-2 2 16,-2-1 0-1,2 0 10-15,0 0 13 0,0 0 1 16,0 0-17-1,0 0-9-15,0 0 1 16,0 0-4-16,0 0-1 16,0 0-5-16,0 0 8 15,0 0 2-15,0 0 0 0,0 0-2 16,0 0 0-16,0 0 0 16,0 0-2-16,0-4 2 15,0 2 7-15,0 0-5 16,0-2 0-16,0 2-4 15,0-1 4-15,2 3-5 16,0 0 1-16,3 0-4 16,-3 0 4-16,0 0 2 15,0 0 0-15,-2 0 0 16,0 0 1-16,0 0 9 0,0 0 2 16,0 0-7-1,0 0 0-15,0 0-4 0,0 0-1 16,0 0 0-16,0 0 0 15,0 0-1-15,0 0 1 16,0 0-5-16,0 0 5 16,0 0 0-16,0 0-1 15,0 0 0-15,0 0 1 0,0 0 3 16,0 0-3 0,0 0 0-16,0 0 3 0,0 0 0 15,0 0-3 1,0 0 0-16,0 0 0 0,0 0 2 15,0 0-2 1,0 0-10-16,0 0 10 0,0 0 2 16,0 0-1-16,0 0-2 15,0 0 2 1,0 0 3-16,0 0-4 0,0 0-1 0,0 0 1 16,0 0 0-1,0 0-3-15,0 0 0 0,0 0 3 16,0 0 5-1,0 0-5-15,-2 3-3 16,-2-3 3-16,1 2 4 16,1-2-3-16,2 0-2 0,0 0 2 15,0 0-1-15,0 0 0 16,0 0-4-16,0 0 4 16,0 2 2-16,0-2-1 15,0 0-2-15,0 0 2 16,-2 0-2-16,2 0 1 15,-2 0-3-15,2 0 3 16,0 0 1-16,0 0-1 16,0 2-1-16,0-2 1 0,0 0 1 15,0 0-1 1,0 0-3-16,0 0 3 16,0 0 5-16,0 0-4 15,0 0-1-15,0 0 0 16,0 0 5-16,0 0-5 15,-2 0 1-15,0 0-1 16,-2 0 2-16,2 0-1 16,2 0-2-16,0 0 2 15,0 0-2-15,0 0 1 0,0 0-12 16,0 0 4-16,0 0-2 16,0 0-7-16,0 0 13 15,-2 0 3-15,2 0 0 16,-2 0 1-16,0 0 0 15,0 0 0-15,0 0 0 16,-1 4-3-16,3 8-6 0,0-1-48 16</inkml:trace>
  <inkml:trace contextRef="#ctx0" brushRef="#br0" timeOffset="143449.29">18745 9774 3 0,'0'0'2'16,"0"0"-2"-16,0 0 21 15,0 0-3-15,0 0-6 16,0 0-4-16,0 0-2 0,-3 0 2 16,3 0 0-1,0 0-7-15,0 0 4 0,0 0-2 16,7-3 9-16,4 0-7 16,3-3-4-1,1-3 12-15,1-1-3 0,1-2-9 16,1 0 4-1,0 0-4-15,-2 2 3 0,-1 2-4 16,-1 0 2-16,-4 1 0 16,-1 2-1-16,-1 1 1 15,-4 1-2-15,-2-2 1 0,0-1 0 16,0-2 0 0,-2-4 0-16,2-6 4 0,-2 0 1 15,3-1-6 1,-1 6 6-16,-2-1 0 0,2 3-4 15,-2 4-2 1,0 0 1-16,0 0 1 0,0-2-1 16,0 2 1-16,0-4-2 15,0-3 1 1,0 1 1-16,0-1-2 0,0 2 0 0,-4 0 0 16,-5 1 0-1,3 3-4-15,-2 2 3 16,2 2 0-16,-3 2 1 15,0 1-3-15,-5-2 3 0,1 3 0 16,0 0 1 0,-5 0 1-16,2 0-2 0,-1 0 0 15,-3 0 1-15,-1 6-1 16,4 1 1 0,-1 0-2-16,0 4 1 0,-2 0-3 15,0 6 2-15,0-1 1 16,2 0 0-16,3-3 0 15,3-4 1-15,6-4-1 16,1-5 6-16,3 3-6 16,2-2 3-16,-4 4-2 0,-4 2-1 15,4 0 0 1,-5 6-1-16,3 2 1 0,0 1 0 16,-4 2 0-1,3 2 0-15,1-1 0 16,2-4 0-16,4-5 0 15,0-5-4-15,0-4 4 16,0 1 0-16,0 2-2 16,0 2 2-16,8-2 0 15,-1 2 2-15,1-2-2 0,2 4 0 16,-1 0 1-16,1-1-1 16,4-1-1-16,-1-5 0 15,6 1 0-15,-2 1 1 16,3-2 0-16,3-1 0 15,1 0 0-15,-2 0 2 16,3 0-1-16,-1 0-1 16,1 0 2-16,-3 0-1 15,-2 0-1-15,-2 0 0 16,-3 0 0-16,-1 0 0 0,-3 0-3 16,0 0-4-1,-1 0 7-15,0-4 0 0,3-5 5 16,1-2-4-1,-3-1 3-15,1 4-4 0,-4 1 2 16,-1 2-2-16,-5 4 1 16,0-2-1-16,-2 3 0 15,0 0-20-15,0 0-9 0,0 0 2 16,0 0 4 0,-6 0-21-16,-3 0-9 0</inkml:trace>
  <inkml:trace contextRef="#ctx0" brushRef="#br0" timeOffset="144358.97">18896 9575 1 0,'0'0'27'16,"0"0"-8"-16,0 0 6 16,0 0-5-16,0 0-7 15,0 0-2-15,0 0-9 16,-29-26 0-16,29 26 1 0,0-2-2 15,-2-1 11 1,2 0-1-16,0 0 2 0,0 3-13 16,0-1-10-16,0 1-10 15,0 0 13-15,0 0-19 16,0 0-3-16,0 0 2 16,0 0 10-16,0 0 2 15,0 0 6-15,0 0 9 0,0 0 0 16,0 0 0-1</inkml:trace>
  <inkml:trace contextRef="#ctx0" brushRef="#br0" timeOffset="144518.82">18896 9575 1 0</inkml:trace>
  <inkml:trace contextRef="#ctx0" brushRef="#br0" timeOffset="145742.09">18896 9575 1 0,'-31'-38'28'0,"31"38"-4"0,0 0-3 0,0-2 2 0,0-1-7 0,0 0-16 16,0 0-2-1,0 2 1-15,0 0 1 0,0-2 7 16,0 1-7-1,0 0 5-15,0 0-2 0,2-2 4 16,2 1-7 0,3 0 3-16,2 1-2 0,2 0-1 15,2 0 0-15,-2 2 0 16,-1 0 2-16,-2-2-2 16,-3 2-1-16,1 0 1 0,-4 0 0 15,0 0 0 1,2 0 0-16,-2 0 5 0,-2 0 8 15,4 0-8 1,-4 0-4-16,4 0 5 0,1 0 1 16,1 0-6-1,2 0 1-15,-4 0 0 16,0 0-1-16,3 0-1 0,-3 0-3 16,0 0 3-16,4 0 3 15,-2 6-1-15,-4-1-3 16,3-1 2-16,-3 1 4 15,0 2-5-15,2-2-6 16,1 7 6 0,2 6 7-16,2 8-5 0,-1 2 9 15,-1 2-4-15,0 2 3 16,0 0-8-16,-1-4-1 16,1-1-1-16,-1-8 3 15,-1-3-2-15,0-6-2 16,-3-2 2-16,-2 1 5 15,0-1-3-15,0 0-2 16,0 2 1-16,0-3 1 16,0 4-2-16,0 1-2 0,0 0 2 15,0 2 2-15,0 2-3 16,0-4-3-16,0-4 3 16,0-1 3-16,0-5-2 15,0 1-2-15,0 2 2 16,0 2 0-16,0-3-1 15,0 2-2-15,0 0 2 16,0-4 2-16,0 4-1 16,0-2-2-16,0 1 2 0,0-3 1 15,0 3-2-15,0-5-2 16,0 1 2-16,0 2 2 16,0-3-2-16,0 0 0 15,0 0 0-15,0 0 3 16,0 0-3-16,0 0-3 15,0 0 3-15,0 0 5 16,0 0-5-16,0 0 0 16,0 0 0-16,0 0 4 15,0 2-4-15,0-2 1 16,0 2 1-16,-2 0 4 0,0 0-5 16,-1 0-2-1,1 0 2-15,-1-2 0 0,1 2-1 16,2-2-3-1,-2 2 3-15,0-2 3 0,0 0-1 16,-3 2-1 0,-1-2-1-16,-3 0 12 0,-3 0-7 15,2 2-3-15,-4-2-2 16,-1 0 4-16,1 0-2 16,3 0-2-16,0 0 3 0,5 0 7 15,-2 0-6 1,4 0-3-16,-1 0 0 15,1 0 3-15,-2 0-4 16,-4 0 0-16,1 0 0 0,1 0 2 16,-2 0-2-16,4 0-3 15,-1 0 3-15,7 0 2 16,-2 0 0-16,2 0-3 16,0 0 2-1,-2 0 6-15,0 0-7 0,0 0 0 16,-3 0 0-16,0 0 4 15,1 0-3-15,-1 0-2 16,3 0 2 0,2 0 2-16,-2 0-3 0,0 0-4 15,2 0 4-15,-2 0 3 0,2-2-3 16,0 2 0 0,0-2 0-16,0 2-2 0,0 0 2 15,0 0-20 1,0 0-24-16,0 2-20 15,0 13-65-15</inkml:trace>
  <inkml:trace contextRef="#ctx0" brushRef="#br0" timeOffset="166882.75">19263 6813 24 0,'0'0'17'0,"0"0"-9"0,0 0-3 15,0 0 17 1,0 0-11-16,0 0 7 0,0 0-15 16,0 0 0-1,-11-28 0-15,9 28 5 16,-2 0-8-16,1 0-3 15,3 0 3-15,-2 0 13 16,2 0-13-16,0 0 4 16,-2 0-3-16,2 0 5 15,-7 7 0-15,-4 4-4 16,-4 11 2-16,-10 14-3 16,-2 14 1-16,-6 13 3 0,-5 13 0 15,-7 9 2-15,-1 7-3 16,-1-2-4-16,3-4 2 15,1-14 5-15,7-12-6 16,5-12 4-16,4-9 1 16,5-9 7-16,6-10-10 15,8-10-1-15,3-2-2 16,5-6 1-16,0 0-1 16,0-2 0-16,0 0-4 15,0 0 3-15,0 0-6 0,0 0 0 16,7-2 6-16,10-14-14 15,4-4-22-15,-3-4-21 16</inkml:trace>
  <inkml:trace contextRef="#ctx0" brushRef="#br0" timeOffset="167329.18">18735 7114 67 0,'0'0'12'0,"0"0"-6"16,0 0-6-16,0 0-3 15,0 0 2-15,0 0 1 16,-2 0 0-16,18 14 8 16,9 2-2-16,4 0 6 0,6 1 3 15,11-2-8-15,6 4-1 16,6 1-5 0,0 4 8-16,-3 4 0 0,-6 6-3 15,-7 0 2 1,-5 0 3-16,-6-2-9 0,-7-2 3 15,-4-8-5-15,-4-3 3 16,-3-4-2-16,-4-2 1 16,0 0-2-16,-4 0 6 0,1-2-6 15,-4 8 3 1,1 2-3-16,-3 8 0 0,0 9-20 16,0-10-66-1</inkml:trace>
  <inkml:trace contextRef="#ctx0" brushRef="#br0" timeOffset="168508.86">21826 11128 139 0,'0'0'18'15,"0"0"9"-15,0 0-13 16,0 0-10-16,0 0 16 15,0 0-15-15,0 0 15 16,-116 17-13-16,76 37-2 0,-5 11 2 16,-3 0 2-16,-2-2-6 15,8-5 4-15,3-11 1 16,8-1-7-16,2-6 2 16,3-3-2-16,4-4 0 15,4-10-1-15,9-5 1 16,5-4-2-16,4-4-7 15,0 3-28-15,0-5-31 16,4-8-35-16</inkml:trace>
  <inkml:trace contextRef="#ctx0" brushRef="#br0" timeOffset="168748.83">21331 11278 97 0,'0'0'97'0,"0"0"-97"16,0 0-1-16,0 0 1 0,0 0 1 15,136 54 1-15,-98-49 5 16,5 0 4-16,5-5-3 16,8 0-3-16,8 0-4 15,5-6 5 1,5-2 1-16,4 1-7 0,-4 4-42 15,-10-8-89-15</inkml:trace>
  <inkml:trace contextRef="#ctx0" brushRef="#br0" timeOffset="169734.98">21812 6669 67 0,'0'0'39'0,"0"0"-13"15,0 0 4 1,0 0-12-16,0 0 4 0,0 0-10 16,-100 9-11-1,77 22 4-15,-3 13-4 0,-6 16-1 16,-1 15 1-1,-5 9 3-15,-1 10 2 16,-6 7-3-16,-2-1 7 16,2 0-1-16,3-8-8 0,5-9 1 15,5-15 0-15,8-18 1 16,5-10-3-16,9-8-1 16,3-8 1-16,5 0 0 15,2-4-4-15,0-6-42 16,0-14-80-16</inkml:trace>
  <inkml:trace contextRef="#ctx0" brushRef="#br0" timeOffset="169968.91">21233 7157 166 0,'0'0'3'16,"0"0"-6"-16,0 0 3 15,0 0-8-15,0 0 6 16,124 54 2-16,-70-27 2 16,8-2 5-16,13-3-6 15,4-4 9-15,10-2-5 16,7 3-4-16,7 4 3 16,-3 7 2-16,0 15-6 15,-4 18-10-15,-15 5-84 16</inkml:trace>
  <inkml:trace contextRef="#ctx0" brushRef="#br0" timeOffset="170679.5">24727 10262 11 0,'0'0'18'0,"0"0"25"15,0 0 17 1,0 0-17-16,0 0-6 0,0 0-21 15,0 0 2 1,27-118 9-16,-27 111-1 0,0 7-9 16,0 0-13-16,0 9-3 15,-12 16-1 1,-12 12 22-16,-15 20-16 0,-11 16-5 16,-10 10 6-1,-1 2-6-15,6-8 0 0,3-1 0 16,4 1 3-16,2-7-3 15,2-2-2-15,1-5 2 16,8-7 1-16,2-2-2 16,6-6-12-16,7-6-49 15,2-10-33-15,-2-19-21 0</inkml:trace>
  <inkml:trace contextRef="#ctx0" brushRef="#br0" timeOffset="170913.43">24127 10451 130 0,'0'0'64'16,"0"0"-64"-16,0 0 0 0,178 25 5 16,-109 2 3-16,-3 7 10 15,-4-2 14-15,-5 2 4 16,5-5-17-16,2-8-4 15,0 0-12-15,-1-9 4 16,-5-4-6-16,-6-2-1 16,0-3-2-16,-14-3-41 15,-22 0-82-15</inkml:trace>
  <inkml:trace contextRef="#ctx0" brushRef="#br0" timeOffset="178869.07">19348 11347 4 0,'0'0'22'0,"0"0"0"15,0 0 10-15,0 0-4 16,0 0-12-16,0 0 5 16,0 0-5-16,2-1-4 15,-2 1-12-15,0 0-3 16,0 0 3-16,0 0 13 16,0 0-3-16,0 0 4 0,0 13 0 15,-7 15 19 1,-10 8-7-16,-10 7-19 15,-2 1 7-15,-4 4 0 16,-3 6-10-16,0 5 1 0,-2 3-2 16,3-1 6-16,4-4-9 15,10-11-2-15,8-12 2 16,7-12 1-16,4-10-1 0,2-6-2 16,0-6-18-1,0 0-31-15,8 0-44 16,-1-26-53-16</inkml:trace>
  <inkml:trace contextRef="#ctx0" brushRef="#br0" timeOffset="179149.17">18932 11164 266 0,'0'0'1'0,"0"0"-2"16,0 0 2-16,0 0-1 16,0 0 2-16,0 0 1 15,166 143 16-15,-97-86 10 16,3-5-25-16,-3-9 5 0,-9-9-8 16,-4-9 9-1,-7-4-10-15,-4-4-2 0,-8-5 2 16,-3 0 2-1,-5-5-2-15,0-5-1 0,0-2-18 16,-5 0-92 0,-6-11-93-16</inkml:trace>
  <inkml:trace contextRef="#ctx0" brushRef="#br0" timeOffset="181200.78">24165 6994 132 0,'0'0'120'16,"0"0"-115"-16,-120 98 5 15,85-49-4-15,-6 9-4 0,-8 12 7 16,-4 6 4-1,-1 4 3-15,5-3-9 0,6-10-5 16,10-4 6 0,6-3-8-16,4-5-3 0,0-9 0 15,5-5-8-15,3-8-23 16,1-12-14 0,5-6-32-16,5-11-9 0</inkml:trace>
  <inkml:trace contextRef="#ctx0" brushRef="#br0" timeOffset="181459.36">23541 7247 271 0,'0'0'0'15,"0"0"-3"-15,0 0 1 0,139 88 2 16,-68-45 0 0,7-2 2-16,4 1-2 0,-2-4 10 15,-4-2-7-15,-2-4 0 0,1-6 1 32,4 0-3-32,-6-3-1 0,-7-4-11 0,-14-2-122 15</inkml:trace>
  <inkml:trace contextRef="#ctx0" brushRef="#br0" timeOffset="183398.87">19032 7209 30 0,'0'0'45'0,"0"0"-2"0,0 0-13 16,0 0-10-1,0 0-14-15,0 0 4 16,-19-5-4-16,19 5 2 16,0 0-8-16,0 0-9 15,0 0 9-15,0 0-2 16,0 0 2-16,0 0 0 16,0 0 0-16,-2 3 3 15,2 8 3-15,0 12 4 16,0 13 6-16,0 22 2 15,0 14-12-15,0 14 1 0,0 3-3 16,8-5 8-16,-2-6-8 16,1-4-3-16,-5-6 6 15,0-5 5-15,4-4-8 16,4-4 5-16,5 0-3 16,3 2 5-16,4 6-11 15,3 12 5-15,2 12-5 16,-1 3 5-16,-3 0-4 15,-1-7-2-15,-2-11 2 0,-7-6 1 16,-1-2-2 0,-6-5 0-16,-4-4 0 0,5-1 6 15,0-4-4-15,2-1-3 16,2-5 4-16,-2-4 1 16,-2-2-4-16,-1-5-4 15,-2-8 4-15,-1 0 4 16,-3-6-1-16,0 6-3 15,0 0 3-15,0 1 12 16,0-4-14-16,0-4 1 0,0-2-2 16,0-1 0-1,2 3-1-15,7-1 0 0,0 6 2 16,0 1 5-16,-5 4-6 16,0 4-3-16,-4 4 3 15,0-2 4-15,0-2-3 16,0 0-2-16,0-5 2 15,0-4 1-15,0-2-2 16,0-8-5-16,0-2 5 16,0-5 0-16,0-3-2 15,0 0 0-15,0 1 2 0,0-2 2 16,0 2-2 0,0 1-5-16,0 6 5 0,0-1 2 15,0 0-2 1,0 0-1-16,-2-3 1 0,2-5 2 15,0 1-2 1,0-3-10-16,0 0 9 0,0 0-2 16,0 0-1-16,0 0 4 15,0 0-1-15,0 0-3 16,0 0 3-16,0 0-7 16,0 0 8-16,-2-8-4 15,0-6-1-15,0 0-5 0,-3 0 3 16,3-3 6-1,2-2-12-15,0 1-9 0,0 0-17 16,0 4-27 0,0-1-93-16</inkml:trace>
  <inkml:trace contextRef="#ctx0" brushRef="#br0" timeOffset="184549.39">19422 9828 29 0,'0'0'24'0,"0"0"-22"16,0 0 5-16,0 0 0 16,0 0 4-16,0 0-3 15,-58-21-4-15,56 21 9 0,2-1 1 16,0 1-5 0,0 0 10-16,0 0-3 0,0-3 8 15,0 3-11 1,-2-3-10-16,2 3 3 0,-6-3 0 15,2 3-3 1,-3 0 0-16,-1 0-2 0,-4 6 6 16,-3 12-4-16,4 3-2 15,-1 0-1-15,8-1 2 16,4 3 0-16,0 3-4 16,0 4 4-16,0 7 1 15,0 4-3-15,0 6 0 0,2 4 0 16,10 4 5-1,-3 5-4-15,-1 2-2 0,-1 10 2 16,-3 12 5 0,-1 13-6-16,-3 1-3 15,2 0 3-15,1-8 5 0,3-12-4 16,0-6-2-16,5-9 2 16,-1-9 3-16,-1-11-4 15,-1-4-4-15,0-3 4 16,-4 0 4-16,0-2-3 15,1-1-2 1,-1-6 2-16,0-4 3 0,0-9-4 16,2-8-6-16,-4-2 6 0,0-4 3 15,-2 2-2 1,0 2-2-16,0 0 2 0,0 4 5 16,0-2-6-1,0 0 0-15,0-2 0 0,-2-3 4 16,-6 4-3-1,2-2-1-15,-3 4 1 16,3-3 14-16,-2-2-9 16,4 0-2-16,2-2 11 15,0 2-5-15,0 4-10 16,-3 2 0-16,1 3 0 0,0 6 6 16,2-2-6-16,-4-2-8 15,4 1 8-15,2-2 2 16,-2-6 1-16,2 0-6 15,0-6 6-15,0 0-9 16,0 0 5-16,0 0-16 16,0 0 5-16,16-20 5 15,11-5-56-15,2-18-65 16</inkml:trace>
  <inkml:trace contextRef="#ctx0" brushRef="#br0" timeOffset="184758.87">20243 8831 9 0,'0'0'8'0,"98"-140"0"0,-57 87-3 15,-8 14-5 1,-1 6-11-16</inkml:trace>
  <inkml:trace contextRef="#ctx0" brushRef="#br0" timeOffset="185313.82">21278 7657 118 0,'0'0'2'16,"0"0"-2"-16,0 0 0 16,42-107 0-16,-33 92-8 0,-4 4-12 15,-3-2-4 1,0 1 10-16,0-4 8 15,0-1 6-15,-2-2 6 16,0 0 12-16,0-2-9 16,0 3-5-16,0 3-1 15,0 2-3-15,0 7-8 16,0 4-9-16,0 2-46 16</inkml:trace>
  <inkml:trace contextRef="#ctx0" brushRef="#br0" timeOffset="185989.02">21411 7150 16 0,'0'0'13'15,"0"0"5"-15,0 0-6 16,0 0 5-16,0 0-2 0,0 0-1 16,0 0-7-16,54-72-6 15,-54 72 2-15,0 0 4 16,0 0-7-16,2 0 9 16,0 8 2-16,5 10 9 15,2 10-1-15,0 7-3 16,-1 7-1-16,6 4 6 15,-1 10-13-15,6 11 9 0,-2 4-12 16,3 4 8 0,-3-2-10-16,-1 0-1 0,-3 1 2 15,-3-4 9-15,-3 7-11 16,-5 0 5-16,-2 2-5 16,0-1 8-16,0-8-8 15,0-3 3-15,0-7-2 16,0-4 8-16,0-8-10 15,2-4 5 1,0-7-6-16,2-4 10 16,-2-3-10-16,8 0-1 0,-3-2 1 0,-1 1 3 15,0-1 0 1,-1-5-6-16,-3 0 6 0,-2-5 1 16,0-6-4-1,0-6-1-15,0-4 1 0,0 0 6 16,0-2-3-1,0 0-2-15,0 0 1 16,0 3 10-16,0 8-12 16,0 5-2-16,0 7 2 0,0 0 2 15,0-5-2-15,0-4 0 16,3-2 0-16,1-6 2 16,-1 0-2-16,-3-4-6 0,2 0 6 15,-2-2-3 1,0 0 2-16,2 0-31 0,0 0-61 15</inkml:trace>
  <inkml:trace contextRef="#ctx0" brushRef="#br0" timeOffset="187028.71">21643 9367 24 0,'0'0'15'0,"0"0"-11"16,0 0-3-16,0 0 2 16,0 0 3-16,0 0 0 15,2-47 21-15,-2 45 16 16,0 0-10-1,-4 0-15-15,0 2 1 0,1 0 1 16,3 0-4-16,-3 0-12 16,1 0-1-16,0 4-1 0,0 18 0 15,0 8-2 1,0 10 1-16,2 7-1 16,0 4 1-16,0 8 3 15,0 0-3-15,0 4 3 0,0 4 0 16,8 2-4-1,0 5 3-15,-6 1-1 0,0 7-1 16,0-4 1 0,3 0-2-16,1 1 3 0,3-11-2 15,2 2-1-15,0 0 1 16,-2 0-1-16,-4 7 0 16,-3 5 1-16,-2 0-1 15,0 4 2-15,0-1 1 16,-7-7-3-16,2-12 2 0,1-15 9 15,4-12 4 1,0-9-14-16,0-10 2 0,0-6-3 16,0-4 1-16,7-3-1 15,-3-2-1 1,1-3 1-16,-3 1 0 16,1-3 1-16,-3 0-1 15,0 0 2-15,0 0 6 0,0 0 7 16,0 0-7-1,0 0 9-15,0 0 0 0,0 0-17 16,-5 8 6 0,0 1-6-16,1 0 2 0,4-4-2 15,0 0-5-15,0-5 5 16,0 0 0-16,0 0-5 16,0 0 5-16,0 0 1 15,0 0-1-15,0 0 0 16,0 0 0-16,0 0 0 15,0 0 0-15,0 0-1 16,0 0 1-16,0 0-5 16,0 0-24-16,0-13-88 15</inkml:trace>
  <inkml:trace contextRef="#ctx0" brushRef="#br0" timeOffset="188449.13">23864 7422 75 0,'0'0'11'0,"0"0"-10"15,0 0 1-15,0 0 2 16,0 0 20-16,0 0-9 16,0 0-15-16,0-9 6 15,0 9 1-15,0 0-5 16,3 0 3-16,5 4-2 15,4 20 13-15,1 18-8 16,3 14 7-16,-1 12 3 16,-2 9-4-16,1-1-8 0,-1 0 4 15,-1-8-5 1,-4-5 14-16,1-6-14 16,-5-5-4-16,-4 3 7 15,0 5 5-15,0-2-3 0,-4-4-1 16,-5-6-7-16,1-11 6 15,6-13-2-15,-4-8-4 16,4-8-2-16,2-2 3 0,0-4-1 16,0 3-4-1,0-3-9-15,18 4-9 0,3 5-73 16,-2-11-107 0</inkml:trace>
  <inkml:trace contextRef="#ctx0" brushRef="#br0" timeOffset="189068.92">24025 8624 139 0,'0'0'18'0,"0"0"-8"16,0 0-9-16,0 0 0 16,0 0 0-16,0 0 9 15,-2 29-3-15,2 3-7 16,0 14 12-16,0 11 11 16,0 16-5-16,0 13 2 15,0 6-5-15,0 2 12 16,0-5-17-16,0-11-9 15,16-6 1-15,5-6 3 16,2 1-2-16,1 3-6 16,-2 0 6-16,-2 9 1 0,-1 4-4 15,-9 6-4-15,1 5 4 16,-3 0 4-16,-4-10-1 16,0-9-2-16,1-19-1 15,-1-18 10-15,0-10-10 16,2-12 0-16,-2-8 0 0,-2-6 2 15,-2-2-1 1,2 0-2-16,0 0 1 0,0 0 0 16,-2 0 0-16,0 0-6 15,0 0-45 1,3 0 45-16,-1 2-13 0,4 10-105 16</inkml:trace>
  <inkml:trace contextRef="#ctx0" brushRef="#br0" timeOffset="190079.24">24469 10499 36 0,'0'0'0'0,"0"0"-27"15</inkml:trace>
  <inkml:trace contextRef="#ctx0" brushRef="#br0" timeOffset="206414.64">18109 7718 113 0,'0'0'20'0,"0"0"-8"16,0 0-8 0,0 0-3-16,0 0 5 0,0 0 11 15,0 0-1 1,-24-8 2-16,21 2-10 0,3 2 8 15,-2-2-12 1,2 0 0-16,-2 4-3 0,2 0 1 16,0 2-2-16,0 0 0 15,-2 0 3-15,2 0-1 16,0 0 8-16,-2 0-9 16,2 0 13-16,0 0 2 15,0 0 2-15,0 0-9 16,0 0-5-16,0 0-3 15,0 0-1-15,0 0-3 16,0 0 3-16,0 0 2 16,0-2-2-16,15-4 0 15,5-4 2-15,3-2-1 0,1 0-1 16,5 2 5 0,0 4-5-16,5 2 1 0,4 0 1 15,8-3-2 1,8 2 0-16,10-5 0 0,12-7 0 15,2-2 3 1,11-9-3-16,5-2 2 16,3 0-2-16,3 1 0 15,4 5 1-15,-11 6-1 0,-4 6 0 16,-7 5 0-16,-3 6 0 0,-2 1 2 16,-1-3-2-1,5-3 0-15,-4-5 0 16,4-1 0-16,1-1 0 15,0 6 0-15,1 2 0 16,-1 2 2-16,1 3-1 16,-5 0-2-16,-5 0 1 0,-4 0 0 15,-4 0 0-15,1 0-2 16,9 0 2-16,2 0 2 16,8 0-1-16,4 0-2 15,5 0 2-15,-3 0-1 16,0-2 0-16,-6-4-1 15,-5 0 1-15,-8-2 2 16,-5 0-2-16,-7-2 0 16,-4-2 2-16,4-2-2 15,4 0 0-15,16 0 4 16,9 4-4-16,9 4 3 16,3 6-3-16,-5 0 0 15,-5 0 0-15,-11 0 0 0,-4 0 0 16,-3 0-1-1,-6 0 1-15,-3-2 2 0,4-4-1 16,1-3-2 0,6-3 6-16,2-3-3 0,2-2-2 15,-3-2 5-15,-5 1-5 0,-6 5 4 16,-7-1-2 0,-9 2-4-16,-2 2 6 0,-4-4 5 15,5 0 6 1,8-2-14-16,8 0 4 0,13-2-3 15,9 2 0 1,5 5-4-16,3 0 5 16,-5 5-3-16,-8 2 0 0,-8-2-4 15,-9 0 4-15,-1 0 2 16,-3-3 0-16,0 4-4 16,2 2 4-16,3-4 1 15,-1 1-3-15,4 0-5 16,-1 2 5-16,2 0 1 15,-3 0 1-15,1-2-4 16,1 3 4-16,0 1 0 16,-1 0-2-16,0 2-5 15,-7-5 5-15,-8-2 1 0,-4 3 3 16,-3-1-8 0,-5 1 8-16,-2-1-2 0,0 4-2 15,4-2-6 1,2 3 6-16,10-2 1 0,6-4 2 15,5 0-6 1,4 1 6-16,0-4-3 0,-4 1 0 16,-3 1-6-16,-6-6 6 0,-7 4 2 15,-6 1 0 1,-8-1-4-16,3 1 4 16,4 2 0-16,9 0-2 15,7-6-5-15,2 3 5 0,3-4 1 16,-5 3 3-1,-10 0-8-15,-7 2 8 0,-12 4-2 16,-5 0-2 0,-2 0 1-16,5 0 2 0,2 0 5 15,11-1-5 1,5 0-6-16,4-3 6 16,2 0 0-16,1 2-3 15,-6 0-6-15,-8 2 6 0,-5 0 5 16,-8 0-2-16,-5-2-2 15,-5 5 0-15,-1-4 11 16,-5 5-12-16,-1 0-7 16,0 0 7-16,-4 0 4 15,1 0-1-15,-1-1-6 16,-2 1 6-16,0 0-1 16,-2 0-2-16,0 0-2 15,0 0 2-15,0 0 4 16,2 0-4-16,-2 0 0 15,0 0-4-15,0 0-1 0,2 0-2 16,3 0-19 0,-2 0-11-16,-3 6-18 0,0 1-60 15</inkml:trace>
  <inkml:trace contextRef="#ctx0" brushRef="#br0" timeOffset="211479.34">18961 7455 10 0,'0'0'6'0,"0"0"2"0,0 0 1 16,0 0-3 0,0 0 3-16,0 0-9 0,0 0 0 15,-6-6 0-15,4 6 0 16,2 0 0-16,0 0 0 16,0 0-3-16,0 0 3 15,0 0-2-15,0 0-5 16,0 0-11-16</inkml:trace>
  <inkml:trace contextRef="#ctx0" brushRef="#br0" timeOffset="213168.83">18984 7449 10 0,'0'0'23'0,"0"0"-13"0,0 0-8 16,0 0 7-1,0 0 6-15,0 0-2 0,-25-21-1 16,21 21-7-1,4 0 2-15,0 0-7 0,0 0-5 16,0 0 5 0,0 0-2-16,12 0-2 0,-1 3-27 15,3-1-19-15</inkml:trace>
  <inkml:trace contextRef="#ctx0" brushRef="#br0" timeOffset="213859.12">18996 7441 4 0,'0'0'13'0,"0"0"-4"0,0 0-5 16,0 0-1-1,0 0-6-15,0 0 3 0,-2 0-10 16,2 0-4-1</inkml:trace>
  <inkml:trace contextRef="#ctx0" brushRef="#br0" timeOffset="214029.35">19424 9507 34 0,'13'106'0'0,"1"5"-5"15</inkml:trace>
  <inkml:trace contextRef="#ctx0" brushRef="#br0" timeOffset="-214583.74">19297 11373 48 0,'0'0'6'16,"0"0"-6"-16,0 0-25 0,0 0 12 15,0 0 13-15,0 0 8 16,0-4 15-16,0 4-10 15,0 0-10-15,0 0 1 16,0 0-3-16,0 0-1 16,0 0-5-16,0-4 2 15,2-2-12-15</inkml:trace>
  <inkml:trace contextRef="#ctx0" brushRef="#br0" timeOffset="-213837.84">19177 7811 81 0,'0'0'24'0,"0"0"-7"0,0 0 4 16,0 0-9-1,0 0 3-15,0 0-15 0,-31-89-3 16,31 77 3-1,4 6 2-15,0 1-2 0,1-2 0 16,-1 5-3 0,2 0 2-16,2 0-8 0,0 0-17 15,-1 0 8-15,-1-2-12 0,0 0-3 16,-4 4 19 0,-2 0 14-16,0 0 0 0,0 0 4 15,0 0 0 1,0 0 3-16,0 0-7 0,0 0-9 15,0 0-16 1,0 0 14-16,0 0 11 0,0 0-1 16,0 0-3-16,0 0 4 15,0 2 4-15,0-2-4 16,0 0 3-16,-2 0 2 16,2 0 2-16,0 4-6 15,0 2-1-15,0 4 0 16,0 0-1-16,0 2 1 15,0-2-1-15,0-4 1 16,0 0 0-16,0 1 0 16,0-4-2-16,0 3-2 15</inkml:trace>
  <inkml:trace contextRef="#ctx0" brushRef="#br0" timeOffset="-212867.62">21534 7932 1 0,'0'0'0'0,"0"0"-1"16</inkml:trace>
  <inkml:trace contextRef="#ctx0" brushRef="#br0" timeOffset="-204367.66">21857 8622 56 0,'0'0'51'0,"0"0"-35"15,0 0-10 1,0 0 20-16,0 0-1 16,0 0-3-16,0 0 0 15,9 0-5-15,-9-2-3 0,0 0 12 16,0 2-4-1,0-1 5-15,0 1-14 16,0 0-12-16,0-3 0 16,0 3-1-16,0 0 0 15,0-4-2-15,0 2 2 0,0-5 2 16,0 2-2-16,0 0-2 16,-7-4 2-16,-2-1 7 15,-2 2-7 1,-2 0 0-16,-5 2 0 0,0-1 5 15,0 2-5 1,-2-1-2-16,-2 2 2 0,2 0 3 16,-1-2-1-16,4 2-2 15,-3 2 0-15,-1-3 7 16,4 2-7-16,-1 0-6 0,-1 2 6 16,0 1 1-1,-3 0-1-15,0 0-5 0,-7 0 5 16,-2 0 3-1,0 0-3-15,0 0 0 0,6 4 5 16,2-2 3 0,5-2-8-16,5 0 3 0,5 0-1 15,-2 0 2 1,1 0-4-16,1 0-1 16,-1 0 1-16,-1 10 0 0,4 2 3 15,-1 9-4-15,1-2 2 16,-1 1 4-16,0 2-5 15,3-4-4-15,2 0 4 16,2-1 4-16,0-2-4 16,0-2-1-16,0-1 1 15,0 2 0-15,2 1 0 16,6 4-4-16,4 5 4 0,1 0 5 16,-1 1-5-1,1-2 0-15,2-2 0 0,5 0-4 16,3-1 4-16,6-3-7 15,4 0 3-15,3-3 4 16,-1-3 0-16,1-4 0 16,-1-1 0-16,2-4 4 15,-4-2-4-15,3 0-5 16,-3 0 1-16,-4 0 3 16,0 0-2-16,-2 0 0 15,-8 0 3-15,-1 0 0 16,-2 0 0-16,-7 0-4 15,2 0 4-15,0-2 1 16,3-5 0-16,6-4-2 0,4 1 2 16,0 0 1-16,3-2-2 15,-2 0-4-15,-2 2 4 16,-6 2 0-16,-1-2 1 16,-7 0-2-16,-1-2 2 15,-4-2 0-15,2-3-1 16,-6 3 1-16,0-5 3 15,0 1 5-15,0 2-9 16,0 0 1-16,0-1 0 16,0 4 6-16,0-5-7 0,-3 4 1 15,0 2 3-15,1-1 4 16,-4-1-5-16,4 3-3 16,-3-6 2-16,1 5 2 15,-2 2-4-15,-2 0-4 16,0 4 4-16,-1-4 0 15,-3 2 1 1,-1 0-1-16,-3 2 0 0,1 1 7 16,-3 3-7-16,3 0 3 0,-4-2-3 15,2-2 2 1,-1 3-2-16,0 3-2 0,0 0-6 16,0 0 8-1,1 0 0-15,1 3-2 0,1 3 2 16,3 2 0-1,-1 1-1-15,7 7-32 0,3 4-87 16</inkml:trace>
  <inkml:trace contextRef="#ctx0" brushRef="#br0" timeOffset="-169800.86">11151 17062 12 0,'0'0'25'15,"0"0"2"-15,0 0-4 16,0 0-13-16,0 0-4 15,0 0 3-15,0 0-3 16,-65-45 4-16,63 45 0 16,-2-5-6-16,2 5 1 0,0 0-5 15,-1 0-4-15,0 0 2 16,1 0-34-16,-2 0-35 16</inkml:trace>
  <inkml:trace contextRef="#ctx0" brushRef="#br0" timeOffset="-168517.9">11080 16816 55 0,'0'0'19'0,"0"0"-14"16,0 0-4 0,0 0 4-16,0 0 7 15,0 0-1-15,2 0-7 16,2 0 3-16,-1 0-4 0,1 4 5 15,2 6-3 1,0 2-2-16,0-2 11 0,1 4 2 16,1-1-13-1,2 0 6-15,-4 5-1 16,3-4 5-16,-5 2-11 0,3 4 1 0,0 0 6 16,2 4-3-1,-1-5-3-15,4-2-5 16,-3-1 5-16,-3-2-1 15,1 0-2-15,0-1 0 16,0 5 0-16,-1 0 5 0,1 4-4 16,-3 6 3-1,3 1-3-15,0 0 5 0,4-8-6 16,-3 2-3-16,2-9 3 16,-4-2 1-16,1-6 2 15,-3 2-6 1,4-8 6-16,-4 4-2 0,0-4-1 15,3 4-5 1,1 2 5-16,8-2-2 0,4 1 4 16,7 2 1-16,2-6-2 0,0-1 7 31,6 0-7-31,2 0 2 0,5 0-2 16,6 0 2-16,4 0-2 15,6 0-2-15,4 0 4 16,0 0 2-16,1 0-5 15,-9 0-2-15,-6 0 2 16,-7 0 2-16,-4 0 1 16,-5 0-6-16,-3 0 6 15,-3-1-2-15,1-3 0 16,0 4 2-16,-1-3 0 16,-1-2 1-16,-3 5-3 15,1-4-2-15,1 4 4 0,-4-6-2 16,-2 6-1-16,-3-4-2 15,-6 4 2-15,-2 0 2 16,-4 0-1-16,-3 0-2 16,0 0 2-16,0 0 9 15,0 0 5-15,0 0-5 0,0-4 2 16,0 4-2 0,0 0-10-16,2-4 2 0,-2 0 0 15,0-7 5-15,0-2-6 16,0-3 1-1,0-2-2-15,0 4 7 0,0-4-7 16,-2 0 0 0,-3-4 3-16,0-4-1 0,3 2-2 15,2-2-5-15,0-1 5 16,0 5 3-16,0 0-3 16,0 2 0-16,0-2 0 0,0 4 1 15,0 2-1 1,0-2-4-16,0 3 4 0,0 2 3 15,0 1-2 1,0 2-2-16,0 6 2 0,-2-1 1 16,0-1-2-16,-1 6-1 15,3-2 1-15,0 2 2 16,0 0-1-16,-2 0-2 16,2 0 2-16,0 0 2 15,-2 0-3-15,2 0-4 16,0 0 4-16,0 0 1 15,-2 0-1-15,2 0 0 16,-2 0 0-16,2 0 5 0,-2 0 1 16,2 0-5-1,-3 0 2-15,3 0-1 0,0 0 0 16,0 0-4-16,0 0-2 16,0 0 3-16,0 0-23 15,0-13-45 1,-4-11-143-16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06:32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18762 9257 129 0,'0'0'12'16,"0"0"5"-16,0 0 2 15,0 0-6-15,0 0 18 16,0 0-3-16,0 0-4 15,-71-44-8-15,71 43-12 16,-2-1 9-16,2 2-10 16,-2 0-2-16,-3 0 10 15,0 0 3-15,-2 0-13 0,-3 0-2 16,-4 0 4 0,-1 0 0-16,2 0-3 0,-1 0-4 15,1 3 4 1,-1 2 3-16,-1 1 1 0,-1 2-7 15,-11 4 6 1,-4 6 1-16,-5 4-4 0,-6 6-5 16,-5 4 5-16,1 6 6 15,-4 2-5-15,2 3 2 16,1-3 1-16,5 2 10 16,-1-1-14-16,5 0 3 15,3 1 1-15,-1 2 5 16,3 3-7-16,-1 3-2 15,0 6 2-15,3 4 5 16,0 11-7-16,-1 0 2 16,3 8-2-16,6-6 6 0,-2-2-4 15,2-5-4-15,4-6 4 16,1 4 3 0,0 4-5-16,-2 3-3 0,2 6 3 15,1 0 3 1,-2 5-2-16,1 4-2 0,1 1 2 15,-3 4 4-15,-3 2-5 16,-5-1-5-16,1 1 5 16,-4 3 8-16,0 4-8 15,4 4 5-15,2-1-2 16,3-7 6-16,7 0-9 16,-2 2-3-16,7 5 3 15,1 3 4-15,-1-2 1 0,4-2-10 16,2 1 10-1,1-5-2-15,-1 1-3 0,0-7-1 16,2-3 1 0,-4-2 10-16,6 1-9 0,0 2 7 15,0 3-7-15,23-11 8 16,4-3-9 0,6-5-5-16,3-6 5 0,1 2 5 15,4 6-5-15,-1-2 0 16,-2-3 0-16,-1 3 3 15,2-9-3-15,-6-2-4 16,5-3 4-16,-1-2 1 16,4-4-1-16,1-1 0 15,2-6 0-15,4 2 2 16,-2-5-2-16,1 0-6 16,3-5 6-16,-6 4 5 15,0 0-4-15,3 2-2 16,-3 4 2-16,3-4 2 15,0 7-3-15,4-4-5 0,5 2 5 16,4-7 0-16,5 0 0 16,2-8 0-16,-1 1 0 15,1 0 2-15,-7-5-2 16,0 1-5-16,-2 4 5 16,3-4 4-16,-1 4-3 15,2 2-2-15,3 0 2 16,-3 0 1-16,3-5-2 0,0-2-7 15,-3-6 7 1,5 3-1-16,-2-6 4 0,-3 0-5 16,0 1 4-1,-6 4 2-15,-1-5-4 16,1 0-3-16,0 4 3 0,4 2 4 16,5-2-2-16,6 1-4 15,9 0 4-15,7 0 2 0,9 4-4 16,0-5-6-1,-5-3 6-15,-4-4 2 16,-4 2-2-16,-1-1 0 16,3-3 0-16,4 0 4 15,2 1-4-15,3-4-4 0,-1 4 4 16,5 0 2-16,4 4 1 16,1 0-6-16,2 0 6 15,-7 0 0 1,-5-12-3-16,1-2-4 0,-1-4 4 15,8-4 9-15,4 0-9 16,0-8 2-16,-5-6 1 16,2-4 1-16,-2 2-4 0,-1 1-3 15,-3 7 3 1,-7-1 2-16,-7 5-1 0,-4 0-2 16,0 2 2-1,-2 2 0-15,-1-4-1 16,-1 4-3-16,-1 0 3 15,1-4 2-15,4-2-1 0,5-3-2 16,8-4 2-16,13-3 4 0,1 1-5 16,-2-6-6-1,-5 3 6-15,-7-5 1 16,1 5-1-16,1 1 0 16,-2-2 0-16,-6 1 2 0,-3 5-2 15,-8-4-4 1,-1 7 4-16,-4-4 2 15,-6 1-2-15,-5 4 0 16,-2-3 0-16,-3 2 4 16,5 1-4-16,-1-4-5 0,4 3 5 15,-3 2 2 1,0-4-2-16,-5 7 0 16,3-10 0-16,0 3 4 15,3-3-4-15,2-2-6 16,-3 3 6-16,-5 6 2 15,-1-4-2-15,-4 6 0 16,2-4 0-16,1 2 1 0,2-5-1 16,3 4-4-16,-2-5 4 15,4-3 2-15,0-2-2 16,-1-3 0-16,3 0 0 16,2-1 5-16,1 2-5 15,-5 2-6-15,-7 2 6 16,-9 3 1-16,4-3 0 15,-7-2-2-15,9-2 2 16,0 1 3-16,1-4-4 16,3 2-4-16,-4 2 4 0,0-2 1 15,0-4 1-15,-1 3-4 16,2 0 4-16,2 1 1 16,1 3-3-16,3-1-5 15,7 0 5-15,4-2 3 16,-2 0-3-16,-6 0-1 15,-9 0 1-15,-4-6 3 16,-3 1-3-16,0-4-6 16,1 1 6-16,-3-4 3 15,4 4-2-15,-1 0-2 16,3-2 2-16,6 5 1 16,-5 2-2-16,-1 0-5 0,-4 3 5 15,-3 2 3-15,-6-1-2 16,3 2-2-16,-3-4 2 15,2 2 1 1,5-3-2-16,3-8-3 0,1 2 3 16,1-1 4-16,-1 2-2 0,8-2-3 15,2 1 2 1,1 0 5-16,1 0-6 16,-3 0-3-16,-6 4 3 15,-2-2 4-15,-1 6-3 0,-3-3-2 16,-2 6 2-1,3 1 1-15,-1-4-2 0,1-2-1 16,-2 3 1 0,1-1 7-16,-1 0-3 0,-3 3-7 15,3-2 6-15,3 2 2 16,-3-2-5-16,0 5-4 16,-2 4 4-16,-4-2 0 15,1 2 1-15,3 2-2 16,-1-2 2-16,4 2 1 15,1-2-2-15,-4 1-4 16,3 0 4-16,-4-3 1 0,1 4 1 16,-1-6-4-16,4 6 4 15,-1 0-1-15,4 2-1 16,3 2-8-16,0-1 8 16,-4 5 0-1,-4-1-3-15,-1-1 2 0,-2-2 1 16,0-1 2-1,-5 0-2-15,-2-4-2 0,-1-1 2 16,-1-3 0-16,7-8 1 16,2 4-2-16,4-3 2 15,-3 0 1-15,1-1-2 0,1-1-3 16,-4-2 3 0,3 0 0-16,0 0 1 0,-1-2-2 15,8-4 2 1,4-2 2-16,4-2-3 0,-1 0-3 15,-10 8 3 1,-15 5 0-16,-13 12 2 16,-8 1-3-16,-1-1 2 15,-5 3 5-15,4-3-6 16,-2-6-1-16,2-5 1 0,8-3 1 16,1-8-1-16,5-1 0 15,4-4 0-15,9-5 4 16,0 5-4-16,0 3-3 15,-6 4 3-15,-4 5 0 16,-4 2 2-16,1 1-4 16,-5 0 4-16,1 5 0 15,-5 1-2-15,-1-2-2 16,2-3 2-16,1-6 2 16,5-6 0-16,-1-3-3 0,5-4 2 15,-3 0 10-15,-1-3-11 16,0 2 6-16,0 2-6 15,-6 2 0 1,-5 2 1-16,-3 2-1 0,-2-2 1 16,0 0 4-16,-9-1-5 15,-11-1 4-15,-6 0-2 16,-5 2 2-16,0 0 0 16,-1 1-4-16,1-2 1 15,7 5 6-15,1-4-7 16,-2 2 0-16,4-2 0 15,-6-3 0-15,0 3 2 0,-2 0-3 16,0 3 2 0,-2-2 1-16,-7 1-2 0,3 3 2 15,-8-4-2-15,3 5 7 16,4 0-1-16,1 0-5 16,6-2 4-16,-2-6-2 15,-4-5-3-15,2-1-1 16,-7 1 1-16,-2-3 0 0,-3 0-1 15,-1 5 0 1,-4 1 1-16,0 0 0 0,-6 0 0 16,0 1 1-16,-4 1-1 15,0 3 0 1,-1-2 0-16,-1 1-1 16,0 3 2-16,-1-3-1 15,1 5 0-15,6-1 2 0,5 0-2 16,2-1 0-16,0 0 2 15,2-4-2-15,0-1 1 16,1 2 2-16,1-2-3 16,5 0-2-16,-4 3 2 15,1-7 0-15,-1 1 1 0,-8-1-1 16,6 1 0 0,-6-3 2-16,1 6-2 0,-3 2-2 15,1 3 2 1,2 6 0-16,-3 1-8 0,1 2 8 15,2 0 1 1,-3 2 0-16,2 0-2 0,2 2 2 16,-4-4-1-16,2-1 0 15,2 3 0-15,3 2 0 16,0 0 1-16,2 4 0 16,-1 0-1-16,-3 2-4 15,-5 4 4-15,-1 3 0 16,-5-4-3-16,2-1 3 15,-5-4 2-15,-3-4-1 16,-6-4-1-16,-6-2 2 16,-2-1-2-16,-3 4 0 15,-3 1-1-15,-6 6 1 16,1 0 1-16,0 5-1 16,3 5 0-16,12 0-5 15,5 5 5-15,5-5 0 0,-3-1 1 16,2 0-1-16,-3-4 2 15,-3 1 0-15,-3-4-2 16,-10-2 0-16,-6 5 0 16,-3-3 0-16,-4 1-2 15,3 4 2-15,0-3 2 16,1 7-2-16,-1 2 0 16,0-2 0-16,-4 1 0 15,1 0 0-15,2 2-1 16,7 0 1-16,4 2 1 15,-1 0 0-15,2 0-1 16,-4-4-1-16,-2 0 1 16,-3-2 0-16,-4-2 0 0,0 4 0 15,-3-2 1-15,-1-1 0 16,2 0-1-16,0 1 0 16,-5 4 0-16,1 2 0 15,-6 0-1-15,-1 0 1 16,2 0 0-16,6 0-1 0,6 0 1 15,-4 4-5 1,1 7 5-16,-7 1 0 0,0-1-9 16,-5 1 9-16,3 0 0 15,-3-2 0-15,6-4-2 16,-2-2 1-16,8 0 1 16,3-2 0-1,-1-2 1-15,4 0-1 0,-4 0 1 16,5 0-1-16,4 4 0 15,6-1-2-15,7 2 2 16,7-1 0-16,4-2-1 0,3 2 1 16,2-1 1-1,2-1 0-15,2-1-1 0,3-1-1 16,-1 2 1 0,3 2 0-16,-2-2-1 0,1 1 1 15,1 1 1 1,-2-4-1-16,-5 0 0 0,-4 0 0 15,-1 0 0 1,-1 0 0-16,0 0 0 0,0 0 0 16,1 0 1-16,-3 0-1 0,-1 0 0 15,-4 0 0 1,-5 3 0-16,-2 4 0 0,-2 1-2 16,2 2 2-1,2 2 0-15,1 3 1 16,-2-1-2-16,0 2 0 15,-4-1 1-15,4-1 0 16,3-2-1-16,1-6 1 0,-1-3 1 16,5 2 0-16,0-4-1 15,4 4-1-15,3-3 1 16,2 0 0-16,2-2 1 16,6 0-1-16,4 0 0 15,7 0 1-15,8 0-1 16,4 0-1-16,5 0 1 15,1 0 0 1,5 0-1-16,3 0 1 0,3 0 1 16,6 0 0-16,1 0-2 0,5 0 2 15,0 0-1 1,-2 0 0-16,2 0-1 16,-4 0 1-16,0 0 0 15,-4 0 1-15,2 0-2 16,-1 0 1-16,1 0 0 15,-4 0 0-15,1 0 0 16,1 0 0-16,-3 0 2 16,1 0-2-16,2 0 0 15,-1 0-1-15,5 0 1 0,-4-2 0 16,2 0-1-16,0 0 1 16,-1 2 2-16,0-3-1 15,-4 0-2-15,-2 0 1 16,-8-4 0-16,-3 1 0 15,-1 2-1-15,-4-2 1 16,5 2 1-16,0-2-1 16,1 0 0-16,-2-5 0 15,4 4 0-15,-2-3 0 16,3 0-1-16,3 3 1 0,0-1 1 16,0 0-1-1,-1 2 0-15,-2-1 0 0,2 0 0 16,4 6 0-1,4-2-2-15,3 3 2 0,1 0 0 16,-2 0-14 0,0 0-16-16,-8 0-18 0,-6 32-51 15,-30 7-56-15</inkml:trace>
  <inkml:trace contextRef="#ctx0" brushRef="#br0" timeOffset="6789.9">23048 10816 241 0,'0'0'1'0,"0"0"2"15,0 0-2-15,0 0-1 16,0 0 0-16,0 0 0 0,0 0 0 15,-83-42 1 1,80 42 3-16,3 0-3 0,-2 0 7 16,-3-2 7-16,1 2 2 15,-1-2-11-15,-3-2 6 16,1 2-3-16,-5 0-7 16,-1 2 4-16,0 0 2 15,-3 0-2-15,3 0 3 16,-3 0-8-16,0 0 8 15,3 0-3-15,5-2-4 0,0 2 3 16,6 0-2 0,0 0 0-16,2 0-3 0,0 0-4 15,0 0 2-15,0 0 1 16,0 0-49-16,0 6-1 16,0 12-8-1,7-3-45-15</inkml:trace>
  <inkml:trace contextRef="#ctx0" brushRef="#br0" timeOffset="10659.81">23495 14171 174 0,'0'0'26'16,"0"0"-25"-16,0 0 1 15,0 0 26-15,0 0 7 16,0 0-6-16,0 0-4 16,-71-36 10-16,63 32-4 15,4 1-19-15,-3 3-4 0,3 0 2 16,-2 0-10-1,-2 0 1-15,0 0 4 0,-5 0-2 16,-4 0-3 0,0 0-2-16,-1 3 2 0,-2 7 4 15,0-2-2-15,0 4-4 16,-3 4 4-16,2 0-2 16,-2 2 0-16,-2 0-6 15,3 0 6-15,-2 4 2 16,2 2 2-16,-1-1-8 0,3-2 8 15,5-3-3 1,-2-4-1-16,5 3-5 0,1 0 5 16,-3 6 2-16,3 0 0 15,2 5-4-15,2-2 4 16,3 5-2 0,-1-9 0-16,1 2-5 15,0-4 5-15,2 4 3 0,-1-4-1 16,3 0-4-1,0 2 2-15,0 0 0 0,3 0 0 16,7 0-7-16,9 5 7 0,-2 1 0 16,5-2 2-1,5 6-4-15,2-2 3 0,0-3-1 16,2 2 0 0,3-5-6-16,1-4 6 0,1-3 0 15,4 0 4 1,3-3-8-16,1-3 8 0,1 0-2 15,-3-1-2 1,3-2-2-16,-5-2 2 0,4-2 2 16,-1-1-1-1,1-2-2-15,-2-1 2 0,3 0 1 16,1 0-2-16,-1 0-2 0,2 0 2 16,-2 0 1-1,-6 0 1-15,-3-4-4 0,-5-2 4 16,-4-2-2-1,-2 2 0-15,-3-2-3 0,2-5 3 16,1-6 7 0,-1-2-6-16,3 2 0 0,0-2 1 15,-2 4 3-15,-1 7-5 16,-2-6-4 0,-1 5 4-16,-9 4 4 15,0 1-3-15,-3-2-2 0,-3-1 2 16,3 0 1-16,1-5-2 15,3-8 4-15,3-3-4 16,-1 4 7-16,1-4-6 16,-3 7 1-16,-2 3 0 15,-4 3 3-15,-3 1-4 16,-4 3 2-16,0 0 1 16,0-2 5-16,0-1-8 15,0-4-1-15,0-3 2 16,0-4 3-16,-6 2-5 15,4-1 0-15,-4 0 0 16,4 5 6-16,-4 0-4 16,1 4 3-16,-3 2-4 15,-2 1 11-15,-1 3-12 0,-2-1 4 16,-5-3-3-16,0 0-1 16,-1-3 5-16,-4 1-6 15,-2 3 2-15,-2-4 6 16,4 3-5-16,-4 0 1 15,-2-2-2-15,0 2 4 16,0 1-5-16,0 0 0 0,4 2 0 16,-2 2 3-16,2 4-3 15,6-4-5-15,-4 1 5 16,1 0 3-16,3 0-2 16,-2-2-2-1,1-1 2-15,0 6 4 0,0-6-5 16,-3 2-1-1,4-1 1-15,-1 0 3 0,-1 2-1 16,2 0-4-16,1 2 4 16,0 0-1-16,0-2-1 15,0 0-3-15,-2-1 3 0,2 0 3 16,1 2 1 0,-1-3-8-16,3-1 8 0,1 1 2 15,3 0-6 1,-3 0 4-16,3 1-4 0,-2 4 4 15,-1-4-3 1,3 5-2-16,-2-5 2 0,4 2 2 16,2-2-3-16,-4 1-5 15,0-2 5-15,2 2 3 16,-3 0 0-16,4 4-5 0,1-2 4 16,3 2 7-1,-2 0-9-15,2-2-5 0,2 2 5 16,-2 0 2-1,2 0-2-15,0 0 0 16,-3 0 0-16,1-3 3 16,-2 3-3-16,-2 0-6 15,4 0 6-15,-3 0 0 0,1 0 0 16,2 0-1-16,-1 0 2 16,0 0 2-16,3 0-3 15,0 0-4 1,2 0 4-16,0 0 1 0,-3 0-1 15,1-1 0 1,0 1-8-16,0 0 7 0,0 0-10 16,0 0-16-16,2 0 5 15,0 0-1-15,-5 0-21 16,3 22-36-16,-3 18-44 16,-12-4-115-16</inkml:trace>
  <inkml:trace contextRef="#ctx0" brushRef="#br0" timeOffset="19129.66">25207 13293 81 0,'0'0'0'16,"0"0"0"-16,0 0-2 0,0 0 2 15,0 0 9 1,0 0-3-16,0 0 5 0,-33-36-2 16,31 33-4-16,2 3 8 0,0 0 6 15,-4 0 1 1,4 0 8-16,-5 0-7 16,3 0 6-16,-2-3-5 15,-1 3-10-15,-2-3 5 16,5 3-2-16,0 0-5 15,0 0 3-15,2 0-7 0,0 0 5 16,0 0-6 0,0 0-3-16,0 0 1 0,0 0-3 15,0 0 0-15,0 0 0 16,0 0-3-16,0 0 3 16,0 0 0-16,0 0-1 15,4 3 1-15,10 11 1 16,-1-2 2-1,5 4-3-15,1 2 2 0,4-1-1 16,2 4 3-16,-1-1-2 16,5 2 0-16,-2 1 3 15,0 0-3-15,-1 1-1 16,-1 2 5-16,2-5-5 16,-1 0-1-16,-1-1 0 15,4 0 0-15,0-3 2 16,0-3-2-16,-3 0 0 15,-1-5 0-15,-5 0 1 16,1-4-1-16,-4-1 4 16,-1 2-4-16,-1 2 1 0,3-1 0 15,2-1-1-15,0-2 2 16,5 0-2-16,4 2 2 16,2-2 1-16,2 4-2 15,7-3 1-15,5 1 1 16,4 3-3-16,4-1 2 15,3 0 1-15,-3-2-3 16,1 4-1-16,4-3 1 0,2 2 2 16,2-1 1-16,5 0-3 15,0 0 1-15,3 2-1 16,-2 2 0-16,-5 4-1 16,-3-7 1-1,-6 2 0-15,-10-1 0 0,-2-4-1 16,1 2 3-16,-1-2-2 15,3-2 0-15,1 1-6 16,6-2 6-16,4-3 5 16,1 3-5-16,8-2 0 15,-6 0 2-15,5 2-2 0,-7-1 0 16,-4 2-3 0,-5 0 3-16,-4-4 2 0,-4 0-1 15,5 2-2 1,-3 0 1-16,-5-2 0 0,4 0 0 15,-8 2-4 1,5-2 4-16,2 0 0 0,7 0 0 16,2 0-2-16,2 0 4 15,3 0-2-15,-2-4 0 16,0-4-3-16,2 0 3 16,4-2 1-16,2-2 1 15,3 0-3-15,1-3 5 0,1 4-2 16,-5 1-2-1,-2 2 3-15,-7 2-3 0,-4-4 2 16,0-2 0 0,-1 2-4-16,4-4 4 15,-2 0-2-15,4 0 0 0,-3 0 0 16,2-5 0 0,-2 0 7-16,0-2-6 0,-2-1-1 15,-1 3 3-15,-3 1 3 16,-1 1-6-16,-1 3 3 15,1 0-3-15,0-2 2 16,1 0 0-16,1-4-4 16,-4 2 6-16,-2 2-3 0,-4-2-1 15,-1 0 3 1,-2-1-3-16,5-6 6 0,1 0-6 16,3 2 4-1,1-2-2-15,-1 2 8 0,-5 2-10 16,-4 3 6-1,-2 0-6-15,-6 4 5 0,-5 0-5 16,-3 0 8 0,1-2-8-16,2 0 12 0,2-2-11 15,5-2 1 1,1 0-2-16,3 5 2 16,-2-4 0-16,-1 1-4 0,1 5 4 15,-4-2-1-15,-6 7-1 16,-3 0-3-16,-5 0 3 15,-3 2 2-15,1-2 2 16,0 0-8-16,2 0 9 16,1-4-1-16,2-2-4 15,-1-2 4-15,5-3-3 16,-3 1 7-16,5 3-7 16,-3-3-1-16,4-1 4 15,-2 1 5-15,3-1-9 16,-3 4-3-16,0 1 3 15,-7 0 4-15,2 4-1 0,-1 2-6 16,-7 2 6-16,1 2 0 16,-5 2-1-16,0-2 1 15,0-2 8-15,2-2 7 16,0-4-18-16,3-4 4 16,2-1 0-16,-1 0 2 15,1 1-6-15,-3-1-4 16,-2 4 4-16,1-1 3 15,-3 0 1-15,0 1-8 16,0-5 8-16,0 1 0 0,0-6-4 16,0-4-3-16,0-2 3 15,-9 3 1-15,2 0 1 16,-4 2-4-16,-3-1 1 16,-1-2 1-16,-5-3 0 15,-7 0-11-15,-4 2 11 16,-5-1 0-16,3 2-1 15,-5 1-1-15,5-1 4 0,0 1 2 16,1 2-4 0,3 3 0-16,5-6 0 15,-3 5 4-15,0 0-4 0,-4 0 0 16,-7 4-8 0,-7-1 4-16,-6 2 2 0,-7 3-4 15,-2-2 6-15,-2 2 5 16,-3 2-2-1,-3 0-6-15,-4 1 6 0,-2 0 1 16,6 3-4-16,5-2-6 16,5 2 6-16,7-3 2 0,-1 4 0 15,8 1-4 1,2-1-2-16,3 2 0 16,8 0 3-16,0-3-8 15,0 2 9-15,-7-2 0 0,-6 0 2 16,-3-3-4-1,-9 0 4-15,-2-1-2 0,-5 2 0 16,-1 0-6 0,-1 0 6-16,1 2 1 0,-1-1 1 15,3 3-4-15,4-1 4 16,2-1 1-16,8 4-3 16,-2-4-4-16,4 0 4 15,1 2 2-15,3-1 0 16,-3-2-4-16,3 3 4 15,0 0 2-15,-1 2-4 16,3 4-8-16,-3 0 8 16,5 0 0-16,5 0 2 0,4 0-5 15,4 0 6 1,6 0-1-16,-1 0-2 16,4 0-4-16,0 0 4 0,-2 0 1 15,-3 0 3-15,-4 0-8 16,-6 0 8-1,-5 0 1-15,1 0-5 0,-2 0-7 16,2 4 7-16,-1 0 1 16,-1 4 2-16,-1-4-6 15,-5 2 6-15,1 0-1 16,0 1-2-16,-1 2-7 16,3-3 7-16,1 0 3 15,-2 2-1-15,3-1-4 16,0 0 4-16,1-1 1 15,0-2-3-15,2 2-8 16,4 2 8-16,-1 0 0 16,3 4 0-16,3-2-1 0,-6 3 2 15,6 1 0-15,-3-2-1 16,3-1-6-16,1-1 6 16,2-2 3-16,4-1-2 15,-1 0-2-15,-5 0 2 16,-2-1 2-16,-4 2-3 15,-3 0-4-15,-1 6 4 16,-1-2 1-16,-1 4 0 16,3 1-2-16,3-6 2 15,2 1 1-15,5-2-2 0,-1 1-5 16,2-4 5 0,4 0 2-16,3 2 0 0,-1-3-4 15,-2 2 4-15,-3-2 0 16,-3 1-2-16,-1-1-4 15,-3 2 4-15,0 5 1 16,0 3-1-16,0-2 0 16,4 2 0-16,1 0 3 15,-3 5-3-15,1-2-7 16,-8 2 7-16,-2-3 4 0,1-7-3 16,-1 2-2-1,5-1 2-15,2-5 1 0,6 2-2 16,4-3-5-1,7-4 5-15,4 3 1 0,1 0 0 16,3-1-2-16,-6 4 2 0,-3 0 0 16,-5 6-1-1,-6 3-8-15,-3 0 8 16,3 3 0-16,1-4 0 16,3 0-1-16,7-4 2 15,4-1-1-15,-1-3 0 16,4-1-9-16,2 1 9 15,-3 0 3-15,3 3-3 16,-3-1 0-16,-2 5 0 16,-2 1 1-16,2 1-1 0,0-2-6 15,-2 3 6-15,0-1 2 16,-3 1-1-16,-1-3-2 16,1 0 2-1,4-1 3-15,-4 0-4 0,3-1-7 16,-4 2 7-1,1 1 1-15,1-3 0 0,1 4-2 16,1-3 2 0,1-1 0-16,0 2-1 0,-1 3-7 15,0-2 7-15,2 2 1 0,0-2 1 16,-2 0-4 0,-3 0 4-16,4-1-1 0,-2 0-1 15,5-1-6 1,-3 2 6-16,1 4 1 15,-5 1 0-15,1 3-2 16,-3 2 2-16,-1-2 2 16,1 0-3-16,-2-4-8 15,2-2 8-15,6-2 3 16,-2-3-3-16,5 0 0 0,3 1 0 16,2 1 0-16,-2-2 0 15,1 1-8-15,1-2 8 16,0 0 3-16,-1-2-3 15,-1 0 0-15,1-2 0 16,-1-4 4-16,2 1-4 16,2-4-5-16,0-1 5 15,0 0 2-15,0 0-1 16,0 0-2-16,0 0 2 16,0 0-1-16,0 0 0 0,0 5-10 15,-4-2 10 1,1 4-1-16,1-2-1 0,0 0 1 15,0-1-2 1,0 0-1-16,2-4-5 0,0 1-21 16,0-1 13-16,0 0 10 15,0 2-5-15,0 0 10 16,0 3-1-16,0-4 2 16,0 2 1-16,0-1-5 15,0-2 5-15,0 1 0 0,0-1 2 16,0 0-4-1,0 0 4-15,0 0 0 0,0 0-2 16,0 0-5 0,0 0 5-16,0 0 1 0,0 0-1 15,0 0 0-15,0 0 0 16,0 0 4-16,0 0-4 16,0 0-4-16,0 0 4 0,0 0 2 15,0 0-1 1,0 0-2-16,0 0 2 15,0 2-7-15,0-2 3 16,4 3-34-16,3-3-11 16,-3 1 0-16,7-1-17 0,7 0-11 15,-3 0-90 1</inkml:trace>
  <inkml:trace contextRef="#ctx0" brushRef="#br0" timeOffset="100979.73">2847 3886 28 0,'0'0'2'15,"0"0"2"-15,0 0-4 0,0 0-3 16,0 0 3-16,0 0 0 15,0 0 0-15,0 0-1 16,-53-74 1-16,39 69 15 16,3 4-7-16,0 1 17 15,2 0-6-15,4 0-11 16,-1 0-5-16,4 0 5 16,0 0-1-16,2 0 7 15,0 0-3-15,-3 0-11 16,3 0 1-16,-2 0 4 0,2 0-3 15,0 0 8 1,0 0 5-16,0 0 4 0,0 0-8 16,0 0-6-16,0 0 6 15,0 0 3-15,0 0-6 16,-2 0 4-16,2 0-5 0,0 0 5 16,0 0-5-1,0 0-5-15,0 0 1 16,0 0-3-16,0 0-1 15,0 0 1-15,0 0 0 16,9 0 2-16,4 0-2 0,3 0-4 16,1 0 4-16,6 0 3 15,6 0-2-15,6 0-1 16,8 0 1 0,1 0 11-16,6 0-12 0,-6 0-1 15,0 0 1-15,-1 0 2 16,-3 0-1-16,-1 0-2 15,2 0 2-15,-1 0 1 16,0 0-2-16,1 0-2 16,-2 0 2-16,1 0 2 0,3 0 0 15,-1 0-2 1,2 0 0-16,3 0 5 0,1 0-5 16,-2 0 0-1,-6 0 0-15,1 0 2 0,-6-4-1 16,3-2-2-1,4-4 2-15,3 0 7 0,3 1-1 16,6 2-1-16,2-1-2 16,2 2 6-16,4-5-9 15,5 2-1-15,-3 0 1 16,1-1 6-16,0 1-7 16,-3-1-4-16,2-1 4 0,2 0 3 15,3-4-1 1,-5 2-4-16,1-4 4 0,-3 1 1 15,1 2-3 1,-5 2-1-16,4 2 1 16,-2 0 4-16,0 3-3 15,1 1-2-15,1 1 2 16,0-1 2-16,-2-2-3 16,-2-2-2-16,1 2 2 0,-5-3 1 15,4 4 0 1,3 4-2-16,3 0 2 15,4 3 2-15,-1 0-3 0,1 0-5 16,-1 0 5-16,-2 4 2 16,1 5 1-16,2 2-6 15,-1-5 6-15,4 0-1 16,2-4-2-16,-1-2-5 16,-1 2 5-16,0 0 1 15,-5-2 2-15,2 4-6 16,-3-4 6-16,-1 4-1 0,3-1-2 15,2 0-5 1,0 2 5-16,4 0 3 0,1-1-2 16,4 0-2-16,11-4 2 15,5 0 2-15,4 0-3 16,-5 0-1-16,-8 0 1 0,-3-4 7 16,-4 0-6-1,5-2-2-15,-1 2 3 0,1-2 1 16,-3 2-3-1,-4 0-4-15,-3-2 4 16,-6 0 1-16,0-2 2 0,-5 2-6 16,-1 0 6-1,-3-1-1-15,-3 0-2 16,-4 1-5-16,3-2 5 0,-6 2 3 16,-3 2-1-16,0-1-4 15,0 1 4-15,-3 2-1 16,3-1-1-16,-1 1-3 15,3 0 3-15,-3 2 2 16,3 0-2-16,-2 0 0 16,-6 0 0-16,2 0 1 0,-5 0-1 15,-3 0-3 1,-2 0 3-16,0 0 2 0,5 0-2 16,-3 0 0-1,3 2 0-15,1 5 1 0,4-1-1 16,3 3-1-1,4-3 1-15,-4 0 1 16,-7-4-1-16,0 0 0 16,-6 4 0-16,0-3 1 0,0 2-1 15,-2 0-2-15,-3-1 2 16,1 1 1 0,-2-1 0-16,-3-2-2 0,1 0 2 15,-4-2 0-15,0 0-1 16,-2 0-2-16,1 0 2 15,-1 0 1-15,-1 0 1 16,3 2-4-16,-2-2 4 16,-3 0-2-16,1 0 0 15,-4 0-1-15,-2 2 1 16,0-2 1-16,-3 0 2 16,-1 0-6-16,0 0 6 15,-1 0-3-15,1 0 0 16,-3 0-1-16,2 0 1 15,-2 0 0-15,3 0 1 0,1 0-2 16,2 0 2-16,2 0-1 16,6 0 0-16,-1 0-3 15,6 0 3-15,-2 0 2 16,8 0-1-16,0 0-2 16,0 2 2-16,2 2-1 15,-4-4 0-15,1 2-1 16,0-2 1-16,1 0 0 0,-2 0 2 15,0 0-4 1,2 0 2-16,4 0 0 0,0-2 0 16,-2 0 0-16,4-2 0 15,-4 4 0-15,5 0 1 16,3 0-2-16,-1 0 3 16,5-2-2-16,-8 2 0 15,-2 0-2-15,0 0 2 16,0 0 0-16,3 0 1 15,-1-4-2-15,-2 2 2 0,-2 0-1 16,-2-2 0-16,2 1-1 16,-5 2 1-1,3-2 0-15,-3 3 1 0,1-2-2 16,2-1 2 0,-2 1-1-16,1 0 0 0,-4 1-1 15,5-2 1 1,0 2 0-16,-2-6 1 0,2 3-2 15,-2 0 2-15,-2 0-1 16,2 2 0-16,-1 0-1 16,-2 2 1-16,-2 0 0 0,1 0 1 15,-2 0-2 1,2 0 1-16,-1 0 0 0,2 0 0 16,0-2 0-1,1-3 0-15,3 3 1 0,1 2-1 16,-5-1 0-1,-2 1 0-15,-5-3 0 0,-3 3 0 16,1 0-1-16,-1 0 1 0,-1 0 1 16,-3 0-1-1,4 0 0-15,-1 0 0 16,0 0 0-16,0 0 0 16,0 0 0-16,3 0 0 0,-3 0 0 15,0 0 0 1,3 0 0-16,-1 0 0 0,0 0 0 15,-2 0 0 1,0 0 0-16,1 0 0 0,-8 0 1 16,5 3-1-16,-3 0 0 15,4 0 1-15,-2 3-1 16,-1-4 0 0,-3 2 0-16,1 0 0 15,0-2 1-15,-1 0 0 16,-4 0-2-16,0-2 5 15,0 2-3-15,0-2-1 16,0 0 1-16,0 0-1 0,0 0 1 16,0 0 0-16,0 0-1 15,2 0-1-15,0 0 1 16,3 0 0-16,-1 0-2 16,0 0 2-16,6 3 0 15,-3-2 1-15,-1 2-2 16,0-2 2-16,-1 1-1 15,-1 0 0-15,1-2-1 16,-2 0 1-16,-1 0 1 0,-2 0-1 16,2 0 0-16,-2 0-1 15,2 0 1-15,-2 0 0 16,0 0-3-16,2 0 3 16,0 0 2-16,0 0-2 15,1 0 0-15,-1 0 0 16,2 2 0-16,4-1 0 15,-2 4-2-15,1-4 2 16,3 2 2-16,2 1-1 16,1-2-2-16,1 2 2 15,1 0-1-15,1-2 0 0,-1 0 0 16,6 0 0 0,-4 0 0-16,-1 2 0 0,4-1 0 15,-2-3 1-15,0 1-1 16,3 2 0-16,2 0-1 15,2 1 1 1,2 0 1-16,-3-2-1 0,0-1 0 16,1-1 1-16,-5 3-1 0,0-1 0 15,-7-2-1 1,-2 2 1-16,3 0 0 0,-5-2 0 16,7 2 0-1,-3 4 1-15,-2-4-1 0,0 2 0 16,-4-2 0-1,-1 0 0-15,-4 1 1 0,3-1-1 16,-3 2 0 0,1-4 1-16,-1 1-1 0,0 1 0 15,0-2 0-15,3 1 0 16,-3-1 1-16,2 0-1 16,-4 0 0-16,0 3 0 15,2-3 0-15,1 0 0 16,-3 0-1-16,2 0 1 15,0 0 0-15,0 0 0 16,1 0 0-16,-1 1 0 0,3 2 0 16,-1-3 0-16,2 2 0 15,1 0 0-15,0-2 1 16,-2 2-1-16,-1-2 0 16,-4 0 0-16,2 2 0 15,-2-2 0-15,0 0 1 16,0 0-1-16,0 0 3 15,0 0-2-15,0 2-1 16,0-2 2-16,0 0-2 0,0 0 0 16,0 0 0-1,0 0 0-15,0 0 1 0,0 0 0 16,0 0-1 0,0 0 4-16,0 2-1 15,0 0 10-15,0-2-11 16,0 0 1-16,0 0-1 15,0 0-2-15,0 0 0 16,0 0 1-16,0 0-1 16,0 0 0-16,0 0 0 0,0 0 0 15,0 0 0 1,0 0 0-16,0 0 0 0,0 0 0 16,0 0 0-16,0 0 0 15,0 0 2-15,0 0-2 16,0 0 2-16,0 0 0 15,0 0 11-15,0 0-6 16,0 0 0-16,0 0 13 16,0 0-13-16,0 0-3 15,0 0-1-15,0 0-1 0,0 0-2 16,0 0 0 0,0 0 0-16,0 0 0 0,0 0-4 15,0 0 3 1,0 0 1-16,0 0-2 0,0 0 2 15,0 0-3-15,0 0 3 16,0 0 0-16,0 0-2 16,0 0 1-16,0 0-1 15,0 0 1-15,0 0 1 16,0 0-1-16,0 0 1 0,0 0 0 16,0 0-2-1,0 0-1-15,0 0-8 0,0 0 0 16,0 0 3-1,0 0-4-15,0 0 1 0,0 0-17 16,11 2-38 0,-9 4-41-16</inkml:trace>
  <inkml:trace contextRef="#ctx0" brushRef="#br0" timeOffset="131279.38">9779 11172 1 0,'0'0'12'0,"0"0"-12"16,0 0-3-16</inkml:trace>
  <inkml:trace contextRef="#ctx0" brushRef="#br0" timeOffset="142214.56">10378 11073 36 0,'0'0'3'0,"0"0"0"16,0 0-3-16,0 0 19 0,0 0-4 15,-38-115 19 1,29 97-12-16,0 3 2 0,0 2 2 16,1 4 4-16,-2-1-15 15,4 1 6 1,-1 1-11-16,3 0-4 0,0-2-6 15,-4-2 3-15,-1-6-2 16,-3-3 2-16,-2-2-1 16,-4-4 2-16,-4 2 4 15,-1-1 6-15,1 2-8 0,0 4 5 16,0 4 8 0,-3 2 1-16,0 0-17 0,-1-3 2 15,-1-1-5 1,-2 0 3-16,-4-1-3 0,-2-2 0 15,-2-5 0 1,-3 2 1-16,3 2 0 0,-1 4-1 16,1 2 0-1,0 2 4-15,-3 4-4 16,-2 0 2-16,-1 6 0 0,-3-2 9 16,-4 2-10-16,6 4 7 15,-1-2-7-15,1 1 5 16,5-2-6-16,0 1 0 15,3 2 0-15,3-2 1 16,-3 2 0-16,1 0-1 16,-2 0 0-16,2 0 3 15,1 0 1-15,3 0-2 16,4 0 4-16,6 0-3 16,-2 0-2-16,1 7 0 0,-3 1 1 15,6 7 4 1,-4 1 0-16,3 2-5 0,0 2 7 15,0-3-3-15,-1 2-3 16,4-3 0-16,1-1-2 16,3 1 3-16,1-5-3 15,2 1 0-15,1 0 0 16,0 0 2-16,-2 3-2 16,4-2 0-16,-1 3 0 15,0 1 0-15,2 6 0 16,-1 6-2-16,-1 7 2 15,-4 6 2-15,3 2-2 0,-2 0 0 16,2 2 0-16,0-2 1 16,5-4-1-16,2-3-1 15,2-1 1-15,0 0 0 16,0-1 0-16,0 5-2 16,2-3 4-16,4-1-2 15,4-4 0-15,1-2-4 16,2 0 4-16,1 1 0 15,-2 2 1-15,2 0-2 16,1-1 2-16,2 2 0 0,-2-4-1 16,1 0-2-16,1-2 2 15,3-2 0-15,1 1-3 16,-2 0 3-16,4-1 0 16,-1 2 1-1,0-3-1-15,3 1-4 16,-1-2 4-16,1-2 0 15,0 6-1-15,-2-2 1 0,2-2 0 16,2 4 1-16,0-8-1 0,-2 1-2 16,-2-2 2-1,2-1 0-15,2 2 0 16,0 0 0-16,0-1 0 16,4-2 1-16,0 1-1 0,4 3-1 15,3-3 1 1,3 0 0-16,-3 0-2 0,1 0 2 15,1-4 0 1,1 2 1-16,-6-2-1 0,-1-3-2 16,-3 0 2-16,-2-5 0 15,-2 2 0-15,-2-2 0 16,-4 2 0-16,2-2 1 16,-1-1-1-16,0 1-2 15,0-1 2-15,3-1 0 0,-2 2-1 16,0-4 1-1,0 2 0-15,-1 0-2 16,3-2 2-16,2 0-2 0,2 2 2 16,-1 0 0-16,-1-1 2 15,0 0-2-15,0 1 0 16,-5-2 2-16,-2-2-2 16,0 1-4-16,-2-1 4 15,0 0 0-15,0 0-2 16,-3 0 1-1,3 0 0-15,-3 0 1 16,1 0-1-16,-1-1-1 16,2-5 2-16,-5-1 0 0,5-2 2 15,-7 3-2-15,4-2 1 16,-1 0 0-16,3-3-1 16,-1 0 0-16,4-1 0 15,-4 0 0-15,3-3-1 16,-5 2 1-16,1-1 1 15,-3 0-1-15,-3 1 0 16,2 4 0-16,-2-1 0 0,-1-5 0 16,2 2 0-16,2-5 0 15,-2-1 0-15,0-1 1 16,0 1-1-16,-2-2-2 16,-1-1 2-16,1 0 0 15,-5-2-1-15,-2-2 1 16,0 2 1-16,0 0-1 15,0-1 0-15,0 4 0 16,0-3 0-16,0 2 0 16,0 2 0-16,0 0 0 0,-2 2 0 15,-3 0 1-15,1-3-1 16,-3 3-1-16,3 0 1 16,-3 0 0-1,-2 0 0-15,0-2 0 0,1 4 0 16,-2 2 1-1,2 2-1-15,-1 4-1 0,2-2 1 16,0 1 0-16,1 1 0 16,-1-2 0-16,1-3 0 15,-4-1 1-15,-1-2-1 16,0-4-1-16,0 0 1 16,2 0 0-16,3 2-1 0,-2 2 1 15,2 3 1 1,4 3-1-16,-1 5 0 0,3 2-1 15,0 2 1 1,-2 1 0-16,2-2 0 0,-2-3 0 16,-2-1 1-16,-1-2-1 0,-2-3 0 15,-2-6 0 1,1-1 0-16,-1 0 0 0,-1 1-1 16,2-2 1-1,1 7 0-15,3 3 1 0,0 2-1 16,1 4 0-1,-2-2 0-15,3 1 0 16,-2 0-1-16,0-2 1 0,-1-5 0 16,1 1 1-1,0-5-1-15,-2 1-4 16,0-1 4-16,1 5 0 0,3 1-3 16,0 3 3-16,0 2 0 15,2 4 0 1,0 0 0-16,0-2 0 0,0 0 0 15,0-2 0 1,-2-3-6-16,2 1 1 0,0 3 2 16,0-1 1-16,-2 2 2 0,2 0-1 15,-2 2 1 1,-2 0 0-16,4-2-2 16,0 2 2-16,0-1-6 15,0-2-11-15,0-1 0 0,0 0 3 16,0 2 13-1,0-1 0-15,0 2-4 0,0 1 5 16,0 0 1-16,0 0 1 16,0 0-2-1,0 0 2-15,0-3-2 0,0 3 0 16,0-3 0 0,-2-1 0-16,-2-2 0 0,-3-4 0 15,1 0 0-15,2 3 1 16,-4 2-1-16,6 3 0 15,0-1 0-15,0 3 0 16,2 0 0-16,-2-1 1 16,-1 1-1-16,3-3-1 15,0 3 1-15,0 0 0 0,-2 0 0 16,2 0-1-16,0 0 1 16,0 0-6-1,0 0-12-15,0 0-13 0,0 0-10 16,0 0-6-1,0 0 15-15,5 0 9 0,1 0-12 16,-1 0-18-16</inkml:trace>
  <inkml:trace contextRef="#ctx0" brushRef="#br0" timeOffset="143739.51">9656 11933 51 0,'0'0'10'16,"0"0"-9"-16,0 0-1 0,0 0-32 16,0 0 5-1</inkml:trace>
  <inkml:trace contextRef="#ctx0" brushRef="#br0" timeOffset="158804.07">9859 11851 6 0,'0'0'4'15,"0"0"-1"-15,0 0-3 16,0 0 0-16,0 0-1 16,0 0 3-16,0 0 1 15,0 0 9-15,-67-35 2 16,60 31 0-16,-2 3-7 15,0-1 2-15,5 0-4 0,0 2-5 16,1 0 0 0,3 0 0-16,0 0 0 0,-2-2-2 15,2 0 4-15,0 2-2 16,0 0 0-16,-2 0-2 16,2 0 2-16,0 0-16 0,0 0-10 15,4 0 4 1</inkml:trace>
  <inkml:trace contextRef="#ctx0" brushRef="#br0" timeOffset="159289.79">9759 11662 13 0,'0'0'16'0,"0"0"-11"0,0 0-5 15,0 0-3 1,0 0 1-16,0 0 2 0,-19 0 0 16,15 2 0-16,0 5 2 0,2 0 1 15,-1-1-2 1,3 0-1-16,0-3 0 0,-2-3 1 16,0 1-1-1,0 1-1-15,0 0 1 16,2 0 0-16,0-2 0 15,-6 7 0-15,2-2 2 0,-2 8 0 16,-1 2 1 0,3-1-2-16,2 4 0 0,2 1-1 15,0 1-2-15,0 2 1 16,0 2-3-16,0-3-3 16,8 0-6-16,-1-6-4 15</inkml:trace>
  <inkml:trace contextRef="#ctx0" brushRef="#br0" timeOffset="159679.44">9474 12950 11 0,'0'0'2'0,"0"0"1"16,0 0-3-16,0 0-3 16,0 0 1-16,0 0 0 15,-8 24-4-15,8-22 3 16</inkml:trace>
  <inkml:trace contextRef="#ctx0" brushRef="#br0" timeOffset="160809.57">9474 12950 9 0,'-6'50'8'0,"6"-50"5"0,0 0-13 15,0 0-5 1,0 0-2-16,0-10 7 0,0-2 4 16,0-4 0-16,0-5-2 0,3 6 0 15,2-5-2 1,-1 0 1-16,0-2 1 0,1-3 1 16,-1 1-3-1,-2 0 1-15,-2-1-1 0,0 4 4 16,0-3-4-1,2 4 1-15,1 2-1 0,6-1 1 16,0-4 0-16,7-4-2 16,1-6 2-16,1-1 0 15,0-2-1-15,0 0-3 16,-3 1 3-16,-3 5 1 16,-4 3 0-16,-1 4-2 15,-3 7 2-15,4 2 0 16,-6 6-1-16,2 2-2 15,-2 2 2-15,-2-2 1 16,0 0 0-16,0-3-2 16,0 1 2-16,0-5 2 0,0-4-3 15,2-2 0 1,-2-1 0-16,2 2 5 0,3 2-4 16,-1 2-2-1,4 0 2-15,0 3 0 0,-1 3-1 16,-1 1-1-1,1 0 1-15,-2 2 1 0,-1-1-1 16,1 1 0-16,-1-5 0 0,2-5 4 16,4-5-1-1,1-7-2-15,-5 4-1 0,3-2 6 16,-2 4-6 0,2-4 0-16,-3 9 1 0,1 4 2 15,-2 8-3 1,-1 2-3-16,1-2 3 0,-1-8 3 15,0-3-2 1,3-4-2-16,0-3 2 0,2 0 3 16,2-4-4-16,5-4 1 15,-3-6-1 1,7-3 8-16,0 0-4 16,2-4 5-16,3 5-5 0,-5 4 2 15,2 0-4-15,-4 8-1 16,-3-1-1-16,-1 2 4 15,-1 3-4-15,-1-3 0 16,-4-1 1-16,3-1 0 16,-1-2-1-16,-2 2 0 15,3-3 0-15,1 3 1 16,-3 0-1-16,-3 2 0 16,1 0 0-16,0 2 2 15,-3 0-2-15,-2 2-3 16,3 0 3-16,-3 4 3 0,0-1-3 15,-2 1 0 1,2 2 0-16,0-2 0 0,3 1 0 16,-3 0-3-16,3-2 3 15,-3-4 1-15,0-6 1 16,3-2-4-16,-5-1 4 16,0-1-1-16,0 7-1 15,4-1-3-15,0-2 3 16,3 0 0-16,0 4 2 15,-2 5-4-15,-1 8 4 0,-2-2-2 16,2 4 0-16,3-8-4 16,-1-3 4-16,2-2 0 15,-4-6 0-15,3-2 0 16,1 2 0-16,0-2-1 16,0 6 1-16,-3 12-16 15,-1 4-11-15,-2 8-2 16</inkml:trace>
  <inkml:trace contextRef="#ctx0" brushRef="#br0" timeOffset="164259.79">10362 9878 6 0,'0'0'0'0,"0"0"0"0,0 0-1 16,0 0 0-16,0 0 0 15,0 0 2-15,-69 92 5 16,56-69 2-16,-3 2-4 16,3 8 3-16,-1 9-2 15,5-1-4-15,1 7-2 16,1 1 2-16,-2 1-1 15,-2 1 0-15,-2-2-1 16,-3-1 1-16,1-2 3 16,-1-3-2-16,1 1 10 15,-4-5-4-15,1 2 4 0,3-1-3 16,-1 2-5 0,3 4 0-16,2 2 3 0,2 4-6 15,0 3 0 1,0 1 0-16,-2-6 2 0,0-3-2 15,-2-3 0 1,-1-1 0-16,-1-7 5 0,1-2-4 16,3 0 3-16,-1-2-4 0,2 4 6 31,3 0-6-31,1 0 0 0,0 1 0 0,2-1 1 16,-2 2 0-1,1-2-2-15,-1 5 2 0,-4 5 0 16,-1-2-1-1,-2 8-3-15,-5-4 3 0,1-2 0 16,-3-7 1-16,-3-6-2 16,3 1 2-1,2-7 0-15,0 4-1 16,3 0-3-16,1-1 3 0,1 1 1 16,5 2-1-16,-2 7 0 15,1 1 0-15,5 3 1 16,0-1-1-16,-3-9-2 15,-2-4 2-15,0-7 2 16,-4-2-1-16,-1 2 0 16,-1-4 3-16,-1 3 2 15,3 2-2-15,-3 1-3 16,3-2 1-16,3 0 2 16,2-5-3-16,1 0-2 15,-1-2 2-15,-2-3 1 0,-1 4-2 16,5-3 1-1,-4 2-1-15,4 6 4 0,-1 1-3 16,-1-2-2-16,3 0 2 16,-2-8 2-16,0-3-3 15,3 2-3-15,-2-1 3 16,-1-2 3-16,7 3-2 16,0-6-2-16,0 2 1 15,0 2 0-15,0-1 0 16,0-1-5-16,0-4 5 0,0 0 1 15,2-3 0 1,-2 5-2-16,2 1 2 0,1 3 3 16,1 6-4-16,-2-5-1 15,2 2 1-15,-2-8 1 16,1 0 0-16,-3-5-2 16,2 0 2-16,-2 0 4 15,0 0-1-15,0 0 5 16,0 0 10-16,0 0-6 15,0 0-13-15,0 0 0 16,0 0 1-16,0 0-2 0,0 0 1 16,7-10-9-1,2-10 9-15,4-9 2 0,1-6-2 16,3-8 0 0,-1-5 0-16,-3 1 2 0,-1-3-2 15,1 5-2 1,-5 3 2-16,2 2 1 0,1 1-1 15,0 3 0 1,0 1 0-16,2-2 1 0,-1-1-1 16,-1 0-2-16,-3-2 2 0,4 5 1 15,-5-1 0 1,-1 5-2-16,1-5 2 0,-1 0 0 16,4-8-1-1,-4-3-2-15,1 0 2 0,-1 0 1 16,-1 4 0-1,2 8-2-15,-5 5 2 0,0 1 0 16,2 8-1-16,1 3-3 16,1 0 3-16,0-3 2 15,-2 8-2-15,-2-6 0 16,2 1 0-16,3-1 3 16,4-8-3-16,3 1-4 15,1-1 4-15,1 4 1 16,2-2 0-16,-1 0-2 15,-1-3 2-15,-3 4 1 16,-2 4-2-16,-1 1-3 16,-4 1 3-16,1 0 1 0,-3-1 1 15,6-1-4 1,0-3 4-16,1-1-2 0,-1-2 0 16,-2 1-2-1,-3 4 2-15,-3 3 0 16,0 5 2-16,0 4-4 15,0 3 4-15,0 0-2 0,4 2 0 16,-2-7-3 0,2 3 3-16,1-9 1 0,2-6 1 15,2 0-4-15,0-8 4 16,-2-4-1-16,3 3-1 16,-6-3-3-16,0 3 3 15,3 4 2-15,-1 0-2 16,-2 1 0-16,1 4 0 15,-3 3 1-15,-2-1-1 16,2-4-3-16,2-3 3 16,-2-5 2-16,2 4-1 15,-1 1-2-15,1-1 2 0,2 4 0 16,-2-6-1-16,5-3-4 16,1-4 4-16,-2 2 2 15,-1 0-1-15,-2 3-2 16,-5 10 2-16,-2 5 1 15,0 3-2-15,0 9 1 16,0 4-1-16,0-1 5 16,0 3-4-16,0-2-1 15,0-2 1-15,0 0 5 16,0-8-6-16,0-6-2 16,0-5 2-16,0-3 1 0,0 6 0 15,0 2-2 1,0 5 2-16,0-4 1 0,0 2-2 15,0-2-3 1,0-1 3-16,0 3 3 0,0 3-3 16,0 1 0-16,0 3 0 15,0 4 1-15,0-3-1 16,0 4-4-16,0-2 4 0,0-4 1 16,0 5 1-1,0 2-4-15,0-2 4 0,0 4-1 16,0 0-1-1,0 0-1-15,0-2 1 0,0 2 1 16,0 0-1 0,0 0 0-16,0 0 0 0,0 0 1 15,0 0-1-15,0 0-4 16,0 0 4-16,0 0-2 16,0 0-10-16,0 0 5 15,0 4-1-15,0 4 8 16,0 2-5-16,0 4 3 15,0 2 2-15,-5 3 9 16,-3 2-3-16,-1-1-4 16,-1 4 0-16,2 2 0 0,-3 2-2 15,1 3-1 1,2 2 1-16,-1 2 2 0,1-1-2 16,-2-4 1-1,1-2 1-15,1-5 2 0,-4 7-3 16,1-5-1-1,3 3 5-15,-4 2-1 0,1-1-4 16,0-2 0-16,-3 1 1 0,1-1 2 16,-1 3-3-1,-1 2 0-15,1 3 0 0,4 5 4 16,-1-5-3 0,3-1-2-16,2-2 2 0,-1-6 0 15,1 0-1 1,-1-1-1-16,0-2 1 0,1 4 3 15,-3-4-2 1,-2 7-2-16,-1-6 2 16,2 3 3-16,1 3-4 15,-3-3 2-15,4 5-2 16,-1-3 2-16,-1-1-2 16,6-4 0-16,0 0 0 0,2-4 2 15,-1 0-2 1,1 0-2-16,-2 2 2 0,2-1 0 15,-4-1 2-15,2-4-5 16,2-2 6-16,-2 0 0 16,-1-3-3-16,1 4 0 15,0-1 0-15,-2-1 1 16,2-2 0-16,0 3-2 16,-1 0 2-16,3 4 1 15,-2 2-2-15,0 1-4 16,2-4 4-16,-1-3 0 0,3 1 0 15,0-4 0 1,0-1 0-16,0 0 0 0,0-2 0 16,-3-2 0-16,1 5 0 15,0-2 2-15,0 5-1 16,0 2-2-16,2-4 2 16,0 2-1-16,-3-1 0 15,3-5-2-15,-2 1 2 0,2 1 1 16,0 1 0-1,0 5-2-15,0 2 2 0,-2 4 0 16,2 0-1-16,0-2-4 16,0-2 4-16,0-2 2 15,0 2-1-15,-4 2-2 16,0 2 2-16,-1 10 2 16,-2 7-3-16,2 2-3 15,-1 3 3-15,2-6 0 16,-1-5 1-16,1-7-2 15,-1-4 2-15,-2 0 1 16,3-6-2-16,0 0-3 16,-1-3 3-16,-2-2 4 0,5-1-3 15,-3 2-2 1,3-6 2-16,-2 0 1 0,0 1-2 16,-1 2-2-1,-1 1 2-15,-4 4 2 0,2 1 1 16,-3 0-2-1,1 3 0-15,-1-1 3 0,3-5-4 16,-2 2 0-16,4-4 0 0,1-1 1 16,3 1 0-1,-2-1-2-15,-3 0 2 0,2 1 0 16,-1-1-1 0,-3-1 0-16,3 0 0 0,-6-2 8 15,5 0-8 1,1-1 1-16,4-5 1 0,0 1 2 15,-1 0-4 1,-1 5-3-16,-3 3 3 0,-2 7 0 16,-2 3 0-16,-1 2 0 15,2-3 0 1,5-4 2-16,1-6-2 0,4 0-3 16,0-4 1-16,0-2 2 15,0 0-8-15,0-2 7 16,0 0-1-16,0 0-1 15,0 2 3-15,0-2-8 16,0 2-1-16,2-2 3 0,9 0-18 16,3 0-7-1,7 0-5-15,8-16 0 0</inkml:trace>
  <inkml:trace contextRef="#ctx0" brushRef="#br0" timeOffset="168499.35">10904 11164 22 0,'0'0'0'0,"0"0"-10"15,0 0-2-15</inkml:trace>
  <inkml:trace contextRef="#ctx0" brushRef="#br0" timeOffset="169912.91">9698 11570 36 0,'0'0'14'0,"0"0"-14"0,0 0-5 16,0 0-9-16,0 0 14 16,0 0 4-16,-29 0-1 15,13 0 16-15,3 0-2 16,0 0-3-16,2 0-8 16,2 0 3-16,5 0-5 15,2 0 0-15,2 0-4 16,0 0 2-16,-3 0-2 15,3 0-6-15,0 0 5 16,0 2 1-16,0-2-3 16,0 0 3-16,0 0-4 15,0 0-4-15,5 2 4 16,5-2-4-16,2 2 1 0,1 0-1 16,2 3-12-1,1-4-24-15</inkml:trace>
  <inkml:trace contextRef="#ctx0" brushRef="#br0" timeOffset="170150.82">9698 11570 10 0</inkml:trace>
  <inkml:trace contextRef="#ctx0" brushRef="#br0" timeOffset="175210.39">9698 11570 10 0,'85'78'6'0,"-85"-78"2"0,0 0-3 0,0 0 3 0,0 0 8 15,0 0 1-15,0 0-9 16,0 0 2-16,-2 0 1 16,0 0 1-16,-1 2-4 15,1-2-7-15,0 3 2 0,-1-3 0 16,1 0-1 0,2 0-2-16,0 0 0 0,0 0 4 15,0 0 2 1,0 0 1-16,0 0 2 0,0 0-7 15,0 0-2 1,0 0 0-16,0 0-2 0,0 0 2 16,0 0 2-16,0 0 2 15,0 0 3-15,0-3 6 16,0-3-10-16,0-1 1 0,0 1-4 16,0-3 3-1,0 3-3-15,0 0 0 0,5 2 0 16,2-2 0-1,-3 2 2-15,1 1-4 0,-3-1 4 16,0-1 0-16,0-5-2 16,0-6-1-1,3-3 1-15,-3-6 1 0,2-3 0 16,3 1-2-16,0 0 3 16,2-4-2-16,4-1 0 15,3-5 0-15,2-6 0 16,7-3 5-16,-2-2-4 15,2 0-1-15,2 2 1 16,-2-2 12-16,-1-1-8 16,0 2-4-16,1 2 4 0,-3 3 5 15,-1 9-9 1,2 0 1-16,0 3-1 0,-3 0 2 16,0-1-2-1,-4 6 0-15,-5 3-1 0,-3 7 7 16,-2 6-6-1,-6 0 4-15,2 4-3 0,-2 1 5 16,0 2-7-16,0 2 0 0,0 0 0 16,2 0 0-1,-2 0-1-15,0 0-2 0,0 0-1 16,0 0 3 0,0 0-1-16,2 0-6 15,-2 0 8-15,0 2-1 16,4 2 0-16,-2 4-4 15,3 2-2-15,1 3-9 16,0-3-23-16,-4 3-9 16,-2-5 29-16,0-2 12 15,0-2 7-15,0-3 2 0,0 1 0 16,-6 1 2 0,0-2 1-16,2-1 1 0,1 0 8 15,1 0 2-15,0 0-6 16,2 0 7-16,-2 0-9 15,2 0 4-15,0-1-2 16,-2-2-8-16,2 0 3 16,0-1 1-16,-2 0-4 15,2 2 2-15,-2 2-4 16,2 0 6-16,-3 0-2 16,3 0-4-16,-3 0 6 0,1 0 9 15,-4 2-5 1,-1 6-8-16,-4 1 1 0,-7 8-2 15,-7 6 0 1,-4 8-1-16,-2 11 0 0,-4 4 3 16,-5 7-3-16,-10 1 0 15,0-1 0-15,-8 0 4 16,-2-8-4-16,4 0-2 16,0-7 2-16,10-8 2 15,9-7-1-15,11-12-1 0,12-9 0 16,10-2 10-1,4 0 0-15,0 0-7 16,0-2 0-16,0-7-3 0,0-2 0 16,4-1 0-16,8-3 2 15,1 3 5-15,2-3-7 16,-3 1-1-16,3 1 1 16,-1 5 0-16,1-3 0 15,1 3 0-15,-1-5 0 16,3 3 1-16,3-7-1 15,-2-6-3-15,4 0 3 16,-3-8 2-16,2 0-2 16,0-4 0-16,5-1 0 0,4-1 1 15,5-6-1 1,1-3-2-16,4-3 2 0,-3 1 1 16,-3 4 0-1,-3 7-2-15,-8 2 2 0,-2 5 0 16,-6 4-1-1,-3 2-2-15,-1 6 2 0,-6 4 2 16,1 7-2-16,-5 1-1 0,-2 3 1 16,0 3 1-1,0 0-1-15,2 0-4 0,-2 0 4 16,2 0 3 0,-2-6-3-16,2-4 0 0,4-4 0 15,-2 3 5 1,-2 0-5-16,0 9-3 0,-2 2 3 15,0 0 4 1,2 0-4-16,-2 0 0 0,2 0-7 16,-2 0 7-16,3 0-2 15,-3 0-7-15,2 4 9 16,0 5 0-16,2-2 0 16,2 7-2-16,-4 9-1 15,2 8 3 1,-2 13 9-16,2 11-9 0,1 4 8 15,-3 2 3-15,2-5-6 16,4-4 1-16,-6-8-4 16,2-9 5-16,1-9-3 15,-1-7-2-15,-2-2 2 16,2-6 1-16,1 1-3 16,0-3-4-16,-3-3 4 15,0-4 1-15,-2-2-3 16,2 0 0-16,-2 0 0 15,0 0 8-15,0 0-8 16,0 0 6-16,0 0-4 0,0-7 9 16,0-6-11-16,0-4 3 15,-4-7-3-15,-8-4 4 16,4-2-4-16,-3-3 0 16,-1-2 0-16,1-3 1 15,1 6-1-15,-4-5-1 16,1-1 1-16,-1 1 1 15,1 1-1-15,1 8 0 0,3 3 0 16,-1 3 2-16,1 0-2 16,-1 2-4-16,2 0 4 15,-1 0 1-15,2 5-1 16,2 0 0-16,3 7 0 16,0 2 1-16,2 2-1 15,0 4-4-15,0 0 4 16,0 0 1-16,0 0-1 15,0 0 0-15,0 0 0 16,-2-2 2-16,2 2-2 16,0-2-3-16,-2 0 3 0,2 2 2 15,0 0-2 1,0 0 0-16,0 0 0 0,0 0 0 16,0 0 0-1,0 0-10-15,-7 6-3 0,-9 18 12 16,-5 10 1-16,-11 10 0 15,-4 9 0-15,-4-2 4 16,-2 1-4-16,-1-1-4 0,1-2 4 16,5-2 4-1,1 0-4-15,5-3-3 0,0 0 3 16,4-8 3 0,9-9-3-16,5-13-4 0,8-7 4 15,2-7 5 1,3 0-5-16,0 0 0 0,0 0-6 15,0 0 6 1,0 0 0-16,0 0-2 0,0 0 2 16,0 0 0-16,0 0 0 15,0-3 0-15,0 2 0 16,0-3 0-16,0 0 0 16,0-2-4-16,3-2 4 15,6-3 4-15,0 1-4 16,5-4 0-16,-4 0 0 15,1 0 1-15,-1 2-1 16,-4 2-2-16,3 0 2 0,-1-2 1 16,6-4-1-1,2-4-1-15,0-4 1 0,3-2 2 16,-1 2-2 0,0 2-4-16,0 0 4 0,2 0 2 15,-3-2-1 1,6-7-2-16,-1 4 2 0,1-4 0 15,-1-3-1-15,2 3-4 16,-3 0 4-16,-4 8 3 16,-3 2-3-1,-1 5 0-15,-1 3 0 0,-2-4 1 16,3 1-1-16,-1-1-4 16,1 2 4-16,-1 1 3 15,-4 6-3-15,-1 3 0 16,-3 2 0-16,-2 3 0 15,-2 0 0-15,0 0-6 16,0 0 6-16,3 0-1 16,-3 0 1-16,0 0 0 15,0 0 0-15,0 0 1 16,0 0-1-16,0 0-2 0,0 0 2 16,0 0 1-16,0 0-1 15,2 0-7-15,3 5-1 16,-3 10 8-16,2 4-4 15,3 6 3-15,-3 1 1 16,3 2 5-16,0 1-4 16,2 2-2-16,-3 4 2 0,3 1 1 15,1 1-2 1,0-2-2-16,-1-7 2 0,-3-3 2 16,2-4 1-1,-4 1-6-15,3 2 6 0,-1 2-1 16,2 6-2-1,-2 0-1-15,-2 1 1 0,1-5 2 16,-1-10-1-16,-2-4-2 0,0-10 2 16,0-3 0-1,-2-1-1-15,0 0 0 0,0 0 0 16,0 0 2 0,0 0 0-16,0 0-3 0,0 0 2 15,0 0 6 1,0 0-7-16,0-4 1 0,0-4 1 15,0-4 4 1,-2-5-6-16,-6-7 0 0,-5-9 0 16,1-3 1-16,3-1-1 0,3-6-3 15,-2 0 3 1,6 1 2-16,-2 5-2 16,2 2 0-16,-3 4 0 15,-1 4 2-15,-3 1-2 16,0-2-2-16,0 4 2 15,-2-1 1-15,4 8-1 16,0 7 0-16,3 6 0 0,4 4 0 16,0 0 0-1,0 0-9-15,0 0 7 0,0 0 0 16,0 0 1 0,0 0 0-16,0 0 2 0,0 0 0 15,0 0-1 1,-2 0 0-16,2 0 0 0,-2 0 0 15,2 0-1 1,-2 0-4-16,-3 0 1 0,1 0 4 16,-3 4 0-16,0 2-2 0,-2 4 2 15,-7 4 2 1,-1 2-1-16,-10 8-2 0,-4 8 2 16,-4 4-1-1,-8 13 0-15,-2 5-3 16,0 6 3-16,-1 2 2 15,1-4-2-15,5-12 0 16,5-12 0-16,1-8 2 16,3-8-2-16,6-4-2 15,8-4 2-15,5-6 1 16,6-1-1-16,4-3 0 0,2 0 0 16,0 0 0-16,0 0 0 15,0 0-7-15,0 0 7 16,0 0 5-16,0 0-4 15,0 0-2-15,0 0 2 16,0 0 1-16,0 0-2 16,0 0-4-16,0 0 4 15,0-3-1-15,0-2-3 16,0-4 4-16,11-3 0 0,5-8 4 16,3-3-4-1,4-6 0-15,-1-5 0 0,5 0 1 16,0 0 1-1,2 0-4-15,2 2 4 0,-3 0-1 16,9-5-1 0,-4 6-3-16,2-4 3 0,-1 10 1 15,-5 3 0-15,-4 4-2 16,-6 7 2-16,-1 1-2 16,3 4 1-16,-4 3-2 0,1-2 2 15,-5 3 1 1,-1-2-1-16,-6 1 0 0,-4 0 0 15,-2 3 3 1,0 0-3-16,0 0-2 0,0-2 2 16,3 0 1-16,3 0-1 15,1-4 0-15,2 0 0 16,0 2 1 0,-3-2-1-16,3 4-4 0,-2 2 4 15,0-3 0-15,1 3-8 16,-1-1 4-16,0 1 3 15,4-1 1-15,-4 1 0 0,1 0-4 16,0 0 4-16,-4-3 2 16,-4 3-1-1,0 0-2-15,0 0 2 0,0 0 1 16,0 0-2-16,0-3 2 16,0 0 1-16,0 1 0 15,0 1-2 1,0 1-2-16,0-3 2 0,0 3 2 15,0 0-3 1,0 0-6-16,0 0 6 0,0 0 0 16,0 0 0-16,0 0-1 0,0 0 2 15,0 0 1 1,0 0-2-16,0 0-3 0,0-2 3 16,0 2 1-1,0 0-1-15,0 0 0 0,0 0 0 16,0-2 2-1,0 2-2-15,0 0-2 0,0 0 2 16,0 0 1-16,0 0 0 16,0 0-2-16,0 0 2 15,0 0-1-15,0 0 0 16,0 0-3-16,0 0 3 16,0 0 0-16,0 0 0 15,0 0 0-15,0 0 0 16,0 0 1-16,0 0-1 15,0 0-6-15,0 0 6 16,0 0 1-16,0 0-1 16,0 2-1-16,0 0-1 15,0 2-1-15,0 1 2 16,2-4-3-16,0 4 4 16,0-4 0-16,-2-1 1 15,0 1-2-15,0 2 2 16,0-1 1-16,0-1-2 15,0 2-2-15,0-3 2 0,0 4 2 16,0-2-2 0,0-2 0-16,0 4 0 0,0-2 1 15,0 6-1-15,0 5-2 16,0 2 2-16,0 1 2 16,0 4-1-16,0 0-2 15,0-2 2-15,0 0 3 16,0 3-4-16,0 2-4 15,0 7 4-15,0 1 4 16,0 5-4-16,0-2 0 0,0-2 0 16,0-7 3-16,0-8-3 15,0-4-3-15,0-4 3 16,3 1 2-16,1-2-2 16,0-2 0-16,-2 0 0 15,2-4 0-15,-2-2 0 16,-2 0-1-16,0 0 1 15,0 0 2-15,0 0 0 16,0 3-4-16,0-3 5 0,2 0 0 16,-2 0-3-1,0 0-3-15,0 0 3 0,0 0 0 16,0 0 1 0,0 0-2-16,0 0 2 0,0 0 1 15,0 0-2 1,0 0-3-16,0 0 3 0,0 0 1 15,0 1 0 1,0-1-2-16,0 2 2 0,0-2 0 16,0 0-1-16,0 0-2 0,0 0 2 15,0 0 1 1,0 0 1-16,0 0-4 16,0 0 4-16,0 0 1 15,0 0-3-15,0 0 1 0,0 0-1 16,0 0 4-1,0 0-2-15,0 0-4 0,0 0 4 16,0 0-4-16,0 0 2 16,0 0-1-16,0 0 1 15,0 0 1-15,0 0 2 16,0 0-6-16,0 0 6 16,0 0 0-16,0 0-3 15,0 0-3-15,0 0 3 16,0 0 1-16,0 0 0 15,0 0-2-15,0 0 2 16,0 0 1-16,0 0-2 16,0 0-1-16,0 0 1 0,0 0 1 15,0 0-1 1,0 0 0-16,0 0-1 0,0 0-2 16,0 0 2-1,0 0-14-15,0 0 5 0,0 0-8 16,0-3-20-1,0-4 9-15,0-3-9 16,0-5-30-16</inkml:trace>
  <inkml:trace contextRef="#ctx0" brushRef="#br0" timeOffset="184759.79">9420 12029 1 0,'0'0'2'0,"0"0"-2"16,0 0-3-1,0 0 3-15,0 0 0 0,0 0 0 16,0 0 0 0,11-64 0-16,-7 57 0 0,1 4 0 15,0 1 0-15,1 0 0 16</inkml:trace>
  <inkml:trace contextRef="#ctx0" brushRef="#br0" timeOffset="185544.56">9742 11662 39 0,'0'0'36'0,"0"0"-23"15,0 0 15 1,0 0-25-16,0 0 3 0,0 0-5 15,-33 110 2 1,33-88-3-16,0 6 3 16,0 7-3-16,-6 7 4 15,-7 12-3-15,-8 7 11 16,-3 7-6-16,-5 3-4 0,0 8 4 16,0-3 1-1,2-1-4-15,5-5 3 0,0-8-6 16,6-8 8-1,0-12-8-15,-2-6 1 16,5-6 0-16,0-4 6 0,-3 0-7 0,-2 3 3 16,-4 6-2-1,-2 5 2-15,-3 6-3 16,0 1 0-16,2-1 0 16,2-4 8-16,-2-2-7 15,2-3-1-15,1-4 0 16,2-4 6-16,4-8-6 15,1-1 0-15,-1-3 2 16,5 0 2-16,-3 2-4 0,4 5 0 16,-3 3 0-16,1 6 1 15,1 0-1-15,5-8-4 16,-2 0 4-16,4-10 0 16,2-5 0-16,-1-4 0 15,1-2 0-15,0 0-1 16,2-2 1-16,-2 2-7 15,2-2 7-15,0 1-1 0,-2-2 2 16,2-1-2 0,0 0 0-16,0 0-1 0,0-10-11 15,0-23 5 1,0-11-6-16,6-9-21 16,5-3 10-16,-1 1-2 0,-4 9-42 15</inkml:trace>
  <inkml:trace contextRef="#ctx0" brushRef="#br0" timeOffset="187595.71">9052 12918 25 0,'0'0'37'0,"0"0"-25"0,0 0-4 16,0 0-1-1,0 0 9-15,0 0-13 0,-16-9-1 16,12 18 1-1,-5 19 4-15,-4 10-4 16,-1 8-3-16,-1 2 1 0,3-2 3 16,2-2-2-16,1-1-2 15,2 0 3-15,-2 1 5 16,2 3-7-16,-1 1 0 16,-2-4 1-16,4-10 3 0,1-8-5 15,3-12-2 1,0-6 2-16,2-2 2 0,0-2 0 15,0-2-4 1,0 0 4-16,0 0 0 0,0-2-2 16,0 0 0-16,0 2 0 15,0 0 0 1,0 0-3-16,0 3 2 0,0-4 2 16,0 1 2-16,0-2-3 15,0 0-2-15,0 0 2 16,0 0 3-1,0 0-2-15,0 0-1 0,0 0 0 16,0 0 11-16,0 0-7 0,0 0-2 16,0 0 0-1,4 0 3-15,3 0-4 16,2 0-2-16,4 0 2 16,0-2 1-16,6-8-2 0,1-4-1 15,4-6 1 1,5-8 5-16,0-4-4 0,0-3 1 15,0-7-2 1,4 4 5-16,-2 4-5 16,3 5 0-16,-5 4 0 0,-2 7 1 0,-5 3-1 15,-5 2 0 1,-7 5 0-16,-3 5 3 0,-7 0-3 16,0 1-3-1,0 1 3-15,2-4 4 16,-2 5-3-16,2-1-2 15,-2 1 2-15,0 0-2 16,0 0 1-16,0 0-1 16,0 0 1-16,0 0 17 15,-4 0-8-15,-13 0-1 16,-6 15-8-16,-14 15 7 16,-9 16-7-16,-6 8 1 15,-6 5-1-15,3-3 3 0,4-4-3 16,4-8 0-16,13-6 0 15,7-10 1 1,12-7-1-16,7-8-5 0,6-4 5 16,2-4 0-16,0-2-7 15,0-3-1-15,0 0-2 16,0 0 9-16,2 0 0 16,0 0 2-16,0-7 3 15,-2-7 3-15,0-6-6 16,2-1 0-16,0-8-1 15,7-5 4-15,1-4-4 0,2-2-4 16,1-4 4-16,3-4 1 16,5-3 0-16,-4 1-2 15,4 2 2-15,-6 8-1 16,-1 7 0-16,-6 3-2 16,-1 11 2-16,-5 1 2 15,0 2-2-15,-2 5 0 16,0-2 0-16,2 7 2 0,0-2-2 15,1-2-4 1,4 0 4-16,-5-2 1 0,5 2-1 16,-3-2 0-16,-2-3 0 15,2 4 3-15,-2-1-3 16,-2 1-3-16,0 4 3 16,0 5 0-16,0-1 0 15,0 3-2-15,0 0 2 16,0 0 2-16,0 0-1 15,0 0 1 1,0 0-2-16,0 0 1 0,0 0-1 0,0 0 0 16,-2 0 0-1,-6 18 2-15,-5 7-2 0,-3 9-1 16,-4 4 1 0,2 2 1-16,0 4-1 0,7-4 0 15,2-6 0 1,3-2 3-16,-2-7-3 0,4 1-4 15,0-4 4 1,-1-2 1-16,3-2-1 0,-2 0 0 16,2-4 0-16,0-1 3 0,-1-1-3 15,0-7-6 1,3 1 2-16,0 0 4 16,0 4-5-16,0-4 5 15,0-2 0-15,0 0 2 0,0-1-2 16,0 0-4-1,0 1 4-15,0-3 1 16,0 2-1-16,0-1-2 16,3-2-4-16,4 0 6 15,4 0 0-15,-3 1 1 16,0 2-1-16,-2 1 2 16,-3-2-2-16,-3-2-1 0,0 4-3 15,0-2 4-15,0 0 3 16,0 0-2-16,0 2-1 15,0 0 5 1,0 0-4-16,0-4-1 0,0 2 1 16,0-2 3-16,0 0-4 0,0 3 1 15,0-3 0 1,0 1 0-16,0 1-1 0,0 3-1 16,0 4 1-1,0 1 4-15,0 0-4 0,0-3-4 16,0-6 4-1,0-1 3-15,0 0-3 16,0 0-2-16,0 0-2 16,0 0 3-16,0 0-4 15,0 0 0-15,4 0 5 16,0 0 2-16,7 0 0 16,-1 0-4-16,2 0 4 15,0 0-1-15,1 0-1 0,2-6-6 16,1 0 6-16,-1-2 0 15,4 0 0-15,-3-2 0 16,1 3-4-16,1-4 4 16,0 3-7-16,2 0-2 15,-5-1 6-15,1-2 1 16,-1-5 2-16,-1-4-1 16,-3-3 2-16,1 4 0 0,-4-2-1 15,-6 7-1-15,1 3 1 16,-3 2 7-16,0 3-3 15,0 5 5-15,0-1-8 16,-5-2 15-16,-5 1-15 16,-2 2 1-16,3 1-1 15,5 0 4-15,0 0-4 16,1 0-2-16,0 0 2 16,3 0 3-16,-2 0-4 15,2 0-2-15,0 0 2 16,0 0 0-16,0 0 0 0,0 0-4 15,0-3-17 1,2-2-35-16,16-14-22 0</inkml:trace>
  <inkml:trace contextRef="#ctx0" brushRef="#br0" timeOffset="194339.42">9560 12297 9 0,'0'0'19'0,"0"0"-8"0,0 0-7 16,0 0 2-1,0 0 6-15,0 0-3 0,0 0-6 16,-34-19 2 0,34 17 3-16,-2 2-1 0,2-2-1 15,0 2-5 1,0 0-2-16,-2 0 1 0,2 0 0 15,0 0 0 1,0 0 2-16,0 0 0 0,-2 0-1 16,2 0 3-16,-4 0 17 0,1 0-9 15,1 0-10 1,0 0 6-16,0 0 1 16,2 0-9-16,-4 0 2 15,1 0-2-15,-4 0 6 0,-2 0-1 16,-4 0-5-1,2 2 4-15,0 11 1 16,-1 0-4-16,1 3-2 16,3 0 2-16,-2-3 0 15,4 4-1-15,3 0-3 0,3-4 3 16,0 1 0 0,0 0-4-16,12-2 2 0,6 0-2 15,4-4 3-15,-2 2 1 16,2-3-7-16,-4-1 7 15,-5-2 0-15,-1-2 0 16,1-1-1-16,-2 1 1 16,0-2-2-16,0 0-1 0,1 0 3 15,1 0 0 1,0-9 9-16,1-10-8 0,-1-3 1 16,-1-6-2-1,-6-2 6-15,0-2-6 0,-6 0 1 16,0 2 2-1,0 6 2-15,0 4-5 16,-6 4 4-16,-10 6-3 16,1 2 4-16,-8 4 0 15,-1 4-4-15,-14 0-1 16,-8 0 1-16,-8 12-1 0,-4 4-1 16,0-2 1-1,12 0 1-15,5-2-1 0,10-2-3 16,8 4 3-16,6-2 1 15,8-2-1-15,2 2 0 16,7 0 0-16,0 2-1 16,0 2 1-16,0 5-6 15,11 2 6-15,9-4 0 0,0-4-4 16,3-1 3-16,-4-4 0 16,4 1 1-1,-3-1 0-15,3 0-3 0,0-5 3 16,4 3-2-16,7-5 3 15,4-1-3-15,0-2 2 16,2 0 0-16,-5-2 0 16,3-16 2-16,-7-2-2 15,0-7 4-15,-2-3-2 16,-4-4-4-16,-2 2 4 16,-8 2-1-16,-4 2-1 0,-8 4-2 15,-3 1 2 1,0 2 0-16,-3 3-1 0,-15 1-2 15,-7 6 3 1,0 3 3-16,-4 3-3 0,-3 4-2 16,-1 1 2-16,-3 0 0 0,-4 0-2 15,-2 8 0 1,3 3 2-16,4 4 1 16,8-1-1-16,5 0-4 15,6 2 4-15,3-2 3 0,7 2-3 16,-2 1 0-1,8 2 0-15,0 2-1 16,0-4 1-16,0 3-9 0,12-3 9 16,3 4-2-1,8 0 3-15,-3-4-2 0,-1 1 2 16,2-3 0 0,-1-5-1-16,0-6-8 0,0-4 3 15,3 0 5 1,-4 0 1-16,1 0-1 0,5-4 2 15,-1-12 3-15,-2-7-5 16,1-3 0-16,-8-2 0 16,-1-4 4-16,-8 1-3 0,-6 0-1 15,0 3 1 1,-2 3 5-16,-22 6-2 16,-5-1-4-16,-7 8 1 15,-2 7 11-15,-4 5-12 16,2 0 2-16,0 19-2 15,4 6 3-15,5 6-3 16,4-1-4-16,5-6 4 16,7-4 1-16,-1 0 1 15,5-3-4-15,3 3 4 16,4-5-4-16,4 1 2 0,0-4-6 16,0-1 6-16,0-6-1 15,16 1-6-15,5 1 2 16,0-5 2-16,4-1 3 15,4-1 1-15,4 0 1 16,1 0-2-16,-1-6 2 16,-2-12 0-16,0-5-3 15,-2-10 2-15,0-1 2 0,-6-4-3 16,-3 1-2 0,-11 0 2-16,-7 5 2 15,-2 3-2-15,0 10 0 16,-23 5-2-16,-3 8 2 15,-6 6 0-15,-7 0-1 0,-1 12-4 16,-3 20 5-16,7 6-9 16,7 2 4-16,5-6 1 15,9-3 4-15,8-8 0 16,5-1-3-16,2-6 3 16,0-2-1-16,0-1-2 0,0-4 0 15,6 1 0 1,5 1 3-16,3-4 0 0,1 1-4 15,1-3 4 1,1-5-3-16,4 0 3 0,4 0-1 16,-2-13 2-16,4-8 3 15,-6-6-4-15,-6 1-1 16,-4 2 1-16,-6 2 2 0,-5 4 0 16,0 4-4-1,0 4 4-15,-5 5 1 16,-6 2-3-16,-4 3-1 15,-1 0 1-15,-2 12 0 0,-2 12 1 16,0 6-2 0,0-1 2-16,9-6 0 0,6-2-1 15,5-8-6-15,0-2 5 16,0-4 1-16,7 1-5 16,2-2 5-16,0-1 0 15,0-5-1 1,-2 0 1-16,1 0-10 0,-1 0 10 15,7-8 6 1,1-17-6-16,7-3 0 0,-4-5 3 16,2-2-1-16,-6 3-2 0,-5 4-2 15,-3 10 2 1,-6 8 7-16,0 8 3 0,0 2 0 16,0 0-9-1,-11 12 15-15,-9 18-16 0,-5 10-3 16,-4 3 3-1,0-1 1-15,3-11 1 0,4-4-4 16,8-12 4-16,5-7 0 0,7-5-2 16,2-3-4-1,0 0 3-15,0 0 1 0,0 0 0 16,0 0 4 0,0-4-2-1,13-10 4-15,10-6-6 0,6-3-1 16,4-4 1-16,0-2 2 15,-4 1-2-15,0-1-1 16,-8 6 1-16,-8 2 0 16,-4 13 0-16,-9 2-4 15,0 3 4-15,0 3 0 16,-5 0-2-16,-10 0 1 16,-3 14 2-16,-2 4 1 15,-2-2-2-15,6-5-3 16,3-4 3-16,2-6 3 15,6 2-3-15,2-1 0 0,3-2-5 16,0 0 3-16,0 0-1 16,0 0-1-16,0 0 4 15,0 0 4-15,-2 0-3 16,-2 0-1-16,-3 0 1 16,1 2 3-16,-4 0-4 0,2 4-4 15,-3 4 4 1,-1 5 3-16,-1 2-3 0,0 7 0 15,-1 5 0 1,-3 7 1-16,-5 8-1 0,-5 8-3 16,-9 8 3-16,-7 7 3 15,-5 8-3-15,-4 3 0 16,-2-3 0-16,4-7 2 16,5-10-2-16,7-10-3 15,7-10 3-15,8-8 2 16,8-8-2-16,7-5 0 15,0-3 0-15,6 0 1 16,-2 4-1-16,2 2-3 0,-5 8 3 16,-1 2 2-1,-2 4-2-15,-3-2 0 0,-1-2 0 16,3 0 2-16,-2-6-2 16,4 0-2-16,0-1 2 15,3 0 1-15,1-9-1 16,1 0 0-16,1-6 0 15,3-4 1-15,-2 2-1 16,-1 1-2-16,-1 3 2 16,-2 5 1-16,-3 6-1 0,-5 2 0 15,1 8 0 1,-5 3 1-16,1 0-1 0,3-8-2 16,5-9 2-1,3-11 3-15,4-5-1 0,2-1-4 16,0 0 4-1,0 0 1-15,0 1-3 0,0 4-3 16,0 7 3-16,-3 8-2 16,-4 2 4-16,3 0-4 15,-3-8 4-15,5-9-1 16,2-2-1-16,0-3-4 16,0 0 4-16,0 0-1 15,0 0 1-15,0-8 0 16,15-14 1-16,5-9 6 0,5-16-5 15,4-6-1 1,0-4-1-16,0-10 2 16,0 4-1-16,0-8-2 0,3-5 2 15,3-8 2 1,0-3-3-16,3 3-3 0,2 6 3 16,-4 12 2-1,-4 6-2-15,-9 7 0 0,-2 7 0 16,-11 5 2-1,2 2-2-15,-5-1-1 0,1 0 1 16,4-2 2-16,3-2-2 0,1-2 0 16,6-2 0-1,5-2 2-15,4-1-2 16,7-1-3-16,5 4 3 16,5 2 2-16,4 6-2 15,-3 4 0-15,-5 2 0 16,-6 4 1-16,-7-2-1 15,-4 2-2-15,-7 3 2 16,-7 4 2-16,-3 0-2 16,-4 6 0-16,1-2 0 15,1-5 4-15,8-4-4 0,5-8-5 16,0-8 5-16,6 2 1 16,4-2 2-16,1-3-6 15,1-3 6-15,8 0-2 16,-1 2-1-16,-1 5-5 15,-1 2 5-15,-7 9 1 16,-4 4 2-16,-2 1-6 16,-5 4 6-16,0-1-2 15,0-6-1-15,0-2-5 16,2-9 5-16,3-6 4 0,1-8-3 16,1-1-1-16,5 2 1 15,1 1 4-15,-2 5-5 16,-2 8-2-16,-2 6 2 15,-8 8 2-15,-3 6-2 16,-3 0 0-16,1 3 0 16,-1-2 2-16,1-2-2 15,3-4-3-15,6-5 3 16,2-8 2-16,2-3-1 0,-1 1-2 16,-6 7 2-1,-4 9 0-15,-7 7-1 0,-3 7-2 16,-4 4 2-1,2-3 2-15,-4 2-2 0,0 1 0 16,0-2 0-16,0 0 11 0,0-4-9 16,0-8-2-1,0-6 0-15,0-2 3 0,0 4-3 16,0 6 0 0,0 6 0-16,0 8 2 15,0 4-2-15,0 0-8 16,0 0 8-16,-6 4 13 0,-9 20-13 15,-8 13 0 1,-1 0 0-16,-1-3 2 0,1-4-2 16,4-4-3-16,2-3 3 15,0-4 1 1,4 0 0-16,-1 3-2 0,-3 0 2 16,-4 6 0-1,-2 3-1-15,-3 9-3 16,-2 1 3-16,-2 8 2 15,0 2-1-15,-3 3-2 0,5-5 2 16,4-5-1-16,7-7 0 0,5-8-3 16,5-4 3-1,-2 4 1-15,1-1-1 0,1 2 0 16,-8 4 0 0,-4 2 2-16,-9 8-2 0,-6 13-3 15,-10 7 3 1,-2 12 2-16,-4 4-1 0,5-2-2 15,0-9 2 1,11-15 0-16,8-13-1 16,2-8-3-16,6 0 3 15,-1-2 1-15,3 5-1 16,2 4 0-16,1 4 0 16,1 5 1-16,1-1-1 0,-5-1-3 15,2 2 3-15,-1-1 1 16,1-4 0-16,1-5-2 15,3-4 2-15,5-6-2 16,-4-8 1-16,4-1-11 16,-5-2-3-16,-5 4 7 15,-6 5-2-15,-4 5 7 16,-3 2 2-16,0 3 0 16,4-6 0-16,2 1-3 15,4-4 3-15,5-4 1 16,-1-1-1-16,1-6 0 0,3-3 0 15,3 0 2-15,-2 0-2 16,1 0-3-16,3 2 3 16,-4 2 1-16,4 6-1 15,-3 1 0-15,3 4 0 16,-4 4-2-16,1 0-1 16,1 4-21-16,-1-5 6 15,-3-4 10-15,6-4 1 0,-1-4 7 16,1-2 0-1,1 4 0-15,-4 2 0 16,3 4-3-16,-1 5 3 16,-3-1-7-16,-2 4-22 0,-7 4 17 15,-2 8 11-15,-8 6 1 0,-2 4 0 16,-1-4-2 0,3-5 2-16,7-12 1 0,7-9 0 15,1-6-2 1,9-8 2-16,3-2 0 0,2 1-1 15,-2 1-3 1,-4 12 3-16,-8 9 2 16,-11 14-1-16,-8 9-2 15,-9 2 2-15,-6-2 0 0,2-5 2 16,1-6-3 0,10-10 10-16,6-11 2 0,11-6-11 15,7-10 1-15,8-4-1 16,3-5-1-1,0-1 0-15,0 0-4 0,0 0 4 16,0 0 1-16,0 3 1 0,0-1 0 16,0 2 0-1,0 0 3-15,0 2-5 0,0 0-2 16,0 0 2 0,0-6 0-16,0 0-5 0,0 0-4 15,0 0-6 1,12-28 15-16,3-6 0 0,4-8-9 15,-2-10 0 1,-1-2-2-16,-5 1-23 0</inkml:trace>
  <inkml:trace contextRef="#ctx0" brushRef="#br0" timeOffset="195099.45">9885 11959 14 0,'0'0'2'15,"0"0"-2"1,0 0 0-16,0 0-15 0</inkml:trace>
  <inkml:trace contextRef="#ctx0" brushRef="#br0" timeOffset="198629.56">9992 11446 4 0,'0'0'0'15,"0"0"1"-15,0 0-1 16,0 0 0-16,0 0 0 16,0 0 1-16,-96 20 15 15,85-20-2-15,3 0-6 16,-2 2-3-16,-1-2 0 15,-2 2-5-15,-5 0 0 16,-2 0 0-16,-2 2 3 0,-5 2-3 16,1 3 0-1,1-2 0-15,2 3 2 0,8-4-1 16,4 2-1-16,6-6 9 16,1 0 2-16,4-2-9 15,0 0-2-15,0 0 0 16,0 0 0-16,0 0 4 15,0 0 7-15,-2 0 8 16,2 0-6-16,0 2-10 0,0-2-3 16,0 0 1-1,0 0-2-15,0 0-2 0,6 0 3 16,10 0 6 0,5 0 8-16,0-8-13 0,6 0 7 15,6-5 0 1,1 5 0-16,4-7-8 0,-2-1 1 15,4 0-1 1,-1-4 6-16,2-3-6 0,-1-1 5 16,-2 2-4-16,-5 1 10 0,-4 3-11 15,-6 7 0 1,-6 1 0-16,-3 6 1 16,-6 3-1-16,-3-2-1 15,-1 3 1-15,1-2 0 16,0 0 0-16,-1 2-2 15,-2 0 2-15,0 0 3 0,-2 0-1 16,2 0-3-16,-2-2 2 16,3 2 1-16,-3 0-2 15,2 0-2-15,-2 0 2 16,0 0 0-16,0 0 0 16,0 0 0-16,0 0 0 15,0 0 7-15,2 0-7 16,5-2-6-16,2 0 6 15,2-4 7-15,1 1-5 16,-4-1-2-16,-1 1 2 16,-3 5 0-16,-4 0-2 15,0 0 0-15,0 0 0 16,0 0 12-16,0 0-1 0,0 0 10 16,-2 5-11-1,-9 11-2-15,-5 3-7 16,1 7-1-16,-1 4 0 15,-4 9 2-15,-2 9-1 16,-12 13-2-16,-1 18 2 16,-6 3 3-16,6-10-4 15,6-12-3-15,7-15 3 16,2-13 3-16,4-8 0 0,-2-3-4 16,7-2 2-1,2-3 4-15,2 2-5 0,3 0-5 16,2 4 5-16,2-3 1 15,0-1-1-15,0-6 0 16,0-5-1-16,0-4-1 16,0-3 1-16,0 0-4 15,0 0 5-15,0 0 0 16,0 0 5-16,0 0-3 0,0 0-1 16,0 0 10-1,0-15-10-15,0-5 0 0,6-1-1 16,5-6 2-16,3-3 0 15,6-9-4-15,0-5 4 16,5 3 0-16,2-7-2 16,-1 5-5-16,0 6 5 15,-1-2 3-15,-2 9-3 16,-10 4 0-16,-4 5 0 16,-5 0 2-16,-1 2-2 0,-3-2-4 15,0-4 4 1,0 0 3-16,0-1-3 0,0-5 0 15,0 2 0 1,0 1 0-16,0 2 0 0,0 5-5 16,0 9 5-16,0 5 2 15,0 3-2-15,0 1-1 16,0 1 1-16,0 2-3 16,0-2 2-16,0 0-4 15,0 0 5-15,0 0 1 16,0 2-1-16,0-4-1 15,0-2 1-15,0 1 4 16,0-3-4-16,2 1-4 16,-2 5 4-16,0 2 0 0,0 0-2 15,0 0 0-15,0 0 2 16,-2 0 3 0,-7 4-3-16,2-2-3 0,4 1 3 15,-1-2 4 1,2 1-3-16,-2-2-2 15,-5 5 2-15,-5 0 0 0,-3 5-1 0,-8 7-4 16,-8 6 4 0,-10 8 1-16,1 2 0 0,-2 0-2 15,1-5 2 1,5-2 1-16,5-6-2 0,8-7-3 16,2 0 3-1,8-5 2-15,1-2-2 0,4 3 0 16,3-5 0-1,1-1 3-15,0 2-3 0,2 2-6 16,-5 1 6-16,3 2-2 16,-6 3 0-16,1-5 1 15,1-1 1-15,0-1 1 0,4-6-1 16,3 2-5 0,3 0 5-16,0-2 0 0,0 0-1 15,0 0-1 1,0 0 0-16,0 0 2 15,0 0 0-15,0 0-4 16,0 2 4-16,0-2 0 0,0 0 0 16,0 0-6-16,0 0-1 15,14 0 7 1,8 0 0-16,7-12 0 0,0-5 0 16,4-2 2-16,3 1 0 15,-2 1-4-15,-1-2 4 16,1 1 1-16,-1 0-3 15,0-1-5 1,3 0 5-16,2 1 4 0,-1-7-4 0,0 1-2 16,-4 1 2-1,-4 1 4-15,-7 3-4 16,-8 10-4-16,-10 2 4 16,-2 3 0-16,-2 2 0 15,0 2-3-15,0 0-1 16,0-2 4-16,0 2 0 15,0 0-5-15,0 0 5 16,4-2 1-16,3 2 1 16,0-2-4-16,-2 2 4 15,-3 0 1-15,-2 0-3 0,0 0-9 16,0 0 9-16,0 0 8 16,0 4-8-16,0 11 2 15,-2-3 0-15,-3-3 1 16,5-1-3-16,0 0-4 15,0 2 4-15,0 7 1 16,0 1-1-16,0 3 0 16,-5 8 0-16,-6 7 3 15,-4 8-3-15,-7 10-3 0,-3 6 3 16,-4 3 3-16,4-8-1 16,4-5-4-16,0-13 4 15,5-7 0-15,5-13-2 16,3-4-4-16,6-9 4 15,2-2 3-15,0-2-3 16,0 0 0-16,0 0 0 16,0 0 0-16,0 0 0 15,0 0 0-15,0 0 0 16,0 0 8-16,0 0-8 0,0 0 6 16,-3 0 1-1,-1 0 13-15,-1 0-6 0,3 0-9 16,-1 0-2-1,1 0 0-15,2 0-2 0,0 0-2 16,0 0 1-16,0 0-3 16,0 0 3-16,0 0-9 15,0 0 9-15,0 0 1 0,0 0 1 16,0 0-4 0,0 0 4-16,-2 0 5 0,0 0-7 15,2 0-1 1,0 0 1-16,0 0 1 15,0 0-1-15,0 0 0 16,0 0 0-16,0 0 0 16,0 0 0-16,0 0-8 0,0 0 8 15,0 0-1 1,-2 0 3-16,2 0-3 0,0 0 2 16,-2 0 5-16,2 0-6 15,-2 0 0-15,-1 0 0 16,3 0 0-16,0 0 1 15,0 0-2-15,0 0 2 16,0 0-1-16,0 0 0 16,0 0-3-16,0 0 3 15,0 0 2-15,0 0-2 0,0 0 0 16,0 0 0 0,0 0 3-16,0 0-3 15,0 0-3-15,0 0 3 16,0 0 3-16,0 0-2 0,0 0-2 15,0 0 2 1,0 0 0-16,0 0-1 16,0 0-5-16,0 0 5 15,0 0 4-15,0 0-4 0,0 0 0 16,0 0 0-16,0 0 2 16,0 0-2-16,0 0-2 15,0-2 2-15,0-4 1 16,0 4 0-16,0-2-2 15,0 4 2-15,0 0 1 16,0 0-2-16,0-2-3 16,0-1 3-16,0 3 2 0,0-2-1 15,0 2-2 1,0 0 2-16,0 0 3 0,0 0-4 16,0 0-2-16,0-1 2 15,-2-2 4 1,0 0-2-16,0 0-3 0,2 1 2 15,0-1 4-15,0-1-5 16,0-2-2-16,0 4 2 16,0-4 1-16,0 4-1 0,0 0 0 15,0 0 0 1,0 2 1-16,0 0-1 0,0 0-6 16,0-3 6-1,0 3 0-15,0-1 0 0,0 1-1 16,0 0 1-1,0 0 4-15,0 0-4 0,0 0-4 16,0 0 4-16,0 0 4 16,0 0-4-16,0-2 0 15,0-3 0-15,0 1 3 0,-3 1-3 16,1 0-5 0,-1 2 5-16,3-2 2 0,-2 3-1 15,2 0-2 1,0 0 2-16,0 0-5 0,0 0 4 15,0-1-22 1,0-1-4-16,2-2-22 0,19 0 14 16,1 4-11-16,-2 0-47 15</inkml:trace>
  <inkml:trace contextRef="#ctx0" brushRef="#br0" timeOffset="199410.31">9244 12727 12 0,'0'0'4'16,"0"0"-3"-16,0 0 0 0,0 0-1 16,0 0-2-16,66-102 2 15,-54 86 1-15,-3 6 0 16,-5 6-2-16,-2 4 0 16,0 0-3-16</inkml:trace>
  <inkml:trace contextRef="#ctx0" brushRef="#br0" timeOffset="200159.7">9531 12318 17 0,'0'0'37'0,"0"0"-15"15,0 0 2-15,0 0-17 16,0 0-1-16,0 0 4 0,-26-6-3 16,21 6 0-16,-2-2 6 15,3 2-2-15,-5 0-6 16,0 0 6-16,-4 0 0 15,-5 8 0-15,0 14-9 16,-5 10-2-16,1 6 0 16,3 2 2-16,0-1 1 15,6-6-6-15,2-7 6 16,4-5-1-16,1-6-2 0,-3 6-5 16,-5 2 5-1,-3 8 4-15,-6 5-4 0,-1 0 0 16,-1-1 0-1,3 1 2-15,4-6-2 0,7-6 2 16,2-4-2-16,6-9 1 16,1-4-1-16,2-4-1 15,0-3-1-15,0 0 2 16,0 0 0 0,0 0-1-16,0 0 1 0,0 0 5 0,-2 3-5 15,-2 0 6 1,-3 3-3-16,-3 1 3 0,0-1-6 15,6-2-1 1,-1-2 1-16,5-2 2 0,0 0-2 16,-2 0 0-16,2 2-4 15,0 8 3 1,0 6-27-16,0 6-3 0,0 0-67 16</inkml:trace>
  <inkml:trace contextRef="#ctx0" brushRef="#br0" timeOffset="201219.39">9123 12543 101 0,'0'0'40'0,"0"0"-38"0,0 0 4 15,0 0-4 1,0 0 2-16,0 0-3 0,-48-9-2 16,48 9 2-16,0 0 3 0,0 0 2 15,0 0-1 1,0 0 3-16,-2 0 0 0,2 0-8 16,0 0 2-1,0 9-2-15,0 5 6 16,0 1-2-16,0 4-4 15,-6 4 3-15,2-2 10 16,-2 5-9-16,-1 4 1 16,-2 1-4-16,2 6 6 15,-2-3-7-15,5-4-1 16,0-1 1-16,2-3 2 16,-1-2-1-16,3-3-2 0,0 2 2 15,0-3 0-15,0-4-1 16,0-4-2-16,0-3 2 15,0-2 2-15,0-5-2 16,0 0 0-16,0 0-2 16,0 0 2-16,0 0 0 15,0 0-1-15,0 2 1 16,0-2 3-16,0 0-3 0,0-2 0 16,0 0 0-1,0 3 2-15,0-2-2 0,0-1-3 16,0 2 3-1,0-2 1-15,0 0 1 0,0 0-4 16,0 0 2-16,0 0-1 16,0 0 1-16,0 3-3 15,0-2 3-15,0 6 3 16,0 4-2-16,-2 1-2 16,-3 2 2-16,-2-2 4 15,5-2-5-15,0-6-5 16,2-2 5-16,0-2 2 15,0 2-2-15,0 4 0 16,-2 4 0-16,2 4 1 0,-2 2-1 16,2-4-3-16,0-1 3 15,0-4 0-15,0-4-2 16,0-2 1-16,0-1-7 16,0 2 8-1,0 0-4-15,0 0-2 0,0 1 6 16,0-3 0-16,4 1 0 15,3-1 0-15,2 0-1 16,0 0 1-16,4 0 0 0,7 0 1 16,3-15 7-1,6-3 4-15,0-7-4 0,2-1-2 16,0 2-3 0,0 0 4-16,-3 6-6 0,-3 3 0 15,-2 2-1 1,-3 3 6-16,-3-3-5 0,-1 6-2 15,-5 0 2 1,0 0 4-16,-6 5-5 0,-5 2 2 16,0 0 2-1,0 0 10-15,0 0-7 16,0 0 1-16,0 0-5 16,0-2 6-16,0 2-9 0,0 0-4 15,0 0 4-15,0 0 0 16,0 0 0-16,0 0-9 15,0 0-9-15,0 16-46 16,-12 14-17-16,-14 0-62 16</inkml:trace>
  <inkml:trace contextRef="#ctx0" brushRef="#br0" timeOffset="203810.06">7637 13523 1 0,'0'0'17'16,"0"0"-6"-16,0 0-11 16,0 0 2-16,0 0 1 15,0 0 1-15,-18-9 1 16,18 3-5-16,-4 0 14 15,-1-1 5-15,-3-1-9 0,-1 2 7 16,-3 0 3-16,2 2 7 16,-4-1-11-16,3 4-13 15,0 0 3-15,-1 1 3 16,4 0-5-16,-5 0-3 16,-1 0 0-16,1 0 4 15,-1 5-4-15,3 7-1 16,0-2 2-16,4 4 0 0,1 0-1 15,3 0-2 1,3 2 2-16,0-1-1 0,0 3 0 16,0-4-5-1,0-2 5-15,5 2-2 0,9-4 0 16,-1 4-1-16,5-5 0 16,3 4 1-16,2-5 1 15,6 2-3-15,0-2 4 16,4-5 3-1,1 2-2-15,-5-5 0 16,0 0-1-16,-11 0 4 0,-3 0-3 16,-4 0 0-16,-2-8 1 15,2-9 7-15,3-2-4 0,-1-6-3 16,0-3-1 0,1 2 2-16,-5 2-3 0,-5 6-3 15,-2 2 3 1,-2 3 3-16,0 2-2 0,0 1-2 15,-15 2-2 1,-8 1 3-16,1 6 4 0,-7-1-3 16,-5 2-1-16,-1 0 2 15,-1 0 0-15,3 6-4 16,4 8 4-16,2 2-1 0,3 2-1 16,6 2-4-1,4 2 4-15,8 0 1 16,2 0-1-16,4-5 0 15,0-2-1-15,0-3-1 0,0-1 2 16,0-2-6-16,4 2 6 16,8 1 0-16,-2 0-5 15,6-2 5-15,0-1-1 16,1 0 0-16,3-1 1 16,-1-3-5-16,2-5 5 15,2 0 4-15,-1 0-3 16,5-3 0-16,0-11-1 15,-3-4 7-15,-4 0-7 16,-2-1 1-16,-7 0-1 16,-7 2 5-16,-4-1-4 0,0-2 2 15,0 4-3 1,-10 2 4-16,-9 2-4 0,-3 4-2 16,-2 4 2-1,-5 2 4-15,2 2-3 16,0 0-2-16,3 5 2 15,-1 12 1-15,3 0-2 16,0 2-5-16,4 2 5 16,2-1 2-16,6-4-2 15,2-1 0-15,2-6 0 16,6-4-2-16,0 0 2 0,0-4-4 16,0 1-1-16,0 2 5 15,0 1-11-15,14 1 10 16,5-2 0-16,4-2 1 15,-1 0 0-15,4-2 0 16,-1 0 0-16,2 0 6 16,0-2-5-16,-5-10-2 15,0-5 3-15,-4 2 1 0,-5-3-3 16,-1 0-2-16,-4-3 2 16,-1 4 3-16,-5-2-2 15,-2 5-2-15,0 0 2 16,0 0 1-1,-13 6-2-15,-3 2-4 0,-1 4 4 16,-6 2 3-16,0 0-3 16,0 0 0-16,-2 10-2 15,5 7 1-15,2 2 1 16,4-1-10-16,4 2 10 16,3-3-1-16,2-3 1 0,3-2 0 15,2 0-1 1,0-3-2-16,0 2 3 0,0 1-7 15,7-5 5 1,6-1 2-16,3-1-7 0,-3-5 7 16,5 0 0-16,-3 0 4 15,-2 0-4-15,6-5 3 16,-5-5-3-16,-1-2 3 16,-3-2-1-16,-2-1-4 15,-2-2 4-15,-4-2 0 0,-2-1-2 16,0 1-2-1,-2 7 2-15,-18 2 0 16,-3 7 0-16,0 0-3 0,0 3 3 16,-2 0-1-1,3 14-1-15,0 6-13 0,0 5 9 16,1-3 4 0,6-3-3-16,3-2 5 0,8-7 0 15,2-6 2-15,2-3-2 16,0 2-13-16,0-2 5 15,16 2 7-15,1-1 1 16,6-1 0-16,-1-1 0 16,-2 0 4-16,-4 0-4 0,-3 0 1 15,-1 0-1 1,-2-7 6-16,1-3-5 0,1-2-1 16,-3-4 1-1,-1-3 2-15,-6 0-3 16,0 1-2-16,-2-3 2 15,0 5 2-15,0 4-2 0,-10 6-2 16,1 0-1 0,3 6 3-16,-4 0-1 0,6 0 1 15,-3 0 0-15,1 0 0 16,1 2 0-16,2 4 0 16,1 4 0-16,2 2-3 0,0 0-10 15,0-2-72 1</inkml:trace>
  <inkml:trace contextRef="#ctx0" brushRef="#br0" timeOffset="206492.87">6802 13240 17 0,'0'0'20'0,"0"0"-1"16,0 0 0-16,0 0-18 16,0 0 1-16,0 0-2 15,0-7-12-15,0 7-4 16,0 0 5-16,0 0 11 0,0 0 0 16,0 0 2-16,0 0-2 15,-2 0 6-15,0 0 16 16,2 0 0-16,-3 0-7 15,1 0 1-15,2 0 0 16,-3 0-15-16,3 0 1 16,-2 0-1-16,0 0 5 0,-2 0-2 15,-1 0-2 1,1 0-1-16,-3 0 2 16,0 7-3-16,-2 1 0 0,1 5 0 15,-1-2 2-15,-3 1-2 16,4 1-3-16,-1-1 3 15,-1 1 3-15,4 4-3 16,-3-1 0-16,3 6 0 16,-6 0 1-16,6-2-1 0,-3 4-3 15,3-2 3 1,2 0 2-16,4-1-1 0,0-4-2 16,0-1-1-1,0 1 1-15,10-6-1 0,5 2-2 16,1-6 1-1,-1-3 2-15,4-4 1 0,-4 0 2 16,1 0 0 0,-3 0 5-16,1-4 0 0,-6-3-6 15,-1-2 3-15,-3 5 6 0,-2-1-10 16,3-1 1 0,-2 0 0-16,1-3 3 15,-2-3-4-15,2-4 1 16,1-6-1-16,-3-5 2 0,-2 0-1 15,0-1-2 1,0 2 2-16,0 5 2 0,0 2-3 16,0 5-4-16,-4 5 4 15,-7 6 3-15,-5 3 4 16,-4 0-4-16,-7 12-3 16,-2 18 5-1,-2 2-5-15,2-3-4 0,4 0 4 16,5-8 3-1,7 2-3-15,7-7 0 0,1 0 0 16,5-2 0-16,0-3 0 0,0-5-8 16,0-3 4-1,5 1 2-15,10 0-6 0,5-4 8 16,1 0 0 0,-2 0 5-16,1 0-5 0,-2 0 1 15,0 0-1 1,0-11 6-16,-1-4-6 0,2-1 0 15,-2 3 0 1,-1-6 5-16,-1 1-5 16,-3 2-1-16,-4-2 1 15,-1 2 1-15,-7 4 0 0,0 0-2 16,0 0 2-16,-9 4-2 16,-7 0-1-16,-1 2 2 15,-1 2 2-15,3 3 0 16,1 1 1-16,1 0-6 15,2 1 6-15,1 6-3 16,2 4 0-16,3-3-5 16,1 0 5-16,0 4 0 15,-2 2 0-15,4-2 0 16,0 4 0-16,2-3 1 16,0 0-1-16,0-1-3 0,0-1 3 15,0-4 0 1,0-1-4-16,2-5-3 0,8 2 6 15,-1-3 1-15,1 0 0 16,4 0 0-16,1 0 1 16,1-8 3-16,0-4-4 15,0 0 0-15,-3-4 0 16,0 0 2-16,-4-4-2 16,-2-1-4-16,-5-4 4 15,-2 0 2-15,0 2-2 0,-5 4-2 16,-8 8 2-1,-3 9 0-15,-2 2 5 0,1 0-5 16,-6 24 0-16,1 7 0 16,2 0-2-16,2-4 2 15,3-4 0-15,5-10 1 16,4-6-1-16,4-3-2 16,2-1 2-16,0 0 0 15,0-1-9-15,0 0 5 16,0 2 0-16,6 0 2 15,4 0 2-15,1-4-2 16,2 0 2-16,1 0 5 0,-2-4-5 16,2-12 1-16,-3 0-1 15,-2-2 5-15,-4 0-5 16,2-4-2-16,-3-3 2 16,0 2 2-1,-2 2-1-15,-2 5-1 16,0 6 1-16,-2 6 3 0,-13 4 0 15,-3 0-4-15,-3 9 0 16,2 15 0-16,1 4 1 16,1 4-2-16,5-4 2 15,5-2-1-15,3 0 0 0,4-6-5 16,0-3 5 0,0-6-1-16,0-3-7 0,4-2 3 15,3-6 5 1,1 0 0-16,-4 0 3 0,0 0-1 15,-2 0 3 1,0 0 5-16,0-14-6 0,1 3 1 16,-3 0-1-16,0 3 3 0,0 6-7 31,0 2 0-31,0 0 0 0,0 0 0 0,0 0-3 31,0 0-1-31,0 0 4 16,0 0 7-16,0 2-7 0,0 6 1 15,0-3-1-15,0 1 1 16,0 1-1-16,0 7-8 16,-3 9-23-16,-3 7-23 15</inkml:trace>
  <inkml:trace contextRef="#ctx0" brushRef="#br0" timeOffset="208109.3">5148 12651 70 0,'0'0'47'0,"0"0"-46"16,0 0 13-16,0 0-4 0,0 0-1 15,0 0 6-15,-17 0-7 16,17-2 0 0,0 2-2-16,0 0 0 0,0-2 3 15,0 2-4-15,0 0-5 16,0 0 0-16,0 0-2 15,0 0 2-15,4 0 0 0,7 0-5 16,0 0 5 0,1 0 1-16,-1 0-1 0,2 2 0 15,0 2 0 1,0-2 1-16,1 4-1 0,-1-3-3 16,3 2 3-1,2-2 1-15,0 2 0 16,7-1-2-16,1-2 2 15,3-2 3-15,0 2-4 0,-1 2-5 16,1 0 5-16,1 2 1 16,-4 0-1-16,-3 3 0 15,-5-4 0-15,-3-2 4 16,-2 0-4-16,-1 1-4 16,1-2 4-16,1 0 0 15,5 2 1-15,2 0-2 16,3 2 2-16,5-1 2 15,0-1-3-15,3 1-5 0,1 3 5 16,2 1 1-16,-3-2 0 16,1 1-2-16,-6-4 2 15,-2-2 2-15,-6-2-3 16,1 3-5 0,1-3 5-16,0 1 1 15,4 4 0-15,0 1-2 16,2-1 2-16,2 4 2 0,-3 0-3 15,4 1-5-15,-1 2 5 16,0-2 1-16,-4 0-1 16,4 2 0-16,-2-1 0 15,0 1 4-15,0-3-4 0,-2 2-5 16,2 1 5 0,-4-5 1-16,6 4 0 0,-2-3-2 15,2 0 2 1,2 1 2-16,-2-4-3 0,3 1-4 15,-1 0 4 1,-2 0 1-16,2 2-1 16,0 0 0-16,-2 3 0 15,0 0 3-15,-2 3-3 0,-2-2-4 16,-6 1 4-16,4 0 1 16,-5 1 2-16,-3 0-6 15,3 0 6-15,-3 2-2 16,2 1-1-16,-5-1-4 15,5 2 4-15,-7-1 4 16,1 6-4-16,1 3 0 16,-3-1 0-16,-1 6 2 15,4 1-2-15,-6-2-2 16,3 0 2-16,-2-4 1 0,-3-6 0 16,-4-4-2-1,0-4 2-15,0 0 6 0,-11 2 2 16,-16 0-8-16,-4-1 1 15,-5-10 3-15,1 0-5 16,-3-3-1-16,0 3-5 16,-4 0-55-16</inkml:trace>
  <inkml:trace contextRef="#ctx0" brushRef="#br0" timeOffset="208421.72">5458 13014 3 0,'0'0'0'0</inkml:trace>
  <inkml:trace contextRef="#ctx0" brushRef="#br0" timeOffset="209361.91">5309 12566 11 0,'0'0'5'0,"0"0"15"15,0 0-14-15,0 0 0 0,0 0-4 16,0 0 10 0,78 45-4-16,-55-37 1 0,0 1-1 15,6 4 2-15,3-3-7 16,-1 3 4 0,0-5-1-16,0 1-2 15,-2 1 7-15,0 0-2 16,0 3-8-16,-2-2 3 15,2 1 1-15,-2 0 3 0,2 3-2 16,2-1-4-16,2-1 5 16,7 2 3-16,5-3-7 15,4-2 2-15,-2-2-3 16,-1-3 7-16,-1 1-6 16,-3-1-3-16,-2 1 9 15,-3 0 0-15,-4 3-9 16,0 1 2-16,3 4-2 15,-3 3 6-15,1-3-3 0,-1 2-2 16,-2-2-1 0,0-2 2-16,0 2 1 0,-2-2-6 15,0-2 6-15,0 4-1 16,-4-4-2-16,0 0-1 16,-6 0 1-16,2-4 2 15,-3 2-2-15,-3 0 0 16,1 0 0-16,1 2 5 0,4 2-5 15,0 2 1 1,2 0-1-16,2-3 2 0,-3 4-1 16,-2-5-2-16,-2 2 2 15,0-4 3-15,-3 0-4 16,-2-2-1-16,1 2 1 16,-1 2 3-16,-1 0-1 15,-4 2-2-15,1-1 0 16,1 0 4-1,-4 2 1-15,1 1-4 0,-1 2 3 16,0 1 3-16,0 2-6 16,-2-1-2-16,-2 1 3 15,0-4 2-15,-2-3-4 0,0-2-3 16,0-4 3 0,0-2 4-16,0 0-3 0,0 0 4 15,-6 2 3 1,-17 0 21-16,-4 2-29 0,-8-2 2 15,-3 0-2 1,-2 1 0-16,4-2-22 0,-2-1-41 16,1-4-71-16</inkml:trace>
  <inkml:trace contextRef="#ctx0" brushRef="#br0" timeOffset="212510.53">5441 12372 61 0,'0'0'34'0,"0"0"-22"16,0 0 3-16,0 0-4 16,0 0-1-16,0 0 17 15,-43-76-2-15,39 71-6 16,-1 4-5-16,3 1-3 15,0 0-8-15,0 0 3 16,-3 0-5-16,3 0 7 16,-3 0-7-16,3 0 13 0,0 0 9 15,-1 0-8-15,1 0-3 16,2-1 0-16,0 1-12 16,0 0 1-16,0 0 0 15,0 0 5 1,0 0-3-16,0 0-2 0,0 0 3 15,0 0 3-15,0 0-6 16,0 0-2-16,0 0 2 16,0 0-1-16,0 0 0 15,9 11-5-15,3 7 5 16,1 4 4-16,1 2-3 0,1 1-2 16,1-4 2-1,1-4 1-15,-3-4-2 0,1 0-5 16,-1-5 5-1,1 2 1-15,1 0 0 0,-1 2-2 16,1 2 2 0,-3 1 5-16,6 6-5 0,-2 1 1 15,3 6-1-15,1 0 6 16,-4-2-3-16,1-4-6 16,-5-4 4-16,3-2 6 0,-3-5-8 15,0 0 2 1,5 1-1-16,3 0 7 0,-2 4-7 15,6 2-2 1,-1 2 3-16,3 2 4 0,2 0-6 16,3-1-5-16,-6-2 5 15,-2-3 4-15,1-1-3 16,-5-1-2-16,1 0 2 16,-4-1 2-16,1 4-3 15,-5-2-2-15,5 2 2 16,0 3 7-16,2-4-5 15,0 0-4-15,0-2 4 16,0-2 2-16,-3-1-4 16,-1 2-4-1,-3-5 4-15,1 2 2 0,-3 1 1 16,1-2-6-16,1 5 6 16,0 1 1-16,1 1-4 15,1-5-3-15,-3 1 3 16,3 2 4-16,-1-1 0 15,3 1-4-15,1 0 0 16,-1 2 8-16,4 2-8 16,3 4 0-16,1 3 0 15,2 1 3-15,1 1 0 0,-1 3-6 16,2-1 6-16,0-4 1 16,-6 5-4-16,-1-6-7 15,-5-3 7-15,-3 1 3 16,-1-5-1-16,3 2-4 15,-1 3 4-15,4-4 1 16,-2 2-3-16,1 0-3 16,3-2 3-16,0 1 2 15,-1-5-1-15,3 1-2 0,-6 0 2 16,-3-7 2 0,-1 3-3-16,-2-3-4 0,-1-2 4 15,-4 2 2 1,0-6-1-16,3 5-2 0,-1-1 2 15,-4-1 2 1,4-2-3-16,-1 4-5 0,0-1 5 16,2 0 2-16,-2 0-1 0,1 0-2 15,2 0 2 1,-2 1 1-16,1 0-2 0,0-1-5 16,0 2 5-1,0-2 2-15,0 3-1 0,2-2-2 16,-2-1 2-1,0 2 1-15,0 1-2 0,2-4-4 16,2 4 4 0,3-3 1-16,-1 3 0 0,3 2-2 15,1-1 2-15,-4-1 1 0,3-1-2 16,-5 1-5 0,-2-3 5-16,0 2 3 15,2 0-2-15,1-1-2 16,-1 5 2-16,5-2 2 0,0 1-3 15,2-1-6-15,-3 0 6 16,4-3 2-16,-1 2-1 16,3 1-2-16,0 0 2 15,0 0 3 1,4 1-4-16,2 2-6 0,0 1 6 16,-2-4 3-1,-4 2-1-15,0 0-4 0,-5 2 4 16,-1-3 0-16,-3-3-2 15,-5 1 0-15,-2-5 0 16,-3 0 15-16,5 0-8 0,2 6 0 16,2-4-7-1,1 2 9-15,-1-3-9 16,-3 2-4-16,-4-3 4 16,-4-2 4-16,3 1-2 0,-5-2-4 15,2-1 4 1,-2 4 8-16,0-4-6 0,0 0 0 15,0 0-4 1,0 0 9-16,0 0-7 16,0 0 0-16,0 0-2 15,0 0 8-15,0 0-8 16,0 0-6-16,0 0 6 16,0 0 6-16,0 0-4 0,0 0-4 15,0 0 4-15,0 0 1 16,0 0-3-16,0 0-9 15,0 0 3-15,0 0 0 16,0 0-23-16,0 0 4 16,0 0 7-16,0 0 9 15,0 0-20-15,6 0-61 16,2 0-64-16</inkml:trace>
  <inkml:trace contextRef="#ctx0" brushRef="#br0" timeOffset="214069.29">6178 13839 70 0,'0'0'25'0,"0"0"-10"16,0 0-15-16,0 0-4 15,0 0-23-15,0 0 22 16,24 39 5 0,-4-28-11-16,7-11 1 0,2 0-6 15,3-9 16 1,-6-5 0-16,-1 12-19 0</inkml:trace>
  <inkml:trace contextRef="#ctx0" brushRef="#br0" timeOffset="-211157.03">5859 12847 4 0,'0'0'2'0,"0"0"-2"15,0 0 3 1,0 0 22-16,0 0 15 16,0 0-34-16,-17-32-1 15,7 25 15-15,2-4 7 16,-1 5-8-16,2 2-5 15,2 2 20-15,-1 2 2 0,4 0-18 16,-1-2 1-16,1 2-9 16,2 0 9-16,0 0-7 15,-2 0-12-15,2 0 4 16,0 0 9 0,0 0-12-16,0 0-2 15,0 0 5-15,0 20-1 0,0 9-3 16,0 7-1-16,4 5 1 15,7 3 5-15,1 0-4 16,1 3-2-16,-1 3 2 16,-6 0 3-16,1 4-4 0,-3 2-2 15,-2-1 2 1,0-5 4-16,0-6-3 0,-2-12-2 16,0-9 2-1,0-10 2-15,0-7-3 0,0-2-4 16,0 0 4-1,0-4 4-15,-4 0 1 0,-2 0-3 16,-5 0 21-16,-5-21 8 16,-4-21-31-1,-4-8 1-15,-1-6-1 16,0 2 3-16,5 3-3 16,0 6 0-16,6 7 0 0,2 4 3 15,3 6-3-15,1 3-6 16,4 4 6-16,2-2 2 15,0 6-2-15,2 3 0 16,0 1 0-16,0 6 1 16,0 1-1-16,0-4-6 15,0-2 6-15,0 0 2 16,0 2-1-16,0 1-2 0,0 8 2 16,0-2 1-16,0 2-2 15,2 1-6-15,0-3 6 16,0 2-2-16,8-4 2 15,1 0 0-15,5 1-2 16,1-2 2-16,10 0 0 16,4-3-8-16,7 3 8 15,5-2 2-15,1 2-2 16,3 1 0-16,-5 1 0 16,0 1 2-16,-3 3-2 15,-4 0-5-15,1 0 5 16,-3 0 3-16,0 0-1 0,-2 0-4 15,-2 0 4 1,0 0 0-16,1 0-2 0,-4 3-5 16,-1-2 5-16,-3 2 3 15,-4-3-2-15,-5 0-2 16,1 1 2-16,-6-1 1 16,1 2-2-16,-5-2-5 15,2 0 5-15,-6 0 4 16,0 0-2-16,0 0-3 15,0 0 2-15,0 0 6 0,0 0-6 16,0 0 4-16,0 0-4 16,0 0 12-16,-8 0-12 15,-13 0 1-15,-8 0-1 16,-7 0 5-16,-7 0-6 16,-5 0-5-16,-6 0 5 15,2-3 2-15,6 0-1 16,5 2-2-16,8-4 2 15,4 4 3-15,5-1-4 16,2-1-8-16,1 2 8 16,4-2 0-16,1 3-1 0,-2-2-1 15,0 1 2 1,-2-4 0-16,1 3 0 0,-2-2-4 16,3 2 4-1,5 2 2-15,4-2-2 0,2 2 0 16,7 0 0-1,0 0 1-15,0 0-1 0,0 0-16 16,0 0 11-16,0 0 3 16,0 0-2-16,0 0 3 15,0 0 2-15,0 0 1 0,0 0-2 16,0 0-4 0,0 0 4-16,-2-2 3 15,2 2-2-15,0 0-2 16,-2 0 2-16,0 0 3 0,-1 0-4 15,1 0-6 1,0 0 6-16,2 0 1 16,-2 0-1-16,2 0-1 15,0 0-9-15,0 0 4 16,0 0 2-16,0 0-8 16,0 0 12-16,0 0 1 0,0 0 0 15,0 0-2-15,0 0 2 16,0 0 2-1,0 0-3-15,0 0-7 0,0 0 7 16,0 0 0-16,0 0-14 16,0 0 2-16,0 0 2 15,0 0 10-15,0 0 0 16,0 0-5-16,0 0 5 16,0 0 3-16,0 0-3 15,0 0 0-15,0 0-28 16,0 0-18-16,11 0 21 0,3 0-12 15,3 4-4 1,1 2 3-16,2 4-38 0</inkml:trace>
  <inkml:trace contextRef="#ctx0" brushRef="#br0" timeOffset="-209007.53">6998 14135 35 0,'0'0'12'0,"0"0"8"15,0 0 4-15,0 0-7 16,0 0 7-16,0 0 0 0,-58-38-17 16,55 34 3-16,1 2 4 15,0 0-13-15,2 2-1 16,0-2 0-16,0-1 0 16,0 2 0-16,0-2-1 15,-2 1 1-15,2 1 5 16,-2-2-5-16,-3 3 14 15,1-2 9-15,0 1 9 0,1-1 0 16,1-1-13-16,-1 3 2 16,3 0 1-1,-2-1-18-15,0-2 5 0,0-2-4 16,2 0 10-16,0 4-9 16,-2-2-4-16,2 3 1 15,0 0 8-15,-2 0-10 16,2 0 1-16,0 0-1 15,0 0 4-15,0 0-5 16,0 0-8-16,0 0 8 16,0 0 2-16,0-1-1 0,4-2-2 15,5 2 2 1,0 1 2-16,2-4-3 0,0 4-4 16,1-2 4-1,-2 2 4-15,4 0-2 0,1 0-4 16,1 0 4-1,2 0 1-15,4 0-3 0,-1 0-5 16,2 0 5-16,0 0 3 16,2-3-2-16,-3 3-2 15,0 0 2-15,-2 0 2 0,-2 0-3 16,0 0-4 0,-2 0 4-16,1 9 3 15,-1-4-1-15,-1 2-4 16,1 0 4-16,-3-3 2 15,1-1-4-15,-5-1-6 16,-1-1 6-16,-6 1 2 16,5-2 0-16,-2 3-4 0,0-3 4 15,1 0 0 1,1 0-2-16,-3 1-6 0,3-1 6 16,0 0 2-16,-1 0 0 15,-1 0-4-15,-1 0 4 16,-2 0 1-16,-2 0-3 15,0 0-3-15,0 0 3 16,0 0 9-16,0 0-7 0,0 0 8 16,0 0-3-1,0 0 7-15,0 0-13 0,0-12 0 16,0-6-1 0,0-6 4-16,-2 2-2 0,-5-6-4 15,1 2 4 1,-3 5 1-16,0-2-3 15,-2 3-4-15,0 2 4 16,-1-1 4-16,4 5-3 16,-6-3-2-16,3 1 2 15,0 0 2-15,-3-2-3 16,3-1-5-16,3 4 5 0,-2 1 2 16,2 1-1-1,-1 4-2-15,-3 0 2 0,6-1 4 16,-1 5-5-16,3 1-7 15,4 4 7-15,-2 0 1 16,2-4-1-16,0 4 0 16,-2 0-3-16,2 0 1 15,0 0 2-15,0 0-10 16,0 0 10-16,0 0-3 0,0 0-2 16,0 0-3-16,4 9-2 15,9 9 9-15,-1 5 1 16,3 2-8-16,3 2 8 15,-3-2 3-15,1 0-1 16,-1-2-4-16,-3-2 4 16,-3 2-1-16,-5-6-1 15,-2-1-4-15,0-5 4 16,0-5 4-16,-2-5-3 0,0 1-2 16,0-2 2-1,0 0 2-15,0 3-3 0,0-3-4 16,0 1 4-1,3 3 2-15,-3 0-1 0,0 0-2 16,0 1 2-16,0-4 2 16,0 3-3-1,2-4-7-15,-2 4 7 0,2 1 2 0,-2-4-1 16,0 4-2 0,0-2 2-16,0 0 3 0,0 0-4 15,3 1-6 1,-3 3 6-16,2 0 1 15,-2 1 0-15,0 1-2 16,2-3 2-16,-2-3 1 16,3 1-2-16,-1-4-7 0,-2 0 7 15,0 0 0-15,0 0 0 16,0 0 0-16,0 0 0 16,0 0 5-1,0 0-5-15,0 0-5 0,0 0 5 16,0 0 0-16,0 0 0 15,0 0-2-15,0 0-17 16,0 0 0-16,0 0-25 0,0 0-51 16,-7-1-3-1</inkml:trace>
  <inkml:trace contextRef="#ctx0" brushRef="#br0" timeOffset="-208127.34">7220 13287 0 0,'0'0'6'15,"0"0"-1"1,0 0 0-16,0 0-5 0,0 0-2 15,0 0 2 1,0 0 4-16,0 35-4 0,0-32-1 16,0 3 1-16,0 2-1 15,6 8-11-15</inkml:trace>
  <inkml:trace contextRef="#ctx0" brushRef="#br0" timeOffset="-206801.26">7403 13653 45 0,'0'0'48'0,"0"0"-33"15,0 0-9-15,0 0 13 16,0 0 9-16,0 0-18 16,-2 0-1-16,0 0-9 15,2 0 9-15,-2 0 3 16,-3 0-6-16,-1 0-1 15,-3 0 3-15,-3-3-7 16,-3-1 4-16,-1 4-2 0,-1-2 5 16,-4 2-8-16,3 0 1 15,1 0-1-15,-1 6 4 16,5 3-2-16,1 0-4 16,6-1 4-16,1-4 1 15,1-2-3-15,4 2-5 16,0 0 5-16,0 2 0 15,0 0-2-15,0 4 2 16,4 0 0-16,7 0 1 0,3 2-1 16,-1 0-6-16,3 0 6 15,-3-2 4 1,3 1-4-16,-3-3 0 16,1 1-1-16,-3-9-2 15,2 0 2-15,-2 0-1 0,2 0 2 16,-1-12 10-16,-1-4-8 15,-2 0 1-15,-3-2-2 16,-4 4 8-16,1 2-4 16,-1-1-5-16,-2 2 13 15,0-3-3-15,0-2-9 16,0-1-2-16,-2-1 2 16,-9 0 6-16,-7 0-7 0,0 0-1 15,-2 2 1 1,0 3 7-16,-2 2-7 0,3 5 0 15,0 2 1 1,3 4 0-16,1 0-1 0,3 0-12 16,6 2 9-16,-1 12-3 15,3 3-2-15,2 0 7 16,2 1 1-16,0 0 1 0,0 0-1 16,2 0-8-1,13 3 8-15,1-7 0 0,1-2-5 16,1-3 3-1,1 4 2-15,0-3 3 0,2-2-3 16,-4-1-3-16,-1-4 3 16,-3-1 0-1,-1-2-4-15,-2 0 0 0,-1 0 4 16,-2-6 8-16,0-8-7 16,-3-7 2-16,-4 3-3 15,0-1 7 1,0 1-4-16,0 0-3 0,-11 4 0 15,-2 4 6-15,-3 4-6 16,0 4-2-16,3 2 2 16,-1 0 6-16,2 2-6 0,1 10-1 15,-1-3 1 1,3 1 0-16,3-2 0 0,1-2-6 16,5-1 6-1,0 1 0-15,0 0 0 0,0 2 0 16,0 2-2-1,0-5-2-15,0 2 4 0,5-5-11 16,1-2 11-16,5 0-4 0,-1 0 2 16,1 0 0-1,-1 0 4-15,0-6 5 16,-1-7-7-16,-3 4 3 16,-2-6-3-16,-2 8 7 15,-2 2-4-15,0 5 0 16,0 0 5-16,0 0 2 0,-6 0-1 15,0 0-7 1,-3 0 1-16,1 0 10 0,0 0-13 16,4 0 2-1,-1 0 0-15,3 0 3 16,0 0-5-16,2 0-16 16,0 0-3-16,0 0-2 15,0 0-6-15,0 0 10 16,0 0 2-16,0 0-17 0,0 11-100 15</inkml:trace>
  <inkml:trace contextRef="#ctx0" brushRef="#br0" timeOffset="-205369.24">7223 13922 67 0,'0'0'47'0,"0"0"-47"0,0 0-50 16,0 0-3-16,0 0 42 16,-114-24 11-16,98 32 0 15,1 4 7 1,1 0 17-16,1 2-16 0,5-6 14 15,0-3-1-15,8-4-4 16,0-1 3-16,0 0-20 16,0 0 3-16,0 0 5 0,19-6 14 15,5-10-11 1,5-2 0-16,5 4-10 0,1-1 3 16,3 4-2-1,3 5 9-15,0 2-4 0,1 0-6 16,4 4 2-1,-4-4 5-15,5 0-7 0,-3-2-2 16,3 2 2-16,-3-2 2 0,-2 0-3 31,-3 0 3-31,-8 2 3 0,-7-2 11 0,-6 2-7 16,-7 2 0 0,-6 0-5-16,-5 0 9 15,0 2-3-15,0-2-8 16,0 2 8-16,0 0 7 15,0 0 0-15,0 0 0 16,-9 0-3-16,-11 0-2 0,-19 0-13 16,-7 0-5-16,-8 0 5 15,-8 0 1-15,4 0 2 16,0 4-6-16,5 6 6 16,4 3-1-16,-1-2-2 15,6 3-7-15,4-2 7 16,5-2 5-16,8-4-3 15,5-2-4-15,5-3 4 16,9-1 0-16,1 0-2 0,5 0-4 16,0 0 4-1,2 0 1-15,0 0-1 0,0 0 0 16,0 0-5 0,0 0 3-16,0 0-2 15,0 0-15-15,19 0 19 16,8 0 6-16,7-2-6 0,6-7 0 15,5-1 0 1,4 0 3-16,-1 0-3 16,0 0-3-16,-6 4 3 15,-7-2 2-15,-4 6-2 0,-10-2 0 16,-5 0 0-16,-10 4 3 16,-4 0-3-16,-2 0-5 15,0 0 5-15,0 0 5 16,0 0-1-16,-13 0 4 15,-13 0-8-15,-15-2 9 16,-17-2-9-16,-13 2-8 16,-14 2 8-16,-6 0 2 15,-1 0 1-15,8 0-6 16,12 0 6-16,12 0-2 0,16 4-1 16,11 4-7-16,10 5 7 15,12-5 0-15,9-2-1 16,0-3-5-16,2-1-10 15,0-2 12 1,0 0-1-16,17 0-9 0,10 0 14 16,9 0 2-16,7-8-1 15,7-6-2-15,6 0 2 16,4-5 4-16,5 6-5 0,-1-3-4 16,1 1 4-1,-3 1 4-15,-4 1-3 0,-8 1-2 16,-8 1 2-1,-7 4 2-15,-10-2-3 0,-7 8-3 16,-12-1 3-16,-3 2 1 16,-3 0-1-16,0 0-1 15,0 0 1-15,0 0 13 0,-13 0-11 16,-10 0-1 0,1 3-1-16,-3 6 4 15,3-2-4-15,4 4-25 16,0 1-35-16,3-2 28 15,1 0 17-15,1-3-9 16,2 2-15-16,4-3 3 0,0-4 3 16,3 0 16-16,-1 4-8 15</inkml:trace>
  <inkml:trace contextRef="#ctx0" brushRef="#br0" timeOffset="-192467.44">7646 13808 22 0,'0'0'14'0,"0"0"-7"0,0 0-2 16,0 0-2-1,0 0 7-15,0 0-5 16,0 0 2-16,-9-81 0 15,7 72 4-15,-2 5 11 16,2-1-3-16,0 5-15 16,2 0-4-16,0 0-1 15,0 0-11-15,0 3-17 16,0 11 9-16,0 1-10 0,0-3 16 16,0-7-16-16</inkml:trace>
  <inkml:trace contextRef="#ctx0" brushRef="#br0" timeOffset="-189877.35">7646 13808 49 0,'-89'-82'21'15,"76"82"-4"-15,4-4-11 16,-3 2 0-16,2-2 6 16,-3 2 7-16,1-3-10 15,3 4 15-15,1-4-4 16,0-1-9-16,2 5 1 16,-1-4 3-16,3 4-4 15,2-2-4-15,-6 2-1 16,4-1 3-16,-2 2-2 0,1 0 3 15,-1 0 1-15,-1 0-1 16,0 0-7-16,-4 0-1 16,2 0-1-16,-2 0 2 15,0 0-2-15,0-4 0 16,-1 1 1-16,2-1 6 0,-1-1-5 16,-1-1 9-1,1 2-12-15,2-2 8 16,0 4-4-16,0-2-2 15,3 2-2-15,-2-2 1 16,2 0 1-16,2 1-4 0,-1 2 4 16,1-2-2-16,0 3 0 15,-1-6-1-15,0 5 1 16,-1-3 2 0,-3-3-2-16,-2 1 2 0,-1-2 0 15,2 2 0-15,-2-2-2 16,3 0 3-16,1 4-3 15,1-2 2-15,2 5-2 16,1-2 0-16,-1 1 3 16,3 2 0-16,2 0-3 0,0-1 1 15,0 1-1 1,0 0 3-16,0 0-3 0,-2 0 4 16,0 0-4-1,0 0 7-15,-1-3-5 0,1 3-1 16,2 0 1-1,0 0 2-15,0 0-4 0,0-2 0 16,0 2-6-16,0 0 5 16,0 0 0-16,13 0-4 15,12 0 5-15,4 8 0 16,6 4 1-16,3 1-2 16,3-2 1-16,-1 1 0 0,4 1 0 15,3-3-1 1,-1-1 1-16,4 0 1 0,-3-1 0 15,1-4-2-15,2 2 2 16,-4-6-1-16,-3 1 0 16,-5 2-1-1,-9-2 1-15,-8 6 0 16,-2-1 2-16,-5-2-4 16,-4 0 2-16,-1-1 0 15,-7-1 0-15,0-2-2 16,-2 3 2-16,0-3 3 0,0 0-3 15,0 0 0 1,0 0 1-16,0 0 2 0,0 0-3 16,0 0 1-16,0 0 5 15,-8 0 2-15,-21 0-8 16,-13 0 0-16,-14 0 2 16,-11 0-1-16,-7 0-1 15,1 0-1-15,4 0 1 16,9 0 0-16,6-5 2 15,5-1-4-15,7 1 3 16,2 1-1-16,9-1 0 0,2 1-1 16,4 0 1-16,5 3 0 15,4-3 1-15,2 2-2 16,8-2 1-16,4 4 0 16,0-3 0-16,2 1-4 15,0 2 4-15,0 0-1 16,0 0-1-16,0 0 1 15,0-1 1-15,0 1 0 0,0 0 0 16,0 0-2 0,0 0 2-16,0-2 0 0,0 2-5 15,0 0 3 1,6 0-5-16,17 0 7 16,8 0 0-16,11 0-2 0,7 0 2 15,9 0 0 1,5 0 1-16,3 0-2 0,1 0 2 15,0 3-1-15,3 3 0 16,-6-1-1-16,-4 0 1 16,-5-1 0-16,-3 3 1 0,-9-1-2 15,-1-1 2 1,-7 0-1-16,-6-4 0 0,-6 4-1 16,-6-2 1-1,-5 0 0-15,-6-2 1 0,-1-1-2 16,-3 3 2-1,0-3-1-15,-2 2 0 16,2-2 1-16,-2 0-1 0,0 0 6 0,0 0-6 16,0 0 1-1,0 0 1-15,0 0 4 0,-13 0-6 16,-7 0 0 0,-9 0 0-16,0 0 0 0,-7 0 0 15,3 0 0 1,-1 0-7-16,5 0 7 15,0 0-6-15,9 0-9 16,5 0 1-16,4 0 2 0,6 0-4 16,1 0 9-16,4 0-4 15,0 0 9 1,0 0-7-16,0 0-11 0,0 0 3 16,0 0 10-16,0 0 4 15,0 0 2-15,-3 0 2 16,1 0 0-16,0-2-1 15,0 2 2-15,0 0 2 16,0 0 8-16,2 0-5 0,0 0-6 16,0 0 2-1,0 0-3-15,0 0 0 16,0 0-7-16,0 0 4 16,0 0 3-16,0 0-4 15,4 0 2-15,0 0 0 16,1 0 2-16,1 0 0 15,1-7 1-15,4-2-1 16,5-7 6-16,2-2-5 16,6-7 0-16,5-3 1 15,7-2 2-15,6-6-4 0,7-2-1 16,3-6 1 0,-2-2 1-16,2 2 0 0,-5 1-2 15,-7 13 4-15,-11 7-3 16,-12 9 0-16,-5 7 0 15,-8 4 0-15,-1 0 6 16,-1 2 1-16,-2-3 2 16,0 1-4-16,0 2 4 15,0 1-7-15,-9 0 2 16,-16 0 2-16,-10 18-6 0,-10 22 1 16,-11 18-2-16,-11 18 2 15,-6 8 0 1,-8 3-1-16,0-2-2 0,0-4 2 15,4-10 1-15,5-6 0 16,11-11-2-16,17-5 2 16,13-12-1-16,13-10 0 15,9-14-4-15,7-8 4 16,2-5 0-16,0 0-7 0,0 0 2 16,0 0 1-1,0 0 4-15,0 0 0 0,0 0 1 16,0 0-1-1,0-2 3-15,0-8-2 0,13-6 0 16,12-18-1-16,10-9 6 16,12-11-6-16,6-4 0 15,7-4 0-15,1-1 1 16,-3 3 0-16,-2 0-2 16,-5 2 2-16,-2-3-1 0,-9 2 0 15,-4 13-1 1,-14 12 1-16,-9 14 1 15,-4 12 0-15,-9 6-1 0,0 2 1 16,0 0 2-16,-2 0-3 16,-23 13 1-16,-10 22-1 15,-14 17 0-15,-11 11 1 16,-10 4-2-16,-1 1 3 16,-2-2-2-1,1-1 0-15,10-5-1 0,7-4 1 16,10-10 0-1,14-10 1-15,4-8-2 16,9-10 2-16,9-8-1 0,4-8 0 0,5-2-1 16,0 0-2-1,0 0-10-15,3 0 7 0,17-2 6 16,3-5 0 0,6-6 1-16,2-5-1 0,0 2-1 15,0-2 1 1,-4 2 0-16,-5 0-6 0,-6 4 4 15,-3 2-9 1,-5 4 9-16,4-1-11 0,-1 1-31 16,1-3-9-16,-2-1-12 15,5-1 8-15</inkml:trace>
  <inkml:trace contextRef="#ctx0" brushRef="#br0" timeOffset="-189087.17">7845 13741 57 0,'0'0'17'16,"0"0"6"-16,0 0 0 15,0 0-4-15,0 0 8 16,0 0-12-16,-63-9 0 16,50 7-5-16,-3 2-8 15,-2-3 6-15,-7 3 3 16,-6 0-9-16,-6 0-2 0,-3 0 3 15,-7 7-3-15,5 0 2 16,0-1 1-16,1-1-1 16,3-4 5-16,3-1-2 15,6 0 6-15,4 0-4 16,5 0 2-16,7 0-5 16,0 0-4-16,3-4 10 15,4-1-1-15,-1 1-8 0,3 0 2 16,2-2-2-1,-3-2 9-15,0-2-10 16,-1-5 3-16,-3-2 0 0,2 5 3 16,-2-4-4-16,2 4-2 15,-1 4 3-15,-1-1-1 16,0 4 0-16,0 2-1 16,0-1 3-16,0 4 3 15,4-2-6-15,1 1 5 16,4 1-6-16,0 0 7 15,0-3-7-15,0 3-5 0,0-2 5 16,0 2 0 0,0 0-5-16,2 0 4 0,16 0-1 15,7 11 2-15,4 2 0 16,5 1-2-16,-3 3 2 16,-2-3 0-1,0 0 1-15,-8-3-2 0,2-3 2 16,-3 1 0-1,-9-5-1-15,0-2-2 0,-7 0 2 16,-1-2 2-16,-3 0-1 0,0 0-2 16,0 0 3-1,0 0 4-15,0 0-1 16,-3 0-4-16,-10 0-1 16,-2-2 1-16,-3-9 0 0,2 4-2 15,1 1-4 1,2 1 5-16,1 1-3 0,5 4-6 15,3 0 3 1,4 0 1-16,0 0-4 0,0 0-7 16,0 0-23-16,0 15 25 15,0 1 1-15,7 0-8 16,6 2-2-16,3 10-3 16,2 4-39-16</inkml:trace>
  <inkml:trace contextRef="#ctx0" brushRef="#br0" timeOffset="-181097.4">9402 12759 5 0,'0'0'12'16,"0"0"0"-16,0 0-11 15,0 0 3-15,0 0-2 16,0 0-2-16,-119-12 1 16,109 17-1-16,3 7-21 0</inkml:trace>
  <inkml:trace contextRef="#ctx0" brushRef="#br0" timeOffset="-180377.67">8637 13596 25 0,'0'0'20'0,"0"0"-9"0,0 0 1 16,0 0 32-1,0 0-14-15,0 0-12 0,-33 0 12 16,26 0-8 0,3-3-1-16,2 1-16 0,0 2-3 15,0 0 0 1,2 0-2-16,0 0-3 0,0 0-11 15,0 0-21 1,0 0 18-16,-2 11-1 0,-3 5-5 16,-4-1-15-16,-2 7-31 0</inkml:trace>
  <inkml:trace contextRef="#ctx0" brushRef="#br0" timeOffset="-179967.16">7497 14672 24 0,'0'0'6'15,"0"0"7"-15,0 0-7 0,0 0 6 16,0 0 15-1,0 0 5-15,-74 102-3 0,66-96-5 16,3-2-7-16,0-4 7 16,3 0-12-16,2 0-5 15,0 0-6-15,0 0 0 16,-2 0-1-16,-2 0-46 16,-1-12-20-16</inkml:trace>
  <inkml:trace contextRef="#ctx0" brushRef="#br0" timeOffset="-179487.43">6663 14954 167 0,'0'0'0'16,"0"0"0"-1,0 0 0-15,0 0 3 0,0 0-3 16,0 0-2-1,-17 5 2-15,17-5 1 0,0 0 0 16,0 0 2-16,0 0-3 16,0 0 0-1,0 0-4-15,6 3-30 16,7-3-40-16</inkml:trace>
  <inkml:trace contextRef="#ctx0" brushRef="#br0" timeOffset="-174217.72">17563 1634 89 0,'0'0'19'0,"0"0"-19"15,0 0-9-15,0 0 1 0,0 0-10 16,0 0-7 0,0 0-11-16</inkml:trace>
  <inkml:trace contextRef="#ctx0" brushRef="#br0" timeOffset="-172437.52">17479 788 41 0,'0'0'1'0,"0"0"-1"0,0 0 0 16,0 0 12-1,0 0 23-15,0 0-11 0,-12 8-9 16,12-8-2-16,0 0-11 0,0 0 4 16,0 2-5-1,0-2 9-15,0 2-10 0,0 4 0 16,0 4 0 0,0 6 5-16,0 6-3 15,0 4-1-15,0 1 0 16,0-2 7-16,0 1-6 15,0 4 0-15,0 8 0 0,0 6 11 0,0 13-10 16,0 10 7 0,0 14-6-1,0 13 15-15,0 13-5 16,0 3-11-16,0 0 8 0,3 4 4 16,6 3-15-16,-2 5 7 15,-3 5-5-15,-2 1 12 16,-2-5-6-16,0-2-5 15,2-5 5-15,-2-7 9 16,0-9-16-16,0-3 2 16,0-5-3-16,0-8 12 15,0-6-11-15,0-8 1 0,0 0 1 16,0 5 4 0,0 3-5-16,0 4-4 0,0 3 4 15,-4-7 8 1,0 4-10-16,-3 6 3 0,0 3-3 15,2-1 10-15,1-8-8 16,2-12-4-16,2-12 4 16,0-10 4-16,0-10-6 15,0-8-5-15,0-10 5 16,0-7 5-16,0-6-5 16,0-2 0-16,0 0 0 15,2-1 2-15,0 1-2 16,-2 0-6-16,2-2 6 15,-2-2 5-15,0 2-3 0,0-3-4 16,0 0 4-16,0 0 6 16,3 0-4-16,-3 0-4 15,0 0 13-15,0-4 3 16,0 0-13-16,0 0-3 16,0 2 3-16,0 2 7 0,0 0-10 15,0 0 1 1,0 0-1-16,0-3 3 0,0 3-3 15,0 0 0 1,0 0 0-16,0-1-1 16,0 1 1-16,0-3-11 0,0 2 11 15,0-2 0 1,6 0-2-16,8-1 1 0,3-4 2 16,6-3 3-16,1 1-4 15,5-3-7-15,5 5 7 16,-1-1 3-16,7-1-3 15,5 2 0-15,3 2 0 16,8 2 3-16,2-1-3 16,7 5-8-16,-1-1 8 15,8 0 4-15,4-4-3 0,6-1-2 16,14-2 2 0,13 0 3-16,3-3-4 0,4 0-9 15,-8 4 9 1,4-4 4-16,4 5-3 0,2 0-2 15,2-1 2 1,-4 7 2-16,-4 0-3 0,-6 0-8 16,-3 0 8-16,-7 0 5 15,-2 0-4-15,1 0-2 16,3-7 2-16,10 2 2 16,2 3-3-16,2-1-9 15,2 3 9-15,1 0 2 16,4 0-2-16,1 0-2 15,0-2 2-15,-1-2 2 0,-6-2-2 16,-2-4-9 0,-1-4 9-16,-1 0 0 15,-2-2-1-15,0 4 1 16,0 4 0-16,6 4 1 16,1 2-1-16,0 2-5 0,-8 0 5 15,2 0 2 1,-2 0-2-16,2 0 0 0,3 2 0 15,-4-2 3-15,-3 0-3 16,-4 0-5-16,-2 0 5 16,-9 0 2-16,-6 5-2 15,-10 3 0-15,-7 3 0 16,-7-1 3-16,1 1-3 16,-2 1-5-16,5 1 5 15,3-3 2-15,2-2 0 16,1-1-4-16,-3-2 4 15,-3-4 2-15,-5-1-4 16,-9 0-7-16,-7 0 7 16,-8 0 2-16,-10 0-2 0,-6 0 0 15,-7 0 0-15,-4 0 4 16,-3 0-4-16,-4 0-6 16,0 0 6-16,0 0 0 15,0 0-1-15,0 0-63 16,-6 0-62-16</inkml:trace>
  <inkml:trace contextRef="#ctx0" brushRef="#br0" timeOffset="-168987.14">18163 942 29 0,'0'0'8'15,"0"0"0"-15,0 0 4 16,0 0 0-16,0 0-5 15,0 0 3-15,0 0 20 16,-4-44-4-16,4 40-14 16,0 0-3-16,0 0-5 15,0 4 12-15,0 0-5 16,0 0-7-16,0 0 11 16,-3 0 12-16,3 0-15 0,-3 0-6 15,3 0-4 1,-2 0-1-16,2 0-1 0,0 0-6 15,0 0 6 1,0 0 0-16,-2 2 0 0,2 8 0 16,0 6 0-16,0 10 13 15,0 10-13-15,0 7 3 16,0 4-3-16,0 0 3 16,2-2-3-16,6-1 0 15,-2-5 0-15,-2-3 8 0,3 0-8 16,-1-3-1-1,0 1 1-15,0 2 5 0,-2 0-3 16,3 1-4-16,2 4 4 16,0 5 3-1,2 5-5-15,3 10-1 0,3 8 1 16,6 5 5 0,-1 0-4-16,0-4-2 0,3-7 2 15,1-10 3 1,-1-9-4-16,-3-2-1 0,0-3 1 15,1-3 7 1,-1 0-5-16,0 3 2 0,5 5-4 16,4 5 10-16,0 1-10 0,5 4 0 15,0-1 0 1,-3-3 6-16,-1-2-3 0,-1-4-6 16,-4-6 6-1,-1 0 1-15,0-4-4 0,-1 0 4 16,-2-2-3-1,1 5 5-15,2-2-3 0,3 5-5 16,8 1 4-16,3 1 5 0,-1 0-7 16,1-3-2-1,-3 0 2-15,-2-7 2 0,-6-1-1 16,2-6-2 0,-4 1 2-16,-1 1 3 15,1-1-4-15,-2-2-6 16,-1 0 6-16,1-4 2 15,0 2-1-15,-1 0-2 16,2 2 2-16,3 1 3 16,0-2-4-16,0 1-6 15,0-6 6-15,-2-2 2 16,0-3-2-16,2-6 0 0,0-1 0 16,2-2 3-1,1-4-3-15,-1 2 0 16,-2-2 0-16,-1 0 3 15,-1 0-2-15,2 0-2 0,0 4 2 16,2 0 3-16,0 0-4 16,0-4-6-16,3 0 6 15,4 0 2-15,6 0-1 16,6 0-2-16,-4 0 2 16,-1 0 3-16,-5 0-4 15,-9 0-5-15,0 0 5 16,-2 0 3-16,0 0-2 15,9 0-2-15,2 0 2 16,7-1 1-16,2-8-2 0,4-1-7 16,3 1 7-16,-2 1 2 15,-1-3 1-15,-8 3-6 16,-3 0 6-16,-5-2-1 16,-2 0-2-16,-4-6-5 15,2-2 5-15,1-4 6 16,3-3-4-16,-1 0-2 15,1-2 3-15,0-2 4 0,-4 3-7 16,1-1-5-16,-3 4 5 16,2 1 5-1,-2-1-4-15,3 0-2 0,-5-2 2 16,0 1 6-16,-2-2-7 16,2-1-2-16,2 2 2 15,-2-2 5-15,-3-4-4 16,3 3-2-16,2-5 2 15,0 2 4-15,2-6-5 16,-1 1 0-16,2-2 0 16,-3-1 10-16,0 4-7 0,0-3-6 15,3 0 6 1,3-3 6-16,-3-2-7 0,-3-1 3 16,-2 6-5-1,-9-1 11-15,-2 10-9 0,-2-3 4 16,-3-1-5-1,5-1 13-15,-1-5-14 0,3-3 0 16,3-3 0-16,-4 1 4 16,2 0-1-16,-3 0-6 15,-5 3 6-15,-4 1 6 0,2-2-8 16,-6 4 4 0,-1 0-5-16,-2 1 12 15,-2 3-11-15,0 2 0 16,0-2 2-16,7-4 5 0,-1-2-8 15,8-2-7 1,-1 0 7-16,-1 0 4 16,-4 4-2-16,-1 5-4 0,-3 6 4 15,-4 1 1-15,0 4-3 16,0 2-3-16,0-1 3 16,0 2 5-16,0-3-3 15,0-3-4-15,-2-1 4 16,2-3 3-16,0 6-5 15,0-1-8-15,0 2 8 16,0 0 2-16,0 4-1 0,0 0-2 16,0 1 2-1,0 4 4-15,0 1-5 0,0 2-7 16,0 0 7 0,0-2 3-16,0-5-3 15,0-4 0-15,0-6 0 16,4-5 4-16,6 0-4 15,-1 4-7-15,-1 3 7 16,-3 4 2-16,0 5-2 0,-1 0 0 16,-4 0 0-16,2-2 5 15,0-2-5-15,-2-3-6 16,0 4 6-16,0-3 2 16,0 1 1-16,0 2-6 15,0-1 6-15,0 1 0 16,0 4-3-16,-2 5-7 15,2-1 7-15,0 5 3 16,0 4-3-16,0 0 0 0,0 0-16 16,9 2-52-16,18 0-48 15,-5-12-98-15</inkml:trace>
  <inkml:trace contextRef="#ctx0" brushRef="#br0" timeOffset="-160457.3">20740 3555 38 0,'0'0'4'16,"0"0"2"-16,0 0 2 0,0 0-5 16,0 0 26-1,0 0-5-15,0 0-16 0,-113-53 10 16,104 47-8-1,0-1 13-15,0 3-4 0,3-2-16 16,-6 2 0-16,6-2 4 16,-5 4-4-1,-1-2-2-15,1 0 1 0,-4 4 11 16,-1-2-8-16,0 2 3 16,1 0-5-16,-3 0 0 0,-2 0 0 15,-2 2-6 1,-1 10 6-16,-1 1-1 15,2-4-2-15,-1 5 0 0,-1 2 0 16,-1 0 0-16,-6 12-2 16,-3 1 2-16,1 7 0 15,2 1 5 1,6-3-5-16,8-2-4 16,6-5 4-16,4-7 2 15,5-6-2-15,2-4 0 0,0 0 0 16,0 0 0-1,0 0 0-15,0 4-5 0,0 0 5 16,4-2 0-16,10-2-4 16,1-2 0-16,7 2 8 15,3-4-3-15,2-3-1 16,2-3-2-16,0 0 2 16,0 0 5-16,4-4-5 15,3-15 0-15,-3-4 0 16,1 4 5-16,-3-3-5 15,-4 2 2-15,-8 0-2 0,-1 1 4 16,-2 1-3-16,-5-2-2 16,0-3 2-16,1-6 3 15,-6-3-4-15,1 2-1 16,-5 0 1-16,-2 4 3 16,0 6-1-16,0 2-4 15,0 2 4-15,-11 2 4 16,-5 0-6-16,-4 4-7 15,-2 6 3-15,-3 2 4 16,-6 2-2-16,0 0 1 0,-7 8 1 16,-5 14 3-1,-1 6-3-15,-7 4-11 0,0 5 11 16,4 2 3 0,5-4-1-16,13-6-4 0,6 0 4 15,6-3 0 1,5-2-2-16,8 4-7 0,2 0 7 15,2-2 0 1,0 0-4-16,8 0-1 0,8-2 5 16,4 2 0-16,0 0 0 0,7-2-3 15,2 0 3 1,4-4 0-16,5-4-2 0,-2-7 1 16,2-5 1-1,0-4 0-15,0 0 0 0,1 0-3 16,0-13 3-1,-4-3-1-15,-1-4 1 0,-3-1 0 16,-2-2 2-16,-4-1 3 16,-2-4-5-16,-2 0-3 15,-5-5 3-15,-3 4 2 0,-7-3-1 16,-4-1-2 0,-2 2 2-16,0-6 3 15,0 1-4-15,-4 2-3 16,-9 4 3-16,-5 6 2 0,-2 4-2 15,-2 6-2 1,-1 2-1-16,-6 4 2 0,-2 2-3 16,-11 6-10-16,-5 0 12 15,-1 0-2 1,-6 16-3-16,2 4 3 0,4 3 4 16,3 4 2-1,7 1-2-15,7 2-4 0,6 0 4 16,3-2 0-1,4 1 2-15,7-3-4 0,4-4 3 16,7 2-1-16,0 0 0 0,0 2-6 16,0 0 6-1,2 2 0-15,10-3-1 0,1-6 0 16,3-3 1 0,1-1 0-16,6-4 0 15,-1 3 0-15,2-4 0 16,3-1 0-16,0-3 1 15,2-6-2-15,2 0 2 0,5 0 3 16,-1-11-4 0,4-5 2-16,-2-4-2 0,-1 0 5 15,2-4-5-15,-3-2 0 16,-4 0 1-16,0-2 2 16,-6 2-3-16,-2 0-1 15,-3 2 1-15,-5-2 6 16,-6 2-5-16,-4-2-2 15,-5-2 2-15,0-1 4 0,0 3-5 16,0-2 1-16,-14 4-1 16,-6 2 6-1,-4 0-6-15,-7 2-1 0,-8 6 1 16,-5 0 0 0,-5 5 0-16,-6 9-8 0,-3 0 8 15,2 4 0-15,0 25 1 16,2 5-3-16,10 6 4 15,4 0 0-15,11 3-2 16,7-2-6-16,6-3 6 16,7-1 0-16,9-12 0 0,0-2-2 15,0-4-5 1,4 2 7-16,10-3 0 0,6 0-2 16,0-2 2-1,3-1 1-15,1-7-1 0,0 3-1 16,7-9 1-1,-2 0 4-15,2-2-4 0,1 0 0 16,1-2 0-16,0-15 1 0,2-6 2 31,0-7-2-31,-2-9 1 0,3 0 3 0,-5-4-5 16,-6 2-2 0,-6-1 2-16,-3 3 2 0,-9 7-1 15,-5 6-2 1,-2 9 2-16,0 9-5 15,-13-1-1-15,-14 7-13 16,-4 2 13-16,-5 0-1 16,-1 0 6-16,0 0 0 0,0 0 0 15,3 2 0-15,3 12 0 16,0 6-7-16,2 3 7 16,0 2 1-16,6 2-1 15,4-4 0-15,5 4 0 16,3-1 3-16,3 2-3 15,3-2-6-15,2-4 6 16,3 1 1-16,0-6-1 0,0 3-2 16,0-2 1-1,8 2 1-15,5-1 0 0,5-2-5 16,-1-1 5 0,3-1 2-16,3-3 0 15,-1-7-4-15,-2-3 4 16,5-2-1-16,-3 0 1 15,4-7-2-15,3-16 5 16,4-7 4-16,2-9-8 16,-4-4-2-16,-5-3 2 15,-8 2 4-15,-5-1-5 16,-8 8 0-16,-5 4 0 0,0 5 7 16,0 4-7-16,-11 6 0 15,-9 3 0-15,-5-2 0 16,-4 1-5-16,0 2 5 15,0 0 2-15,5 6-2 16,6 4-2-16,2 2-4 16,3 2 6-16,-3 0 2 15,-4 22-2-15,-6 12-6 16,-5 12 6-16,0 10 4 16,-1 7-2-16,6 1-4 0,3-2 4 15,7-2 1 1,3-6-3-16,9-8-5 0,2-15 5 15,2-16-1-15,0-8-3 16,0-7 1-16,13 0 6 16,9-19 5-16,9-22 19 15,7-26-19-15,7-19-4 16,3-18 1-16,4-7-4 16,0 5-2-16,-2 6 2 15,0 12 0-15,-8 7-1 16,-5 13-6-16,-6 8 6 15,-4 12 0-15,-4 10-2 0,-10 9 2 16,-6 9-1-16,-5 11 1 16,-2 5 0-16,0 4-17 15,0 0-1-15,-18 26 18 16,-11 23 3-16,-9 18-3 16,-6 16 2-16,-7 8 3 15,-5 12-5-15,-4 9 1 16,2 4 1-16,-5 0 17 15,3-3-8-15,2-12 2 0,3-4-7 16,4-8 15 0,5-11-19-16,9-17 3 0,6-15-4 15,9-17 10-15,8-14-7 16,8-10 3-16,6-5-4 16,0 0 6-16,0-5-9 15,2-22 0-15,18-19 8 16,9-19 0-16,5-6-4 15,3-5-8-15,3-2 8 16,5-7-1-16,1-3-3 0,-1-9-4 16,-5 1 4-1,-4 4 1-15,-7 8-1 0,-2 10-4 16,-8 12-12 0,-3 11 15-16,-5 11 1 0,-4 10-5 15,-4 4 5 1,-3 5 1-16,0 4-1 0,0 3 0 15,-12 4-10-15,-5 6 6 16,-6 4-11-16,-4 0-12 16,-11 22 20-16,-9 20 5 0,-8 19-2 15,-5 10-1 1,2 12 5-16,0 7 4 0,6-2-4 16,8-10-5-1,9-22 5-15,10-22 1 0,11-20 1 16,6-14 9-1,1 0 19-15,3-5 0 16,-4-29-23-16,2-19-5 0,-3-13 5 16,1-2 4-1,-4 2-11-15,3 8 0 0,-2 8 2 16,0 6 1 0,0 4-3-16,2 7-4 0,5 7 4 15,-1 11 1-15,5 6-1 16,0 9 0-16,0 0-4 15,0 0 2-15,18 6-6 0,9 20-3 16,8 11 11 0,5 10 3-16,7 15-1 0,2 19-4 15,9 19 4 1,12 10 3-16,9 1-5 0,10-9 5 16,1-17-5-1,-11-14 6-15,-11-10-4 0,-15-10-4 16,-10-9 4-1,-10-3 1-15,-2-9-3 16,-4-6-3-16,-2-10 3 0,-12-10 2 0,-7-4 2 31,-6 0-4-31,0-15 7 0,-8-24 11 16,-30-22-18 0,-18-14-1-16,-15-14 1 0,-18-13 1 15,-12-10-1-15,-1-3 0 16,6 5 0-16,15 12 0 15,15 20 0-15,15 11-7 16,6 15 7-16,12 9 1 16,6 11-1-16,12 9 0 0,5 9-1 15,6 6 0 1,4 5 1-16,0 3-10 0,0 0 8 16,2 3-4-1,25 23-6-15,10 12 11 0,13 12 1 16,10 14 3-1,11 15-3-15,12 17 0 0,6 9 0 16,0 9 4-16,-7-4-3 16,-10-9-2-16,-12-7 2 15,-9-14 1-15,-6-15-2 16,-12-16-2-16,-8-16 2 16,-10-19 2-16,-6-10 2 15,-7-4-4-15,-2 0 2 16,0-5 29-16,-22-25-9 0,-25-18-22 15,-20-17 0 1,-20-15 4-16,-15-14-4 0,-8-9-1 16,6-2 1-1,15 2 3-15,16 11-3 0,17 9-6 16,9 12 6-16,11 8 0 16,7 11-2-16,10 9 2 15,5 8-3-15,7 15 3 0,3 10 0 16,4 6-9-1,0 4 9-15,0 0-2 0,6 14-27 16,21 22 23-16,11 16 4 16,11 15 2-1,12 19 0-15,7 8-2 0,10 2 2 16,5-8 3 0,-9-11 1-16,-10-17-8 0,-18-10 8 15,-10-10-2 1,-9-6-2-16,-5-8-6 0,-7-6 6 15,-3-9 2-15,-5-8 1 0,-5-3-3 16,-2 0 0 0,0-16 21-16,-23-30-13 0,-21-30-5 15,-14-28-3 1,-17-25 2-16,-8-3-2 0,-2 4 0 16,8 19 0-1,11 24 3-15,18 20-3 0,12 25-6 16,18 18 6-1,12 18 0-15,6 4-2 0,0 0-6 16,0 25-5-16,24 14 13 0,12 16 0 16,15 8-4-1,12 13 4-15,12 5 5 16,12-1 0-16,0 4-10 16,-5 1 10-16,-8-5-4 15,-9-4-1-15,-7-8-6 16,-8-9 6-16,0-14 5 0,-8-11-4 15,-6-12-2-15,-14-5 2 16,-6-10 1-16,-10-3-2 16,-1-4 0-16,-5 0 0 15,0 0 12-15,-16-15-12 16,-20-1 0-16,-10 0-2 16,-10 5-1-16,-9 5 3 15,-6 6-7-15,-11 0 1 16,-16 2 2-1,-4 29-3-15,3 10 2 0,7 12 2 16,21 5 3-16,13 2 0 16,10-4-7-16,7-8 7 15,14-10 1-15,12-14 0 16,9-11-2-16,6-9-7 16,0-4-2-16,0 0 1 15,17 0 0-15,5-3 9 16,5-20 11-16,4-12-9 15,7-11 0-15,7-15 0 16,14-16 4-16,18-16-6 0,14-12-2 16,11-12 2-16,4-2 2 15,-6 9 0-15,-7 14-4 16,-4 17 4-16,-6 14 1 16,-10 13-3-16,-8 5-6 15,-16 7 6-15,-13 7 2 16,-15 1 2-16,-11 9-8 15,-10 4 8-15,0 11 0 16,0 3-4-16,-16 5-9 0,-13 2 9 16,-15 30 1-1,-17 22 4-15,-7 22-6 0,-11 19 5 16,0 21 0 0,-11 14-4-16,-5 7-4 0,-9-3 4 15,2-10 5-15,9-13-4 16,12-13-2-16,19-18 2 15,13-20 2-15,16-17-3 16,13-23-4-16,13-14 4 16,7-6 0-16,0 0-6 0,0-16 4 15,20-33 2 1,25-32 14-16,15-28-14 0,13-26 1 16,10-15-1-1,6-4 2-15,0 11-1 0,-5 15-2 16,-5 22 2-1,-8 22-1-15,-7 11 0 16,-4 7-13-16,-6 8-1 16,-10 11 10-16,-11 10-8 0,-10 14 11 15,-9 12 2-15,-8 5 1 0,-6 6-2 16,0 0-16 0,0 0-14-16,0 14-16 15,-16 14-17-15</inkml:trace>
  <inkml:trace contextRef="#ctx0" brushRef="#br0" timeOffset="-141787.43">25676 957 3 0,'0'0'34'0,"0"0"-10"0,0 0-15 16,0 0 6-16,0 0-5 15,0 0-1-15,0 0-3 16,0 0 2-16,-39-36 2 16,39 34-6-16,-2-3-1 15,0 1 1-15,0 2-2 16,-2 1 8-1,-1 1 8-15,5-3-10 0,-2 3 3 16,2 0-3-16,0-2-3 0,0 2 0 16,0 0-3-1,0 0-2-15,0 0 0 0,0 0-2 16,0 0-2 0,0 11 3-16,9 0 1 0,-3 3 0 15,4 2 2 1,-4 0 1-16,-1 2-2 0,-3 7 3 15,-2 3-3 1,0 5 2-16,0 6 0 0,0 0-3 16,0 0 3-16,0-3-2 15,0 0-1-15,4-3 2 16,-4 7-2-16,0-3 1 16,0 2-1-16,0-2 0 15,2 2 3-15,4-1-3 0,-4-2 0 16,0 2 3-1,2-2-3-15,-4 4 1 0,2 4 0 16,-2-4-1 0,0 1 0-16,0-5 0 15,0 0 0-15,0-1 5 16,-10 6-5-16,-4-1 3 16,3-2 1-16,-3 4-4 0,7-4 3 15,1 3-2 1,0-1-1-16,0-4 4 0,4 4-4 15,0 2 1-15,2-2 0 16,0 8-1-16,0 2 2 16,0 0-2-16,0 2 0 15,-4 1 2-15,1-6-2 16,-1 3 1-16,2-2-1 0,2-4 0 16,0-5 2-1,0-3-2-15,0 2 0 16,0 0 4-16,0 0-4 15,0 1 2-15,0 2-1 16,0-2-1-16,0 1 4 0,0-5-4 16,0 3 0-16,0-9 1 15,0-1-1-15,2 4 3 16,0-2-3-16,-2 5 0 16,0-3 2-16,0 0-1 15,0 2-1-15,0 6 1 16,0 4-1-16,0 7 3 0,-4 8-1 15,-2 6-2 1,-2 3 1-16,6-2 1 16,0-7-2-16,0-6 2 0,2-9-2 15,-3-3 1 1,1-5-1-16,2 0 0 0,0 2 1 16,0 5-1-16,0 1 0 15,0 0 1-15,0-2-1 16,0-7 1-1,0-3-1-15,0-1 0 0,0-4 3 16,0-2-3-16,0-7 0 0,0-4 1 16,0-7-1-1,0 2 1-15,0-2-1 16,0 0 0-16,0-1 3 16,0-4-3-16,0-2 0 0,0 0 0 15,0 0 0 1,0 0 0-16,0 0 0 0,2 0-1 15,1 0-4 1,-3 0 5-16,2 0 0 0,-2 0 2 16,0 0-2-16,0 0 6 0,0 0-3 15,0 0-3 1,0 0 2-16,0 0-2 0,0 0 0 16,4 0-3-1,6 0 3-15,5 0-1 16,3 0 0-16,5 0-2 15,-2 0 3-15,8 0 1 16,7 0 2-16,4 0-3 0,5-2 0 16,4 0 0-1,2 0 2-15,7-3-3 0,2 1 2 16,2 0-1 0,1-2 0-16,-3 3 2 0,2 0-2 15,0 3 3 1,1 0-3-16,-1 0 0 0,1 0 2 15,-1 0-1-15,0 0 0 16,1 0 3-16,-1 0-4 16,4 0 1-16,-9 0 1 15,1 0-2-15,-7 0 3 16,-1 0-3-16,0 0 0 16,6 0 0-16,9 0 0 15,11 0 1-15,8 9 1 16,7-2-2-16,5 2 0 15,1-3 0-15,0 0 0 16,1-6-2-16,0 0 2 0,-6 0 0 16,-8 0 0-16,-8-3 0 15,-6 0 0-15,-2 3 0 16,-1 0 0-16,0 0 2 16,-3 0-2-16,1 0 0 15,-5 0 0-15,-2 0 0 16,0 2 1-16,4-2-1 15,5 0 0-15,0 0-1 16,7 0 1-16,-3 0 1 16,2 0-1-16,1 4 0 0,-3 0-1 15,-2 2 1 1,-3-3 0-16,-2 2 0 0,3-1 0 16,4-2 0-16,7 2 0 15,0-4 0-15,0 0 0 16,-3 0 0-1,-8 0 0-15,-5-4 0 0,-6-7 0 16,-6-1 0-16,-2 1 0 0,-1-1 0 16,-3 3 1-1,4 3 1-15,-2 5-2 0,3-1-2 16,-2 2 2 0,11 0 2-16,4 0-1 0,10 0-1 15,3 0 0 1,0 3 1-16,-9 3-1 0,-8-1-1 15,-11 0 1 1,-12-1 1-16,1 1-1 0,0-1 0 16,6 0-1-16,6 0 1 15,13 0 0-15,8-2 0 16,7-2 0-16,0 0 1 16,-11 0 0-1,-13 0-1-15,-9 0-2 0,-9 0 2 0,-8 0 0 16,-3 0 0-1,-6 0 0-15,-3 0 0 0,-5 1 0 16,-3 2 0-16,-4-3 0 16,3 2 0-1,-1-1 0-15,1 2-1 0,2 0 1 16,-1 0 1-16,-1-1-1 16,-1 0 0-16,-2 0 0 15,-2-2 0-15,0 0 1 16,2 0 1-16,-2 0-2 15,0 0 1-15,0 0 2 16,0 0-3-16,0 0 1 16,0 2-1-16,0 0 0 0,0 2-15 15,0 0-4 1,0 2-18-16,0-1 35 0,0 1 1 16,0 0-9-1,-2 1 4-15,-4-1-5 0,1 0-22 16,-3 0-5-1,-4-4 13-15,-3 2-58 0</inkml:trace>
  <inkml:trace contextRef="#ctx0" brushRef="#br0" timeOffset="-136837.61">26113 1496 24 0,'0'0'11'15,"0"0"-4"-15,0 0 13 16,0 0 7-16,0 0 4 16,0 0-6-16,0 0-20 15,-25-43 12-15,16 35-5 16,1 1-1-16,-4 1 5 15,5 0 0-15,1 1 4 16,-2 4-5-16,6 1-13 0,0 0-2 16,0 0-6-1,0 0 6-15,0 0 0 0,2 0 1 16,0 12 3 0,0 12-4-16,0 9 2 0,0 8-2 15,0 5 2 1,0 4 2-16,2 1-4 0,0 6 1 15,0 3-1-15,-2 3 0 16,2 5 1-16,0 1-1 16,4 0 1-16,2-5 2 15,3-3-3-15,5-10-4 16,4-4 4-16,2-1 0 0,7-4 1 16,0-3-1-1,0-6 2-15,0-9-2 0,-4-6 0 16,-3-2-3-1,-4-4 3-15,-2-4 0 0,-1-2 0 16,-4-4-1-16,1-2 0 0,-2 0 1 16,4 0 3-1,-1 0-1-15,0-8 5 0,1-3-4 16,-1-4 0 0,-1 1-3-16,1 0 0 15,1 1 3-15,1-2-3 16,1 0-2-16,-1 1 2 0,1-7 0 15,-3 0 2 1,2 0-2-16,-1-2 0 16,-3 3 2-16,-2-1-2 0,0-1-1 15,0 0 1 1,-1-4 1-16,4-1-1 0,-1 1 0 16,3 1 0-16,-1 2 3 15,0 3-3-15,3-2-4 16,2-2 4-16,3-2 0 15,4-3 1-15,2 0-2 16,-2 3 2-16,-4 4 2 0,2 4-3 16,-3 6-4-1,-2 2 4-15,-2 4 0 0,-1-1 0 16,1 6 0 0,-1-2 0-16,3 0 0 15,3 3 0-15,0-2-2 16,2-1 2-16,-1 2 0 15,5 1 0-15,-2 0 0 16,-1 0-2-16,0 0-1 16,-1 6 2-16,2 8-10 0,-2 0 11 15,4 2 0-15,2 0 3 16,2 4 0-16,3 0-3 16,4 4 4-16,2 2-4 15,-4 5-7-15,1 8 7 16,-1-1 0-16,-5 4-1 15,2 0 1-15,-4-2 0 16,-2-3 4-16,0-1-4 16,-2 0-1-16,2 0 1 15,-1 0 4-15,1-2-3 0,2 4-2 16,-1 0 2 0,1-2 2-16,-2 6-3 0,2-4-2 15,-2 1 2 1,0-5 4-16,0-1-2 0,2 0-3 15,-4-1 2-15,3-3 4 16,1 1-5-16,2-3 1 16,3-3-1-16,0-3 2 15,3-6-2-15,-1-2 0 16,-1-6 0-16,1-2 8 0,-9-1-5 16,-5-4-1-1,-7 0-1-15,-3 0 4 0,-1 0-3 16,-1 0-3-1,7-9 2-15,-1-3 6 0,3-3-7 16,1-3 0-16,0-4 0 16,0 1 5-16,3-1-4 15,-1 2-2-15,-4-1 2 16,2-2 1-16,-1 2-2 16,-2-2-6-16,-2 3 6 15,1 0 4-15,-1-1-2 16,-1-1-4-16,3 1 4 15,-1-3-1-15,-1 0-1 16,3 2-4-16,1 1 4 0,-2 3 3 16,1 3-3-16,-5 2 0 15,5 2 0-15,0-1 0 16,2-3 0-16,5 0-6 16,2 2 6-16,-1 1 0 15,3 0 3-15,-1 4-6 16,1 1 6-16,-4-2-2 15,-2 5-1-15,-3 2-8 16,-3 2 8-16,0 0-3 16,-2 0-2-16,1 4 1 15,-1 8-3-15,-1 4 7 0,3 2 0 16,6 2-2 0,-1 0 2-16,2 0 4 0,0 0-2 15,1 0-4 1,-4 3 4-16,-2-1-5 0,-3 2 3 15,-3 2-9-15,-1 2 9 16,-4 3 5-16,-1 6-4 16,-3 6 1-16,4 2-2 15,-4 1 7-15,0 1-7 16,1-6-2-16,1-2 2 0,-2 1 3 16,4-4-2-1,-2-2-2-15,-4 2 2 16,3-2 2-16,-1 1-3 15,0 1-4-15,3-2 4 0,5 6 3 16,3 0-2-16,1-2-2 16,3 1 2-1,-1 1 3-15,1-3-4 0,-2 3-4 16,-1-4 4 0,-5 2 2-16,3-1-1 0,-3-1-2 15,4 4 2 1,-1-6 2-16,-1 0-3 0,3 0-5 15,-1-6 5-15,7 3 1 16,3 0 1-16,0-1-3 16,4 5 2-16,-3-6 3 15,0-1-4-15,-1 1-2 16,-2-6 2-16,4 5 3 16,-4 1-3-16,6-3 0 15,-2-2-1-15,0-7 1 16,-2 2 0-16,6-2-1 15,2-4 1-15,5 5 2 0,5-2-2 16,-1 0 6-16,-2-2-6 16,-5-4 2-16,-4-2-2 15,-2 1 0-15,0-7 0 16,3-2 5-16,1 0-3 16,3 0-4-16,4 0 4 15,0-8 2-15,-2-5-4 16,2-5-5-16,-2 1 5 15,2-2 4-15,1-5-2 16,-4 4-4-16,-3-4 4 16,-1-2 1-16,-4 2-3 15,-4-3-4-15,-2 5 4 0,-4-2 5 16,-3-2-1-16,-1-2-3 16,-4-2 1-16,3-3 15 15,-1-2-15-15,-2-1 1 16,7 0-3-16,0-2 6 15,-3-1-5-15,1-2-2 16,-5-3 2-16,1 1 7 16,-6 5-2-16,3 2-6 15,-5 3 8-15,6 2 2 0,-2-1-8 16,1 2 2 0,-1-2-4-16,4 0 10 0,-1-2-10 15,3 0 3 1,-3 1-3-16,-1 0 13 0,0 2-11 15,1-1-4 1,0 4 5-16,3 4 0 0,-1-2-3 16,5 2-6-16,-1-2 6 15,6-1 3-15,-1 4-2 16,-2-1-2-16,0 0 2 0,0-2 1 16,-2 3-2-1,0 3-5-15,-5 3 5 0,1 4 2 16,-6 5-1-1,-1 4-2-15,-1 1 2 16,4-2-1-16,1 1 0 0,7-2-7 16,1 0 7-1,4-2 3-15,-3 2-3 0,0 2 0 16,-4 0 0 0,-1 3-3-16,1 1 3 0,1 0-14 15,4 21 6-15,-3 15 0 16,-5 7-22-16,3-4 25 15,-3-5 5-15,1-5 8 0,-1-6-8 16,0-4-8 0,1 1 8-16,-2-5 0 15,7 6 0-15,-2-2-2 16,1-6-1-16,3-1 3 0,-6-6 0 16,1 2-1-1,-1-1 1-15,-1 0 7 0,1-3-5 16,-1 0-4-1,-3-2 4-15,-3 0 0 0,-1-2-2 16,2 0 3-16,2 0-3 16,5 0 10-16,6-7-9 15,7-5-2-15,2-3 3 0,2 1 3 16,-2 0-5 0,1 0-4-16,-10 2 4 15,-1 2 5-15,-6-6-2 16,-1-2-5-16,1-5 4 15,1-2 8-15,3-7-10 16,4-1 0-16,6-2 0 16,4-1 5-16,5-3-4 15,5 1-2-15,-3 2 2 16,-3 2 3-16,-1 2-4 0,-12 1-6 16,5 0 6-16,-6-1 3 15,2 1-2-15,-2 4-2 16,6-3 2-1,5-1 3-15,4-1-4 0,0-6-6 16,0 1 6-16,-1-5 2 16,2 4-2-16,-6 1 0 15,1 3 0-15,-10-1 5 16,0 2-5-16,-1-2 0 16,6-1 0-16,0-2 4 0,8-1-2 15,8-2-4 1,0 1 4-16,0 2 8 0,-3 2-10 15,0-4 0 1,-2 3 0-16,-8 7 4 0,-9 3-1 16,-9 4-5-16,-7 9 4 15,-7 7 5-15,0 7-7 16,-11 0-47-16,-45 3-119 16</inkml:trace>
  <inkml:trace contextRef="#ctx0" brushRef="#br0" timeOffset="-130087.45">26090 1690 29 0,'0'0'34'0,"0"0"-19"0,0 0 14 15,0 0-18-15,0 0 3 16,0 0-7-16,0 0-5 16,-67-38 11-16,61 32-1 15,-1 2-8-15,0 2 12 16,3 2-13-16,-1-2 7 16,1 2-10-16,2-2 3 15,-2 2-2-15,-4 0 8 0,-1 0-8 16,-3 0 4-1,-7 0-4-15,-3 4 6 0,0 13-7 16,-3-3-2-16,1 5 2 16,6-1 1-16,2-5-1 15,8 0 0-15,1-5 0 16,2 1 1-16,5-2-1 16,-2 4-7-16,2 0 7 15,0 3-1-15,0 0-1 16,0 1 1-16,12-4-1 15,3-3 1-15,1-1 1 16,3-1-11-16,2-4 11 0,-1-2 6 16,2 0-5-16,2 0 0 15,1-5 2 1,2-6 23-16,-2-2-19 0,-4 1-7 16,0-2 4-1,-9 4 4-15,0 1-7 0,-5-4 1 16,-3 0-2-1,-2-2 17-15,-2 1-9 0,0 5 1 16,0 0 5-16,0 6-6 16,0-4-7-16,0 3-1 15,0 4 3-15,0-2 1 0,0 2-4 16,0 0-2 0,-4-2 2-16,-5 0-1 0,1 0 4 15,-4 2 3 1,1 0-6-16,1 0 8 0,2 0-8 15,-1 0-7 1,3 0 4-16,-2 0 3 0,0 4-12 16,1 4 8-16,3 0 0 15,0 3 3-15,-1 0 1 16,2 1-8-16,1 3 8 16,2-2 0-16,0 4 0 15,0-3 0-15,0-1-1 0,0-4 1 16,0-1 0-1,2-1-6-15,8-3 6 16,0 0 0-16,1 1-11 0,3-5 5 16,-1 0 4-16,5 0 2 15,-3 0 2-15,2 0 1 16,-5-9 1 0,-2 0 1-16,-3-5-3 0,-5 0-2 15,-2-3 2-15,0 2 5 16,0-1-7-16,-11 1-5 15,-3 1 5-15,-1 5-1 16,1 3 1-16,1 0-6 16,3 3 5-16,0 1-5 0,1 2 5 15,-3 0-10 1,1 0 11-16,3 0-1 0,-1 0-3 16,0 5 4-1,2 2 0-15,3 3 0 16,0 2 0-16,1 0-7 15,3 4 7-15,0-2 0 0,0 2 0 16,0-3-1-16,0-1 0 0,7-3 0 16,4-3 1-1,3 2-8-15,-2-4 6 16,5-1 1-16,-4-3-7 16,3 0 8-16,1 0 1 15,1-3 7-15,-1-10-8 16,-1-1 3-16,0-4-3 15,-5 1 3-15,-2-1 0 0,-3-2-6 16,-1 2 6 0,-5-2 0-16,0 6-3 15,0 2-2-15,0 4 2 16,-9 3 0-16,-9 0-7 0,1 5-6 16,-6 0 13-16,0 0-5 15,2 13-10-15,1 2-1 16,4-3 10-1,7-6 6-15,4 0-3 0,3-1 3 16,2 2-4-16,0 3 2 16,0 0 2-16,0 0-5 15,0 2 5-15,0-4 1 16,2-2-1-16,7-3-2 16,3-2-5-16,-1 2 7 0,3-3 0 15,-4 0-2 1,5 0 2-16,2 0 5 0,-2 0-2 15,3-11-1 1,-5 0-1-16,-4-1 8 0,0-1-9 16,-7-1 1-16,-2 0 0 15,0 0 3-15,0 4-4 16,-4 0-2-16,-14 5-9 16,0 5 3-16,-2 0 2 15,1 0-1-15,3 7-1 16,-3 9 6-16,4 0-3 15,1 1 0-15,1 1 3 16,5-5 2-16,1-3 0 0,2 0-4 16,5-3 4-1,0-6 0-15,0 1-2 0,0 0 2 16,0-2-2 0,0 0 2-16,0 0 0 0,0 0-5 15,0 0 4-15,0 0 1 16,0 0-5-16,0 0 5 15,0 0 0 1,0 0 5-16,0 0 5 0,0 0-7 16,0 0 7-16,0 0 2 0,0 0-6 15,0 0 6 1,0 0-10-16,0 0 7 0,0 0-9 16,0 0 2-1,0 0-1-15,0 0 0 0,0 0 2 16,0 0-6-1,0 0 6-15,0 0-1 0,0 0-2 16,0 0-6-16,0 0 6 16,0 0 1-16,0 0-1 15,0 0 0-15,0 0 0 16,0 0 3-16,0 0-3 16,0 0-5-16,0 0 5 15,0 0 2-15,0 0 0 16,0 0-4-16,0 0 4 15,0 0-2-15,0 0 0 0,0 0-4 16,0 0 4 0,0 0 2-16,0 0-2 15,0 0 0-15,0 0 2 16,0 0 1-16,0 0-3 16,0 0-2-16,0 0 2 15,0 0 2-15,0 0-1 0,0 0-2 16,0 0-2-1,0 0 3-15,0 0 0 0,0 0-8 16,0 0 8-16,0 0 5 16,0 0-5-16,0 0 0 15,0 0-1-15,0 0 1 16,0 0 0-16,0 0-2 16,0 0 2-16,0 0 0 15,0 0-3-15,0 0 2 16,0 0 2-16,0 0 3 0,0 0-4 15,0 0-1 1,0 0 1-16,0 0 2 0,0 0-1 16,0 0-2-16,0 0 2 15,0 0 2-15,0 0-3 16,0 0-4-16,0 0 4 16,0 0 0-16,0 0 0 15,0 0 0-15,0 0 0 16,2 0 1-16,1 0-1 15,-1 0-3-15,1 0 3 16,-3 0 2-16,0 0-2 0,0 0 0 16,0 0 0-1,0 0 0-15,0 0 0 0,0 0-4 16,0 0 4 0,0 0 3-16,0 0-2 0,0 0-2 15,2 0 2-15,-2 0-1 16,2 0 0-16,0 0-4 15,-2 0 4-15,2 0 2 0,0 0-2 16,-2 0 0 0,0 0 0-16,0 0 1 15,0 0-1-15,0 0-5 16,0 0 5-16,0 0 0 0,0 0-3 16,0 0 3-1,0 0 0-15,0 0 3 0,0 0-3 16,0 0-1-1,0 0 1-15,0 0 1 0,0 0 0 16,0 0-2-16,0 0 2 16,0 0 0-16,0 0-1 15,0 0-3-15,0 0 3 16,0 0 0-16,2 0 2 16,1 0-4-16,-1 0 4 15,2 0-1-15,-2 0-1 16,1 0-5-16,2 0 5 15,-1 0 2-15,0 0 0 0,-1 0-4 16,-1 0 4 0,0 0-1-16,0 0-1 0,-2 0-3 15,2 0 3 1,0 0 1-16,4 0 0 0,-4 0-2 16,2 0 2-1,-2 0 0-15,0 0-1 0,1 0-3 16,-3 0 3-1,0 0 3-15,0 0-1 0,2 0-4 16,-2 0 4-16,0 0 4 0,0 0-6 16,0 0 0-1,2 0 0-15,0 0 0 16,0 0 1-16,0 0-2 16,4 0 2-16,-6 0-2 15,0 0 1-15,0 0-5 16,0 0 5-16,0 0 2 15,0 0-2-15,0 0 1 16,0 0 2-16,0 0 2 0,0 0-2 16,0 0-2-16,0 0 0 15,0 0 3-15,0 0-3 16,0 0-2-16,0 0 2 16,0 0 0-16,0 0-1 15,0 0-3-15,0 0 3 16,0 0 1-16,0 0 1 15,0 0-4-15,0 0 4 16,0 0 3-16,0 0 5 0,0 0-5 16,0 0 3-1,0 0 0-15,0 0-8 0,0 0 0 16,0 0 2 0,0 0-2-16,0 0 0 0,0 0-6 15,0 0 6 1,0 0 1-16,0 0 1 0,0 0-4 15,0 0 5-15,0 0-1 16,0 0-2-16,0 0 2 16,0 0 0-16,0 0 2 0,0 0-1 15,0 0-6 1,0 0 5-16,0 0-5 0,0 0 3 16,0 0-7-1,0 0 7-15,0 0 0 0,0 0 1 16,0 0-3-1,0 0 4-15,0 0-2 0,0 0 0 16,0 0-6-16,0 0 6 16,0 0 0-16,0 0 3 15,0 0-7-15,0 0 8 16,0 0-2-16,0 0-2 16,0 0-1-16,0 0 1 15,0 0 2-15,0 0 1 16,0 0-6-16,0 0 6 15,0 0-1-15,0 0-2 0,0 0 0 16,0 0 0-16,0 0 2 16,0 0 2-16,0 0-8 15,0 0 8 1,0 0-2-16,0 0-2 0,0 0-4 16,0 0 4-16,0 0 1 15,0 0 0-15,0 0-2 16,0 0 2-1,0 0-1-15,0 0 0 0,0 0-5 16,0 0 5-16,0 0 3 0,0 0-1 16,0 0-4-1,0 0 4-15,0 0-2 0,0 0 0 16,0 0-6 0,0 0 6-16,0 0 0 0,0 0 2 15,0 0-4 1,0 0 4-16,0 0-2 0,0 0 0 15,0 0-2-15,0 0 2 16,0 0 0-16,0 0 0 16,0 0-1-16,0 0 2 15,0 0-1-15,0 0 0 16,0 0-5-16,0 0 5 16,0 0-1-16,0 0 2 15,0 0-3-15,0 0 5 0,0 0-3 16,0 0 0-1,0 0-4-15,0 0 4 16,0 0 0-16,0 0 0 0,0 0 0 16,0 0-10-1,0 0 9-15,0 0 0 16,0 0 1-16,0 0 4 16,0 0-4-16,0 0 2 15,0 0-2-15,0 0 1 16,0 0 5-16,0 0-6 0,0 0 2 15,0 0-2-15,0 0 0 16,0 0 3-16,0 0-6 16,0 0 4-16,0 0-1 15,0 0 0-15,0 0-4 16,0 0 4-16,0 0 1 16,0 0 1-16,0 0-4 15,0 0 4-15,0 0-1 0,0 0-1 16,0 0-1-1,0 0 1-15,0 0 0 0,0 0-1 16,0 0 1-16,0 0 0 16,0 0 1-16,0 0-1 15,0 0-4-15,0 0 4 16,0 0 1-16,0 0 0 16,0 0-2-16,0 0 3 15,0 0 0-15,0 0-2 16,0 0-1-16,0 0 1 15,0 0 3-15,0 0-2 0,0 0-2 16,0 0 2 0,0 0-1-16,0 0 0 0,0 0-3 15,0 0 3 1,0 0 2-16,0 0 0 0,0 0-4 16,0 0 4-1,0 0-2-15,0 0 0 0,0 0-12 16,0 0 9-16,0 0 3 15,0 0 0-15,0 0 3 16,0 0 0 0,0 0 0-16,0 0-3 0,0 0-6 15,0 0 6-15,0 0 1 0,0 0 2 16,0 0-6 0,0 0 6-16,0 2-3 0,0 1 0 15,0-2-1 1,0 2 1-16,0-1 2 0,2-1-2 15,0 1 0 1,-2-2-2-16,0 0 2 0,2 0 0 16,-2 0-7-16,2 0 5 15,0 0 2-15,5 4-14 16,7 1-19-16,1-1-18 0,-4-4-43 16</inkml:trace>
  <inkml:trace contextRef="#ctx0" brushRef="#br0" timeOffset="-126217.45">26487 2476 0 0,'0'0'6'16,"0"0"-1"-1,0 0-4-15,0 0-1 0,0 0 0 16,0 0 0-16,-29 12 0 16,24-10 0-16,1 2 0 15,2-2 0-15,0 0 1 16,0-2-1-16,-1 0 0 15,0 0 0-15,3 0 0 16,0 3 0-16,0-3-1 16,0 1-1-16,0 1-5 15,0 1 7-15,0-3 0 0,0 1 0 16,0 1 0-16,0 1 0 16,0-2-3-16</inkml:trace>
  <inkml:trace contextRef="#ctx0" brushRef="#br0" timeOffset="-125965.77">26487 2476 1 0</inkml:trace>
  <inkml:trace contextRef="#ctx0" brushRef="#br0" timeOffset="-121197.78">24789 413 35 0,'0'0'25'16,"0"0"-16"-16,0 0 14 15,0 0-16-15,0 0 5 16,0 0-3-16,0 0-1 15,-76-5-7-15,61 41 3 16,-6 9-4-16,-6 11 2 16,2 8-2-16,-2 4 4 15,4 1-4-15,7-5 4 0,5-3-4 16,9-5 5-16,2-5-5 16,0-9-3-16,2-7 0 15,14-7 3-15,4-6-4 16,4-3 3-1,5 1 2-15,5-7-1 0,3-3 0 16,9-4 0-16,-2-6 0 16,3 0 13-16,-3 0-10 15,-4-9-3-15,-6 0 3 0,-6-1 5 16,-3 2-8 0,-9 2-3-16,-3-2 2 0,-7-1-8 15,-6 0-21 1,0-5-79-16</inkml:trace>
  <inkml:trace contextRef="#ctx0" brushRef="#br0" timeOffset="-120947.34">24760 1030 150 0,'0'0'20'16,"0"0"-9"-1,0 0-10-15,0 0-1 16,0 0 10-16,0 0-2 0,18-6-7 16,-5-4 0-1,2-2 0-15,6-2 3 0,3-3-4 16,8-4-4 0,5-5 3-16,1-4-6 0,3-1-28 15,-4-5-7 1,-12 3-41-16</inkml:trace>
  <inkml:trace contextRef="#ctx0" brushRef="#br0" timeOffset="-120707.39">24633 821 112 0,'0'0'8'16,"0"0"-8"-1,118-109-1-15,-69 68 1 0,2 1 7 16,1-3-5-16,-1 0 2 0,-6 3-3 16,-8 6 3-1,-8 9-4 1,-8 12 1-16,-4 3-1 0,-1 8 0 16,-3 2-18-16</inkml:trace>
  <inkml:trace contextRef="#ctx0" brushRef="#br0" timeOffset="-118327.34">31895 5091 114 0,'0'0'11'0,"0"0"33"16,0 0-21-16,0 0 3 15,-127-105 5-15,98 90-1 16,2 1-14-16,0 8 6 0,4 2-16 16,1 4 7-1,-4 1-13-15,-3 26-2 16,-7 13 2-16,0 8 0 15,1 6 0-15,8 7-1 0,9 3 1 16,11 4-2-16,7 2 2 16,0-2-8-16,10-2 8 15,16-7 0-15,3-8-1 16,7-2 1-16,2-7 0 16,1-10 0-16,2-6 0 15,1-10-10 1,-2-10 10-16,-5-6 4 0,4 0-4 15,3-11 0-15,10-26 8 16,6-13 3-16,-3-5-10 16,-4-1 3-16,-13 4-3 15,-9 4 4-15,-11 0-3 16,-7 2-4-16,-2-2 4 16,-9 2 3-16,0 0 1 15,0 5-1-15,-22 3-3 16,-11 1-2-16,-8 6-1 15,-8 1-4-15,-9 3-2 0,-2 7 7 16,0 1 0 0,-5 7-7-16,3 1 7 0,2 11 2 15,6 0-2-15,12 0-2 16,13 15-8-16,9 5 9 16,13 1-4-16,7 4-8 15,0-3 6-15,27 0 7 16,13 1-8-16,7-6 0 15,4 1 8-15,0-2 1 16,-1 2 1-16,-4-1 0 0,-2-3-2 16,3-6 0-16,7-8-1 15,9 0 0 1,5-14 2-16,3-15 10 0,1-1-11 16,-7 0-18-16,-17-4-77 15</inkml:trace>
  <inkml:trace contextRef="#ctx0" brushRef="#br0" timeOffset="-114307.46">26614 2279 18 0,'0'0'17'0,"0"0"2"16,0 0-11-1,0 0-7-15,0 0 0 0,0 0 2 16,0 0-2-16,-7-35 10 16,5 35-8-16,-2 0 9 15,-1 0-7-15,3 0-3 16,-3 0 14-16,3 0-8 16,2 0-7-16,0 0 6 15,0 0-4-15,0-5 15 16,-2 1-2-16,-1 1-7 15,1-2-2-15,0 4 0 16,0-1-6-16,2 2 4 16,-2 0-4-16,2 0 7 15,-2 0-7-15,2 0 2 16,0 0-3-16,0 0 1 16,-2 0 0-16,-1 0-2 15,-2 3 2-15,1 5 0 0,-5 3-1 16,-2 7-2-1,-7 6 2-15,-4 8 0 0,-4 11 1 16,-1 7-2-16,-4 3 2 16,2 4-1-16,2-3 0 15,2-7 0-15,5-8 0 16,5-8 0-16,4-12 2 16,1-1-4-16,4-5 4 15,-3-2-2-15,5-3 0 16,-2-2-1-16,6-2 1 0,-2 0 1 15,0-2 1-15,2 0-4 16,-2 0 4-16,2-2-1 16,0 0-1-16,0 0 0 15,0 0 0-15,0 0 3 16,0 0-1-16,0 0-4 16,0 0 4-16,0 0-5 15,0 0-11-15,0 0-45 0,0 5 43 16,0-4-60-1</inkml:trace>
  <inkml:trace contextRef="#ctx0" brushRef="#br0" timeOffset="-113104.02">26242 2352 42 0,'0'0'31'0,"0"0"-18"15,0 0-4 1,0 0 2-16,0 0-9 0,0 0 22 16,-19-78-11-1,19 71-10-15,-2 6-3 0,2 1 8 16,0 0-1-1,0-2-3-15,0 2-2 0,0 0-1 16,0-4-1-16,0 4 3 16,0-3-2-16,-2-1 4 15,0 3-1 1,0-2 11-16,-3 2-6 0,3-1 3 16,0 0 1-16,0 2-10 0,0 0 6 15,0 0 1 1,2 0-7-16,0 0-2 15,0 0-1-15,-3 0 8 16,3 0-8-16,0 0-5 0,0 0 1 16,0 0 0-16,0 0 0 15,0 0 3 1,0 2 1-16,0 9 0 0,5 3 0 16,3 4 0-1,5 5-4-15,-1 1 4 0,1 3 0 16,-1 2 2-1,-4-1-1-15,1 2 4 0,1-2-5 16,1-4 2-16,-3-2-2 16,1-4 4-16,0 0-4 15,0-1 0-15,0-2 1 16,0 3-1-16,2 0 0 16,0 5 1-16,3-1-1 15,-1 1 1-15,1-2-1 16,-4 0 0-16,-1-4 1 0,-2-5-1 15,-2-4 0 1,-3-6 0-16,-2 0 0 0,2-2 4 16,-2 0-3-16,0 0 0 15,0 0 0-15,0 0 3 16,0 0 4-16,0 0-1 16,0 0 2-16,0 0-5 15,0 0 1-15,0 0-5 16,0 0 2-16,0 0 0 15,0 0 2-15,0 0-4 16,0-2 8-16,0-8 3 0,0 0 0 16,0 2 3-16,0 0-9 15,-2-2 0-15,-5 0-5 16,-2-3 0 0,0-1 0-16,-5-5 2 0,-1-5-1 15,-1-4-2-15,-1 0 1 16,1 2 0-16,3 3 0 15,2 1-3-15,1 6 3 16,2 2-1-16,1 0 1 16,1 4 0-16,1 3 1 0,2-4 0 15,1 5-1 1,0 0 4-16,0 0-4 0,0-1 1 16,0 1-1-1,-3-1 0-15,1 1 0 0,2 2 0 16,0-4 0-1,0 4 0-15,-2 0 0 0,4 0 1 16,0 2-1-16,-2 0 0 16,0-2-2-16,2-1 2 15,-2 4 0-15,0 0 0 0,0-2 0 16,-3 3 1 0,5 0-1-16,-2 0 0 15,2 0 1-15,0 0-1 16,-2 0 0-16,2 0 0 15,0 0 0-15,0 0 0 0,0 0 0 16,-2 0 0 0,2 0-7-16,0 8-2 0,0 4-33 15,11 4-43 1,9 2 11-16</inkml:trace>
  <inkml:trace contextRef="#ctx0" brushRef="#br0" timeOffset="-103737.83">25729 12028 3 0,'0'0'10'16,"0"0"2"-16,0 0-4 16,0 0-5-1,-117 28-3-15,98-25 1 0,13 0-2 16,4-3 0 0</inkml:trace>
  <inkml:trace contextRef="#ctx0" brushRef="#br0" timeOffset="-87607.48">26529 2450 14 0,'0'0'4'0,"0"0"13"16,0 0-11-16,0 0 1 0,0 0 0 16,0 0-3-1,0 0 3 1,0 0 5-16,-26-56-3 0,26 56-9 16,0 0-2-1,0 0-4-15,0 0 5 0,0 0-2 16,0 0 3-16,0 0 0 15,0 0 1-15,0 0-1 16,0 0 0-16,0 0 5 16,0 0 2-16,0-2-6 15,0 0 3-15,0-2 0 0,0 0 2 16,0 2-4 0,0-2-1-16,0-1 1 15,0 3 3-15,0-7-2 0,-5-1 0 16,0-4-2-16,-1 2 9 15,-1 0 10-15,1 2-10 16,0 2-3-16,2 0 6 16,-2-1-12-16,1 3 14 15,-1 2 3-15,-1 1-11 0,2-1-3 16,1 1-4 0,0-1 4-16,-3 0 1 0,-5 1-4 15,4-1 1 1,-3 1 1-16,-3 2 10 0,3-4-7 15,-2 1-5 1,-3 2 1-16,3 1 5 0,-5 1-7 16,1 0 2-16,-2 0-2 15,3 0 3-15,6 0 1 16,-1 0-1-16,1 3-3 16,-1 7 1-16,1 4-1 15,-4 7 0-15,-4 7 0 0,2 8 3 16,-1 0-3-1,1 0-1-15,3-2 1 16,-3-7 2-16,3 3-2 0,-5-3 0 16,3-3 0-16,-3 6 1 15,-3-2-1-15,2-3-1 16,3-3 1 0,3-6 2-16,4-4-2 0,4-1 0 15,3 8 0-15,-3 7 0 16,1 8 0-16,-2 8-3 15,3 4 3-15,1 0 0 0,0 1 1 16,0-4-2 0,-3 0 2-16,0-6 0 0,3-6-1 15,0-7-1 1,2-4 1-16,0 0 0 0,0 0-2 16,0-1-2-1,0-2 1-15,11-3 1 0,-2-1 1 16,2-4 0-1,0-2 1-15,1 0 0 0,-2 0 0 16,4-2 0-16,1 4 0 0,2-1 2 16,4-1-2-1,0 1-2-15,5 2 2 16,-1-2 0 0,-1-4 0-16,1-2-1 0,-3-2 1 15,-2 0-1-15,0 0-2 16,-2 0 3-16,-3 0 0 15,3 0 1-15,-2 0 2 16,0 0-6-16,2-6 6 16,-3 1-2-16,1-4-1 0,-3 1 1 15,0-2-1-15,-3 2 0 16,-2 2 1-16,-1-2-1 16,1-2 0-1,4-4 6-15,3-4-3 0,1-4-3 16,-3 0 3-1,3 4-1-15,-3-2 0 0,1 0-4 16,-1 3 4-16,-4 4 0 0,0-1-2 16,-2-3 0-1,1-2 0-15,1-3 1 16,3 0 0-16,-4-2-2 16,1-1 2-16,1 2 1 15,-2-4-2-15,1 4-3 16,-5 1 3-16,2 1 4 15,-2-1-4-15,0-4 1 16,0-6 0-16,1 1 0 16,-1-2-1-16,-2 4 1 15,0 5-1-15,2 7 3 0,-2 0-3 16,-2 10 0-16,0 3 0 16,2-2 1-16,-2 1-1 15,0-1 0-15,0 1 0 16,0-4 1-16,0 0 0 15,0-6-2-15,0-6 2 16,0-2 3-16,0-1-4 16,0 0 0-16,0 4 0 0,0-2 4 15,0 4-3-15,0 2-1 16,0 2 2 0,-2 7 6-16,0-6-8 0,2 5 1 15,-4 4-1 1,2-2 2-16,0 6-1 0,0-5-1 15,0-1 2-15,0 0 3 16,-1 1-2-16,1-4-2 16,-2 4 0-16,0-3 1 15,-4 0-1-15,4-1-2 16,-3 2 2-16,-1-1-1 0,1-1 0 16,-2 4 0-1,2-1 0-15,-1-1 4 0,3 4-3 16,-2 0-1-1,0 1 1-15,5-1 4 0,-2-1-5 16,0 1 0-16,1-2 0 16,-1 2 1-16,2 3 1 15,-1-2-4-15,-1 1 4 16,-3-2-2-16,1-1 0 16,-1 0-3-16,-2 0 3 0,0 1 1 15,2 0-1 1,1 1-1-16,2 1 1 15,0 1 6-15,4 0-6 16,-2-2 0-16,0-1 0 0,-2 3 1 16,2-1 0-16,0-2-2 15,-1 1 2-15,1 0 1 16,0 0-2-16,0 2-2 16,0 0 2-1,2 0 1-15,-2 0-1 0,2 0 0 16,0 0 0-16,0 0 2 15,-3-1-2-15,0 1-2 16,1-3 2-16,0 2 1 0,0 1-1 16,2 0 0-1,0 0 0-15,0 0 1 0,0 0-1 16,0-3-2 0,0 1 2-16,0 2 0 0,0 0 1 15,0 0-2 1,0 0 2-16,0 0-2 0,0 0 1 15,0 0-6-15,0 0 4 16,0 0-12-16,0 14-39 16,0 21 11-16,0 12 15 15,4 14-27-15,6 1-10 16,-4-11-30-16</inkml:trace>
  <inkml:trace contextRef="#ctx0" brushRef="#br0" timeOffset="-83503.79">26472 2377 7 0,'0'0'5'0,"0"0"-4"0,0 0 0 15,0 0-1 1,0 0 2-16,0 0-2 0,0 0 0 15,-21 0-3-15,17 0 2 0,-8 21 0 16,-3 7 2 0,-7 9 1-16,-5 4 3 0,0 1 1 15,1 0-3 1,-1-2 0-16,2-1 1 0,1-4-4 16,3 1 0-1,6-9 0-15,4-3 2 0,6-4-2 16,5-4 0-1,0-3-1-15,0-6 0 0,7-1-5 16,6-4-7 0,-2-2 4-16,-3 0 2 0,-4 0 7 15</inkml:trace>
  <inkml:trace contextRef="#ctx0" brushRef="#br0" timeOffset="-82791.57">26266 2516 3 0,'0'0'7'0,"0"0"-1"15,0 0 13-15,0 0 15 16,0 0 2-16,0 0-27 16,-4 0-7-16,4 0-2 15,0 8-4-15,0 6 4 16,0 2 0-16,0 0 4 15,0-2-4-15,0-2 1 16,0-1-1-16,2-1 2 0,0 0-2 16,-2-5-3-16,0 2 3 15,0-5 0-15,0-1 1 16,0-1 0-16,0 3 1 16,0-3 0-16,0 0-2 15,0 0 0-15,0 0-2 16,2 0 2-16,-2 0 0 15,0 0 0-15,0 0 0 16,0 0 3-16,0 0-3 16,0 0 0-16,0 0-1 0,0 0 1 15,3 0-5-15,1 1 1 16,0 2 4 0,-2-1 0-16,4-2 1 0,-2 1 1 15,3 1-2-15,-3 1 3 16,0 3-3-16,3 0-1 15,2 2 0-15,0 2 1 0,-1 2-3 16,2-4 3 0,-3 0 0-16,-3 0 2 0,0 0-2 15,0 0-2 1,-1-2 2-16,1 1 0 0,-2 2-1 16,3 1 1-1,0 0-6-15,-1 0 2 16,3 0-2-16,-1 0-29 15,-2-2-1-15</inkml:trace>
  <inkml:trace contextRef="#ctx0" brushRef="#br0" timeOffset="-82177.78">26099 2005 0 0,'0'0'9'0,"0"0"-7"15,0 0-2-15,0 0 2 16,0 0 4-16,0 0 8 0,-61-44-6 16,49 40-6-16,-1 2 16 15,1-1-17-15,5 3-1 16,3 0 0 0,2 0 0-16,0-1 0 0,2 1-1 15,0 0 1-15,0 0-11 16,0 0-28-16,4 0 28 15</inkml:trace>
  <inkml:trace contextRef="#ctx0" brushRef="#br0" timeOffset="-81987.58">26099 2005 14 0</inkml:trace>
  <inkml:trace contextRef="#ctx0" brushRef="#br0" timeOffset="-81772.82">26099 2005 14 0,'-92'-134'12'0,"92"134"-12"0,0-2-10 0,0 2 3 0,0 0 3 0,0 0 4 0,0 0 2 15,0 0 9-15,-4 0 27 16,-7-2-5-16,0-1-19 16,-3-1-7-16,-1 2-7 15,1 2 4-15,4-1 1 16,5 1 1-16,3-2-6 16,2 2 0-16,0 0 0 15,0-3-1-15,0 3 0 16,0 0 0-16,0 0-3 0,0 0 3 15,0 0-6-15,2 0-31 16,13 3 21-16,8 5-19 16</inkml:trace>
  <inkml:trace contextRef="#ctx0" brushRef="#br0" timeOffset="-81244.09">26256 2450 25 0,'0'0'0'0,"0"0"-6"15,0 0-13-15</inkml:trace>
  <inkml:trace contextRef="#ctx0" brushRef="#br0" timeOffset="-81157.97">26256 2450 0 0,'2'0'16'0,"-2"0"-2"15,0 0-14-15,4 0-13 16,7 0-4-16</inkml:trace>
  <inkml:trace contextRef="#ctx0" brushRef="#br0" timeOffset="-80377.69">26500 2408 4 0,'0'0'3'15,"0"0"4"-15,0 0 3 0,0 0-4 16,0 0-3-1,0 0-2-15,87-108 0 0,-71 87 1 16,-3 4-2 0,-1 1 2-16,-4-3 2 0,3-1 8 15,-1-2 9-15,0-4-8 16,-1 2-2-16,-3 6-1 16,2 0-6-16,-2 7 0 15,-1 5 0-15,-3 1-4 16,2 3 0-16,3-2 1 15,7 0-2-15,1-2 1 0,5 4-2 16,-2 2-2-16,0 0-6 16,0 0-33-1,-5 0-4-15</inkml:trace>
  <inkml:trace contextRef="#ctx0" brushRef="#br0" timeOffset="-79843.49">26752 2077 1 0,'0'0'9'15,"0"0"-5"-15,0 0 1 16,0 0 0-16,0 0-5 16,0 0-2-16,51-25 0 15,-49 25 2-15,0 0-2 16,-2 0 2-16,0 5 6 16,0 5 0-16,0 5-6 15,-2 2 7-15,-7 3-5 0,-4-1 1 16,2-4-3-16,0-2 0 15,0-2 1-15,-3 1 3 16,1 5-3-16,-1 1 0 16,6 2-1-16,1-4 1 15,5 0-1-15,2 0-2 16,0-2 1-16,0 0-4 0,0-5-9 16</inkml:trace>
  <inkml:trace contextRef="#ctx0" brushRef="#br0" timeOffset="-77424.73">27530 1871 6 0,'0'0'16'0,"0"0"-9"0,0 0-1 16,0 0 2-1,0 0 2-15,0 0 3 16,-3-8-1-16,3 8 3 15,-2 0 4-15,-2-3 1 16,-1 1-1-16,-2-1-4 0,1-1 0 16,-1 2-2-1,3-1-1-15,0 2-7 0,-4 1-2 16,6-3 3 0,-2 3-5-16,-3 0 6 0,1 0-6 15,-8 0 1 1,-6 3-1-16,-6 15 0 0,-10 10 3 15,-5 6-4-15,1 4 3 0,1 4 1 16,-2-3-4 0,1-1 2-16,0-5 1 0,7-7-3 15,0-4 4 1,1-2 1-16,-2 0-3 0,1 6-2 16,2-3 1-1,7-8 0-15,8-5 1 16,9-5 1-16,3-4-3 15,2 2 0-15,0-3 0 16,-1 0 0-16,3 0-3 16,0 0 1-16,0 0 0 0,0 0-10 15,0 0 1-15,0 0-2 16,0 0-2-16,0 0 2 16,7 0 1-16,8 0-5 15,8 0-3-15,6-15-9 16,4-7-9-16,0 0-6 15</inkml:trace>
  <inkml:trace contextRef="#ctx0" brushRef="#br0" timeOffset="-76907.81">27231 1820 17 0,'0'0'33'16,"0"0"-11"-16,0 0-1 15,0 0-2 1,0 0-8-16,0 0 2 0,-40-51 11 16,38 48 3-16,-3 3-7 15,3 0-8-15,-3 0-4 0,5 0-2 16,0 0-1 0,0 0-1-16,0 0-2 0,0 0-1 15,0 0-1 1,0 0 0-16,0 0-1 0,0 7-1 15,3 4 2 1,6 6 0-16,-1 2 0 0,-1 3 0 16,0 0 0-16,-2 3 0 15,-1-3 2-15,0-1-1 16,-2-1-1-16,3 1 6 16,-3-3-5-16,0 0 0 15,2 2 1-15,6-3-2 16,-1 4 2-16,-1-3-2 15,2-4 0-15,-4-2 0 16,-1-4 0-16,-1 0 1 0,-2-3-1 16,-2-4 1-1,0 1 0-15,0 1-1 16,2 0 1-16,-2 1-1 16,2 2 0-16,1-2 0 0,0 0 0 15,3 4-2-15,1-2-2 16,3 3-4-16,4-2-14 15,-1 2-28-15,1-1-3 0,-3 2-12 16</inkml:trace>
  <inkml:trace contextRef="#ctx0" brushRef="#br0" timeOffset="-75341.83">27581 1932 6 0,'0'0'6'0,"0"0"-1"0,0 0-5 15,0 0 0 1,0 0-1-16,0 0-2 0,22-5 1 16</inkml:trace>
  <inkml:trace contextRef="#ctx0" brushRef="#br0" timeOffset="-75077.52">27581 1932 24 0,'-109'19'15'0,"109"-19"-15"0,0-2-1 16,0-1 1 0,0 3 0-16,0-1 1 0,0 1-1 15,0 0 3 1,2 0-3-16,9 0-4 0,7 0 4 16,4 0-1-1,-2 0-25-15</inkml:trace>
  <inkml:trace contextRef="#ctx0" brushRef="#br0" timeOffset="-74274.64">27538 1951 9 0,'0'0'16'16,"0"0"9"-16,0 0-16 15,0 0 0-15,0 0 8 16,0 0-2-16,-48-28-2 16,43 26 3-16,5 0-12 15,-3 2 4-15,3 0-1 0,0 0-4 16,0 0 3-16,0 0-2 16,0 0-3-16,0 0-2 15,-2 0 2-15,2 0 2 16,-2 0-3-16,2 0-4 15,-2 0 3-15,2 0-1 16,0 0 1-16,0 8 1 16,0 6 0-16,0 3 6 0,0 6-6 15,14 1-1-15,1-2 1 16,3 0 0-16,-3-4 0 16,-1 0 0-16,-3-4 0 15,-2-4 3-15,-5-2-3 16,-2-2-2-16,1-3 2 15,-3-2 2-15,0-1-1 16,0 0-2-16,0 0 2 16,0 0 1-16,0 0-2 0,0 0-2 15,2 0-4 1,1 0 6-16,-1 0 0 0,2 0-3 16,2 3 6-1,-1-1-2-15,-3 1-1 0,-2 6 0 16,2-2 0-1,-2 5 2-15,5 8-2 0,0 6 5 16,3 9-5-16,3 4 2 16,1-2-2-16,-1-5 0 15,-1-4 0-15,-2-8 3 16,-4 0-3-16,-4-2 1 16,0 2 0-16,0 4 0 15,0 2 2-15,0 0-1 16,0-6 3-16,0-8-3 15,0-5-2-15,0-6 0 0,0-1 0 16,0 0 1 0,0 3-1-16,0-3 0 0,0 0 4 15,0 4-1 1,0 6-1-16,0 0-2 0,0 3 0 16,7 1 0-1,1 0-2-15,0-2-5 0,3-3 5 16,-5-1 1-1,0-2-8-15,4 2-6 0,-3 3-5 16,3 6-3-16,4-1-45 16</inkml:trace>
  <inkml:trace contextRef="#ctx0" brushRef="#br0" timeOffset="-73776.88">28269 2926 1 0,'0'0'2'15,"0"0"-4"-15,0 0 1 0,0 0 1 16,0 0 0-16</inkml:trace>
  <inkml:trace contextRef="#ctx0" brushRef="#br0" timeOffset="-73687.84">28269 2926 4 0,'23'7'8'16,"-23"-14"4"-16,0-6-5 16,0-2 0-16,2-1-7 15,13-3-13-15,-1 2-12 16</inkml:trace>
  <inkml:trace contextRef="#ctx0" brushRef="#br0" timeOffset="-73267.81">28425 2775 17 0,'0'0'45'0,"0"0"-33"16,0 0 5-1,0 0-3-15,0 0-8 0,0 0 5 16,-24-23 8 0,8 23 22-16,-8 0-29 0,-5 27 9 15,-7 17-18 1,-5 10 1-16,4 2-4 0,3-6 2 15,5-7-2 1,5-13 3-16,2-4-3 0,2-4 2 16,1-3-2-16,2 4 5 0,3-3-5 15,1 0-2 1,3 1 2-16,0-4 0 16,6-1 0-16,1-4-1 15,3-5-1-15,0-3 1 0,0-3 1 16,0-1-3-1,0 0 0-15,0 0-3 16,0 0-28-16,0 0-16 0,0 0-10 16,3 0 19-1</inkml:trace>
  <inkml:trace contextRef="#ctx0" brushRef="#br0" timeOffset="-72825.91">28191 2628 33 0,'0'0'30'0,"0"0"-27"16,0 0-3-16,0 0 0 15,0 0 2-15,0 0-1 16,0 33 11-16,7 1 1 16,6 9-2-16,3 2 12 0,2 1-10 15,0 1 2 1,1-6-4-16,0-5 3 0,-1-6-3 16,-3-3-3-16,-4-8 3 15,-4-2-6-15,-3-6-3 16,-1 1 4-16,-3-8 2 15,0 2-2-15,0-3 3 16,0 1-4-16,0 4 1 16,0-2-6-16,2 2 0 15,0 0 0-15,-2-3 0 16,0 0-1-16,0 3-2 16,0 12-11-16,-29 10-17 15,-29-5-125-15</inkml:trace>
  <inkml:trace contextRef="#ctx0" brushRef="#br0" timeOffset="-71779.76">26518 2857 4 0,'0'0'21'16,"0"0"-13"-16,0 0-3 15,0 0-5-15,0 0 0 16,0 0 0-16,-2-2-1 16,2 2 1-16,0-4 0 15,6-1 0-15,6 4 0 16,-3 0 0-16,-5 1 2 0,-2 0-2 15,-2 0 0-15,0-3 2 16,0 3 4-16,0 0-6 16,0 0 0-16,0 0 1 15,0 0 0-15,2 0-1 16,-2-2 0-16,2 1 0 16,3-4 1-16,-1 1 0 15,1 2-1-15,0-2 0 16,-5 2 2-16,0 2 4 0,0 0 27 15,0 0-15 1,0 0-11-16,2 0-7 0,-2 0 1 16,0 0-1-16,0 0 8 15,0-2-1-15,0 2-5 16,0-2 1-16,0 2 0 16,0 0-3-16,0 0 0 15,0 0-3-15,2 0 3 0,2 0-3 16,3-2 0-1,7 0-7-15,-1-2-25 16,3 4-14-16</inkml:trace>
  <inkml:trace contextRef="#ctx0" brushRef="#br0" timeOffset="-71253.88">29709 2865 10 0,'0'0'15'0,"0"0"-7"15,0 0-8-15,0 0-7 16,0 0-2-16,0 0 4 0,51 0 2 16,-22 12-6-1</inkml:trace>
  <inkml:trace contextRef="#ctx0" brushRef="#br0" timeOffset="-69969.83">29510 2376 29 0,'0'0'25'16,"0"0"7"-1,0 0 1-15,0 0-7 16,0 0-3-16,0 0-10 15,0 0 0-15,-31-6 7 0,6 18-8 16,-15 26-7-16,-18 18-2 16,-13 10 1-16,5-4 2 15,10-9-6-15,11-11 3 16,9-6 3-16,3-6-5 16,4-1 0-16,4-6 1 15,8-5 0-15,6-2-2 16,-1-2-4-16,8-2 4 15,4-4 0-15,0 1-8 0,0-2-11 16,4-1 11 0,10 3-18-16,-3-6-7 0,0-3-5 15,-2 0 16-15,0 0-1 16,2-7 7-16,5-7-36 16</inkml:trace>
  <inkml:trace contextRef="#ctx0" brushRef="#br0" timeOffset="-69357.81">29127 2514 1 0,'0'0'15'15,"0"0"7"-15,0 0 1 16,0 0-6-16,0 0-2 16,0 0-9-16,-18-12 6 15,16 12 3-15,2 0-4 0,0 0-1 16,0 0-3 0,0 0-1-16,0 0 2 15,0 0-2-15,0-1 1 16,0 1 6-16,0-3-1 0,0 3-2 15,0 0-1-15,0 0 0 16,0 0-9-16,0 0-1 16,0 0-1-16,0 0 0 15,20 10 2-15,7 6-1 16,2 4 1-16,2-4 3 16,-2 2-3-16,-1 0-2 15,-1-1 2-15,0-2 3 16,-2 2-2-16,0-4-2 15,-6 2 2-15,1-3 1 16,-4-3-2-16,-3-1 0 0,-2-2 0 16,-1-1 3-1,-4 1-3-15,-1-4 0 0,1 2 0 16,2-2 1 0,-4 2-1-16,0 0 0 0,-2-1 0 15,3 0 2 1,-3 0-2-16,2-1 0 0,-2 1 0 15,0-1 0-15,-2-1 0 16,3-1-3-16,0 0 0 16,-1 0-1-16,2 3-18 0,0 1-21 15,3 4-18 1,-1 0-7-16</inkml:trace>
  <inkml:trace contextRef="#ctx0" brushRef="#br0" timeOffset="-67396.59">30960 4141 11 0,'0'0'8'16,"0"0"10"-16,0 0-14 0,0 0 8 16,0 0 7-1,0 0-16-15,0-90 10 16,-4 71 9-16,-2 1 0 0,-3-2-16 15,-3 0 4 1,-1-1 11-16,-7 0 5 0,-5 2-9 16,-4-2-14-16,-2 7 4 15,-2 0 5-15,-3 2-9 16,-4 2-2-16,-2 6 9 16,-9 4-6-16,-3 0-2 15,0 2 1-15,8 21-3 16,8 2 4-16,3 11-4 15,3 6 0-15,1 6 1 16,3 1 3-16,3-8-4 0,2 0-2 16,5-4 2-16,3 0 2 15,1 1-1-15,-1 3-2 16,4 3 2-16,-3 3 0 16,6-4-1-16,1-8-2 15,5-3 2-15,2-2 0 0,0-3-4 16,0 1 2-1,2-2 0-15,11 0 2 16,3-1 0-16,1 4 0 0,2 1 0 16,0-2 1-1,4 2-1-15,-1-4-1 0,-1-2 1 16,-2-1 0-16,-1-6 0 16,2-3-3-16,0-4 1 15,0 1 1 1,5-1 2-16,1-2-1 0,3 0 0 15,0-2 1-15,7-5 2 16,2 2-2-16,2-3 0 16,-2 0 0-16,-3 0-1 0,4-4 0 15,-2-8 1 1,5-4 4-16,3-6 0 0,2-3-4 16,0-1 4-1,-3-2 5-15,-2 0-2 0,-5 3 2 16,-8 4-2-1,-10 3 6-15,-9 8-8 0,-4 2-5 16,-4 0 8-16,5-8-3 0,-1-6-5 31,1-6-2-31,0 0 2 0,0-2 1 16,-3-2-2-16,0-1 1 16,1 1-1-16,-1-1 4 15,1 0-3-15,-3 3-2 16,0-2 2-16,-2 2 4 15,0 0-5-15,0-3 1 0,0 4 0 16,-4 1 6 0,-8 0-6-16,4 4 0 0,-3 0 0 15,1-1 4-15,2 3-5 16,-3-3 0-16,-3-2 0 16,-1 1 2-1,-3-3 2-15,-3-2-7 0,0 7 7 16,0 0 1-1,6 4-1-15,-1 4-4 0,3 1 1 16,-3 2 1-16,3 3-1 0,-5-7-1 16,-1 5 0-1,-4-3 4-15,-2-1-3 16,-2 4 0-16,5-1 3 16,7 5-2-16,4 2-1 0,4 5-2 15,2-2 2 1,5 3-4-16,0 0 1 0,0 0-30 15,0 0-42-15,9 23-42 16,-9-6-32-16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13:33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10721 7710 3 0,'0'0'4'16,"0"0"1"-16,0 0 13 0,0 0 3 15,0 0-4-15,0 0 0 16,0 0 5-16,0 0-3 16,0 0-13-16,0-72-3 0,0 72 9 15,0 0-5 1,0 0-4-16,-2-2-2 16,2 2 1-16,0-3 1 15,-2 2 3-15,-1-1-1 16,3 2 4-16,-2-2 1 15,0 0-4-15,2 2 2 16,-2-4-4-16,0 1 5 16,-4 2 2-16,0-4-5 15,-3 2 4-15,1-1-6 16,-4 2 0-16,-3 0-1 0,-3 0 0 16,0 2 9-1,-4 0-12-15,-1 0 5 16,1 0-5-16,0 0 4 0,2 7-4 15,-1 4-2-15,2 4 2 16,-1 4 5-16,-3-1-5 16,4 4 3-16,-2 2-3 15,-1 0 0-15,4-3 3 16,2 2-3-16,3-4 0 16,5-2 0-16,0-3 0 15,4 1 0-15,0-1 0 0,-1 4 0 16,1 1 1-1,0 3-1-15,-2-1 1 0,4 1-1 16,0-2 0-16,0 2 0 16,0 2 0-16,2-4 0 15,0 0 1-15,0 2-1 16,0 3-1-16,0 0 1 16,0 1 1-16,4-2-1 15,10-1 0-15,1-8 0 16,1 1 0-16,4 0-1 0,2-1 1 15,5 0 0-15,2 2 5 16,0 1-4-16,2 0 0 16,3-1 0-16,-3 6 0 15,2-2-1-15,0 0 1 16,1 1-1-16,1 0 0 16,0-4 0-16,0-1 0 15,5 2 0-15,2-7 2 16,5 0-2-16,2 0 1 15,4 2 0-15,1 4 0 16,2-2 0-16,-2-2-1 0,-2-1 1 16,2-4 1-1,0-1-2-15,-4 1-2 16,0-5 2-16,-1-3 0 16,0-1-1-16,-2 0 1 0,1 0 0 15,4 0 3 1,0 0-3-16,2 0 1 0,2 0 0 15,0 0-1-15,0 0 0 0,-2 0 0 16,-4-4 0 0,0-6 1-16,-2-1-1 15,4-8 1-15,-3 3 2 16,2 2-3-16,0 2 1 0,-1 4-1 16,-6 0 1-1,-6 2 0-15,-3 4-1 16,-6-2-1-16,2 0 1 15,-2-2 0-15,3-8 1 0,-1 2-1 16,2-6 1-16,-2 2 3 16,0-2-4-16,1 1 0 15,-1-2 0-15,0-1 0 16,-2 4 1 0,-4-2-1-16,-3 2 2 0,-3-2-2 15,-4-2 0 1,-2-1 1-16,1 2 1 0,-4-1-1 15,2 0 0-15,-3 0-1 0,-1 3 0 16,-1-2 2 0,-7 5-2-16,0-5 0 0,0 1 0 15,0-6 1 1,0-1 1-16,-9 2-2 0,-2-8 0 16,-3 4 2-1,2-2-2-15,-2 6 1 0,1-2-1 16,0 5 2-1,-3 0 1-15,-3-1-3 16,2 3 1-16,-1-1 1 0,-2-1 0 16,2 4 0-1,1-2 3-15,-3-1 3 0,1 5-6 16,2-3-2-16,-1 1 0 16,1 0 3-16,-4 2-3 15,1 0 0-15,-5 0 0 16,-1 4 0-16,-1 1 0 15,-2 0-1-15,0 3 2 16,-2-2 2-16,0 2-3 16,2-1 0-16,-2 2 0 15,2 3 0-15,2-5 3 0,2 3-3 16,0-1 1-16,2-3 2 16,-4-1-3-16,2 2 0 15,0 0 0-15,1 3 3 16,-2 3-3-16,1-2-3 15,3 3 1-15,-3 0 2 16,5 0 0-16,2 0 1 16,-4 0-1-16,2 0 5 15,-4 3-3-15,-1 1-1 16,-2 0 0-16,-4 2 4 16,-3-1-5-16,-1 1-2 0,-5 0 2 15,-1 3 2 1,-1 1-2-16,3-2 0 0,0 0 0 15,1-2 0-15,1-3 0 16,1 2-2-16,1-5 2 16,-2 0 5-16,4 0-5 0,-3 0 1 15,1 0 1 1,-3 0 0-16,1 0-2 16,-2 0-4-16,6 0 4 15,1 1 0-15,3 4 0 16,8 1-1-16,0 2-2 15,1-2 3-15,5 2 0 0,-3-3-2 16,-2-1 2-16,-4 5 3 16,-5-3-1-16,-3 2-4 15,-1 7 4-15,0-3-2 16,-3 3 0-16,-2-1-3 16,2-1 3-16,1 0 0 15,3 3-4-15,5-4 4 16,5-2 0-16,7-4 4 15,1-5-4-15,7 2 0 0,1-3 0 16,-1 2 1 0,3 0-1-16,-1-2 0 0,1 2 0 15,1-2 1 1,1 0-1-16,2 0-7 0,-2 4-14 16,0 6-32-1,0 6-4-15,2 12-22 0,0-6-10 16</inkml:trace>
  <inkml:trace contextRef="#ctx0" brushRef="#br0" timeOffset="16353.09">10507 8406 4 0,'0'0'0'0,"0"0"-1"0,0 0 1 16,0 0 7-16,0 0-3 16,0 0-1-1,0 0 6-15,0 0-2 0,0-46 1 16,6 42 0-16,6 4-8 16,5 0-1-16,4 0-23 15</inkml:trace>
  <inkml:trace contextRef="#ctx0" brushRef="#br0" timeOffset="20017.7">10405 8520 6 0,'0'0'20'0,"0"0"-7"0,0 0 1 16,0 0-6-16,0 0 7 15,0 0-6-15,-52 6-8 16,44-4 1-16,-1 0 3 16,-1 0 2-16,0 3 3 15,-1-4-4-15,-1 4 8 16,3-4-5-16,1 2-3 16,-2-1 3-16,1-1-1 0,-1 7-7 15,0-2-2 1,-1 0 2-16,3 0 2 0,-4-2-3 15,-1 0 1-15,0-1 0 16,-3-2 5-16,1-1-5 16,-1 0 5-16,-3 0 2 15,2 3 2-15,-1 0-7 16,1-3-2-16,1 5 3 0,1-5 1 16,-2 1-5-1,2 0 1-15,-1-1 0 16,1 0 7-16,-1 0 4 15,3 0-6-15,-3 0 1 16,3 0 4-16,1 0-8 0,2 0 0 16,-1 0-1-16,-3 0 1 15,1 0-3-15,-3 0 0 16,1 0 0-16,-1 0 4 16,3 0-3-16,-3 0-2 15,3 0 2 1,2 0 2-16,-1 0-3 0,4 0-2 15,1 0 2-15,-5 3 2 0,2 1-1 16,1 2-2 0,-3 0 2-16,1-2 0 0,5 3-1 15,-1-3-1 1,2 2 1-16,-1 2 0 0,1 1 0 16,1 5 0-1,0 2 0-15,-1 3 0 0,0 0 0 16,1 2-3-1,2-3 3-15,-3 2 0 0,3 2 0 16,-2 0 0-16,2 4 0 16,-3-5 3-1,1-2-3-15,1-1-3 0,-1-2 3 0,-1-2 3 16,1 0-3 0,2-3 0-16,2 2 0 15,-2-1 1-15,2 2-1 16,-3 4-2-16,1 0 2 0,2-1 0 15,0-3 0 1,0-5 0-16,0 4 0 0,0-5 0 16,0 1 0-16,0 2-5 15,0 1 5 1,7 2 2-16,-1-1-1 16,3 4-2-16,3-3 2 15,-2 2-1-15,4-2 0 16,-1-4-6-16,-2 2 6 0,3-4 0 15,-1 0 0-15,1 0 0 16,1 0 0-16,5 2 0 16,1-2 0-16,3 0 2 15,0 0-1-15,1 0-1 16,0-2 2-16,-2-2-4 16,2 0 5-16,0 0-1 15,2 2-2-15,0 0 1 16,-1 2 0-16,3 1 1 15,0-2-2-15,3 1 0 0,-1-3 0 16,2 1-2-16,0-3 2 16,1 0 0-16,-1 1 0 15,-6-1 2-15,0-1-1 16,-6 0-2-16,2-2 2 16,0 3 1-16,1-2-2 15,0 2-3-15,1-2 3 0,2 2 1 16,-1-3 2-1,6 4-6-15,-3-1 6 0,2 4-2 16,-2-4-1-16,0 2-1 16,0-2 1-16,0 0 1 15,-2 1-1-15,-1-3 0 16,-2-1 0-16,1 0 1 16,-2 0-1-16,-4 3 0 15,-1-3 0-15,3 1 0 16,-2 2 1-16,1-1-2 15,3-2 2-15,4 2 2 0,-1-2-3 16,7 0-3 0,4 2 3-16,2-2 1 15,3 0 1-15,-1 0-4 16,3 0 4-16,-6 0 0 0,-5 0-2 16,-2 0-2-1,-2 0 2-15,-2 0 1 0,5 0-1 16,-1 0 0-1,4 0 0-15,6 0 1 0,-1 0-1 16,2-4-2-16,3-2 2 16,1-1 1-16,-3 1 0 15,-1-1-2-15,-4 1 2 0,-5-3 3 16,-2 1-4 0,-4 2-2-16,-2 1 2 0,-3-2 2 15,0 1-1 1,0 1-2-16,-1-2 2 15,6 1 0-15,4 2-1 0,4-1-2 16,3-2 2 0,-5 2 1-16,-1-2 1 0,-1 0-4 15,-2-2 4 1,-2-1-1-16,-5-2-1 0,-2 2-2 16,-2 2 2-1,-5 0 1-15,1 0 0 0,-3 0-1 16,0 0 0-16,0-2 4 15,0-2-4-15,1-2 1 16,3-2 0-16,1-2 4 16,-1-6-5-16,5 0 3 15,1-4-3-15,-2-3 9 16,4-1 1-16,-1-3-9 16,2-3 2-16,3-4 3 15,2 1-6-15,2 1 1 16,-2 2 0-16,-6 6 3 15,-1 6-4-15,-11 9-1 0,-2 8 1 16,-5 5 3-16,-4 1-3 16,0-1 13-16,0 1 2 15,0-5-4-15,-7-3-6 16,-3-4-5-16,-2-2 1 16,-1-4 0-16,0-2 1 15,-1 3-4-15,-1 2 4 16,1 2 0-16,3 4-2 15,-3-2 0-15,6 6 1 0,-3 0 0 16,-1 0 2-16,3-1-5 16,-1 2 4-16,-4 0-1 15,1-4-1 1,-3 1-2-16,-2-2 2 16,2 2 2-16,1-2 0 0,-5 0-4 15,3-1 5 1,-4 1-1-16,1 1-2 0,0 1 0 15,2-2 0-15,0 0 2 16,-1-1-2-16,0 2 1 16,0 1 2-16,3-2 3 15,-1 3-4-15,-2 1-2 16,1 0 0-16,1 5 0 0,-1-4 2 16,3 0-4-1,-4 2 4-15,4 2-2 0,-5-1 0 16,-1 1 0-1,0-1 0-15,-2 2 3 0,1 0-3 16,-3 0 0-16,3 1 4 16,0-2-3-16,-1 3-1 15,-1-4-1-15,2 4 1 16,-1 0 0-16,3 0 1 16,3 0-2-16,3 0 2 0,1 0-1 15,1 0 0 1,4 0-4-16,-3 0 4 15,-1 0 1-15,-1 0-1 0,-3 0 0 16,-1 0 0-16,-6 7 0 16,1-4 0-16,2 1 0 15,-2-2 0 1,3 0 2-16,0 1-2 0,-1-2 0 16,-3 4 0-16,-1 1 0 15,-3 0 0-15,1-2 0 16,-8 0 0-16,3-1 1 15,-7 5-1-15,-5 0 0 16,-1 1 0-16,-5-1 0 0,3-1 0 16,1 1-1-1,7 1 1-15,5-1 0 0,6-2 0 16,4 0-2 0,8-2 4-16,-1-2-2 15,1-1 0-15,3 2 0 16,-1-1 0-16,0 0 0 15,1 0 1-15,0 2-2 0,-5 0 1 0,-2 0 0 16,-1 2 0 0,-3-2 0-16,-2 2 0 0,6-2 1 15,-4-2-1 1,3 2 0-16,3 0 0 16,-1-2 0-16,0 4 0 15,0-2-3-15,3 0 3 16,1 0 2-16,3-2-2 15,3 2 0-15,-4-1 0 16,1-1 0-16,-1 3 0 16,1-5 0-16,3 1 0 15,-6 2 1-15,5-3-1 16,1 3 0-16,1 0 0 16,0-3 0-16,0 2 0 0,-4-2 0 15,2 0 0 1,-4 2 1-16,0 0-1 15,-3-2 0-15,-1 0 0 0,1 4 0 16,-3-2 0-16,6 0-1 16,0 0 1-16,0 0 1 15,2 0-1-15,-3 2 0 16,1-4 0-16,-3 3 0 16,1-2 0-16,1 2 0 15,-1 1-1-15,2 2 1 16,-3 1-1-16,-3 3 1 15,4-2-2-15,-1-2 2 0,3 0 0 16,0-1 0-16,-1-3 0 16,6 3 2-16,-4 1-2 15,1 2 0-15,0-4-2 16,-2 4 2-16,2 1 0 16,-2-1-2-16,-1-1 2 15,1 1 1-15,-1 0-1 16,1 1 0-16,1 1 0 15,-1-1 0-15,5-2 0 16,-2-1-1-16,4-2 1 0,1 0 1 16,1-3-1-16,-2 3 0 15,1-2 0-15,-4 1 0 16,-2 1 0-16,-3-1 1 16,-3 2-1-16,1-2 2 15,3 1-2-15,0-1 0 16,1-2 0-16,3 2 0 0,3-2 0 15,2 2 0 1,-4-1 0-16,4-2 0 0,-1 2 1 16,1 0-1-1,-2-1-1-15,-2 2 1 0,2-2 0 16,-3 3-2 0,0-1 2-16,2 0 0 0,-2 2 2 15,5-5-2 1,-2 1-2-16,1 2 2 0,0-1 0 15,-1-1 0-15,1 2 0 0,1-1 2 16,2-2 0 0,0 0-2-16,2 0-4 15,-3 0 4-15,3 0 0 16,0 0-5-16,0 0-3 0,0 0-10 16,0 0-15-1,0 0-9-15,11 4-6 16,14 14 9-16,6 6-21 15,-10-8-77-15</inkml:trace>
  <inkml:trace contextRef="#ctx0" brushRef="#br0" timeOffset="22090.01">9025 7185 0 0,'0'0'17'0,"0"0"7"0,0 0-6 16,0 0-7-16,0 0 4 15,0 0-3-15,-58-58 7 16,52 51 6-16,-1 4-3 16,1 0-1-1,1 2-6-15,2-3 1 0,1 4-2 16,0 0-6-16,2 0-1 15,-2 0-7-15,-2 15 0 16,-1 21 0-16,1 15 10 0,0 9-2 16,4 0-3-1,0-5-3-15,0-2 0 0,0-3 5 16,0-4-6 0,0 1 6-16,-3-1 2 0,0 2-1 15,3-2-1 1,0-2-7-16,0-10 3 0,0-6 1 15,0-9-4-15,0-8 0 16,0-2 0-16,6-4 5 16,-4-3-5-16,2-2-3 15,-4 0 3-15,2 0 3 16,-2 0-2-16,0 0-1 0,0 0 1 16,0 0 5-1,0 0-6-15,0 0-2 16,-4-11-5-16,-8-8-13 15,-1-3-13-15,3-1 25 0,-4-2 5 16,5 4 3-16,-3-2 0 16,1 6-3-16,1 3 3 15,0-1 1-15,4 3-1 16,1-3 0 0,-1 4 0-16,1-2 2 0,-4-2-2 15,2 1-2-15,1 3 2 16,2 6 6-1,-1 0-1-15,3 5 1 0,2 0-6 0,0 0 6 16,0 0-6 0,0 0 0-16,0 0 1 15,0 0 2-15,0 0-3 16,0 0-5-16,0 0-3 16,0 14 1-16,0 8 6 15,0 8 1-15,0 1 3 0,0 0 5 16,2 1-7-1,9-7 3-15,-2 0-4 0,2-4 7 16,0-7-7-16,-2 1 1 0,0-8-1 16,0 1 3-1,-5 1-2-15,3-6-1 16,-3-1 0-16,-2-2 5 16,2 0-5-16,-4 0 0 15,0 0 1-15,0 0 14 16,0 0-4-16,0 0 2 0,2 0-3 15,4-9 4-15,3-13-9 16,-1-3-4 0,6 2-1-16,-5 0 3 15,3 6-2-15,-4 0-2 16,-1 5 2-16,-1 1 2 16,-1 4-3-16,0 0-3 0,-1-2 3 15,-4 5 3-15,0-2-1 16,0 2-3-16,0 2 2 15,0-2 2-15,0-3-3 16,0-2-5-16,0-3 1 16,0 0 3-16,0 1-1 15,0 3-11-15,2 7-10 16,5 1-27-16,6 0-46 16,-1 0-30-16</inkml:trace>
  <inkml:trace contextRef="#ctx0" brushRef="#br0" timeOffset="29983.15">8905 8418 14 0,'0'0'19'16,"0"0"-4"-16,0 0 12 16,0 0-7-16,0 0-10 15,0 0 5-15,0 0 3 16,-19-80-2-16,19 80-14 15,0 0-1-15,0 0-1 0,0 0 0 16,0 0-1-16,0 0 0 16,0 0-3-16,0 0 1 15,0 0-3-15,0 5 6 16,0 9 1-16,0 7 7 16,0 7 9-16,0 8-2 15,0 6 14-15,-8 11-23 16,2-2 2-16,-3 2-2 15,3-7 2-15,-2-7-1 16,4-4-7-16,2-3 5 0,-3-4 0 16,3-4-1-16,0-6-3 15,2-5 3-15,-2-7-4 16,2-3 2-16,0-1-1 16,0-2-1-16,0 0 0 15,0 0 3 1,0 0-2-16,-2 0 0 0,-3 0 2 15,-2 0-2-15,-2-2-1 0,1-8-3 16,-6-4-3 0,-1-2 4-16,-2-4-5 0,-2-2 6 15,1-5 1 1,-3 2 2-16,4-1-2 0,1 1-1 16,3 7 1-1,5 4 2-15,0 4-2 16,4 2-2-16,4 4 2 0,0 4 4 0,0 0-4 15,0 0 0 1,0 0-4-16,0 0 3 16,0 7-4-16,0 3-3 15,4 3 8-15,8 7 2 0,5 5-2 16,1 3 0 0,7 4 0-16,0 2 1 0,1-2-1 15,1-4 0 1,2-2 0-16,-5-6 4 15,-1-2-4-15,-4-2 0 0,-3-3 0 16,-5-2 4-16,-1-1-4 16,-6-2-3-16,-2-2 3 15,-2-3 3-15,0-3-2 16,0 0-2-16,0 0 2 16,0 0 2-16,0-5 2 15,0-8-5-15,2-4 5 16,0 1-2-16,1 4-2 15,-3 4 1-15,0 4-2 16,0-1 4-16,0 3-4 16,0-4 1-16,0 0-1 15,0-3 3-15,0 1-3 0,0-2 0 16,-3 0 0 0,1-2 2-16,0 0-2 15,-2-1-2-15,2 7 2 16,2 0 1-16,-3 5-1 15,3 0 0-15,0 1 0 16,0 0 0-16,0 0 0 16,0 0-4-16,0-3 4 0,0-1 0 15,0-2 0-15,0-6-1 16,0 0 1-16,9 0 1 16,-2 2-1-16,-3 2-1 15,0 2 1-15,-2 4 1 16,-2 0 1-16,0 2-4 15,0 0 4-15,0 0 0 16,0 0-1-16,0 0 0 0,0 0 5 16,0 0-1-1,0 0-4-15,0 0 0 0,0-3-1 16,0 2 5-16,0 1-5 16,0 0-1-16,0-2 1 15,0-1 1 1,0 2-1-16,0-1 0 0,0 2 0 15,0 0 2-15,0-3-2 16,0 3-3-16,0-1 3 16,0 1 1-16,0 0-1 15,0 0-1-15,0 0-9 16,0 0-4-16,0 0-10 0,0 0-24 16,0 6-3-1,3 0-7-15</inkml:trace>
  <inkml:trace contextRef="#ctx0" brushRef="#br0" timeOffset="32810.39">10360 9243 0 0,'0'0'18'16,"0"0"-6"-16,0 0-5 0,0 0 0 16,0 0-3-16,0 0-3 15,0 0-1-15,-15 0 0 16,15 0 0-16,0 0 0 16,0 0 0-16,0 0 2 15,0-3 7-15,0 3-8 16,0 0 1-16,0 0 1 15,0 0 0-15,0 0-3 16,0 0 3-16,0 0-3 16,0 0 0-16,0 0 0 0,0 0 0 15,0 0 1 1,0 0-1-16,0 0 1 0,0-2 0 16,0 2 2-1,0 0-3-15,0 0 0 0,0 0 0 16,0 0-2-16,0 0 1 15,0 0 1-15,0 0-3 16,0 0 1-16,0 0 1 16,0 0 1-16,0 0 0 15,0 0 3-15,0 0 3 0,0 0 3 16,0 0-4 0,0 0 2-16,0 0-7 0,0 0-2 15,0 0 2 1,0 0 0-16,0 0 0 0,0 0 0 15,0 0 0-15,0 0 0 16,0 0 0-16,0 0 2 16,0 0-2-16,0 0 0 0,0 0 0 15,0 0 0 1,0 0-2-16,0 0 2 0,2 0 0 16,0 0 0-1,0 0 0-15,-2 0 0 16,0 0 0-16,2 0 0 15,2 0 0-15,4 0 0 0,-2 0 0 16,1 0-9-16,-1 0-4 16,1 0 2-16,2 0-5 15,0 0-3-15</inkml:trace>
  <inkml:trace contextRef="#ctx0" brushRef="#br0" timeOffset="33959.86">8872 9340 48 0,'0'0'8'0,"0"0"-8"16,0 0-2-1,0 0-9-15,0 0 11 0,0 0 0 16,-15-6 4-1,15 6-3-15,0 0 1 0,0 0-2 16,0 0-2-16,0 0 2 16,0 0 1-16,0 0-1 15,0 0 0-15,0 0 0 0,0 0-1 16,0 0 2 0,0 0-1-16,0 0 4 0,0 0 6 15,0 0 1 1,0 0 7-16,0 0-7 0,0 0-4 15,0 0-7-15,0 0-3 16,0 0 3 0,0-2 0-16,0-4 1 0,2-2-1 15,13-4 0 1,3-1-2-16,7-2-16 16,8-3-14-16</inkml:trace>
  <inkml:trace contextRef="#ctx0" brushRef="#br0" timeOffset="57329.7">5643 8272 13 0,'0'0'17'0,"0"0"-5"16,0 0-9 0,0 0 2-16,0 0 1 0,0 0 0 15,0 0 10 1,0 0 3-16,2-89-3 0,-2 89-9 15,0 0 2-15,0 0-9 0,0 0 0 16,0 0 0 0,0 0 0-16,0 0-1 0,0 0 1 15,0 0 4 1,0 0 6-16,0 0-7 0,4 0-3 16,4 0 0-1,3 0 0-15,2 2 2 0,1 4-4 16,1 2 4-1,-6-4 0-15,2 2-2 0,-5-4-2 16,-3 3 2-16,1-3 0 16,-1-1 0-1,1 4 0-15,5 2 0 16,4 4 0-16,1 0 0 0,3 4 2 16,1-4-1-16,1 2 1 15,-2-4-2-15,3 0 0 16,0-1 0-16,0-2 3 15,3-2-3-15,1 1 0 16,-2 0 1-16,3-1 5 16,-3 1-5-16,1-1 2 15,0 2-3-15,4 5 5 0,0-1-5 16,0 0-2 0,2 2 2-16,0 0 1 0,0 0 0 15,0 2-2-15,0 2 2 16,0-2 2-16,0 2-3 15,2-1-3-15,3-4 3 16,-3-1 4-16,0-2-4 16,2-2 1-16,-4-2-1 15,3-2 5-15,-3-2 0 0,-2 0-3 16,-2 0 2 0,4 4 0-16,-2 1-1 0,4-3-2 15,1 7 0 1,-1 1 4-16,0 2-5 0,-4-1-3 15,-2-4 3-15,-3-1 5 16,0-4-4-16,-2-2-1 16,1 0 0-16,-2 0 18 15,-1 0-7-15,3 0-10 16,-4 0 2-16,3 0 2 16,3 0-4-16,-2 0-1 15,6 0 1-15,4 0 2 16,5 0-3-16,-3 0 0 15,4 0 0-15,-6-7 3 0,0-1-3 16,-2-7-1-16,-1-1 1 16,3 1 7-16,4 0-4 15,0 1-1 1,3 2-2-16,4 5 2 16,-1 1-2-16,3 3 0 0,3-1 0 15,-3 2 3 1,5-4-3-16,-7-2-4 0,0 0 4 15,-1 0 4-15,-7 3-3 0,-1-4-2 16,-2 3 2 0,-2-2 0-16,0 2-1 0,0-1-4 15,2 1 4 1,-2-1 3-16,2 1-3 0,3-6 0 16,-1 4 0-1,1-3 2-15,-1 2-2 0,0-2-3 16,-2 1 3-1,3 2 2-15,-3 1-2 0,0-1 0 16,-2 1 0-16,0 1 1 0,-2 2-1 16,-2 0-2-1,-4 0 2 1,2 1 1-16,-1-4 0 0,1-2-2 16,1 3 2-16,2-1 0 0,1 3-1 15,0 4-4 1,0 0 2-16,-4 0 2 0,-4 0-3 15,-1 0 1-15,-3 0 4 16,-1 0 0 0,-1 0-2-16,1 0-2 0,-1 0 2 15,3 0 1-15,-5 0 0 16,-2 0-2 0,0 0 2-16,-2 0 0 15,3 0-1-15,1 0-3 16,3 0 3-16,1 0 1 0,4 0 0 15,3 7-2-15,3-3 1 16,-1 2 0-16,0-4 0 16,-8-2-3-16,-3 0 3 15,-6 0 3-15,-3 0-2 16,-2 0-2-16,-2 0 2 16,0 0 3-16,0 0-4 15,3 0-3-15,0 0 3 16,-1-6 3-16,4-9-2 0,3-1-1 15,-1-2 0 1,2-2 2-16,-1 1-2 0,-3-4 0 16,-2-2 0-16,2 2 9 15,-4 2-7-15,0 4-2 16,-2-1 0-16,0 3 5 16,0 0-5-16,0-1-2 15,0 0 2-15,0-4 9 0,-6 2-5 16,-4-2 0-1,-1-4-3-15,-1 2 5 16,4-1-6-16,-3-1-1 16,-1 4 1-16,1-1 3 0,-4 0-2 15,1 2-2-15,-3 0 2 16,1 3 4 0,-4 2-5-16,0 0 1 0,-4 6-1 15,-1 0 0 1,0 0-1-16,1 2 1 0,-2-2 0 15,-3 2 7-15,-3 0-7 0,-1-2 3 16,-2 0-3 0,-2 2 4-16,2-1-4 0,-3 6 0 15,5 1 0 1,-1-3 2-16,1 3-2 0,2 0-2 16,-3 0 2-1,1 0 3-15,-6 0-1 0,4 0-4 16,-1 0 4-16,1 0 0 15,2 0-2-15,-1 0 0 16,-1 0 0-16,0 0 4 16,2 0-2-16,0 0-2 15,-3 0 1-15,3 0 5 0,-5 0-6 16,3 0 0 0,-4 0 0-16,4 0 2 0,-1 0-1 15,1 0-2 1,-1 0 2-16,1 0 1 0,-4 0-2 15,1 0-2-15,1 0 2 16,1 0 5 0,3-1-4-16,2-5-1 0,2-1 1 15,0 0 5-15,2 3-6 16,-2 1-5-16,0 2 5 16,0 1 0-16,2 0 0 15,0 0-1-15,1 0 2 16,-1 0 5-16,0-4-6 15,0 2-2-15,3-3 2 16,-5 1 4-16,2 1-4 16,0-1 0-16,-4 1 0 15,2 2 2-15,-5 1-2 16,-1 0-4-16,-3 0 4 16,1 0 1-16,-1 0 0 15,2 0-2-15,2-5 2 16,3 0 3-16,2-2-4 15,0 4-3-15,3-4 3 16,-3 1 3-16,-2 0-3 0,0-1 0 16,-4-2 0-16,0 1 1 15,-5 2-1-15,2 2-4 16,-4 3 4-16,0 1 0 16,2 0-3-16,-1 0 2 15,1 1 1-15,7 5 0 16,-1-2 0-16,-1-1-1 15,-1-2 1-15,1 1 3 16,-2-2-3-16,0 2 0 0,-5 4 0 16,-5 4-5-16,-4 5 5 15,2 4-4-15,1 1 4 16,6 1 0-16,3-2 3 16,7 2-6-16,1-3 6 15,7-3-3 1,5 0 0-16,6-5-4 0,3-2 4 15,4-3 3-15,0-1-2 16,-1-1-2-16,-3 1 2 16,-2 2 3-16,-3 4-4 0,-4 0-4 15,-3 7 4 1,0 2 0-16,-2 2 0 0,1 4 0 16,4 0-1-1,-2 2 1-15,5 0 0 16,3-6-3-16,2-1 3 0,2-4 0 0,4-2 1 15,3-3-2 1,2 3 2-16,0-4-1 16,0 2 0-16,0-2-7 15,0 1 7-15,0 0 0 16,9 1-1-16,-2 0 1 16,2-1 0-16,0 2 3 0,-5-3-3 15,3 0-2 1,-2-3 2-16,-1 0 2 0,3 0-2 15,-1 2-2-15,4-1 2 16,-2 0 0 0,3 3 0-16,-1-4-4 0,3 0 4 15,-3 2 0 1,2-1 0-16,1 2-2 0,3 2 2 16,-1 2 2-16,3 3-2 15,2 1-4-15,0-3 4 16,-1 2 1-16,0-4-1 0,-3-4-1 31,-5-4-7-31,-3 0 8 0,2-1 0 16,-1 4-3-16,4 2 0 15,11 10-27-15,17 12-40 16,1-4-45-16</inkml:trace>
  <inkml:trace contextRef="#ctx0" brushRef="#br0" timeOffset="72210.12">8660 9157 16 0,'0'0'0'16,"0"0"0"-16,0 0-3 0,0 0 2 15,0 0 1 1,0 0 0-16,0 0 1 0,0 0 6 15,0 9 17-15,0-9 4 16,0 0-9-16,0 0-11 16,0 0-8-16,0 0 0 15,0 3-19-15,8 2 5 16,2 1 2-16,-1-2-11 16,-3-2-2-16</inkml:trace>
  <inkml:trace contextRef="#ctx0" brushRef="#br0" timeOffset="73110.11">8542 9310 76 0,'0'0'12'15,"0"0"-6"-15,0 0-1 0,0 0-1 16,0 0-4-1,0 0 0-15,-32-10 0 0,32 10 0 16,0 0 1-16,0 0 1 16,12 0 3-16,10-4 4 15,7-2 0-15,7-2-6 0,4 2 2 16,2-2-3 0,3 4 0-16,-1 2-2 0,-2 2 1 15,1 0 0 1,-5 0-1-16,-3 8 2 15,-4 6-2-15,-8-4 2 0,-5-3-1 16,-7-2-1 0,-7-5 1-16,1 0-1 0,-5 0 5 15,0 0-1 1,0 0 39-16,0 0 1 0,0 0-17 16,0 0-21-16,0 0-4 15,0 0 0-15,0 0-2 16,-5 0-2-1,-1 0 2-15,-3 0 1 0,0 1 0 16,0 2-1-16,0-1 2 0,-5 0 0 16,4 0 0-1,-4-2 1-15,1 0-3 0,-2 0 0 16,-4 0 2 0,-1 0-2-16,1 0 2 0,-4-2 0 15,5 0 0 1,1-3-1-16,3 5-1 15,3 0 0-15,2 0 0 0,0 0-5 0,-2 0-2 16,0 0 7 0,-3 3 4-16,3 1-2 15,-3 0-2-15,2-2 1 16,3 0 1-16,-3-2-2 0,1 0 0 16,3 0 0-1,-2 0 0-15,1 0 2 0,3 2-2 16,-3-2 1-1,4 2 0-15,1 0-1 16,2 0-2-16,-1 0 2 16,1-2 0-16,-2 2-2 15,2-2 2-15,2 0 1 16,0 0 0-16,0 0-1 16,0 0-10-16,0 0-20 0,11 4-2 15,11 2-20 1,-11-6-84-16</inkml:trace>
  <inkml:trace contextRef="#ctx0" brushRef="#br0" timeOffset="90159.64">13007 8091 60 0,'0'0'26'0,"0"0"-12"16,0 0-6-1,0 0-4-15,0 0-4 16,0 0 4-16,0 0-4 16,0 0-3-16,-24-6 1 15,24 6 2-15,-3 0-3 16,3-3 3-16,-2 2 2 0,-3-1 12 16,3-1 20-16,2 1-18 15,-2-1 10 1,2-1 8-16,0 2-16 0,0 0-13 15,0 0-3-15,0 2 0 16,0-2-2-16,-2 2-2 16,2-2 2-16,0 2 9 15,0 0-9-15,0 0 7 16,0 0-4-16,0 0 3 0,0 0-6 16,0 0-5-1,0 0 5-15,0 0 1 0,4 0 0 16,14 0-2-16,7-2 2 15,-1-2 3-15,7 0-4 16,8-2 1-16,3 0-1 16,7-3 6-16,4 4-5 15,0 1 0-15,6 4-1 16,-1 0 8-16,0 0-8 16,8 9 3-16,5 6-2 0,10 1 3 15,1 6-2 1,3 2-4-16,-5 4 4 15,-7 4-1-15,-6 0-1 16,-5 4-3-16,-8 2 3 16,-7 3 0-16,-7-4 2 0,-9-6-4 15,-8-2 5 1,-6 0-3-16,-1 3 0 0,-5 1-3 16,0 3 3-16,-4-1 6 15,0-3-3-15,-1 1 0 16,-2-2-2-16,3 8 6 15,-4-2-7-15,-1 6-3 16,-2-1 3-16,0-3 3 0,0 0-2 16,0 1-2-1,0-4 2-15,0 0 2 0,0-4-3 16,0 0-3 0,2 3 3-16,1 4 2 0,1 8-1 15,0 3-2 1,1 0 2-16,-3-3 2 0,-2-2-3 15,0-4-4-15,0-7 4 0,0-2 2 16,0-3-2 0,0-2 0-16,0 1 0 15,0 0 2-15,0 0-2 16,0 4-3-16,-5 0 3 16,-1 0 1-16,-1 4 0 15,0 1-2-15,0-2 2 0,1 1 3 16,-3-1-4-1,0 1-2-15,2 0 2 16,-1-2 5-16,-1-1-3 16,2 3-1-16,-2-5 1 0,0 3 6 15,1 1-8 1,0-3 0-16,0 5 0 16,1 6 2-16,1-1-1 15,-4-2-2-15,1-2 2 16,-1-4 4-16,-2 2-5 0,-1 0-5 15,-1 2 5-15,1 2 4 16,-2 2-3-16,-1-1-2 16,1 1 2-16,-1 0 1 15,3-2-2-15,-5 2-3 16,-1-1 3-16,0-3 1 16,-4 3 0-16,1 5-2 15,-2-1 2-15,-1 5 2 0,1-4-3 16,-1-4-2-1,-2-4 2-15,-2-4 4 0,-2 1-3 16,0 1-2-16,-5 1 2 16,-4 2 3-16,-7 3-4 15,-3 0-2-15,-8-1 2 16,-1 4 6-16,-3-1-5 16,-5 5 2-16,-7 1 1 0,-7 0 5 15,-4 0-9 1,-5-2 0-16,8-6 0 15,4 0 6-15,2-4-4 0,5-4-2 16,0-4 2 0,-1-1 7-16,-1-3-4 0,2-2-5 15,4-3 7-15,2 2 2 16,4-1-8-16,4-4 0 16,-3-4 1-16,0 0 5 15,-2-2-7-15,-3-2-2 16,-3 1 2-16,-3-2 2 0,0-1-1 15,-1 0-2 1,4 3 2-16,3 0 1 0,1 5-2 16,-1 2-4-1,3 0 4-15,-3 2 1 0,3 0 0 16,2-3-2 0,6-2 2-16,2 1 1 0,4 1-2 15,-2-2-3 1,0 3 3-16,-4 1 2 0,-2-3-1 15,0-4-2-15,0 0 2 16,2-2 2-16,-4 1-3 16,-1-4 3-16,-3 3-1 0,-2-2 6 15,-6 2-7 1,1 2-2-16,-6-1 2 16,-6 4 2-16,-2 3-3 15,-7 2-4-15,-9 4 4 16,-3 0 1-16,-14-1 1 15,-2-4-4-15,7-2 4 16,3-6 1-16,6-4-3 0,0 1-2 16,-1-2 2-1,1-1 1-15,-1 2 0 0,6-1-2 16,-2 2 2 0,-1-2 2-16,0 1-3 0,2 4-5 15,2-2 5-15,7 2 1 16,2 1-1-16,2 1 0 15,-6 2 0-15,1 0 2 16,3-2-2-16,6 1-6 16,6-2 6-16,4 0 1 15,5 0 0-15,-1-2-2 16,-3 0 2-16,4-2 1 16,1-2-2-16,3-1-4 15,-1 0 4-15,3-1 2 0,-2 0-1 16,2 0-2-1,-1 0 2-15,-1 2 0 0,0 0-1 16,-7 4-4-16,-2 0 4 16,-3 4 1-16,1 0 0 15,-2 0-2-15,0-2 2 16,-3-3 1-16,-8-5-2 16,-4-4-3-16,1 0 3 15,2 0 1-15,12 0-1 16,7 0-1-16,6 0 1 15,4 10-1-15,3 2 1 16,3 2-8-16,1 0 8 16,4-3-1-16,2 1 1 0,-1 1-1 15,-1 1 2-15,-2 0 1 16,-4 2-2-16,-6 4-7 16,-1 6 7-16,-2-2 0 15,-3 4-1-15,3-2 1 16,2-2 0-16,4-2 1 0,14 2-1 15,6-1-6 1,5 1 6-16,4 2-4 0,-2 6 4 16,5 0-2-1,-3 4 2-15,2-4-1 0,1 0 1 16,0-4-6 0,-1-2 6-16,2-6 2 0,4 2-1 15,-1-1-2 1,-3-2 2-16,2 6-1 0,-4-4 0 15,0 5-6-15,0-2 6 16,1 5 0-16,0 0 0 16,4 4 0-16,1-4-6 15,4 0 6-15,3-4-2 16,4 0-7-16,1-1 9 16,3 1 0-16,0-2-2 15,2-1 2-15,-1-4 0 16,0-4 1-16,1-4-1 15,2-3-5-15,0-4 5 16,-2-3 3-16,2 0-2 0,0 0-2 16,0 0 2-16,0 0 0 15,0 0-1-15,0 0 0 16,0 0 0 0,0 0 6-16,0 0-5 0,-4 0-2 15,-1 0 3 1,-3 0 1-16,1 0-3 0,0 0-5 15,-2 0 5-15,1 0 2 16,-6 0-2-16,1 0 0 16,-6 0 0-16,0 6 1 0,-1-2-1 15,-1 5-6 1,6 0 6-16,1 1 0 16,-1 5-2-16,1 5 0 15,-1 1-4-15,-3 12 5 16,1-3 1-16,-2 3-8 0,4 2 8 15,1-3 0-15,6 1 0 16,-1-4 0-16,7-1-1 16,0 3 1-16,2-6 0 15,0 0-6-15,0 5 6 0,0 0 1 16,8 4-1 0,1 8 0-16,-3 4 0 15,8 6 1-15,-3 2-1 16,3-8-3-16,1-3 3 15,3-7 0-15,2-4-1 0,7 0 1 16,2-2-2-16,4-8-1 16,5-2 3-16,3-9-7 15,3-2 5 1,5-9 2-16,7 0-4 0,-1 0 2 16,3-5 4-1,-2-10 0-15,-5-5-2 0,-2-2-4 16,-2-4 4-16,-5-2 8 0,-4 2-8 15,-2-9-2 1,-3 2 2-16,-1-7 1 16,1-4 0-16,-4-4 3 15,-2 2-3-15,-8-3 5 16,-5 5-4-16,-5 0-4 16,-5 6 4-16,-2 7 3 0,-2 1-5 15,0 8 0 1,0-1 0-16,-6-4 2 0,-10-3-1 15,1-1-2-15,-8-2 2 16,-4 5 2-16,-4-1-3 16,-2 7-8-16,-5 0 8 15,3 7 5-15,-5 5-4 16,-1 2 0-16,1 1-1 16,-4 6 4-16,-1-4-4 15,3 1 1-15,-3 2-1 16,1 1 1-16,4 1-1 15,-3 0 0-15,5 0-5 0,3 0 4 16,4 7 1-16,2-1-2 16,2 1 2-16,2-6 6 15,3-1-5-15,2 0 0 16,4 0 0 0,3 0 5-16,1 0-6 0,4 0-4 15,-5 0 4 1,-1 4 0-16,-3 1-2 0,-2 0 1 15,6 7-13-15,9 5-3 0,4 1-112 16,0-6 2 0</inkml:trace>
  <inkml:trace contextRef="#ctx0" brushRef="#br0" timeOffset="93767.59">12316 9196 4 0,'0'0'20'15,"0"0"12"-15,0 0-8 16,0 0 7-16,0 0-5 16,0 0-11-16,0 0 12 15,-8-8-13-15,8 8-14 16,0 0-1-1,0 0-1-15,2-2 2 0,6 0 2 16,9 0 0-16,-7 2-1 0,5 0-1 16,4 0 3-1,3 0-3-15,7 0 4 0,7 0-3 16,4 0 3 0,5 0-2-16,3 0 1 15,8 0-3-15,0 0 0 16,6 0 0-16,5 2 6 0,6 2-5 15,8 2 2-15,6 1-3 16,4 8 6-16,3 5-6 16,1 1 0-16,3 6 0 15,0 1 1-15,5 3 2 16,4 2-6-16,2 8 5 16,-4 0-2-16,-5 4 0 15,-11-1 1-15,-18-4-1 16,-11-2 0-16,-15 0 1 15,-9-2 0-15,-9 7 7 16,2 4 9-16,-5 6-4 16,2 9-11-16,1 8 5 15,0 2-2-15,2 0-4 0,0 0-1 16,0-5 2-16,-6-7 0 16,-6-3-2-16,-8-6 2 15,-9-8-2 1,0-5 16-16,-2-1-3 0,-14-1 7 15,-4 0-14-15,0 0 3 16,-4 5-7-16,-5 5 2 16,-3 5-4-16,-7 4 0 0,-6 7 0 15,-9 0 0 1,-3 2 0-16,-9-3 0 0,-5 1 0 16,-6 2-3-1,0-2 3-15,2-1 3 0,3-6-3 16,6-5 0-1,3-1 1-15,1-5 0 0,-1 0-1 16,3-2 3-16,-2 0-1 16,2 4 11-16,-7 1-4 15,-2 4-5-15,0-2-2 0,0-5-1 16,8-6-1 0,6-6 1-16,8-1-1 0,1 0 3 15,-1 0-3 1,-3 1 0-16,-10 4 1 15,-5 4 9-15,-5 4 5 0,-11 8-15 16,1-2 3 0,2 0-2-16,3-1-1 0,0-8 0 15,2-2 3-15,2-6-3 16,-5-1 1-16,-6-1 2 16,-5-1 4-1,-6 1 4-15,-7 0-1 0,-4 5-8 16,2-2 3-16,-3 0-5 0,7-4 1 15,7-6 1 1,11-2-2-16,6-1 3 0,1-5-1 16,-3-3 8-1,-4 0-10-15,-3-1 13 0,1-4 5 16,4 2-14 0,3-2 0-16,3 0 0 15,7-4-2-15,3 0-2 16,4-4 2-16,2 3 1 0,1-3-2 15,-1 2 1-15,-2 3-2 0,4 2 1 16,1 6 0 0,-2-3-1-16,1 0-1 0,-4-2 1 15,-4 4 0 1,-5-2 1-16,0-2-1 16,3 2 2-16,1-4-2 15,3 1 0-15,2 0 0 0,2-1 0 16,-2 2 0-16,-4 1-2 15,-1-3 2 1,-3 1 0-16,-1 1 2 16,5-2-2-16,-1 4-2 15,7-2 2-15,3-2 0 16,-1 2-2-16,6 0 2 16,-2 2 1-16,2-2-1 0,-2 1 0 15,1 0 0 1,0-3 0-16,4 1 0 0,1-2 0 15,4 0 0-15,0-1 1 16,2 4-1-16,-2-2 0 16,1 3-1-16,-2 2 1 15,-4-1 0-15,-2-2-1 16,-1 2 1-16,-4-1 1 0,-2 2 0 16,-2 2-2-1,2 1-1-15,-4 9 2 0,-1 3 0 16,1 2-6-1,-4 0 5-15,-5 0 1 0,1-2 0 16,-2-2 0-16,6-4 0 16,9-2 0-16,6-2 0 15,7-1-3-15,9-4 3 16,2 1 1-16,0 0 0 16,2-1-1-16,0-2 0 15,-2 0 0-15,0-4 0 16,-2 4 1-16,2-2-1 0,-3 4 0 15,1 1 1-15,-4 1-2 16,-3 1-4 0,-2 7 5-16,-3 1 0 0,1 0-1 15,-3 1 0-15,3 2 1 16,5 3 0-16,6 0-1 16,4-4-1-16,8-4 2 15,9-3 0-15,3-7-3 16,3-1 3-16,2 0-2 15,2-4-4-15,0 1 5 16,-3 2-1-16,3 1 2 0,-3 4 0 16,1 6-1-1,0 1 1-15,-2 4 1 0,-3 2-1 16,3-3-2 0,0-4-4-16,-2 1 6 0,0-2 0 15,-3-4 0 1,3-2 0-16,2-1 0 0,-2-5 0 15,4-1 0-15,0-3 1 16,-5 2-1-16,1 0 0 16,-3 0 2-16,-9 6-2 15,0 5 1-15,-8 2-1 16,-3 7 0-16,-2 4-3 16,-6-2 3-16,6 1 0 15,-4-4-2-15,3 1 2 0,3 1-1 16,-4 7 0-16,4 8 1 15,2 0-1 1,3 0 1-16,4 0 0 0,2-1-1 16,5-6 1-1,6-6 0-15,7-4 0 16,0-1 0-16,0 5-8 16,9-5 8-16,11 7 0 15,4 9-4-15,7-3 4 16,6 7 0-16,9 2 0 0,4 0 0 15,2 0-2-15,4 1 2 16,-2-5 0-16,2-2-7 16,-6-4 5-16,0-11-1 15,-1-4-7-15,-3-2 4 16,8-13-5-16,0-3 11 0,4-1 0 16,-1 0 0-1,-1 0 0-15,0-18 0 0,0-5 0 16,-3-4 0-1,-4-9 0-15,-4 2 1 0,-5-4-1 16,-7 2 0-16,-2 1 1 16,-6 3 0-16,-2 2 1 15,-6 2-2-15,1 2 0 16,-3-2 2-16,-1 1-2 16,-1-2 1-16,-2-9-1 15,3-4 1-15,-1-4 0 16,1 1-1-16,-1 1 1 0,-5 1-1 15,0 0 0-15,-8 3 1 16,0 4-1-16,0 4 2 16,0 3 1-16,0 6-3 15,-10-6 2 1,-3 4-1-16,2-1-1 0,-5-2-1 16,1-3 0-16,-5 3 0 15,-5 0 1-15,2 5 0 16,0-4 0-16,0 4 1 15,3 2-1-15,-2-1-3 16,2 4 3-16,-1-2 0 0,2 0 5 16,-1 0-5-1,-1-2 2-15,-3 1-2 0,-2 5 0 16,-3 4-4 0,-3 8 4-16,1 4 1 0,-5 0-1 15,0 0 0 1,-6 18 3-16,-7 3 3 0,-11 2-5 15,-9 4 1-15,-4-7-2 16,-6 4 1-16,6-3 2 16,2 4-3-16,3 0 3 15,10 6-3-15,4-3 0 16,8 0-4-16,11-6 4 16,8-4 0-16,12-3 0 15,11 0-1-15,4 8-28 0,13 7-34 16,36-10-31-1,-1-20-141-15</inkml:trace>
  <inkml:trace contextRef="#ctx0" brushRef="#br0" timeOffset="96530.18">12553 10171 138 0,'0'0'38'16,"0"0"-18"0,0 0-8-16,0 0-9 0,0 0-3 15,0 0 0 1,0 0 0-16,-21-25 4 0,17 22 3 16,2 0-2-1,0 3 19-15,2 0-1 0,-2 0-9 16,2 0-7-1,0 0-3-15,0-2-1 0,0 2-3 16,0 0-4-16,0 0 1 0,6 0 3 16,14 0 2-1,6 8-2-15,8 2 0 16,4 1 0-16,0-2 0 16,2-1-2-16,3 1 2 15,3 1 2-15,8-1-1 16,6 4-1-16,11 0 1 15,5 7-1-15,2 3 0 16,-2 5 0-16,-5 1 0 16,-4 7 0-16,-5 3 1 15,5 7-1-15,-1 7-2 16,2 10 2-16,-1 4 1 0,-5-2-1 16,-4 6 0-1,-7-5 0-15,-2-2 0 0,-3 3 0 16,0 2 0-16,-5-2 0 15,-3-3 1-15,-1 2 0 16,-6-6-1-16,-5-4 0 16,-2-1 2-16,-5-1-2 15,-2-4 3-15,-5 2 0 0,-4 2 3 16,-3 0-6 0,-5 3 4-16,0-1-3 0,-5 0 6 15,-15 0 0 1,-6 1-5-16,-10 4 2 0,-4 3 0 15,-7 5-3-15,-6-1-2 16,-5 1 2-16,-5-8 3 16,-3-5-4-16,-1-4 0 15,-7-3 0-15,-1-1 7 16,-2-2-7-16,-5 4 2 0,-5 2-2 16,-4 1 5-1,-12-1-5-15,3-7-3 16,4-4 3-16,3-5 7 15,6 0-7-15,-3-6 6 0,6-4-3 16,-1-8 12-16,5-4 2 16,5-4-12-16,-2-2 3 15,6 3 0-15,-2-3-7 16,3 5-2-16,1-3 2 16,3 0 6-16,6-4-3 15,6-2-4-15,5-2 7 16,4 1 3-16,1-2-9 15,-7 3-2-15,-5 2 3 0,-11 0 0 16,-6 6-2 0,-6 3-4-16,0 5 4 0,3 2 2 15,5 4-2 1,4 0 0-16,2 4 0 0,1 4 0 16,-2 3 0-1,-5 6-3-15,-2 5 3 0,-3 2 1 16,-1 0 0-1,2-1-2-15,4-5 2 0,9-7 0 16,6-6-1-16,2-3-3 16,8-3 3-16,1-2 2 15,5-1-2-15,7 2 0 0,2 2 0 16,2 0 0 0,6 3 0-16,4 0-7 0,3-11 7 15,7-1 1 1,5-7-1-16,2-6 0 0,2-3 0 15,0-1 2-15,0 0-2 16,0 0-3 0,0 0 3-16,0 0 6 0,0 0-4 15,-5 0-2 1,-4 0 2-16,-6-1 2 0,-6-8-4 16,-4 0-4-16,-4-1 4 15,-4 1 3-15,-5 1-2 16,1 4-2-16,-3 4 2 0,-1 0 0 15,3 0-1 1,-3 0-4-16,-9 0 4 0,-4 0 2 16,-1 0-2-1,-5 0 0-15,4 0 0 0,5 0 2 16,-3 12-2 0,3 4-8-16,-4 9 8 15,-6 4-1-15,-1 7 1 16,-2 3 0-16,1-3 0 0,9-2 2 15,5-2-2 1,9-1-5-16,9 0 5 0,2 1 0 16,4 0 0-16,8 3-3 15,3-3 6-15,3 3-3 16,5 0 0-16,2 1-7 16,1 6 7-16,3-2-1 15,0 4 1-15,5 1 0 16,12 0 0-16,1-1 0 15,7 5 0-15,0-6-4 16,-2 0 4-16,2-4 0 0,-2-12-2 16,1-4 0-16,0-11-1 15,5 3 3-15,8 1 0 16,4-8-3 0,8 2 3-16,9-2 6 0,2-2-6 15,3-2-1-15,-3 0 1 16,-7-4 2-16,-1 0-2 15,-6-4-6-15,-6-14 6 16,-1-10 5-16,-4-1-5 16,1-17 0-16,-5-1 4 0,-4-3 4 15,-7-3-8 1,-9 7-1-16,-7 2 1 0,-4 6 5 16,0 4-4-1,0-6-2-15,-6 4 2 0,-15-4 0 16,-3-1-1-16,-5 3-2 15,-2 5 2-15,-1-3 2 16,-1 2-1-16,0 3-2 16,-1 1 2-16,3 5-2 15,2 6 1-15,0 3-8 0,4 4 8 16,-3 7-1 0,-1 0 2-16,0 5-1 0,-4 0 0 15,2 0 4 1,2 0-4-16,2 10-2 15,-2-2 2-15,2 0 4 0,-4 2-3 16,-3 3-2 0,-1-6 2-16,0 3 2 0,-2-2-3 15,8 2-3 1,5-4 3-16,8 0 1 0,3 4-1 16,9-6-1-1,-1 9-5-15,2 2-4 0,3 7-17 16,0 6-28-16,0 1-9 15,17 3 1-15,3-6-51 16</inkml:trace>
  <inkml:trace contextRef="#ctx0" brushRef="#br0" timeOffset="97859.88">12131 11034 70 0,'0'0'0'16</inkml:trace>
  <inkml:trace contextRef="#ctx0" brushRef="#br0" timeOffset="99830.24">12131 11034 67 0,'76'-22'53'0,"-76"22"-40"16,0 0-13-16,2 0-10 16,1 0 9-16,-1 0 1 15,-2 0 2-15,2 0 2 16,-2 0 0-16,0 0 6 15,0 0 3-15,5 0-12 16,-1 0 0-16,5 0 0 16,2 0 2-16,2-1-2 15,6-2 0-15,0 2 3 0,6-3 5 16,2 2-6 0,4-2-1-16,2 1-2 15,0-1 6-15,3 1-6 16,-3 0-3-16,4 3 3 0,0 0 2 15,3 0-1-15,4 0-2 16,8 0 2-16,4 0 5 16,10 0 0-16,5 3-3 15,12 3 2-15,9 4-1 16,-3 4-3-16,-2 3-2 16,-5 0 2-16,-4 3 1 15,0 2-2-15,-2 3 0 0,-3-4 0 16,-3 4 1-1,-8 0 0-15,-7 4-2 0,-6 2 2 16,-7 3-2-16,-3 8 1 16,-6 5-2-16,-4 0 2 15,-2 4 9-15,-5-7-7 16,0-4 2 0,1 0 5-16,2-3 18 0,-2-4-14 15,4 1-6-15,0-1-2 16,0-2 3-16,0 5-7 15,-2 0 0-15,-4 6-1 0,-3 7 9 16,-5-3-7 0,-3 6 1-16,-6-2-1 0,-2-1 5 15,3 1-7 1,1 0 0-16,-2-4 1 0,-1-4 6 16,-1-5-7-1,-2-3 1-15,0-5-1 0,0 5 9 16,0 0-6-1,0 4 2-15,0 3-4 0,0 1 8 16,-2 8-9-16,-1-2 0 16,-3 0 0-16,-3 3 2 15,-7-10-2-15,-3 4 0 16,-6-1 0-16,-6 0 11 16,-4 2-8-16,-4-2 2 0,-1 0 8 15,0-7 6 1,5 0-14-16,1-1 8 0,3-3-12 15,2-3 9-15,-2-5-7 16,-2 1-1 0,-4 1 0-16,-5-1 4 15,-4 7-4-15,-6-4 0 16,-1 0-1-16,-1 2 10 0,6-5-9 16,0 0 2-16,2 1-3 15,-6-4 2-15,-8 4-1 16,-4-4-4-16,-9 2 4 15,-6-2 3-15,2 1-5 16,-4 2 1-16,8-1-1 16,3 3 2-16,10-8 1 15,9 0-5-15,4-6 4 0,7-4 7 16,7-3-9 0,4-7 2-16,2 0-2 15,2 0 8-15,1 0-8 16,0 0 3-16,-3 0-2 0,-2-3 7 15,-4-3-6-15,-5 2 1 16,-3-2-3-16,1 4 1 16,-2 2 0-16,2 0-2 15,0 0 2-15,0 2 0 16,-1 8-1-16,1 2-3 16,3 2 3-16,-1-2 2 15,2 0-1-15,7-2-2 16,7-2 2-16,4 0 3 0,1-2-4 15,0 2-7 1,2 5 7-16,-5-1 1 0,0-1-1 16,4 2 0-16,5-5 0 15,4-2 2-15,7-5-2 16,-2-1-6 0,2 0 6-16,0 0 0 0,0 0-3 15,0 0 1 1,0 0 2-16,0 0 5 0,0 0-5 15,0 0-1-15,0 0 1 0,-4 0 2 16,-3 0 0 0,-11 0-4-16,-11 2 0 0,-9 2 2 15,-15 5 0 1,-8-2-7-16,-10 6 7 16,-7 2 0-16,5 2 1 15,2 1-2-15,6 2 2 0,9 2-1 16,3 6 0-16,1-2-7 15,2 6 7-15,0-2 1 16,4 2-1-16,5-2 0 0,8-2 0 16,6-1-1-1,7-4 1-15,4-1-6 0,8 0 6 16,3 5 0 0,5 0-1-16,0 10 0 0,0 6 1 15,18 7 0 1,4-6 0-16,5 6-6 15,2-11 6-15,4 2 0 0,1-1-2 16,3-8-1-16,6-2 1 16,-3-4 1-16,7-3 1 15,0 0 0-15,0-5 0 16,1-1 0-16,2 0 2 16,0-7-6-16,8 1 8 15,-2-4-4-15,2-3 0 16,-2-4-5-16,-7 0 5 15,-2-4 0-15,-3-14 0 16,-5-9 0-16,-4 0 0 0,-4-11 6 16,3 0-5-1,-3 2 3-15,0 6-4 0,-2-1 3 16,-6 12-2 0,-6 2-2-16,-6 9-4 15,-6 2 5-15,-3 6-2 16,-2-8-3-16,0-7 5 15,0-14 4-15,0-11-1 16,0-7-6-16,0-4 6 0,-7 3 0 16,-2 2-3-16,-2 5-1 15,5 9 1-15,-6 6 7 16,-1 4-6-16,-5 2-2 16,-9-5 3-16,-6 0-3 15,-11-1 1-15,-8 2-4 16,-4 2 4-16,-2 4-3 15,-6 4 0-15,-3 4 1 16,-2 4 2-16,-2 6-3 0,3 0 3 16,4 0-14-16,11 12 3 15,4 4-9-15,15 1-23 16,14 0-25 0,14-9-65-16</inkml:trace>
  <inkml:trace contextRef="#ctx0" brushRef="#br0" timeOffset="102139.85">12497 11761 9 0,'0'0'67'15,"0"0"-55"-15,0 0-12 0,0 0 0 16,0 0-1 0,0 0 1-16,-127 20-1 15,109-3 1-15,1-4 0 16,-2-3 1-16,3-3 3 0,1-2 19 16,7-4-2-1,-2-1 9-15,6 0 3 0,4 0-11 16,0 0-13-1,0 0 0-15,0 0-6 0,0 0 2 16,0 0 1-16,0 0-4 16,0 0-2-1,0 0-5-15,16 0 5 0,11 5 4 16,4 3-4-16,6-2 7 16,3-4-3-16,7 0-1 15,4-2-2 1,5 0 3-16,2 0-1 0,4 0 0 15,3-8-2-15,6-7 0 0,3-3 0 16,11-1 2 0,8-7 1-16,1 2-1 0,2 2 1 15,-7 4-2 1,-5 5 0-16,-6 8-2 16,-2 5 1-16,-9 0-1 15,-4 0 0-15,-6 0 1 0,-6 0-1 16,-1 0 0-1,-2 15 0-15,2 6 0 0,1 7 0 16,4 2 1-16,1 2-1 16,0 2 1-16,0-2 1 15,-3 2-2-15,-2 2-3 16,-4 0 3-16,-5 2 0 16,-2 5 0-16,-3 7 0 15,-6 1 1-15,-5 10 2 16,3 5 7-16,7 10-9 15,6 0 2-15,0-3 0 16,3-5-3-16,-5-10 0 16,0-2 5-16,-2-3-5 0,-4-3 13 15,-5-6-12-15,-10 3 2 16,4 3 4-16,-8 0-3 16,1 0-4-1,-8-6 2-15,-1-8-2 0,-2-7 1 16,0-1 3-16,-3 4-4 15,-2 5 3-15,0 1 4 16,0 4-2-16,-7-6-2 0,-11 4 12 16,-5 6-11-1,-6 2-2-15,-4 1 0 0,-2-1 0 16,-5-7 0 0,0-5-2-16,1-4 0 0,4-5 5 15,2-5 6 1,6-6-6-16,7-4 12 0,0-1-6 15,4 0-8-15,1 5-3 0,-6 4-2 16,-3 4 2 0,-2 2 0-16,-1-2 2 15,-4-3-2-15,-3-2 2 16,0-3 2-16,1-4-4 16,1 0 2-16,3-6-1 15,6 2-1-15,-2 1 1 16,0 0-1-16,1 4 1 0,-1 1-1 15,1 1 0 1,2 0-2-16,3-1 2 0,4-6 0 16,1-3 0-16,1 0 0 15,5-5 2-15,0 0-1 16,4 0-1-16,2 0 4 16,-2 0-2-16,-1 0-2 15,-1 0 0 1,-4 0-2-16,-1-10-2 0,-2 2 4 15,-5-4 1-15,1 3 1 0,-1 0 2 16,-3 3-2 0,-2 2 0-16,-4-5-2 0,-2 8 0 15,2 1 0 1,0 0-5-16,2 0 2 0,-4 10 3 16,0 7 0-1,-2 6-2-15,-7-2 2 0,3 4 3 16,2 0-2-16,1 4-1 15,8-5 0-15,-1 4 0 16,5 0 0-16,0 2 1 0,2 5-1 16,3-2 1-1,1 6 0-15,3 1-1 16,0 1-1-16,4 6 1 16,2 0 0-16,3-1-1 0,2-8 0 15,0-3 1 1,10-7 0-16,7 3 0 15,1-4 0-15,2 4 0 16,0-5 0-16,1 0-1 16,-2-2 0-16,4-2 1 15,-1-4 0-15,0 3 0 0,7-2-4 16,4 0 4-16,8-8 0 16,3 1-3-1,5-4 3-15,2-4 1 0,-2 0-1 16,-1-4-1-16,0 0 0 15,-1 0 1-15,-2-4 3 16,-4 0-2-16,0-4-1 0,-5-4 1 16,1 1 0-1,-1-8-1-15,-5-4 0 0,0-4 4 16,-2-3-3 0,-4-4 1-16,-2 1-2 0,-8 2 3 15,-4 1 1 1,-4 1-1-16,-5-1-2 0,-2-2 13 15,0-2-8-15,0-2-5 16,0 0-1-16,0 2 1 16,0 0 0-16,0 4-1 15,0 1 1-15,0-1-1 16,0 4 3-16,-11 2-1 0,-1 0 6 16,-5 2 3-1,-5 3 3-15,-3-2 3 0,-2-2-17 16,-2 0 6-16,-4 1-3 15,-3 2-3 1,-4 2-1-16,1 3 1 0,0 8 0 16,-3-1 0-16,2 4-1 15,2 4 1-15,-2 0 0 16,9 0-3-16,2 0 2 16,6 0 0-16,6 0 0 15,3 0-14-15,7 6-26 16,7 5-29-16,0 2-59 15,3-7-127-15</inkml:trace>
  <inkml:trace contextRef="#ctx0" brushRef="#br0" timeOffset="108465.7">18227 7971 129 0,'0'0'3'0,"0"0"-3"16,0 0-2-16,0 0 2 15,123-67 3-15,-104 57-3 16,2 2 21-16,-3 4-1 15,-3 4-8-15,6 0-12 0,-1 6 1 16,-3 20 6 0,-1 10 15-16,-3 13-12 15,-6 5 2-15,-3 2-3 16,-4-4 5-16,0-6-2 16,0-4-7-16,-15 5 11 15,-14 8-1-15,-9 18-1 16,-11 9 1-16,-5 12-7 15,-3 0-3-15,-1 0-3 0,2 0 1 16,5-5 0-16,6-10 6 16,12-16-6-16,8-10 1 15,14-15-3-15,8-10 1 16,3-9-2-16,0-6-8 16,12-7 8-16,10-4 1 15,5-2 0-15,0 0-1 16,2-4 6-16,0-8-3 15,2-1-3-15,-2-4 1 0,2 3-1 16,2-4 4 0,3 2-4-16,-1 0 0 0,2 4-6 15,3 2-23 1,-3 6-44-16,-8-6-68 0</inkml:trace>
  <inkml:trace contextRef="#ctx0" brushRef="#br0" timeOffset="114559.89">19152 8174 14 0,'0'0'53'0,"0"0"-33"16,0 0 11 0,0 0-17-16,0 0 5 0,0 0 12 15,0 0 0 1,-85-93-19-16,70 87 12 0,-1-2-11 15,7 6 9-15,3 0-3 0,1 2-13 16,5 0-1 0,-3 0-2-16,-1 0 0 0,-2 19-6 15,-7 17 6 1,-1 5 0-16,1 7-3 0,-1 2-3 16,10 6 3-1,-1 0 1-15,5 5-1 16,0-3 0-16,2-3 0 15,17-7 1-15,0-11-1 16,6-8-7-16,0-8 7 0,1-6 0 16,1-8-1-16,2-3 1 15,-3-4-1-15,3 0-2 16,0 0 3-16,-2-10 0 16,-2-8 2-16,-3-1 2 15,-4-3-1-15,-7-5-6 16,0-5 7-16,-9-4-2 15,0-5-2-15,-2-8 0 0,0 0 0 16,-2-1 1 0,-13 2 0-16,-3 7-2 0,0 4 2 15,-4 7 5 1,0 9-1-16,-3 2-3 0,-2 11 3 16,-6 2 1-16,-7 6-4 15,-7 0-4-15,-2 0 4 16,2 8 1-16,9 4-3 15,9-1-5-15,14-4-1 16,6-1-9-16,6 2-32 16,3 2 1-16,0 3-13 15,12 0-2-15</inkml:trace>
  <inkml:trace contextRef="#ctx0" brushRef="#br0" timeOffset="115100.04">19686 8815 139 0,'0'0'0'16,"0"0"-65"-16,0 0 3 0,0 0 61 16,0 0 1-1,0 0 45-15,-58 56-9 0,58-56-16 16,0 0 6 0,0-2-25-16,3-6-2 0,11-6-21 15</inkml:trace>
  <inkml:trace contextRef="#ctx0" brushRef="#br0" timeOffset="115729.83">19914 8242 193 0,'0'0'6'15,"0"0"-6"-15,0 0 0 16,0 0 0-16,-87 146 1 16,81-94-1-16,6-2-2 15,0-3 2-15,13-12 0 16,14-8 0-16,-1-8-2 15,1-5 4-15,-3-2 1 16,1-3-3-16,-1-4 0 0,1-5 0 16,0 0 6-1,-1-8-6-15,0-18 1 0,3-7 4 16,-6-14 6-16,-6-4-11 16,-9-6 2-16,-6 3-2 15,0 8 0-15,-17 6 1 16,-12 6-1-16,-7 7 8 15,-4 8 6-15,-2 6-1 0,2 9-13 16,-1 4 5 0,6 0 0-16,3 0-5 0,6 6 0 15,6 8-6 1,8 0-1-16,8 6-27 0,4 5-25 16,0-10-47-1</inkml:trace>
  <inkml:trace contextRef="#ctx0" brushRef="#br0" timeOffset="116149.61">20440 8161 103 0,'0'0'152'15,"0"0"-125"1,0 0-27-16,0 0 5 15,0 0-5-15,0 0-3 0,-60 107 3 16,46-65 7 0,5-2-7-16,9-2 3 0,0-6-2 15,7-2 3-15,15-6-4 16,1-5-5-16,4-11 5 16,-1-3 0-16,3-5-5 15,4-2 5-15,-4-16 0 16,2-8 4-16,-6-6-4 15,-5-2 1-15,-5-10 2 16,-5-3 2-16,-8 1-2 16,-2 5-3-16,0 8 2 15,-20 5 0-15,-11 8 2 16,-5 9-2-16,-9 6-2 16,-3 5 1-16,-6 0-1 15,0 22-6-15,4 5-17 16,2-4 17-16,13 4-9 15,14 0-20-15,19 0-33 0,2-11-86 16</inkml:trace>
  <inkml:trace contextRef="#ctx0" brushRef="#br0" timeOffset="116547.38">20767 8247 137 0,'0'0'0'0,"0"0"-4"16,0 0-16-16,0 0 20 15,0 0 0-15,0 0 6 16,0 56 10-16,0-23-8 16,0 0 6-16,0-1-11 15,2-3 3 1,21-5-6-16,1-6-3 0,3-6 3 15,0-3 2-15,4-3 2 0,3-4 7 16,1-2-5 0,1 0 1-16,-1-2-5 0,-4-21-2 15,-6-3 16 1,-5-4-11-16,-4-7-3 0,-5-3 5 16,-9 0 1-1,-2 0 6-15,0 3-3 0,-18 4-10 16,-9 3 11-16,-4 3-1 15,-4 13-9-15,-5 3-2 16,-3 11-22-16,-3 0-56 16,-10 0-40-16</inkml:trace>
  <inkml:trace contextRef="#ctx0" brushRef="#br0" timeOffset="117711.02">18805 6663 105 0,'0'0'13'0,"0"0"-2"16,-125 169 14-16,76-90 3 15,-5 19 17-15,-6 7-18 16,0 8 4-16,5-2-14 16,12-16-10-16,16-18 0 15,12-26-3-15,8-19-3 0,4-14-2 16,1-10 2-16,2-3 2 15,-2-5-3-15,2 0-5 16,0-2 5-16,0-30 8 16,7-16 0-16,10-15 0 15,0-9-6-15,-4-4 5 16,-3-2-7-16,0 0-3 16,-4 6 3-16,-1 7-3 0,-3 13 5 15,-2 12-4 1,0 10 4-16,0 12 0 0,0 6-2 15,0 8-5 1,0 4 5-16,0 0 0 16,0 0-4-16,4 0 3 0,14 8-4 15,9 12 5-15,11 8 0 16,8 10-7-16,8 4 7 16,2 4 6-16,2 4-5 15,-2-1-2-15,-4-1 2 16,0-4 2-16,-2-2-3 15,-9-7-2-15,-5-2 2 16,-9-9 2-16,-9-8-2 0,-7-6 0 16,-5-3 0-1,-6-4 6-15,0 1 0 0,-8 2-3 16,-23 0 3 0,-11-4 1-16,-12-2-6 0,-11 0 4 15,-11 0-5 1,-8 0 17-16,1 0-14 0,5 0 1 15,18 0-4-15,20 0 1 0,13 0-1 16,18 0 0 0,9 2-15-16,0 6-11 15,15 0 1-15,24-6-29 16,12-2-1-16,5 0-38 16</inkml:trace>
  <inkml:trace contextRef="#ctx0" brushRef="#br0" timeOffset="118479.82">19455 6742 101 0,'0'0'5'0,"0"0"3"16,0 0 17-16,0 0 18 15,0 0-10-15,0 0-14 16,-66 50-9-16,34 17-8 16,3 8 10-16,5 7 1 15,3 1 5-15,8-5-12 0,2 0-4 16,0-4 2-1,0-4 3-15,1-6-7 0,4-8 2 16,4-9 0-16,2-16 1 16,0-12-3-16,0-11-3 15,0-8-1-15,0 0 1 16,4-28 3-16,8-22 15 16,1-15-12-16,-5-11 7 0,-5 3-10 15,-3-1 0 1,0 1 1-16,0 5-1 0,0 4 0 15,-7 3-1-15,3 9 2 16,2 8 1 0,-3 8-2-16,3 14-6 0,-2 12 6 15,1 4 0-15,3 3 0 16,0 3 0-16,0 0-6 16,0 0 5-16,0 3-3 15,14 22-3-15,10 18 7 16,10 11 4-16,3 8-1 0,5-4-6 15,-1-4 6 1,-1-5 0-16,-5-12-3 0,-3-6-2 16,-8-8 2-1,-9-6 1-15,-3-9 0 0,-10-5-2 16,-2-3 2 0,0 0 7-16,0 0 7 0,-2 0 0 15,-18 0-4 1,-9 0-7-16,-13 0-3 0,-10 5-2 15,-6 1 2-15,0 2 3 16,3-2-4-16,6-2-4 16,13 2 4-1,9 2 2-15,11-2-2 0,12 1 0 16,4 0-18-16,0-1-40 16,27-2-9-16,8-4-11 15,2-6-79-15</inkml:trace>
  <inkml:trace contextRef="#ctx0" brushRef="#br0" timeOffset="119130.05">19954 6595 34 0,'0'0'177'0,"0"0"-163"15,0 0-10-15,0 0-4 16,0 0 0-16,0 128 0 15,9-72 3-15,3 3-1 16,-2 1-2-16,3-2 10 0,3 0 6 16,-3-4 2-16,-1-4-8 15,-5 0-4-15,-3-3 7 16,0-5-12-16,-2-4 3 16,3-5-4-16,-5-8 3 15,0 0-3-15,0-10 0 16,-5 3-5-16,-16-4 5 15,-10 0-38-15,-8-1-7 16,1-4 25-16,3-1-8 16,6-2 3-16,4-2 8 15,6-4 17-15,3 0 0 16,3 0 1-16,3 0-1 0,6 0 17 16,2 0 10-1,2 0 3-15,0 0-2 0,0 0-17 16,0 0-7-16,0 0-4 15,12 0 2-15,9 0-2 16,4 0 3-16,1 0-2 16,3-1 0-16,3-3 1 15,1-4 11-15,0-1-9 16,5-1-1-16,7-2-2 16,-3-1 5-16,2-2-5 0,1-6-2 15,-1 4-35 1,-10-10-70-16</inkml:trace>
  <inkml:trace contextRef="#ctx0" brushRef="#br0" timeOffset="119420.01">19742 6760 257 0,'0'0'1'16,"0"0"7"-16,0 0-8 16,0 0-2-16,0 0 2 15,0 0 4 1,145-55-4-16,-107 43-2 0,2 3 2 15,3-2 3-15,3 5-1 0,4 5-4 16,8 1-16 0,-8 0-67-16</inkml:trace>
  <inkml:trace contextRef="#ctx0" brushRef="#br0" timeOffset="121599.79">23109 6873 151 0,'0'0'24'0,"0"0"-22"16,0 0 1-1,0 0-3-15,0 0 8 16,0 0-8-16,-20-6 1 0,18 31-1 15,-5 9 9 1,-2 7 2-16,-4 14 5 0,-5 7 0 16,-5 7 4-16,-3 7-6 15,0 6-11-15,-3-2 3 16,2 1 4 0,0-7-9-16,4-9 2 0,8-8-1 15,1-14 1 1,10-14-3-16,0-15-4 0,1-11 4 15,3-3 0-15,0 0-7 0,0-13 7 16,0-21 9 0,11-13 11-16,3-9-20 15,-1-4 1-15,-4 1 1 16,-4-1 2-16,-3 4-2 0,0 3-4 16,-2 5 4-1,0 4-2-15,2 2 0 0,-2 7-7 16,0 7 7-16,3 10 0 15,-1 6 0-15,0 2-2 16,2 0-18-16,-2-2 4 0,5 1 5 16,-2-4 6-1,-1-1 5-15,1 4 2 16,-3-2-1-16,0 6-2 16,-2 2 2-16,0 0 4 15,0 1-5-15,0 4-2 16,0 1 2-16,0 0 0 15,0 0-4-15,0 0 1 16,0 0 3-16,0 0 6 16,0 0-6-16,0 0-3 15,2 0 3-15,-2 0 2 16,0 0-2-16,0 0 0 0,0 0-6 16,0 0 6-16,0 0-1 15,0 0 3-15,0 0-2 16,7 14 1-16,9 5 1 15,1-2-4-15,8 7 4 16,2-3 0-16,4 6-2 16,2 2-2-16,-2-2 2 15,1 6 2-15,-3-1-1 16,-5 0-2-16,1 1 2 16,-3-2 2-16,-2-5-3 0,-2-6-3 15,-9-6 3 1,-3-7 3-16,-1-5-2 0,-5-2-2 15,0 0 2-15,0 0 6 16,0 0-3-16,0 0-2 16,0 4 2-16,-3-1 4 15,-12 2-6-15,-3 2-4 16,-4-1 4-16,-4 0 1 16,-6-2-2-16,-8 2-1 15,-2-2 6-15,-3 1 3 0,-2 0-2 16,3-1 4-1,-1-1-1-15,10 0 1 16,6-3-11-16,8 0 2 0,13 0-2 16,5 0 1-16,3 0-1 15,0 0-3-15,0 2-25 16,19 9-4 0,12-2-27-16,-3-7-73 0</inkml:trace>
  <inkml:trace contextRef="#ctx0" brushRef="#br0" timeOffset="122609.72">23626 7026 215 0,'0'0'10'16,"0"0"24"-16,0 0-19 0,0 0-5 16,0 0 3-1,0 0-1-15,-134-76-1 0,97 76-11 16,2 0 1 0,2 3-1-16,0 18 6 15,2 14-5-15,7 6-2 16,6 6 2-16,11 0-1 0,7-3 0 15,0-5-8-15,7-8 8 16,8-8 0 0,7-9-6-16,-3-6 4 0,-2-8-3 15,-1 0 4-15,1 0-3 16,-1 0 2-16,1-17 2 16,0-4 0-16,-5-6 2 15,2 2-2-15,2-6 0 16,-3 6 6-16,3 0-6 0,2 7-6 15,2 7 6 1,2 2-1-16,2 3 1 0,5 4-1 16,7 2-2-1,7 0 3-15,3 0 0 0,4 18-10 16,-4 9 10 0,-3 2 5-16,-5 8-3 0,-7 1-4 15,-2 4 4 1,-10 0 2-16,-7 0-4 15,-12-2-1-15,0-5 1 16,-4-2 6-16,-23-5-4 0,-7-1 0 16,-9-1-1-1,-5-2 5-15,-8-5-6 0,-4-8-4 16,6-11 1-16,6 0 2 16,7-11-6-16,10-8 6 15,11-3 0-15,6 2-3 16,10-1 4-16,4-1-14 15,0 0 8-15,16-6 4 16,18 0 3-16,1-2-2 0,9 2 2 16,6 3-1-16,3-6 0 15,4 1-3-15,4-1 3 16,-3-2 4 0,-5-2-4-16,-1 2 0 0,-8-8 0 15,-4 1 5 1,-11 2-5-16,-11-2 1 0,-9 6 0 15,-9 3 18-15,0 6-16 16,0 5 10-16,-9 1-11 16,-9 8 14-16,-4 0-16 15,-2 3-3-15,-1 4 3 16,2 4 0-16,4 0-7 0,3 0 4 16,3 16 3-1,3 7 0-15,4 7 0 0,4 5-6 16,2 4 6-1,0 4 2-15,0 0-2 0,2-1 0 16,16-2 0-16,5-5 3 16,0-3-3-16,4-8-6 15,0-1 6-15,0-6 3 16,0-3-3-16,-5-4 0 16,2-6-4-16,5-4-9 0,-2 0-92 15</inkml:trace>
  <inkml:trace contextRef="#ctx0" brushRef="#br0" timeOffset="123459.7">23196 8149 314 0,'0'0'20'15,"0"0"-1"-15,0 0-4 16,0 0-15-16,0 0-8 16,0 0 8-16,-47 67 0 15,47-4 3-15,0 4-6 16,0 0 6-16,0-2 0 15,0-9-3-15,0-2-1 0,0-7 1 16,0-11 3-16,0-7-1 16,0-7-4-16,0-6 4 15,0-3-6-15,16-7-21 16,6-6-69-16,3-2-43 16</inkml:trace>
  <inkml:trace contextRef="#ctx0" brushRef="#br0" timeOffset="123911.61">23617 8205 266 0,'0'0'12'16,"0"0"-12"-16,0 0-20 15,0 0 11-15,0 0 9 0,-43 124 5 0,43-81-4 16,0-2 1 0,0 3 0-16,12-1 11 0,11-5-13 15,0-6 0 1,6-6 0-16,2-5 3 16,3-7-1-16,-1-7-2 15,4-2 1-15,-8-5 2 0,-6 0 2 16,-7 0-5-1,-5-12 8-15,-1-18 6 0,-4-7-8 16,-4-11-1-16,-2-6-5 16,0 2 12-1,-16 10 6-15,-10 7-3 0,-10 8-7 16,-2 4 0 0,5 3-6-16,6 8-4 0,7 6 4 15,0 6-4 1,2 0 2-16,-1 0-25 0,0 18 1 15,9 4-7-15,2 3-32 0,8-3-31 16</inkml:trace>
  <inkml:trace contextRef="#ctx0" brushRef="#br0" timeOffset="126914.49">25612 6757 233 0,'0'0'8'16,"0"0"37"-16,0 0-45 16,0 0-8-16,0 0 8 15,-8 153 1-15,13-83 2 16,-2-6-3-16,3-11 3 16,0-14 0-16,3-4 3 0,-1-6-2 15,0 2-3 1,-3 1 2-16,-5 0 1 15,0 1-4-15,0-8 4 0,0-6-4 16,0-10 3 0,0-5 0-16,0-4-2 0,0 0 5 15,-9-3 13 1,-5-26-15-16,-1-17 1 0,1-14-5 16,5-15 5-16,5-9-3 15,2-5-2-15,2-1 2 16,0 9-2-16,2 14-2 0,13 13-1 15,3 14 3 1,5 8-2-16,-2 10 1 0,2 6 1 16,2 5 0-1,-5 11 0-15,4 0-4 0,-2 0-4 16,3 19 8 0,0 7 1-16,-6 10 2 15,-3 6-3-15,-3 6 1 16,-11 8 2-16,-2 0-3 0,0 1 1 15,0-9 0-15,-17-11-1 0,-1-6 0 16,3-13 0 0,-3-6 1-16,7-4 1 0,4-6-2 31,4 0 2-31,3-2-1 0,0 0-1 16,0 0-6-16,0 0 0 15,5 0-5-15,15-6 2 16,9-6 8-16,4-1 1 15,3 0 4-15,0 3-4 0,-2 4 1 16,-1 6-2 0,0 0 1-16,5 4 0 15,0 21 1-15,0-1 1 16,-5-1 1-16,-1-3-2 16,-9-4 0-16,-4-5-1 0,-6-5 1 15,-2 0 0 1,-2-2-1-16,2 0 0 0,1 0 1 15,3 0-1-15,3 2-41 16,-10-1-85-16</inkml:trace>
  <inkml:trace contextRef="#ctx0" brushRef="#br0" timeOffset="128060.01">26171 6589 319 0,'0'0'5'15,"0"0"-5"-15,0 0-19 16,0 0 16-16,0 0 0 16,35 145 3-16,-18-90 0 15,-3 8 3-15,-1-4-3 16,-1 4 5-16,-6-3-3 16,1-6-2-16,-3-7 4 15,-2-11-4-15,-2-15 0 16,0-9 2-16,0-7-2 15,0-5 0-15,0 0 4 16,0-15-4-16,-2-22-2 0,-13-17-8 16,-10-13 8-16,-6-6-8 15,-2-4-4 1,0 2 8-16,6 7 3 0,8 11 2 16,9 14 1-16,5 5-3 15,5 6 1 1,0 7 2-16,0 8 0 0,0 9 2 15,0 4-2-15,0 4 0 0,0 0-8 16,5 0 6 0,8 6-2-16,14 11 4 0,4 10 3 15,9-1-2 1,7 4-1-16,2-2 0 16,4-3 1-16,-6-6-1 15,-7-3 0-15,-9-1 2 16,-8-5-2-16,-5-5 1 0,-5-1-1 15,-7-4 0-15,4 0 4 16,1 0-3-16,2 0 7 16,3-16-6-16,1-8 2 15,-1-4 1-15,-3 2-4 16,-5 2-1-16,-4 4 2 16,-4 3-2-16,0 0 0 15,0 3 3-15,0 1-3 16,0 6 3-16,0 5 1 15,0-1-4-15,0 3 3 0,0 0-3 16,0 0 0 0,0 21 1-16,4 7-1 0,0 9 6 15,3 4-5 1,-1 1-1-16,2 0 4 0,1 3-4 16,-3-3 5-16,3-3-4 15,-4-2 2-15,-1-3 5 16,1-4 1-16,-1-4-4 15,0 0-5-15,-2-3 5 16,3-2-5-16,2 1 0 0,2 4 0 16,1 5-22-1,-7-13-105-15</inkml:trace>
  <inkml:trace contextRef="#ctx0" brushRef="#br0" timeOffset="130129.7">26021 8076 120 0,'0'0'188'0,"0"0"-139"16,0 0-38-16,0 0-7 15,-76-105-4-15,76 92-2 16,0 2 2-16,16-4 1 0,4-3 1 15,4 1 3-15,3-3-3 16,0 6-1-16,2 5 6 16,2 4-5-16,2 5-1 15,3 0-2-15,3 0 2 16,-4 0 4-16,1 5-5 16,-7 15-2-16,-10 5 2 15,-5 1 5-15,-12-1-4 0,-2 4 2 16,0-3-2-16,-20 1 6 15,-2 0-7-15,0-5 1 16,1-2-1-16,4-2 1 16,1-2 0-16,3-2-2 15,3-6 0-15,8-4-3 16,2-2 1 0,0-2-16-16,2 0 12 0,21 0 4 15,6 0-2 1,4 0 2-16,3 0 6 0,-3 0-2 15,0 2-1-15,-1 9-6 0,-8 4 6 16,3 3 2 0,-4 4 0-16,-6 7-4 0,-3-1 4 15,-8 0-1 1,-4-2-1-16,-2-5-5 0,0 2 5 16,0-3 6-1,-15 2-5-15,-9 1-1 0,-5 4 2 16,-5-4 4-16,1 2-6 15,0-8 1-15,6-9-1 16,2 3 5-16,7-7-3 16,3-2-4-16,2 0 5 15,1-2-1-15,3 0-2 16,1 0-3-16,0 0 3 16,-3 0 1-16,5 0 1 15,0 0-4-15,2 0-1 16,4 0-1-16,0-2-66 15,10-16-129-15</inkml:trace>
  <inkml:trace contextRef="#ctx0" brushRef="#br0" timeOffset="134930.01">27850 6963 157 0,'0'0'17'0,"0"0"15"16,0 0-16-16,0 0-5 16,0 0-11-16,0 0-4 15,0 0 4-15,-42-4 0 16,42 4 3-16,0 0 5 15,0 0 3-15,-2 0-4 16,0 0-6-16,2 0 9 0,0 0 2 16,-2 0-12-1,2 0 0-15,0 0 3 0,0 19-3 16,0 13 0 0,0 12 1-16,0 2-1 0,0-2 3 15,0 0-2 1,0-3-2-16,0-7 2 0,0-5 2 15,0-6-3-15,0-9-4 16,0-7 4-16,-3-5 4 16,3 1-3-16,-2-3-1 0,2 1 0 15,0-1 6 1,-3 0-5-16,-1 0 1 0,-3-23-2 16,1-15 0-1,-8-16-4-15,3-10 4 0,-2-11 0 16,-1-7 5-16,10 2-5 15,4 6-6-15,0 7 6 16,6 11-6-16,19 12 4 16,6 6-6-16,3 6 8 15,1 6 4-15,-4 8-4 16,-2 4-6-16,-8 10 6 16,-8 4 0-16,-6 0-10 0,-2 6-5 15,-5 16 15 1,0 12 7-16,-10 2-4 15,-14 6-1-15,-5-1-2 0,-2-8 0 16,2-4-2 0,9-9 2-16,7-11 0 0,5-2 3 15,8-1-3 1,0 2-9-16,0 2 8 0,5 3-1 16,19 4-2-1,11 0 2-15,4 0 0 0,5 1 2 16,2-2 0-16,-9-3-5 0,-8-2 5 15,-8-3-1 1,-8 0 1-16,-7 1-1 0,-4 4 0 16,-2 7 1-1,0 4 3-15,0 7 0 0,-17-2-1 16,-8 1 2 0,-2-2-2-16,-2-6-2 0,-2-1 1 15,0-4 3 1,-2 0-4-16,-5-3-1 0,5-2 1 15,4-1 2-15,6 0-2 16,10-1-4-16,6 1-20 16,7-3-41-16,0-2-41 15</inkml:trace>
  <inkml:trace contextRef="#ctx0" brushRef="#br0" timeOffset="135629.7">28334 6586 247 0,'0'0'46'15,"0"0"-46"-15,0 0-38 16,0 0 29-16,0 0 7 15,0 0 2-15,-2 149 0 16,2-92 0-16,0-3 3 16,0-2-3-16,0-6 0 15,0-4 0-15,0-8 4 16,0-7-2-16,0-10-3 0,-2-7 2 16,-1-6 4-1,3-2-1-15,-4-2 0 0,-3 0 5 16,0-14 4-1,-4-22-13-15,1-14-1 0,0-17 1 16,3-4 5-16,5 2-5 16,2 9-3-16,0 10 3 15,11 15 0-15,14 2 0 16,4 11 0-16,2 2-3 16,0 6 3-16,-2 3 0 15,-2 2-7-15,-4 7 7 16,-4 2-2-16,-1 0-6 15,-5 2-6-15,-3 18 14 0,-8 8 2 16,-2 6-2-16,0 6 1 16,-14 5-1-16,-11-2 1 15,-2-6-1 1,4-10-1-16,5-9 1 0,2-4 1 16,7-1-1-16,2 1-2 15,3 1 2-15,4 2 0 16,0-1-3-16,0 4 2 15,0 0 0-15,13-1-2 16,7-4 3-16,-1-1-8 0,-2-3 8 16,1 0 1-1,-1-1 3-15,2 0-4 16,-1 0 0-16,-3 0 5 16,3 0-5-16,-3-2 1 0,4 4-1 15,-7 2 2 1,2 9-2-16,-9-4-75 0</inkml:trace>
  <inkml:trace contextRef="#ctx0" brushRef="#br0" timeOffset="139479.6">27770 8179 89 0,'0'0'12'0,"0"0"-12"15,0 0-4-15,0 0 4 16,0 0 2-16,0 0 6 15,0 0 17-15,-122 4 4 0,112-4-6 16,2 0 0 0,1 0-9-16,3 0-3 0,0-2 4 15,1-3 5 1,3 3-14-16,0-3-4 0,0-3 3 16,0-2-3-1,5-6 7-15,12-4-5 0,3-2-1 16,3 0 0-16,-4 4 2 15,2 1-3-15,1 5 2 16,0-1-2-16,7-1-1 0,0 2-1 16,2-1 1-1,-2 8 2-15,-4 3-3 0,-7 2-6 16,-5 0 5 0,-2 11-1-16,1 21 2 0,-4 11 10 15,1 9-3 1,-4 0 0-16,-3-6-7 15,-2-9 3-15,0-12-3 16,0-3 0-16,0-1 4 16,-2-3-4-16,-14 1 10 0,0 4 3 15,-6 1-6-15,0-1-6 16,1 4 2-16,2-5-3 16,3-6 3-1,5-6-3-15,7-5 1 0,2-1 0 16,2-4-1-16,0 0-1 0,0 0 1 15,0 0 0 1,0 0-3-16,0 0 3 0,0 0-4 16,0 0 0-1,0 0-1-15,13 0-1 0,16-3 6 16,8-7 9 0,11-4-3-16,5 0 4 15,0-2-2-15,5 4-4 16,0 2-4-16,2-1 2 15,1 4-2-15,-6-3 1 0,-4 0 2 16,-6 2-3 0,-14-1 4-16,-13 3 4 0,-9 6 0 15,-9 0-6-15,0 0 13 16,0 0-7-16,0 0-6 16,0 0-4-16,0 11-10 15,0 13-72-15,0-12-110 16</inkml:trace>
  <inkml:trace contextRef="#ctx0" brushRef="#br0" timeOffset="147363.63">29826 6503 147 0,'0'0'2'0,"0"0"-2"16,0 0-13-16,0 0 10 16,0 0 3-16,0 0 2 15,0 0-1-15,-8-35 0 16,8 32 3-16,0 3 10 15,0 0-11-15,0 0-3 0,0 0 2 16,0 14 0 0,0 12-2-16,13 10 3 15,3 7-3-15,0 2 12 16,-3 4-7-16,-3 1 5 16,-4-5 1-16,-4 1 2 15,0-4-2-15,-2 0-11 0,0-3 4 16,0 1 0-16,0-2-2 15,0-4-4-15,-6-10 4 16,0-8 1-16,2-4-3 16,4-5 0-16,-2-6 0 15,0-1 7-15,-1 0-7 16,1 0 11-16,0 0 11 16,-2-5-5-16,-4-16-17 15,2-8-11-15,-3-20 11 16,1-11 5-16,0-12-4 0,0-6 2 15,1 1-1-15,5 9-2 16,2 8 0-16,0 10-3 16,0 10 3-16,11 3 0 15,11 10 0-15,3 4 0 16,4 3 0-16,2 3 3 16,3 3-3-16,1 7-8 15,3 7 8-15,-3 0 0 16,2 7-11-16,-9 12 1 0,-10 5 10 15,-9 2 9 1,-9 1-5-16,0 1-3 0,-16 4 5 16,-23 2 4-1,-11 1-10-15,-4 2 2 0,1-5-1 16,9-2 3 0,10-8-4-16,14-7-2 0,9-4 2 15,9-7 0 1,2 2-4-16,0-2-9 0,4 4 5 15,21-3 2-15,8 1-5 16,11 0 10-16,4 0 1 16,-2 2 2-16,-3 0 0 0,-10-2-4 15,-6-1 6 1,-7 1-3-16,-7 0-1 0,-8 3-10 16,-3-3 10-1,-2 2 9-15,0 7-6 0,-9 2 6 16,-13 3-6-16,-5-5 4 15,0 0-4-15,2-5-2 16,2 0 5-16,2-2-1 16,3-1-3-16,5 0-4 15,7-3 1-15,1 0 0 16,5 2-7-16,0 2-26 16,2 0-14-16,20-5-12 15,9-3 4-15,0 0 8 16</inkml:trace>
  <inkml:trace contextRef="#ctx0" brushRef="#br0" timeOffset="147639.57">30196 6961 20 0,'0'0'29'0,"0"0"-14"0,0 0-9 15,0 0 6 1,0 0 7-16,0 0-2 0,29-21-2 16,-29 21-1-1,0 10 7-15,0 20-16 0,0 8 1 16,0 5 2-1,0 0-8-15,0-3 1 0,0-6-1 16,12-3 0-16,3-5 0 16,3-4-2-16,-1-2 2 15,-1-6 2-15,-3-4-2 16,-1-6-4-16,-1-2-1 16,0-2 2-16,1 0 3 15,0-12 6-15,2-8-2 16,-3-2 0-16,5 0-4 15,-1 2-49-15,-1 1-39 0</inkml:trace>
  <inkml:trace contextRef="#ctx0" brushRef="#br0" timeOffset="148462">30397 6886 126 0,'0'0'42'0,"0"0"3"16,0 0-32-16,-127-32-12 15,98 32-1-15,4 0 0 16,1 0-1-16,4 6-4 0,4-3 5 16,5-3 1-1,5 0-1-15,1 0 2 0,0 0 1 16,1 3 5 0,0 3-6-16,-1 6-4 0,3 10 1 15,-2 4 1 1,4 5 0-16,0 5-3 0,0-7 3 15,0-3 0-15,0-3 2 16,9-3-2-16,4 0 0 16,5-1 9-16,4-1-2 0,2-1-5 15,3-3 1 1,0 0 7-16,0-4-8 0,2-2-2 16,0-3 0-1,2-5 2-15,0 0 1 0,0 0 4 16,0-18-4-16,-2-5 5 15,-4-5-5-15,-2-5 2 16,-8 1-5-16,-4-2 8 16,-4 2 3-1,-7 2-5-15,0 1 3 0,0 2 1 16,0 0-10-16,-16-4 0 16,-1 0-1-16,-10 3 1 15,-7 1-3-15,-6 2 3 16,-7 5 3-16,0 8-3 15,-1 6-2-15,-2 6 0 0,8 0 2 16,2 6-1 0,6 12 1-16,5 1-5 0,5 5 5 15,6-1-2 1,7 5 2-16,6-2-1 0,5 4 1 16,0-5 0-1,0 1 0-15,5 2-10 0,13-1 10 16,0-2-1-1,3 1 1-15,4-4 0 0,-2 2-1 16,6-6 1-16,-2-1 0 0,2-4-6 16,4 0 6-1,-4-2 0-15,2-3 0 0,0-2-4 16,-2-4 4 0,0-2 0-16,-2 0 0 15,-5 0 0-15,-2-16 1 16,1-9 10-16,0-10-11 15,-3-5 3-15,0-2-3 16,-7 0 7-16,-4 2-7 16,-7 6 0-16,0 4 0 0,0 6 3 15,-11 5-3-15,-7 10-14 16,-2 7-17-16,-2 2-27 16,-9 7-57-16</inkml:trace>
  <inkml:trace contextRef="#ctx0" brushRef="#br0" timeOffset="149210.01">30925 6501 81 0,'0'0'0'0,"0"0"-1"16,0 0-1-16,0 0-2 0,0 0 4 16,0 0 27-1,16 52-3-15,-16-14-10 0,0 2 10 16,0 1-11-1,0-2 10-15,0 3-7 0,0-2-5 16,0 3 2-16,7-1-4 16,3-3-9-16,2 3 0 15,-3-7 3-15,-1-3 1 16,-3 1-4-16,-3-8 2 16,-2-3-2-16,0-6 4 15,0-6-3-15,0-4 1 16,-11-6 1-16,-7 0 12 15,-4-7-6-15,-3-24-8 0,-1-8 7 16,-1-6-1 0,7-11-1-16,2-1-5 0,5-12-1 15,6-2 7 1,5 5-14-16,2 5 7 0,0 16 0 16,11 9-2-1,7 12 0-15,2 8 1 0,3 4 2 16,-2 3-1-16,6 6 0 15,2-2-2-15,2 5 1 16,2 0 1-16,1 5-2 0,-3 11-9 16,-6 5 3-1,-5-2 8-15,-5 1 5 0,-5 2-3 16,-8-4-1 0,-2 4 7-16,-2 0-5 0,-25-1 1 15,-10 0 1 1,0-3 11-16,-3 0 3 15,2-2-15-15,3 0 6 0,4 1-3 16,4-6-7-16,6 0 0 16,8-5-4-1,4 1 4-15,7 2-25 0,2 5-57 16,0 0-40 0</inkml:trace>
  <inkml:trace contextRef="#ctx0" brushRef="#br0" timeOffset="154249.82">29789 7882 287 0,'0'0'5'16,"0"0"11"-16,0 0-16 0,0 0-16 15,0 0 16-15,0 0 0 16,0 0-14-16,24-52-17 16,-24 52 6-16,0 0 25 15,0 0 3-15,0 0 3 16,0 0 23-16,0 0 6 16,0 0-15-16,0 0-11 15,0 0-6-15,0 0 3 16,0 0-6-16,0 0 1 15,0-3 1-15,0 0 12 16,0-1-4-16,0 2 2 0,0 2-10 16,0 0-4-1,16 0-2-15,10 0 4 0,15 0 0 16,3 0 6 0,3 0-6-16,-5 0 0 0,-4 0 0 15,-9 0 4 1,-6 4-3-16,-5 6 0 0,-7 5 5 15,-3 2 5-15,-3 5-9 0,-5 9 3 16,0 2-3 0,-11 5 7-16,-18-1-8 15,-7-3 2-15,-7-5-3 16,1-2 3-16,3-3-1 16,5-6-4-16,12-6 4 15,9-5 1-15,5-4-3 0,8-3-6 16,0 0 1-1,0 0 1-15,10 0-6 16,11 0 4-16,6 0 6 16,4 0 1-16,3 0-1 0,1 0-1 15,4 4 1-15,-1 4 0 16,-1 4 0-16,-1 1-2 16,-7-4-1-16,-9 4 3 15,-9-4 0-15,-4 0-2 16,-7-2 2-16,0 5 7 15,-3 6-3-15,-20 7 6 16,-16 3-10-16,-1 2 10 16,0-2-10-16,5-6 0 15,6 1 0-15,2-10 1 16,4 1-1-16,6-2-6 0,5-1-28 16,6-4-6-1,6-1-32-15,0-2-36 0,6-4 4 16</inkml:trace>
  <inkml:trace contextRef="#ctx0" brushRef="#br0" timeOffset="154709.89">30451 8081 199 0,'0'0'32'0,"0"0"-32"0,0 0 2 15,0 0 2-15,0 0 14 16,0 0 16-16,-47-26-15 16,34 28-13-16,-6 17-4 15,4 6 1-15,-1 5-6 16,3 0 6-16,7 2-2 16,6-1-1-16,0 1-6 15,0 0 6-15,13-2 0 16,9-2-1-16,3-6 0 15,-1-7-2-15,0-6-1 16,-1-9 4-16,-1 0-6 0,-2 0 6 16,2-18 11-1,1-10 1-15,-4-8-4 0,0-6-7 16,-4-4 8 0,-1-2-9-16,-4-1 0 0,-3 6 0 15,-7 6 4 1,0 7-4-16,0 3 0 0,-2 6 1 15,-15 4 9-15,-6 3-10 0,-4 6 4 16,-4 7-6 0,0 1 2-16,-3 0-35 0,5 11-13 15,7 9-2 1,9-2-27-16,9-3-22 0</inkml:trace>
  <inkml:trace contextRef="#ctx0" brushRef="#br0" timeOffset="155212.06">30885 7935 203 0,'0'0'0'0,"0"0"-14"16,0 0 7-16,0 0 7 15,0 0 17-15,0 0-15 0,-45 58 3 16,26-26 1 0,-2 0-2-16,8-3 5 0,2-2-6 15,4-4 6 1,7 2-9-16,0-1 0 16,0 2 0-16,2 2 2 15,16-4-1-15,2 2-2 0,5-8 2 16,1-6 3-16,-1-6 0 0,0-6 2 15,2 0 8 1,-6 0-5-16,2-1 7 0,-3-13-3 16,-7-4-6-1,0-6 8-15,-1-5-7 0,-8-5-8 16,1 3 15 0,-3 0-1-16,-2 3-8 15,0 1 4-15,0 4-10 16,-11-1 13-16,-7-2-13 15,-7 2 4-15,-3-2-3 16,-9 4 5-16,4 7-6 0,2 5 9 16,-2 9-6-1,4 1-6-15,0 0-3 0,-1 21-39 16,9 8-11-16,1 5-22 16,1-10-54-16</inkml:trace>
  <inkml:trace contextRef="#ctx0" brushRef="#br0" timeOffset="158229.88">15812 12296 169 0,'0'0'2'0,"-24"170"9"16,24-108 0-16,0-18-1 15,0-17-6-15,0-12-3 16,9-7 0-16,-7-3 5 16,0-1-5-16,-2-4 3 15,0 0-2-15,0 0 7 16,0 0-3-16,0 0 2 16,0-15 22-16,0-12-3 15,0-11-20-15,-13-12 4 16,-3-11-4-16,-9-11 6 15,-2-12-8-15,-1-9-4 0,-3 4-1 16,4 8 10 0,3 11 5-16,5 6-8 15,11 2-5-15,5-1 1 16,3-3-3-16,0 7-4 16,16 0 4-16,4 7 0 15,7 8 0-15,2 4 0 16,2 6-3-16,2 8 3 15,1 6 0-15,-1 9-5 0,-6 7 4 16,0 4-1-16,-3 0-3 16,-2 10 5-16,-2 23 0 15,1 9 2-15,-2 16 0 16,-5 10-1-16,-5 2 2 16,-7 0 4-16,-2-10-7 15,0-11 0-15,-13-9 3 16,-12-4 12-16,-4 0 0 15,-2-4-13-15,0-2 2 16,4-10 1-16,5-6-3 16,4-8-4-16,6-4 4 0,4-2-3 15,4 0 1-15,4 0-17 16,0 0-7-16,0-14-41 16,20-10-25-16,7-8-29 15</inkml:trace>
  <inkml:trace contextRef="#ctx0" brushRef="#br0" timeOffset="158896.65">16285 11401 282 0,'0'0'0'0,"0"0"-24"0,0 0 24 15,75 119 4-15,-50-55-4 16,-3 12 5-16,-5 3-4 16,-5-6 9-16,-5-9-7 0,-3-15-2 15,0-10 4 1,-1-12 2-16,-3-10-7 16,2-10 7-16,-2-3-6 15,0-4 13-15,0 0 0 0,-2-5-4 16,-9-24-8-1,0-7-2-15,-1-4-5 0,8-3 4 16,4 5 2-16,0 11-2 16,0-2 0-16,16 10-4 15,6 0 5-15,2 3 0 16,1 2 1-16,6 0-2 16,2-2 2-16,7-5 1 15,10-1-2-15,-2-9-3 16,2-1 3-16,-8-2 3 15,-6 0-1-15,-7 0-4 0,-7 2 5 16,-4-1-2 0,-5 1-1-16,-4 0-1 0,-6 1 1 15,-3 3 0 1,0 3-2-16,-6 9-2 0,-11 8 4 16,-3 8 1-1,-7 0-1-15,0 14-1 0,-1 18 1 16,-3 11 0-16,4 1 1 15,4 6-2-15,7-3 2 16,7 0-1-16,7-2 0 0,2 0-7 16,0-2 7-1,14-1 0-15,14-6 0 16,7-5 0-16,0-7-1 16,7-9 1-16,3-5 0 0,1-9-7 15,8-1-9 1,0 0-39-16,1-9-24 0,-4-15-36 15</inkml:trace>
  <inkml:trace contextRef="#ctx0" brushRef="#br0" timeOffset="159379.89">17474 11222 207 0,'0'0'0'15,"0"0"-20"-15,0 0 13 16,0 0 3-16,0 0 3 16,-144 110 1-16,92-55 11 15,1 2 1-15,6-7 15 16,10-1-10-16,12-5-1 16,17-5-14-16,6-1-1 0,0-4-1 15,17-1 0 1,18-6-3-16,9-7 2 0,5-7 1 15,-1-10 0-15,2-3 0 16,-6 0-15-16,-4-18 15 16,1-11 7-16,-4-7-5 15,-3-7-2-15,-1-1-5 16,-6-4 1-16,-2 0-9 0,-8 6-1 16,-3 7 6-1,-6 14 2-15,-3 7 5 0,-3 10 0 16,-2 4-6-1,0 0 7-15,0 0 2 0,0 11-1 16,0 13 5-16,0 5-1 16,4-4-4-16,6-2 1 15,1 0-2-15,5-2 7 16,-1 0-7-16,3-2 3 16,1-3-2-16,2-6 4 15,3-4-5-15,5-6 0 16,-2 0-93-16</inkml:trace>
  <inkml:trace contextRef="#ctx0" brushRef="#br0" timeOffset="159532.54">17617 10978 301 0,'0'0'101'16,"0"0"-101"-16,0 0-36 0,0 0-30 15,0 0 0 1,0 0 26-16,-18 70-48 0</inkml:trace>
  <inkml:trace contextRef="#ctx0" brushRef="#br0" timeOffset="159962.44">18120 11253 215 0,'0'0'27'0,"0"0"-20"15,0 0-7-15,0 0-3 16,-35 129 3-16,35-97 1 16,0 0 0-16,13-8-2 15,0-4 2-15,6-7-1 16,-2-2 0-16,1-5-2 0,2-6 2 15,0 0 0 1,-2 0 3-16,-3-10-1 0,1-10 6 16,-5-8 6-1,-4-2-10-15,-3-5-4 16,-4 0 4-16,0-2 3 16,-7 4 3-16,-14-2 0 15,-2 4-8-15,-4 6 18 16,3 6-16-16,3 9-4 0,4 7 0 15,-1 3 0 1,5 6-1-16,-3 16-2 0,5 3-13 16,5 2 8-16,3-5-5 15,3 0-11-15,0-1-1 16,7 1-18-16,15-11-45 16</inkml:trace>
  <inkml:trace contextRef="#ctx0" brushRef="#br0" timeOffset="160369.82">18878 11229 147 0,'0'0'34'0,"0"0"-26"16,0 0 5-1,0 0 6-15,0 0-9 0,0 0 1 16,23 0 9-16,-6-8 2 0,10-4 9 15,4-2-10 1,6 0-6-16,6 4-15 0,2 3 0 16,2-2 0-1,-3 3 4-15,-1 0-2 0,-8 0-4 16,-6 1 4 0,-5 4-6-16,-8 1-5 0,-7 0-43 15,-9 14-28 1,0 13-59-16</inkml:trace>
  <inkml:trace contextRef="#ctx0" brushRef="#br0" timeOffset="160549.72">18789 11589 371 0,'0'0'4'15,"0"0"-4"-15,0 0-8 16,0 0 8-16,0 0-3 0,153-2 7 15,-94-7-5 1,5-1 1-16,5-7-43 0,-2-1-46 16,-5-14-58-1</inkml:trace>
  <inkml:trace contextRef="#ctx0" brushRef="#br0" timeOffset="163959.85">20415 11251 133 0,'0'0'14'0,"0"0"-12"16,0 0 3 0,0 0-5-16,0 0 3 0,0 0-3 15,-49-56 27 1,40 52-2-16,3 0-10 0,-1-2-8 15,0-3 17-15,3 2-5 16,1-3-14-16,3-6 4 16,0-4 1-16,0-6-1 0,17-2-8 15,6-3-1 1,4 4 11-16,0 4-11 0,0 3 1 16,2 5-1-1,-2 3 2-15,2 1-1 0,-2 6-2 16,0 1 2-16,-6 4-4 15,2 0 3-15,-5 15 0 16,-1 20 2-16,-1 10 11 16,-9 10-11-16,-7 6 3 15,0 4-4-15,-2 4 5 16,-25-2-6-16,-7 4 2 16,-5 1-1-16,-7-1 11 15,2 2-10-15,-1 1 3 16,5-6-4-16,9-7 7 15,9-15-8-15,9-10-4 0,8-8 4 16,5-8 3 0,0-4-3-16,0-6-3 0,9 0-1 15,20-2 0 1,9-6-7-16,13-2-55 0,2 0-68 16</inkml:trace>
  <inkml:trace contextRef="#ctx0" brushRef="#br0" timeOffset="164380.04">20962 11336 160 0,'0'0'127'0,"0"0"-106"16,0 0-16-16,0 0-5 15,0 0-4-15,0 0 3 16,-72 36 1-16,52 18 0 15,6-2 1-15,10 0 0 16,4-2 8-16,0-2-8 16,11-4-2-16,11-8 3 0,5-5 1 15,2-12-3-15,2-6-8 16,1-8 8-16,-1-5 0 16,-2 0 0-16,-5-5-1 15,1-27 1-15,-1-14 12 16,-2-13-9-16,-1-9 0 15,-6 2-2-15,-9 2 3 16,-6 4-2-16,0 5-4 0,-10 3 4 16,-17 8 1-1,-7 12-2-15,-1 7 3 0,-1 6-4 16,3 11 2 0,2 6-2-16,4 2 0 0,4 0-8 15,6 25-19 1,3 4 3-16,10 7-47 0,0-6-48 15</inkml:trace>
  <inkml:trace contextRef="#ctx0" brushRef="#br0" timeOffset="164679.7">21527 11798 235 0,'0'0'6'0,"0"0"-6"15,0 0-68 1</inkml:trace>
  <inkml:trace contextRef="#ctx0" brushRef="#br0" timeOffset="165160.04">21837 11048 291 0,'0'0'4'0,"0"0"8"16,0 0-9-16,0 0 1 15,0 0-4-15,-131-31-8 16,106 67-9 0,-2 12 17-16,4 0 0 0,8 2-2 15,7-4 2-15,8-2 0 16,0-4 0-16,0-4 0 15,13-7 0-15,5-5 0 16,-1-10 0-16,1-4-7 16,0-6 6-16,4-4 0 15,1 0-11-15,-1-4 12 16,2-12 3-16,-4-4 5 16,1-4-8-16,-8-2-3 0,-2-5 3 15,-4 3-1 1,-7 6-14-16,0 4 11 0,0 10 1 15,0 4 0-15,0 2-45 16,0 2-20-16,0-2-45 16</inkml:trace>
  <inkml:trace contextRef="#ctx0" brushRef="#br0" timeOffset="166109.72">21518 11865 29 0,'0'0'70'0,"0"0"-27"0,0 0 2 15,0 0 0-15,0 0-15 16,0 0-14-16,-11-20-5 16,11 20-7-16,0 0 8 15,0 0-10-15,0 0-2 16,0 0-1-16,0 0 1 16,0 0 1-16,0 0 0 15,0 0 0-15,0 2 4 16,0 2-5-16,0 4 3 0,0 4-1 15,0 0 9 1,0 4-8-16,0-6 1 0,0-3-4 16,-5-2 7-1,1-4-1-15,0 2-5 0,-5-3 6 16,-3 0-1 0,2 0-4-16,-1 0-4 0,3-3 4 15,2 0-2 1,4 0 0-16,2 2-3 0,0 1 3 15,0 0 4 1,0 0-3-16,0 0-2 0,0-1 1 16,0-4-1-16,0 1-1 15,0-2-2-15,6 0 4 16,4 0 5-16,-4 4-5 16,-1 2-1-16,-5 0 0 15,0 0 1-15,0 12 5 16,0 16-1-16,0 9 15 15,-11 2 0-15,-5-1-17 0,1 1 0 16,-4-2 1-16,-3 6 7 16,2 5-8-16,-2-2 0 15,1-4-2-15,6-12 2 16,4-10-1-16,6-10-2 16,5-6-8-16,0-4-19 15,14 0-46-15,3 0-87 16</inkml:trace>
  <inkml:trace contextRef="#ctx0" brushRef="#br0" timeOffset="167149.75">21895 11111 79 0,'0'0'35'16,"0"0"-20"-16,0 0-1 16,0 0 0-16,0 0-9 15,0 0-4-15,-29-14 4 16,22 14 1-16,1 0-4 15,-2 0 10-15,2 0 8 16,2 0 4-16,-1 0 1 16,1 0-14-16,2 0 1 15,0 0-4-15,-1 0-2 16,0 0-5-16,1 0 1 16,0 8 3-16,0 12 2 15,0 4-3-15,2 3 7 0,0 0-1 16,0 1 0-16,0 0-2 15,4 5-7-15,0-2 9 16,2 5 0-16,-4 2-10 16,0 2 5-16,0 3-2 15,-2-7 2-15,4-6-5 16,1-8 1-16,-3-6 0 16,-2-7-1-16,0-5 2 15,0 0-2-15,0 1 0 16,0 1 0-16,6 4-11 0,8 2-25 15,1-3-74-15,-3-9-73 16</inkml:trace>
  <inkml:trace contextRef="#ctx0" brushRef="#br0" timeOffset="167809.78">21997 11105 252 0,'0'0'32'16,"0"0"-18"-16,0 0-12 0,0 0-1 16,0 0 5-1,-19-112 2-15,23 97 7 0,2 4-5 16,1-2 7-1,5 3 0-15,5 0-16 0,1 4 5 16,-3 3 0-16,-1-1-6 16,-5 4 0-16,-5 0-1 15,5 0 1-15,0 18 3 16,2 11-1-16,2 10 3 16,-6 11 3-16,-4 2-5 15,-3-2 0 1,0-4 0-16,0-10-1 0,0-6-2 15,0-1 4-15,-7-1-4 16,-2 3 6-16,-2 0-1 16,-3 1-5-16,3-4 4 0,0-2-4 15,2-2 0 1,4-6 0-16,3-3 0 0,2-5 2 16,0-3-2-1,0 1 0-15,0-2-2 0,0-2 2 16,0 0 0-16,0-4-5 0,0 4 5 15,0-2 0 1,12-2-2 0,5 5-1-16,8-4-24 0,4 2-21 15,2-1-43-15,-8-2-61 16</inkml:trace>
  <inkml:trace contextRef="#ctx0" brushRef="#br0" timeOffset="168485.19">22730 11168 350 0,'0'0'8'0,"0"0"-7"0,0 0-1 16,0 0-16 0,0 0 3-16,0 0 13 0,-29 0 5 15,29 0-5 1,0 0 0-16,0 0 3 0,2 0-7 16,10 11 3-1,1-1-90-15,-4-10-139 0</inkml:trace>
  <inkml:trace contextRef="#ctx0" brushRef="#br0" timeOffset="169010.02">23289 11015 220 0,'0'0'24'16,"0"0"-22"-16,0 0-1 16,0 0 5-16,0 0-5 15,56-115 3-15,-35 97-4 16,-4 6 13-16,-1 2 8 16,-1 10-11-16,-3 0-6 0,-1 6 2 15,-3 24-2 1,0 14 7-16,-8 10-8 0,0 5 8 15,0 2-8-15,-14-7-2 16,-5-3 13-16,2-2 10 16,6-8-11-16,6-7-6 15,5-1-5-15,0-6 1 16,0 0-3-16,14-1-4 16,1 0 4-16,6-5 0 15,1 2-1-15,3-6-6 0,6-10-29 16,4-6-25-16,3-1-9 15,-2-4-53-15</inkml:trace>
  <inkml:trace contextRef="#ctx0" brushRef="#br0" timeOffset="169429.49">23887 11048 271 0,'0'0'23'15,"0"0"4"-15,0 0-24 0,0 0-3 16,0 0 0 0,0 0-1-16,-62 73 1 0,52-23 7 15,8 0-7 1,2 0 0-16,0-3 0 0,6-6 4 16,10-6-3-1,7-11-2-15,-1-8 1 0,4-6-3 16,6-7 3-16,-3-3-9 15,4 0 6-15,0-11 3 16,1-22 1-16,-3-6 3 0,-4-11-1 16,-5-5 7-1,-11-3-7-15,-8-2-1 0,-3 0-2 16,-12 4 3 0,-23 7 1-16,-9 10 5 0,-8 10-2 15,1 15 8 1,-3 14-15-16,1 0-2 0,8 10-3 15,7 14-9-15,14 5-24 16,19 1-15-16,5 0-29 16,19-8-26-16</inkml:trace>
  <inkml:trace contextRef="#ctx0" brushRef="#br0" timeOffset="169933.23">24738 10926 259 0,'0'0'29'16,"0"0"-14"-16,0 0-5 15,0 0-10 1,0 0-7-16,0 0 4 0,-74 50 3 16,37-2 0-16,0-3 2 15,11-5 3-15,10-6 16 16,12-5-17-16,4-4-3 16,0-4 1-16,25-4-2 15,8-5 0-15,5-3-7 16,9-3 7-16,-1-6 3 15,-1 0-3-15,-3-3-3 0,-2-19 3 16,-4-6 11-16,-7-5-10 16,-7-2-1-16,-11-5 3 15,-11-4 6-15,0-1-8 16,-22 0 3-16,-11 0 1 16,-10 7 4-16,1 10-9 15,-1 11 1-15,3 6-1 16,5 11 3-16,-1 0-3 15,7 4-4-15,5 18-7 16,3 6 7-16,13 7-22 16,8 1-43-16,0-2-6 0,16-2-32 15</inkml:trace>
  <inkml:trace contextRef="#ctx0" brushRef="#br0" timeOffset="170379.93">25240 10917 245 0,'0'0'7'16,"0"0"7"0,0 0-14-16,0 0-4 0,0 0 4 15,0 0 25 1,-19 20-19-16,9 7-1 0,0 8-2 15,6-2 8-15,4 2-10 16,0-1-1-16,2-3 0 16,16 1 2-16,7-11-2 15,1-5-1-15,3-8 0 16,2-8-3-16,5 0 3 16,-2 0 1-16,-1-14 11 15,-4-6 5-15,-5-4-15 16,-6-8 4-16,-7 0-4 0,-6-4 9 15,-5-4-6 1,0 0-4-16,-14 0 7 0,-15 3-4 16,-6 7 1-1,-1 9 2-15,-2 8-6 16,2 9 6-16,0 4-6 16,3 6-18-16,4 20-16 0,12 6-21 15,9 3-18 1,8-2-34-16</inkml:trace>
  <inkml:trace contextRef="#ctx0" brushRef="#br0" timeOffset="170790.68">26048 10744 231 0,'0'0'24'16,"0"0"1"-16,0 0-8 15,0 0 10-15,0 0-3 16,0 0-4-16,-60-45-18 16,37 68-1-16,-4 15 3 15,3 8 2-15,6-1-1 16,8-2-2-16,10-9-3 16,0-8 0-16,0-4 0 15,21-4 0-15,8-5-2 16,5-5 2-16,6-8 0 15,7 0-5-15,-2 0 5 16,-8-16 9-16,-3-7-9 16,-7-7 11-16,-6-8-9 15,0-8 9-15,-7-9-11 16,-10 4 6-16,-4 1-6 16,0 3 11-16,-25 10-7 15,-6 5 7-15,-7 11-10 0,0 9 10 16,2 11-11-16,5 1-18 15,2 12-19-15,10 21-4 16,5 12-23-16,14-5-58 16</inkml:trace>
  <inkml:trace contextRef="#ctx0" brushRef="#br0" timeOffset="171189.68">27142 10546 278 0,'0'0'15'0,"0"0"-15"16,0 0 1 0,0 0-1-16,0 0 13 0,-27 148 35 15,20-93-1 1,1-4-22-16,1-5-6 0,3-8-9 15,2-10-8-15,0-8-3 0,0-3 2 16,0-4 1 0,0 1-2-16,0-3-30 0,0 1-48 15,0-12-76 1</inkml:trace>
  <inkml:trace contextRef="#ctx0" brushRef="#br0" timeOffset="171379.83">26734 10794 368 0,'0'0'0'0,"0"0"-4"0,0 0-3 16,0 0 7 0,0 0 3-16,141-24-3 15,-91 24 0-15,13 0 0 16,13 0 0-16,11-8-32 15,-9-11-160-15</inkml:trace>
  <inkml:trace contextRef="#ctx0" brushRef="#br0" timeOffset="173094.66">27886 10475 97 0,'0'0'13'0,"0"0"-6"15,0 0 4-15,0 0 27 16,0 0 10-16,0 0-5 16,-28-24-6-16,22 20-7 15,4 0-14-15,0 4 7 16,2 0-11-16,-2 0-11 15,2 0 4-15,0 0 1 0,0 2-6 16,0 15 0 0,0 6 1-16,0 13-1 0,0 5 1 15,0 0 4 1,0 2-3-16,0-1 8 0,0 6 0 16,0 3 3-1,-5 2-11-15,1 0 10 0,0-7-9 16,-1-9-1-16,3-6-2 15,-1-7 1-15,1-7-1 16,0-4 0-16,0-5 2 0,2-1-2 16,0 4 0-1,0 3-5-15,4 7-10 0,19 4-35 16,-5-7-73 0,-7-15-113-16</inkml:trace>
  <inkml:trace contextRef="#ctx0" brushRef="#br0" timeOffset="173791.6">28026 10437 316 0,'0'0'27'15,"0"0"-27"-15,0 0-20 0,0 0 20 16,0 0-2 0,123-30 8-16,-90 28-3 0,1-2-3 15,-8 2 0-15,-3-2 5 16,-6 0 6-16,-5 0-7 15,-5 2 2-15,-3-1-5 0,-4 2 7 16,0-1-8 0,0 2 3-16,0 0 0 0,0 0 7 15,0-3-10 1,-9 3-1-16,-11 0-5 0,-9 6 4 16,-7 19 1-1,-4 7-7-15,-2 5 8 16,2 5 0-16,4-1 0 15,7 0 0-15,7-5 0 16,9-9 1-16,4-4-1 16,9-10-7-16,0-6 3 0,0-1 4 15,4-5-8-15,20-1 1 16,10 0 6-16,8 0 1 16,5-4 0-16,4-9 1 15,-1 5-1-15,-4 4 3 16,-3 4-3-16,-8 0 0 15,-6 2-3-15,-2 15 3 16,-7 8 0-16,-4 3 3 16,-8 0-2-16,-3-2 5 15,-5 1-6-15,0-6 5 16,-7 2 0-16,-17-1 13 0,-10 1 6 16,-6 0-17-1,0-1 0-15,0-3-2 0,2-2-5 16,7-3 0-16,4-4-9 15,5-4-2-15,9-2-15 16,8-2-19-16,5-2-26 16,0 0-41-16</inkml:trace>
  <inkml:trace contextRef="#ctx0" brushRef="#br0" timeOffset="174879.76">28673 10495 268 0,'0'0'3'0,"0"0"5"16,0 0-8-16,0 0 2 0,0 0 20 16,0 0 11-1,-23-12-32-15,23 12 0 0,0 0 3 16,0 0-4-16,0-2 0 15,0 2-5 1,0-2 5-16,0 2 5 0,0 0-3 16,0 0-2-16,0 0 1 15,0 0 4-15,0 0-5 16,0 0-7 0,0 0-3-16,0 0-3 0,0 0 5 15,0 0 8 1,0-3 0-16,0 2-3 0,0 0 3 15,0-2 0-15,-2 0 3 16,-5-2 16-16,1 4-9 16,-6-2 4-16,3 1-11 15,1 2 13-15,-1-2-11 16,4 2-5-16,3 0 0 0,0 0 2 16,2 0-2-1,0 0 0-15,0 0 0 0,0 0 1 16,0-2-1-16,0 2-4 15,0 0 4-15,0 0 1 16,0 0 1-16,0 0-4 0,0 0 4 16,0 0 0-1,0 0-2-15,0 0-3 16,0 0 3-16,0 0 1 16,0 0 0-16,0 0-2 15,0 0 2-15,-3 0 3 16,3 0-4-16,-4 0-5 15,0 0 5-15,0 0 0 0,-3 4-1 16,2 7 1 0,5 2-2-16,0 1-1 0,0 6 2 15,14-2-8 1,8 2 9-16,4 1-2 16,5-2-1-16,4 3 2 15,0 0 1-15,1 0 4 16,-3 3-4-16,-2-3-6 0,-6 2 6 15,0-1 1-15,-6 2 0 16,-3 1-2-16,-3 0 2 16,-7 4 4-16,-1 0-5 15,-5 1 2-15,0 1-1 16,-2-4 8-16,-18-5-7 16,-2-2 0-16,1-9 5 15,0-6 6-15,0-5-1 16,-3-1-11-16,-1 0 1 15,-1 0 0-15,-3-13-2 16,4-7-3-16,5-4-11 0,5-2 1 16,3-3-17-16,8 1-4 15,4-4 27-15,0 0 3 16,0-1 4-16,20 0 0 16,9-3 0-16,7-1-4 15,3-2-1-15,-1-1-31 16,1 1 0-16,-8 6 29 15,-7 1 2-15,-6 1 4 16,-10 3 2-16,-5 1 6 0,-3 0 4 16,-7 1-3-16,-22 0-7 15,-9 2 13-15,-4 8-14 16,-5 2 0 0,3 8 1-16,9 6 5 0,8 0-6 15,6 12-19-15,11 15-43 16,2 6-17-16</inkml:trace>
  <inkml:trace contextRef="#ctx0" brushRef="#br0" timeOffset="175315.24">29207 10518 293 0,'0'0'7'15,"0"0"-4"-15,0 0 1 16,0 0-4-16,0 0-8 16,0 0 8-16,-75 65 4 15,56-16-1-15,9 1 0 16,5 0 7-16,5-4 8 16,0-8-9-16,0-5-9 15,17-8 3-15,4-5-1 16,4-4-2-16,6-1-1 15,4-6 1-15,1-4 2 0,-3-5-1 16,-4 0 2 0,-2-5 1-16,-2-23 15 15,-3-12-6-15,-2-10-2 16,-4-9-10-16,-10 1 7 0,-6-1-8 16,0 9 2-1,-8 6-2-15,-24 7 7 0,-3 9-1 16,-10 12-2-16,-5 10-4 0,-2 6 6 15,0 4-6 1,3 20-30-16,13 7-12 0,15 4-14 16,7 2-29-1,14-3-9-15</inkml:trace>
  <inkml:trace contextRef="#ctx0" brushRef="#br0" timeOffset="175929.76">29736 10485 245 0,'0'0'48'0,"0"0"-36"16,0 0 26-16,0 0-1 15,0 0-30-15,0 0-4 16,-3-98-1-16,-4 90 2 15,-4 3-4-15,-3 2 0 16,-3 3 2-16,-10 3-2 16,-4 22-6-16,0 11 6 15,2 10-3-15,2 12 1 16,5 4-2-16,9 5-8 16,4-9 7-16,9-14 5 0,0-14-11 15,9-10 7-15,9-8-2 16,-1-7 6-16,6-5-4 15,4 0 3-15,6-19 1 16,7-12 15-16,-1-10-12 16,2-5 3-16,-7-1-6 15,-10 1 8-15,-9 2-8 16,-1 5 0-16,-5 2 0 16,-3 5 2-16,-1 2 0 15,-3 8-4-15,-2 6 4 0,0 8 2 16,0 5-4-16,0 3-5 15,0 0 5-15,0 0 6 16,0 23 0-16,0 4-6 16,0 9 2-16,0 1 8 15,-2 1-4-15,2 3-5 16,0-1 4-16,0 5 1 16,0 5-3-16,-2 3-4 15,-3-1 3-15,1-6 2 16,0-10-4-16,1-11-2 15,3-11 2-15,0-4 0 0,0-2-12 16,0-3-13 0,0 1-60-16,11-6-51 0</inkml:trace>
  <inkml:trace contextRef="#ctx0" brushRef="#br0" timeOffset="176570.51">30158 10238 56 0,'0'0'160'16,"0"0"-118"-16,0 0 2 0,0 0 26 15,0 0-37-15,0 0-15 16,-15-57-11-16,13 57 1 16,0 6-8-16,-5 22-5 15,-4 14 5-15,2 10 3 16,-1 4-2-16,8-2-2 0,2-2 2 16,0-2 0-1,0-3-1-15,0-12-4 16,0-5 4-16,16-7 0 0,2-7-5 15,4-4 5-15,1-2-2 16,1-8-1-16,-2-2 3 16,1 0-7-1,-1-12 7-15,-1-15 10 0,-4-8-7 16,-1 0-6-16,-3 1 3 16,0 2-2-16,-1 10-4 15,-6 8-9-15,-4 5 11 16,-2 9 0-16,0 0-3 15,0 0-4-15,0 9 11 16,0 18 2-16,0 7-2 16,4 6 2-16,4-4 2 0,-2-1 0 15,-1-4-2 1,-3-6 9-16,0 2 2 16,-2-1 8-16,0 1-5 15,0-4-10-15,0 0 1 16,0-4-6-16,0-3 2 0,0-3-4 15,0-6 2 1,0-2 4-16,0-1-5 16,0-1-8-16,0-1 0 15,0 4-5-15,0-3-50 0,7 1-14 16,-1-4-43-16</inkml:trace>
  <inkml:trace contextRef="#ctx0" brushRef="#br0" timeOffset="177297.34">31364 10284 259 0,'0'0'41'15,"0"0"-25"1,0 0-16-16,0 0 5 0,0 0 16 15,0 0 4-15,0-8-1 0,-9 11-1 16,-4 17-8 0,-7 7 7-16,-7 8-11 15,-2 3-1-15,2-5-3 16,-4-2-6-16,0-1 9 0,2 1-5 16,-3-2-2-1,3 0-3-15,3-2 3 0,2 0-2 16,5-6-1-16,4 0-13 0,1-5-14 15,12-4-28 1,2-5-16-16,0-7-21 0,5 0-15 16</inkml:trace>
  <inkml:trace contextRef="#ctx0" brushRef="#br0" timeOffset="177572.28">30981 10294 200 0,'0'0'134'16,"0"0"-110"-16,0 0-24 16,0 0-3-16,0 0 3 15,0 0 8-15,93 55 0 16,-66-28 7-16,0 2-5 15,4-5 5-15,-2-6-5 0,-2-2-10 16,-5-5 3-16,-4-2 2 16,-5 1-5-16,3 3 0 15,1 0-6-15,-1 7-36 16,-3-8-90-16</inkml:trace>
  <inkml:trace contextRef="#ctx0" brushRef="#br0" timeOffset="178009.78">31816 9878 303 0,'0'0'88'15,"0"0"-68"1,0 0-11-16,0 0-6 0,0 0 3 15,0 0-6-15,0 60 29 0,2-20 8 16,1 8-10 0,-3 0-19-16,0 4 3 0,0 0-8 15,-5 2 1 1,-10 1-2-16,1-1 1 0,1-6-3 16,1-6 0-1,8-5-10-15,4-6-10 0,0-1-40 16,4-6-43-16,15-15-61 15</inkml:trace>
  <inkml:trace contextRef="#ctx0" brushRef="#br0" timeOffset="178447.94">32066 10051 130 0,'0'0'26'0,"0"0"-22"16,0 0 2-16,0 0 8 15,-13 130 9 1,13-73-1-16,0-2-6 0,0-7 3 16,6-7-11-16,15-4 6 15,0-9-4-15,6-6-9 16,0-2 8-1,4-6 1-15,0-8-6 0,3-3 11 16,1-3-12-16,-2 0 26 16,-1-19-14-16,-6-6-15 15,-1-11 8-15,0-5 0 16,-5-7-6-16,0-4-2 16,-2-7 2-16,-3 5-1 15,-3 0-1-15,-10 8 5 16,-2 6 2-16,-2 2 29 15,-25 6-15-15,-9 0 6 0,-4 5-17 16,-9 10 2-16,-7 12-12 16,-2 5-10-16,-4 20-35 15,-7 29-27-15,-5 2-71 16</inkml:trace>
  <inkml:trace contextRef="#ctx0" brushRef="#br0" timeOffset="179559.27">20137 13162 262 0,'0'0'6'0,"0"0"3"16,0 0-8-16,0 0-2 16,0 0 2-16,35 122 2 15,-24-65 3-15,5-1 4 16,-5-2 15-16,3 0 16 0,1-4-15 16,3-3-10-1,0-5-14-15,0-4 10 0,-5-6-12 16,-1-5 1-1,-4-2-1-15,-1-2 4 0,-5-2-4 16,2 3 0-16,1 6-10 16,-2-4-15-16,-3 0-66 15,0-6-18-15</inkml:trace>
  <inkml:trace contextRef="#ctx0" brushRef="#br0" timeOffset="179795.56">19907 13655 225 0,'0'0'22'0,"0"0"-22"0,0 0-7 16,0 0-2-1,0 0 9-15,0 0 0 0,97-5 0 16,-45 2 6-16,13-3 3 0,11-3-8 15,4-1 1 1,5-1-2-16,-3 8 0 0,-13 0-67 16</inkml:trace>
  <inkml:trace contextRef="#ctx0" brushRef="#br0" timeOffset="180929.73">21224 13046 156 0,'0'0'58'0,"0"0"13"16,0 0-57-1,0 0-3-15,0 0-7 16,0 0 4-16,-33-32-8 0,33 32-2 15,0 0 2-15,0 0 4 16,0 22-1-16,0 18 3 16,0 24 9-16,0 23 18 15,0 13-12-15,0 4-18 16,0-6 9-16,0-13 1 16,0-15-12-16,0-13 1 15,8-7 1-15,0-5 4 16,0-7-7-16,1-4-2 15,0-3 2-15,4-8 0 16,3-5-27-16,6-9-44 16,3-9-19-16,-3-11-63 0</inkml:trace>
  <inkml:trace contextRef="#ctx0" brushRef="#br0" timeOffset="181360.21">21552 13026 182 0,'0'0'0'0,"0"0"-27"0,0 0 11 15,0 0 15 1,0 0 2-16,0 0 2 0,106-32 18 15,-83 46-3-15,-1 6 9 16,7 6-17-16,0 0 4 16,3 4-11-16,-3 1 1 15,-8 6-4 1,-3 7 8-16,-5 6-3 0,-10 9 5 16,-3 7 7-1,0 3 9-15,-18 4 0 16,-4-4-6-16,-3-9-3 0,6-12 3 0,7-12-12 15,5-8-2 1,5-2-5-16,2-8 3 16,0-3-4-16,0-2-4 15,0-1 4-15,13-6-1 16,8 1-7-16,3-6 6 16,10-1 2-16,10 0-3 15,9-4-41-15,3-26-55 16</inkml:trace>
  <inkml:trace contextRef="#ctx0" brushRef="#br0" timeOffset="181909.66">22289 12978 302 0,'0'0'5'0,"0"0"0"16,0 0-9-16,0 0 4 16,0 0 0-16,94-105 2 15,-65 104 2-15,2 1 6 16,7 0 4 0,-1 4-1-16,6 14-4 0,-5 7-9 15,-5 8 4-15,-10 1 6 16,-10 6-9-16,-13 4 4 15,0 4-5-15,-15 0 11 16,-16 2-8-16,-8-9-1 16,10-9 0-16,9-14 6 15,9-10-7-15,6-8-2 16,5 0-2-16,0 0-4 0,21-3-6 16,21-16 3-1,11-5 10-15,8 2-6 0,-3 5 6 16,-8 9-2-1,-7 4 0-15,-12 4-2 0,-8 0 4 16,-10 0-1-16,-7 18 1 0,-3 11 9 16,-3 8-9-1,0 6 7-15,-18 3-7 0,-11 0 9 16,-2-4-1 0,-7-2-3-16,-4-4 4 15,2-4 8-15,2-1-16 16,2-5-1-16,8-2 2 15,7-10-4-15,9-2-10 0,12-4-82 16,0-8-49-16</inkml:trace>
  <inkml:trace contextRef="#ctx0" brushRef="#br0" timeOffset="182734.59">23120 12691 313 0,'0'0'9'0,"0"0"-9"15,0 0-80-15,0 0 80 16,0 0 3-16,0 0-3 15,98-66-1-15,-83 63 1 16,1 2 10-16,-3-5 13 16,4-2 5-16,-5-2-13 15,-2 2 3-15,-6 2-7 16,-4 6-5-16,0 0 6 0,0 0 7 16,0 0-11-16,0 0 5 15,-11 20-10-15,-18 10-3 16,-3 2 0-16,-1-2-3 15,2 0 3-15,7 1 0 16,-1-2-1-16,3 4 1 16,4 2 0-16,3 6 4 15,8 1-4-15,7-4-3 16,0-6 3-16,0-5 0 16,15-13-4-16,1-5 0 15,-1-5 2-15,6-4 1 0,1 0-1 16,9 0 2-16,7-6 2 15,2-9 0-15,3 0-1 16,-1 1 0-16,-2 6 1 16,-1 3-1-16,4 5-1 15,-1 0-4-15,-1 0 4 0,-5 19 0 16,-3 4 1 0,-10-2-1-16,-6 8 2 0,-9-4 2 15,-8 2 0 1,0 6-4-16,-8 4 7 0,-26 3 3 15,-5 3-5-15,-9 2 3 16,4-3 0-16,-1-4 1 16,3-8-9-16,7-7 2 15,4-4-2 1,8-8 0-16,8-4-12 0,10-5-16 16,5-2-21-16,0 0-44 15,7-12-98-15</inkml:trace>
  <inkml:trace contextRef="#ctx0" brushRef="#br0" timeOffset="183049.67">23771 12651 358 0,'0'0'0'0,"0"0"-21"15,0 0 14-15,0 0 7 0,85 120 16 16,-66-62 10 0,-3 0-4-16,-7 2 14 0,-3 5 1 15,-1 1-20 1,-3 2-1-16,3 2-13 0,2-6 0 16,-1-5-3-1,1-11-2-15,-1-14 0 16,-1-10 1-16,2-8-24 15,1-11-6-15,9-5-2 16,4-2-16-16,8-37 20 16,0-14-78-16,-4-10-58 15</inkml:trace>
  <inkml:trace contextRef="#ctx0" brushRef="#br0" timeOffset="183429.74">24114 12601 330 0,'0'0'19'16,"0"0"-18"-16,0 0-1 15,60-111 1-15,-16 87-1 16,-1 6 1-16,-1 13-2 16,1 5 0-16,-3 0 1 15,-2 5 8-15,-1 22 2 0,-6 9-10 16,-4 10 11-1,-11 6-3-15,-9 10-3 0,-7 4 5 16,0 5-9-16,-16 4 10 16,-13 1 0-16,-7-1-7 15,1-1 8-15,4-11 6 16,8-12-8-16,12-15-6 16,11-16-1-16,0-7-3 0,0-10 0 15,0 4-8 1,16-7 6-16,6 0-2 0,7 0 4 15,6 0 5-15,8-4-2 16,8-6-6 0,3 1-18-16,-1 0-89 0,-6-12-72 15</inkml:trace>
  <inkml:trace contextRef="#ctx0" brushRef="#br0" timeOffset="183919.38">25666 12408 272 0,'0'0'65'0,"0"0"-46"16,0 0 21-16,0 0-6 15,0 0-4 1,0 0-7-16,-60 20-11 0,27 27 3 16,-9 12-9-1,0 4 1-15,1-5 5 0,4-8-10 16,5-8 13 0,8-6-9-16,4-8-3 0,6-6-3 15,4-2 1-15,3-4-1 16,5-2-14-16,2-1-27 15,0-3-7-15,0-4-20 0,0-6-26 16,2 0 11 0,0-16-34-16</inkml:trace>
  <inkml:trace contextRef="#ctx0" brushRef="#br0" timeOffset="184171.91">25308 12356 355 0,'0'0'31'0,"0"0"-31"0,0 0 0 15,0 0 0-15,0 0 6 16,0 0 18-16,111 128-11 16,-88-79 14-16,1-4-11 15,3-4-8-15,-2-5-7 16,4-2 5-16,-3-2-5 15,1 0-1-15,4-2-4 16,0 1-10-16,2-4-48 16,1 1-44-16,-3-10-59 15</inkml:trace>
  <inkml:trace contextRef="#ctx0" brushRef="#br0" timeOffset="185691.21">26266 12427 193 0,'0'0'42'16,"0"0"-40"-16,0 0 1 15,0 0 9-15,0 0 2 16,0 0 8-16,-49-29 10 16,45 27 13-16,1 2-12 15,3 0-21-15,-2 0-6 16,2 14-5-16,-4 30 4 0,0 18-6 15,-1 13 2-15,5-1 7 16,0-4-6-16,0-6 2 16,15-4-1-16,-2 0 8 15,1-3-11-15,-1-5 3 16,-3-6 1-16,-4-6-1 16,1-8-3-16,-3-7-2 15,0-12 2-15,-1-7 4 16,-3-6-1-16,0 0-2 15,0 0 0-15,0-1 11 16,0-28 2-16,0-7-7 16,0-12-7-16,-16-8 7 0,-2-8-4 15,-3-6-6-15,2-8 6 16,6-3-2-16,8 5-1 16,5 6-8-16,0 4 6 15,23 1-1-15,10 2 0 16,10-2 1-16,-1 9 4 15,-4 12-6-15,-5 9 3 0,-8 16-1 16,-5 10 2 0,-3 9 0-16,4 3-7 0,-1 29 2 15,0 15 5 1,-7 14 7-16,-6 9-6 0,-7-2 2 16,0-1-3-1,-16-9 6-15,-10-7-4 0,-7-6-2 16,-8-7 2-16,5-6 4 0,3-7-6 15,6-6-1 1,12-7 1-16,10-3 1 16,5-2-1-16,0 4-3 15,12 4-4-15,12 3 7 16,10 4 0-16,-1 6-6 16,5 3 6-16,1-1 3 0,0 1-2 15,-1-6-2 1,-7 1 2-16,-4-4 1 0,0-4-2 15,-8-2-4-15,1-4-5 16,-2-2-15-16,-2-4-45 16,-6-3 3-16,-2-3-9 15,-8-5 18-15,0-21-27 16</inkml:trace>
  <inkml:trace contextRef="#ctx0" brushRef="#br0" timeOffset="186409.52">26794 12433 359 0,'0'0'22'16,"0"0"0"-16,0 0-22 16,0 0-5-16,0 0 3 15,-22 164 0-15,22-84 4 16,-2-1 2-16,-1-6 3 15,1-8 0-15,0-12 6 16,2-11 0-16,0-17-12 0,0-9-1 16,0-7 5-16,0-8-2 15,0-1-3-15,0 0-1 16,0 0 1-16,0 0 8 16,0-24-7-16,0-16-1 15,0-20 2-15,0-19-2 16,0-9 0-16,-9-8-25 15,-2-6-11-15,2 4 34 16,5 11-6-16,2 17 7 0,2 21 0 16,0 20 1-16,0 13 0 15,0 8-7-15,0 5 7 16,0 3 0-16,0 0-3 16,8 6-3-16,8 19 6 15,13 9 4-15,7 12-4 16,10 6-1-16,8 6 1 15,-3 1 2-15,-2-5-1 0,-6-7-2 16,-10-8 2 0,-11-9 3-16,-6-13-4 0,-8-9-2 15,-5-5 2 1,-1-3 4-16,-2 0-3 0,2 0 5 16,5-11-4-1,0-28 14-15,-1-11-16 0,-1-8 3 16,-5 4-3-16,0 7 2 15,0 18-2-15,0 10 0 16,0 13 0-16,0 6-4 16,0 0-1-16,9 21-4 15,2 14 9-15,4 15 11 0,-1 10-8 16,-3 5 11 0,1-1-13-16,-6-4 10 15,0-2-11-15,3-6-1 16,3-5 1-16,3-6 3 0,5 0-3 15,7-9-11-15,2-8-70 16,2-12-36 0,-5-12-86-16</inkml:trace>
  <inkml:trace contextRef="#ctx0" brushRef="#br0" timeOffset="186859.51">28138 12337 408 0,'0'0'30'0,"0"0"-30"16,0 0-8-16,0 0 8 16,0 0 0-16,-31 141 1 15,19-92 16-15,6-7 8 16,1-2-15-16,3-4 4 15,0-4-14-15,2 0 10 16,0-6-10-16,0 3-4 16,0-4 4-16,0-3 0 15,0 0-19-15,0-8-34 0,0-5-11 16,-4-9-12-16,-6 0 5 16,-5-4-21-16,-7-15 2 15</inkml:trace>
  <inkml:trace contextRef="#ctx0" brushRef="#br0" timeOffset="187129.74">27739 12562 343 0,'0'0'23'0,"0"0"-23"16,0 0-7-16,0 0 7 15,0 0 6-15,0 0 11 0,36-23-5 16,-14 23 19-16,9 0 4 0,9 2-19 16,7 1-4-1,4-3-10-15,-1 0 9 0,-2 0-11 16,-1 0-8 0,-5 7-13-16,-2-1-10 0,-3 6-39 15,-6-3-34 1,-14-4-52-16</inkml:trace>
  <inkml:trace contextRef="#ctx0" brushRef="#br0" timeOffset="189079.45">28011 12418 179 0,'0'0'3'16,"0"0"9"-16,0 0 3 0,-120-85-8 16,102 78 1-1,-3 7 7-15,2 0-9 0,-10 13-3 16,-2 14-3 0,-3 5 5-16,5 3-4 0,2-7 3 15,9-6-1 1,7-7 17-16,7-2-13 0,4-5-6 15,0-2 2-15,6-3-6 0,19 0 0 16,13-3-6 0,6 0 9-16,10-23 3 0,2-4 8 15,-3-4-5 1,-9 5-5-16,-12 8 10 16,-16 8-1-16,-12 8-8 15,-4 2 5-15,0 0 1 16,0 9-4-16,-11 27 2 15,-18 14-1-15,-9 5 7 0,2-4-12 16,9-19 0-16,12-14 0 16,11-10 0-16,4-6 0 15,0 2-4-15,11-2-2 16,20-2 4 0,13 0 1-16,14-12 1 0,4-16 0 15,1 2 5 1,-12 2-4-16,-13 6-2 15,-13 8 2-15,-15 6 2 0,-6 2-3 16,-4 2-4-16,0 0 4 16,-17 16 11-16,-16 18-10 15,-11 6 2-15,-3 4-2 16,3-4 3-16,9-10-4 16,16-10-3-16,7-8 3 15,10-7-1-15,2-4-2 16,0-1-1-16,16 0-8 15,24 0 12-15,18-21 1 0,11-10 1 16,1-1-1-16,-8 3 1 16,-18 10-2-16,-17 11-1 15,-14 6-4-15,-13 2 4 16,0 0-2-16,-22 27 3 16,-21 14 5-16,-9 15 1 15,-6 11-2-15,2-4-8 16,8-8 8-16,15-12-3 0,16-20-1 15,7-13-6 1,10-10 3-16,0 0 3 16,2-4-14-16,25-25 14 0,9-19 0 15,7-6 10 1,-1-5-10-16,-9 4-2 0,-8 7 2 16,-9 14 2-1,-14 9 0-15,-2 12-4 0,0 5 1 16,-27 6 1-16,-11 2 3 15,-11 0-3-15,-5 0 0 16,-4 16 0-16,3-4-1 16,4-2 0-16,11 0 1 15,13-6 2-15,13-2-2 0,12-2-1 16,2 0 0 0,6 0-5-16,31-20-1 0,16-18 7 15,11-10 2 1,12-10 3-16,-2 2-5 0,-10 7-2 15,-17 17 2-15,-22 14 3 0,-21 17-3 16,-4 1 0 0,-29 14 7-16,-29 28 8 15,-17 11-15-15,-12 5 2 16,4-5-2-16,14-11 4 16,22-16-4-16,18-14 0 15,18-10 0-15,9-2 1 16,2 0-1-16,0 0-16 0,13-2 10 15,14-16 6-15,8-6 0 16,1 0 4 0,0 2-3-16,0 5-2 15,-1 10-10-15,-3 3-100 0,-10 0-42 16</inkml:trace>
  <inkml:trace contextRef="#ctx0" brushRef="#br0" timeOffset="190009.83">28962 12498 196 0,'0'0'12'0,"0"0"-4"0,0 0-5 16,0 0 2-16,0 0 11 16,0 0-2-16,-49 5-14 15,49-5-2-15,0 0 2 16,2 0 3-16,14 0 15 15,6 0-4-15,7 0-3 16,2 0 1-16,1 0 2 16,-6 0-14-16,-5 0 6 15,-13 0-5-15,-1 0 2 0,-7 0-3 16,0 0 2 0,0 0 5-16,0 0 9 0,0 0-5 15,-13 1 13 1,-12-1-18-16,-6 0-3 0,-9 3-3 15,-3-2 1-15,-3 3 0 16,1 3-1-16,1-1 0 16,6 2 0-16,7 2 0 15,8-5 0-15,12-2 0 16,8-3 0-16,3 0-3 16,0 0-11-16,19 0 1 15,10 0 13-15,8 0 11 16,8-3-10-16,2-6 6 15,0 1-5-15,-1-1 2 16,2 2-4-16,-2-1 4 0,1 2-4 16,-5-1 0-1,-9 6 2-15,-12-2-3 0,-15 3 1 16,-4 0-2-16,-2 0 2 16,0 0 2-16,0 0 9 15,-10 0-5 1,-6 0-4-16,-6 0-2 0,-3 0 1 15,-4 0 3-15,-2 0-4 0,-4 0-2 16,-4 0 2 0,3 0 0-16,3 0-2 0,8 0 2 15,10 4 0 1,7 0 2-16,2-1-2 0,6-3-7 16,0 2 3-1,0 2-9-15,12 4-11 16,19-1 4-16,9-1-58 0,-2-6-93 15</inkml:trace>
  <inkml:trace contextRef="#ctx0" brushRef="#br0" timeOffset="191359.81">30216 11733 143 0,'0'0'33'0,"0"0"-11"15,0 0-7-15,0 0 10 16,0 0-1-16,0 0 2 16,-51-49-4-16,51 46 16 15,0-4-10-15,0 4-18 16,0-1-6-16,0-5-2 16,3 1 0-16,14-2 4 15,8-2-2-15,2-2-4 16,6 4 0-16,0 0 1 0,1 3-1 15,-5 7 0 1,-4 0-1-16,-6 0 0 0,-5 3-3 16,-1 11 4-1,-6 8 5-15,-5 8-3 0,-2 12 3 16,-5 11 1 0,-23 3-2-16,-8-2-3 0,0-7 2 15,5-14 1 1,6-5-4-16,6-8 1 0,7-1-1 15,6-8 0-15,6 1-1 0,0-2-3 16,0 1-7 0,20 1 9-16,7-1 0 0,4 0-6 15,5 0 8 1,-1 4 0-16,3 1 1 16,-7 2-2-16,-4 4-3 15,-9 4 4-15,-7 4 1 0,-7 2 2 16,-4 2 0-16,0 2 4 15,-13 0-4-15,-18 2 5 16,-7-2-7-16,-2-6 21 16,0-2-10-16,4-3-10 15,7-3 0 1,7-2-2-16,7-4-2 0,7-4-19 16,8-4-47-16,0-6-43 15,10-2-10-15</inkml:trace>
  <inkml:trace contextRef="#ctx0" brushRef="#br0" timeOffset="191779.36">30734 12109 258 0,'0'0'31'0,"0"0"-31"0,0 0-8 16,0 0 6-1,0 0 2-15,-27 138 1 0,16-77 1 16,7-9 2-16,4-9-3 16,0-10 1-16,0-3 1 15,8-7 0-15,13-9-3 16,0-2 0-16,4-8 0 16,0-4 6-16,-1 0 6 15,2 0-11-15,-3-18 9 16,1-15 9-16,-1-11-16 0,-6-12-1 15,-5-8 1-15,-8-1 2 16,-4-1-5-16,0 11 2 16,-16 8-2-16,-7 7 12 15,-6 8-4 1,-8 8 8-16,-1 11-14 0,-4 6 5 16,-3 7-7-1,1 0-4-15,7 7 3 0,3 14 0 16,14 4-36-16,11 4-29 0,9 2-27 15,0-16-104 1</inkml:trace>
  <inkml:trace contextRef="#ctx0" brushRef="#br0" timeOffset="192272.51">30960 11914 248 0,'0'0'88'16,"0"0"-74"-16,0 0-14 0,-8-116-1 15,41 90 1 1,0 5 2-16,1 7-2 0,-5 2-3 16,0 8 3-1,0 4 1-15,-2 0 0 0,-5 16-2 16,-9 14 2-16,-8 12 6 15,-5 6-7 1,-3 4 0-16,-23 3 0 0,-3-10 6 16,3-5-6-16,1-10 0 15,9-7 0-15,7-10 3 16,5-5-3-16,4-2-7 16,0-2 3-16,13-1 0 15,18-3-10 1,7 0 7-16,5 0 7 0,-4 0-3 15,-5 0 3-15,-10 0-13 0,-11 1 6 16,-5 12 0 0,-8 5 7-16,0 8 6 0,-18 8 2 15,-14 2 11 1,-1 2-6-16,-2-6-1 0,-1-6 2 16,5-3-3-1,4-6-11-15,5-1 0 16,6-5 0-16,11-5-1 15,5 0-36-15,0-6-77 16,12 0-20-16</inkml:trace>
  <inkml:trace contextRef="#ctx0" brushRef="#br0" timeOffset="192717.2">31402 12153 247 0,'0'0'0'0,"0"0"-2"16,0 0 2-16,0 0 6 15,76-114 4-15,-56 76-5 16,-3-5 10-16,-1-6 24 16,-5 4-28-16,-4 3 4 15,-2 7 7-15,-5 5-7 16,0 7-12-16,0 6-3 15,0 8 0-15,0 5 0 16,0 4 0-16,0 0-3 16,0 0-7-16,0 0 10 15,0 8 0-15,0 20 3 0,4 10-3 16,3 17 16 0,-3 3-12-16,-2 2-1 0,-2-2-3 15,0-3 15 1,0-10-5-16,0-7-4 0,0-5 2 15,0-5 3-15,0-2-10 16,0-2-1-16,0-2 2 16,0 0 3-16,2-4-5 0,5 2-10 15,0-2-45 1,2-2-17-16,-1-7-54 16,2-9-23-16</inkml:trace>
  <inkml:trace contextRef="#ctx0" brushRef="#br0" timeOffset="193149.73">32271 11725 313 0,'0'0'37'0,"0"0"-37"16,0 0 0-16,0 0-17 0,0 0 17 15,0 0 0 1,-9 50 20-16,9-13 7 16,-16 8 13-16,-4 3-5 15,-4-2-12-15,-3-8-20 0,3-4 4 16,3-8-7 0,6-4 7-16,1-2-7 0,6 1-4 15,-1-5 3 1,7 3-7-16,2 6-22 15,0 3-30-15,0-2-68 16,0-20-108-16</inkml:trace>
  <inkml:trace contextRef="#ctx0" brushRef="#br0" timeOffset="193464.92">31995 11694 17 0,'0'0'316'0,"0"0"-314"16,0 0-2-16,0 0-12 15,0 0 12-15,0 0 20 16,44 23 10-16,-17 3 9 16,-5 9-8-16,1 2-16 0,-6 3 4 15,1 2-3 1,-5-2-16-16,3-1 5 0,-1 1-3 15,1-3 5 1,-3-7-7-16,-1-4-12 0,-1-6-3 16,-2-5-16-16,-1-3-10 15,0-6-1-15,0 0-17 16,1-6-24-16,1 0-135 16</inkml:trace>
  <inkml:trace contextRef="#ctx0" brushRef="#br0" timeOffset="194599.47">32641 11608 123 0,'0'0'22'16,"0"0"-2"-16,0 0-6 0,0 0-4 16,-4-105 45-1,4 80-17-15,0-3-4 16,0 4 5-16,0 6 6 16,0 6-11-16,0 2-28 15,4 2-1-15,7-1-3 0,9 2 1 16,5 2-3-16,6 1-9 15,7 4 9-15,-1 0 0 16,1 0-7-16,-2 11 3 16,-2 12 4-16,-8 9 3 15,-2 8 3-15,-3 9-5 16,-11 5 5-16,-2 4 0 16,-8 5-5-16,0 1-1 15,-3 0 3-15,-21-3 3 16,-7-2-6-16,-10-1 0 15,-1-4 0-15,0-1 5 0,-1-3-2 16,8-5-6-16,6-8 6 16,8-7 0-16,8-12-3 15,7-8-4-15,4-6 4 16,0-3 3-16,2-1-2 16,0 0-2-16,0 0 2 15,0 0 3-15,0 0-4 0,0 0-6 16,0 0 6-16,0 0 2 15,0 0 0-15,0 0-4 16,-3 0 4-16,3 0-1 16,0 3-1-1,-3-1-3-15,3-1 3 0,0-1 3 16,0 0-3-16,0 3-3 16,0-3-2-16,0 4 4 15,3 2-3-15,10 0-4 16,10 2 8-16,4-4 4 15,8 1-1-15,7-4-3 16,1-1 6-16,3 0 13 16,6 0-6-16,4 0-11 0,-1 0-1 15,1 0 8 1,-9 0-8-16,-9 0-2 0,-12 0 3 16,-8 0 2-1,-9-4-4-15,-4 2 2 0,-3 0 3 16,-2 2 13-16,0 0-11 15,0 0-1-15,0 0-5 16,0 0 3-16,0 0-4 16,0 0-9-16,0 0 3 15,0 0-5-15,0 0-31 0,0 0 19 16,-2 8-18 0,-27 14-43-16,-11-4-124 0</inkml:trace>
  <inkml:trace contextRef="#ctx0" brushRef="#br0" timeOffset="196159.57">21756 14639 229 0,'0'0'11'15,"0"0"6"-15,0 0-16 0,0 0-1 16,0 0 0-16,0 0 0 15,12 19 20-15,-1 13 12 16,5 8 4-16,1 4 7 0,1 6-19 16,0-2-6-1,2 2-8-15,0-6-6 16,0-2-3-16,-4-11 2 16,-3-5-3-16,-4-4 0 15,-2-7 2-15,-3-2-1 16,0 1-1-16,5 3-1 0,7-4-11 15,-1-3-8 1,6 3-59-16,-3-8-26 0,-14-5-57 16</inkml:trace>
  <inkml:trace contextRef="#ctx0" brushRef="#br0" timeOffset="196394.32">21694 14968 364 0,'0'0'15'0,"0"0"-15"0,0 0-7 16,0 0 1-1,0 0 4-15,0 0 2 0,145-59 2 16,-81 41 0 0,8-1-4-16,4 4 6 0,-3-4-3 15,-1 5-1 1,1 5-31-16,-6 5-60 0,-11 4-51 15</inkml:trace>
  <inkml:trace contextRef="#ctx0" brushRef="#br0" timeOffset="196985.34">23007 14552 137 0,'0'0'141'16,"0"0"-128"-16,-27 156-11 0,27-90-2 15,0-2 7 1,4 3-6-16,12-4 6 0,-3-6-2 15,-1-11 12 1,-1-8-7-16,-5-11-4 0,0 0 15 16,4-4-2-16,-3-4-18 15,1 2-2-15,-1-7 2 16,2-2-2-16,0-2-5 16,4-2-21-1,3-6-78-15,-7-2-40 0</inkml:trace>
  <inkml:trace contextRef="#ctx0" brushRef="#br0" timeOffset="197879.79">23563 14143 249 0,'0'0'30'0,"0"0"4"16,0 0-34-16,0 0-5 15,0 0 5-15,0 0 4 16,114-82 0-16,-63 54-1 16,7-3 8-16,0-5 1 15,-2-2 6-15,-7 6-12 16,-9 4-4-16,-13 7 3 16,-10 13-2-16,-3 3-3 15,-7 5 0-15,-3 0 0 16,-2 0 2-16,-2 10-2 15,-2 18-3-15,-25 12 3 16,-13 12 8-16,-13 6-5 16,-8 9-6-16,-5 8 6 15,-5 2 1-15,6 5-4 16,11-3-4-16,15-13 4 0,10-10 6 16,15-10-2-1,7-16-8-15,7-8 8 16,0-8-4-16,0-6 0 15,0-2-7-15,0-2 7 16,9-2-1-16,5-2 0 16,3 0 0-16,6 0 1 0,8-16 11 15,12-6-6-15,9-12-3 16,15-3-1-16,5-2 2 16,-1-1 0-16,-2 4-6 15,-7 6 6-15,-8 5-3 16,-7 6 0-16,-7 7-6 15,-4 5 6-15,-3 7-1 16,-2 0-1-16,0 8 0 16,0 14 4-16,-4 6 4 15,-6 11-6-15,-6-3 3 0,-9 8-1 16,-6 0 7-16,0 2-9 16,-15 2 2-16,-20-2-1 15,-10-6 13-15,-4-3-2 16,2-7-4-16,5-8 9 15,11-13 2-15,4 4-14 16,7-12-4-16,4 2 1 16,0-1 4-16,3-2-6 15,5 0-8-15,2 0 8 0,4 0 0 16,2 0-15 0,0 0-12-16,0 0-22 0,0 2-10 15,16 4-45 1,-1-6-25-16</inkml:trace>
  <inkml:trace contextRef="#ctx0" brushRef="#br0" timeOffset="198299.77">24889 14752 438 0,'0'0'0'16,"0"0"-24"-16,0 0-67 0,0 0 71 15,0 0 17 1,0 0-70-16,14 6-12 0,-12-3 38 16</inkml:trace>
  <inkml:trace contextRef="#ctx0" brushRef="#br0" timeOffset="198889.95">25676 13890 235 0,'0'0'5'16,"0"0"16"-16,-56-122-20 15,27 86 28-15,-6 3 10 16,-13 11-19-16,0 7 1 16,-6 11-1-16,3 4-11 15,7 6 2-15,1 29-10 16,3 15 7-16,4 13-8 16,7 14-6-16,16 0 6 15,11 4 0-15,2-9 0 16,15-14-1-16,14-14 0 0,7-12-1 15,-3-6 2-15,-2-16-7 16,0-2 7-16,-2-8-3 16,5 0 3-16,7-31 0 15,5-13 3-15,1-9 0 16,2-5-3-16,-6 2-10 16,-8 3 10-16,-6 8-5 15,-4 12 5-15,-8 13 0 16,-1 7-4-16,-3 13 3 0,0 0-7 15,3 21 0 1,7 11 8-16,0 10 9 0,6 5-7 16,3 3-3-16,-1 2 2 15,-2-2 6-15,-2-4-7 16,2-2 1-16,-2-10-1 16,-3-4 2-16,1-5-1 15,-4-7-2-15,4-9-4 16,4-4-26-16,2-5-50 15,-2-14-43-15</inkml:trace>
  <inkml:trace contextRef="#ctx0" brushRef="#br0" timeOffset="199249.37">26266 13491 307 0,'0'0'104'0,"-20"-148"-81"0,20 102-19 15,33 7-2 1,15 6-2-16,0 8-1 0,-3 14-2 16,-12 8 1-1,-6 3 2-15,-7 4-4 0,-2 24 4 16,-2 11 11 0,-1 11-6-16,-4 12 1 15,1 10-3-15,-2 3 4 16,4 5-7-16,-1-4 1 15,3 1-1-15,-1 2 5 0,2-1-3 16,-4 0-3 0,-3-5 2-16,4-11 4 15,-1-9-5-15,1-6-2 0,-3-5 2 16,2-4 0 0,3 0-3-16,-3-10-40 15,1-2-21-15,-6-3-37 16,-8-19-56-16</inkml:trace>
  <inkml:trace contextRef="#ctx0" brushRef="#br0" timeOffset="199459.7">26427 14024 434 0,'0'0'9'0,"0"0"-9"0,0 0-29 15,0 0 21-15,0 0 6 16,0 0 4-16,80-13-2 16,-40 23 0-16,12-7-4 15,12-3 2-15,7 0-43 16,7 0-44-16,-2-22-53 16</inkml:trace>
  <inkml:trace contextRef="#ctx0" brushRef="#br0" timeOffset="199972.65">28049 13485 284 0,'0'0'119'16,"0"0"-75"-16,0 0-42 0,0 0 4 15,0 0-6 1,0 0-12-16,-123 123 12 0,72-47 2 15,-1-7 0-15,6-4 3 16,6-9 5-16,7-3 6 16,8-9-13-16,5-11-1 15,9-9-2-15,7-5 0 16,4-1-2-16,0-3-30 16,0 6-57-1,0-17-47-15</inkml:trace>
  <inkml:trace contextRef="#ctx0" brushRef="#br0" timeOffset="200229.84">27501 13516 373 0,'0'0'0'0,"0"0"-3"16,0 0-4-16,0 0 7 15,135 31 0-15,-90 9 16 16,-1 2 1-16,-6 1 11 16,5-6 3-16,1-2-19 15,1-5-3-15,1-4-6 0,-3-2-1 16,-5-1-2-16,2 7-1 16,-5 5-20-16,-6 7-71 15,-10-10-108-15</inkml:trace>
  <inkml:trace contextRef="#ctx0" brushRef="#br0" timeOffset="203029.51">28623 13521 179 0,'0'0'42'0,"0"0"6"16,0 0-17-16,0 0 27 0,0 0-11 16,0 0-39-1,0-40-8-15,14 67-3 16,19 14 3-16,9 13 7 0,3 11 0 15,-3 1 9-15,-8 2-7 16,-7 2-7-16,-7-2 7 0,-7-1 3 16,-7-9-12-1,-3-4 5-15,-3-12-5 0,0-10 7 16,0-11-7 0,0-13 4-16,0-3-4 15,0-5 10-15,-9 0-8 16,-8-2 4-16,-10-24-5 0,-9-22 4 15,-2-23-5-15,0-23-15 16,7-12 15 0,6-6-7-16,10 3 8 0,5 11-2 15,8 9-1 1,2 14 2-16,0 6 0 0,21 12-9 16,10 7 6-16,2 7-2 15,1 9 5-15,1 8-2 16,-2 12-4-16,4 7 5 0,-4 7-2 15,-4 0-15 1,-5 9 15-16,-6 12 1 0,-7-2 4 16,-4-5-2-1,-4-3 2-15,-3-8 7 0,0-3-9 16,0 3 2 0,0-3 5-16,0 0 0 0,0 0-6 15,0 0-2 1,0 0 2-16,0 0-5 15,0 0 4-15,0 0-21 16,0 0 1-16,0 0 6 16,0 0 3-16,0 0 11 15,0 0 0-15,0 0 3 0,0 0-3 16,0 0-3-16,0 0 3 16,0 0 1-16,0 0 0 15,0 0-2-15,0 0 2 16,0 0-5-16,0 1-8 15,0 7-47-15,0 2 35 16,0-2-2-16,-10-1-14 16,-5-6 19-16,-6-1 16 0,0 0 5 15,-6 0 0-15,-2-5 0 16,0-12 1-16,2 4 13 16,2 0 1-16,3 7 20 15,2 2-5-15,2 4-2 16,5 0-14-16,4-1-13 15,6 1 4-15,1-3 0 16,2 3-5-16,0 0-4 16,0 0-7-16,12 0 9 15,12-4-6-15,3-1 8 16,2 0 0-16,-2 2 11 0,-9-2-7 16,-7 5-4-1,-9 0-2-15,-2 0 1 0,0 30 1 16,0 20 6-16,-15 20 6 15,-12 16-2-15,-9 3-8 16,-2-5-4-16,0-7 4 0,0-14 1 16,7-14-3-1,9-15-5-15,7-11 5 0,7-9 1 16,8-1-1 0,0-7-8-16,5-4-18 15,24-2 16-15,11-4 0 16,4-21 10-16,-1 2 5 15,-7 1 1-15,-14 10-6 16,-9 10 0-16,-8 2-6 16,-5 6-1-16,0 34 5 0,-9 25 2 15,-20 16 7-15,-9 9 0 16,-5-1-6-16,-3-9-2 16,1-3 2-16,5-12 5 15,11-11-6-15,12-9-1 16,14-14 1-16,3-8 0 15,24-23-85-15,24-8-135 16</inkml:trace>
  <inkml:trace contextRef="#ctx0" brushRef="#br0" timeOffset="203559.74">29508 13183 363 0,'0'0'59'0,"0"0"-59"15,62-123-19-15,-2 89 19 16,-1 8 0-16,-15 20 0 15,-17 6-15-15,-16 3-3 16,-11 24 16-16,0 11 4 16,-22 12-1-16,-26 10 8 15,-9 7 3-15,-3-5-10 16,4-4-2-16,7-3 2 0,11-8 2 16,7-5-4-16,8-6-4 15,13-10 4-15,3-8 0 16,7-5 0-16,0-7-8 15,17-5-8-15,21-1 8 16,14 0 3-16,6-14 5 16,-7 4 5-16,-7 10-3 15,-12 0-2-15,-12 4-3 16,-7 21 3-16,-11 8 9 0,-2 13-1 16,-4 7-7-1,-25-2 5-15,-7-2 3 0,1-11-9 16,-1-4 0-16,7-7 1 15,5-4 8-15,1-5-9 16,12-1-3-16,9 1-25 16,2-12-81-16,11-6-121 15</inkml:trace>
  <inkml:trace contextRef="#ctx0" brushRef="#br0" timeOffset="203929.38">30056 13466 458 0,'0'0'0'0,"0"0"-13"15,0 0-1-15,0 0 10 16,0 0 0-16,0 0-2 16,-42 148 6-16,42-107 0 15,11-5-2-15,12-1 2 16,-4-9 0-16,1-4 4 0,-1-10-4 15,-4-7-7 1,-2-2 5-16,3-3 2 0,-1 0 3 16,5-8 1-1,5-22 1-15,0-14 6 0,-4-10-11 16,-5-8 1 0,-9-7-1-16,-7 1 0 0,-9 2 0 15,-22 4-2 1,-9 9 4-16,-3 15 2 0,1 19-4 15,-3 14-4 1,5 5-19-16,1 18-20 0,1 25-26 16,7 1-15-16,12 1-43 15</inkml:trace>
  <inkml:trace contextRef="#ctx0" brushRef="#br0" timeOffset="204329.46">30571 13248 275 0,'0'0'49'0,"0"0"-23"0,0 0-13 16,0 0-9-16,-60 104-8 15,21-31 8-15,6-3-3 16,11-6-1-16,15-12-3 15,7-10 3-15,5-9 0 16,26-10 0-16,9-6 0 16,10-7 0-16,7-10 6 15,3 0-3-15,4-6 1 16,2-21-3-16,-7-8 9 16,-5-11-3-16,-7-12-1 15,-13-19-6-15,-17-1 9 0,-15-3-9 16,-2 11 4-16,-24 16 15 15,-21 8 14-15,-5 10-5 16,-4 14-13-16,4 11-15 16,4 11 0-16,-3 2-19 15,2 37-61 1,-4 3-39-16</inkml:trace>
  <inkml:trace contextRef="#ctx0" brushRef="#br0" timeOffset="212739.3">30357 11109 135 0,'0'0'0'0,"0"0"0"16,0 0-38-16,0 0 29 16,0 0 9-16,0 0 1 15,0 0 9-15,-7-6 7 16,5 6 8-16,2 0-8 16,0-2-17-16,-3 2 4 15,1 0-3-15,0-2 7 16,0 2 3-16,0 0 5 15,2 0 5-15,-2 0-9 0,2 0-11 16,0 0 4-16,-2 0 2 16,2 0 8-1,-3 0 8-15,1 0-6 0,0 0-1 16,2-2-14 0,0 2 0-16,-2 0-2 0,2 0 1 15,-2 0 0-15,-1 0-1 16,-4 0 1-16,-2 0 0 15,-3 0 3-15,-7 0-1 0,1 0 3 16,-1 0 0 0,-4 0 5-16,-2 0-7 0,1 0 2 15,-5 0-6 1,-3 0 0-16,-1 2 1 0,-2 0-1 16,-1 0 4-1,1-2 7-15,1 0 2 0,1 2-11 16,0 0 11-1,1 2-13-15,1 0 3 0,0 3-3 16,-2 3 1-16,-4 1-1 16,0-1 0-16,-1 2 1 15,-4 4-1-15,-1 0 0 16,-3 6 1-16,-4 4-1 16</inkml:trace>
  <inkml:trace contextRef="#ctx0" brushRef="#br0" timeOffset="212839.55">28891 11859 303 0,'0'17'-43'16,"-2"-2"-1"-16,2-9-20 16,0-6 4-16</inkml:trace>
  <inkml:trace contextRef="#ctx0" brushRef="#br0" timeOffset="213487.4">29456 11478 66 0,'0'0'13'0,"0"0"-13"15,0 0 0 1,0 0-1-16,0 0 4 0,0 0-2 15,-23-32 22-15,20 28 23 16,1 2-14 0,-1-1-7-16,1 3-12 0,2 0-9 15,0 0-4 1,0-1-4-16,0 1-23 0,0 0 2 16,0 0 7-16,7 0-15 15,6 0-10-15</inkml:trace>
  <inkml:trace contextRef="#ctx0" brushRef="#br0" timeOffset="-213066.9">29456 11478 278 0,'-50'-119'6'15,"38"110"-5"-15,12 6-2 0,0 3-26 16,0 0-44 0,12 0 59-16,-4 0 3 0,-3 0-8 15,-5 0 16-15,0 0 1 16,0 0 5-16,0 0-5 16,2 0 0-16,-2 0 0 15,0 0 0-15,2 0 0 16,-2 0 0-16,2 0-4 15,1 0 4-15,-3 0 4 16,0 0-2-16,0 0 17 16,0 0 9-16,0 0-8 0,0 0-9 15,0 0-10-15,0 0 6 16,0 0-5-16,0 0 0 16,0 0 7-16,0 0 10 15,0 0-12-15,0 0 1 16,0 0-8-16,-7 0 8 15,-2 0-8-15,-6 0-7 0,-5 0 7 16,-5 9 0 0,-2 3 1-16,2-2-2 0,4 2 2 15,-2 1 2 1,5 2-3-16,1-1-6 0,-4 1 6 16,4 0 0-1,-3 3-1-15,-1-2 0 0,2 0-3 16,-1 0 3-16,1 2 1 15,0 0-10-15,-1 2 9 16,-1 4 0-16,-3 2-5 16,0 4 4-16,-5 6 2 15,0 1 1-15,-3-2-1 16,1 0-1-16,2-5 1 16,0-3 2-16,5-2 1 0,-1 0-6 15,3-4 6 1,4 2-1-16,3-5-2 0,1 3-6 15,3-2 6-15,-3 2 1 16,-1 1 0-16,-5 2-2 16,-2 5 2-16,-2-1 1 15,-1 1-2 1,0 4-4-16,6-1 4 0,-4 0 0 16,5-2 1-16,1 0-2 15,1-2 2-15,3-4 0 16,5-2-1-16,2 0-5 0,1-1 5 15,1-2 2 1,0-3-2-16,-3 3 0 0,5-5 0 16,2 2 1-1,0-2-1-15,0 0-8 0,0-3 4 16,2 1 4 0,7 1-7-16,2-3 6 0,-2 3-1 15,2-2 2 1,0 3 0-16,1 0-4 15,1 2 4-15,-1 2 3 0,0 0-3 16,1-1 0 0,3 0 0-16,-3 0 2 0,3 0-2 15,2-1-4-15,0 1 4 16,2-4 0 0,2 0-2-16,2 1-3 0,3-2 10 15,2-1-5-15,-2 2 0 16,4-4-1-16,1 2 1 15,-1-1 2-15,4-3 1 16,-1 0-6-16,-1-3 6 16,2-2-1-16,-3-2-2 0,1 0 0 15,-4 0 0-15,2 0 5 16,2 0-3-16,1 0-3 16,4 0 3-16,2 0 3 15,2 0-5 1,-1 0-5-16,3 0 5 0,-4 0 2 15,3 0 0-15,-3 0-4 16,-3 0 4-16,0 0 0 16,-2 0-2-16,1 0 0 15,1-4 0-15,-3-2 7 16,1 2-7-16,1-2 0 16,0 2 1-16,-2-1 4 15,-1 2-5-15,0 0-6 0,-4 0 6 16,0 0 2-1,0-2 2-15,0 2-8 0,0-1 8 16,-3 3-3-16,1-1-1 16,-2-1-6-16,0-1 6 15,-3 3 3-15,0-3-1 16,2 1-4-16,5 0 4 16,3 1 0-16,1-2-2 15,0-1-6-15,-4-1 6 16,0 2 0-16,-4 0 4 0,-2 0-8 15,-4 0 8 1,-1 2-2-16,0 0-2 16,4 0-6-16,5 1 6 0,0-2 4 15,-2 3-4 1,-4-1 0-16,2 1 0 0,-3 0 2 16,-1 0-2-1,2 0-7-15,-3 0 7 0,1 0 3 16,0 0-1-16,-4 0-4 15,1 0 4-15,2 0 0 16,2 0-2-16,4 0-4 0,3 0 4 16,2 0 2-1,0 0-1-15,2 0-2 0,-4 0 2 16,-3 0 1 0,1 0-2-16,-1 0-5 0,3 0 5 15,0 0 3 1,0 0-3-16,-3 0 0 0,-4-3 0 15,-2 1 4-15,-5-1-4 0,0-1-4 16,1-1 4 0,-1 1 2-16,5 0 0 0,1 0-4 15,-2 0 4 1,-1 1 0-16,-3-2-2 16,0 1-4-16,1-1 4 15,-4-1 3-15,2 0-3 16,3-1 0-16,-4 3 0 0,3 0 2 15,-1 0-2 1,-3 2-5-16,3-2 5 16,-5-2 3-16,4 0-1 15,1 2-4-15,1-4 4 16,1 2 1-16,-1-2-3 0,-6 2-6 16,-1 0 6-1,-1-5 4-15,4 0-1 0,3-7-4 16,3-4 2-16,1-2 5 15,2 2-6-15,-2 1-3 16,1 4 3-16,-5 1 3 16,-1 2-1-16,-6 3-2 15,-1 2 3-15,-5-1 13 16,0 0 7-16,0-5-21 16,0 3 9-16,0-4-7 15,0-6-3-15,0-2-2 0,0-7 2 16,0 0 2-16,0 1-3 15,6 2-3-15,0 0 3 16,2 6 12-16,-6 4-12 16,-2 3 8-16,0 5 0 15,0-2 4-15,0 2-12 16,0 1-5-16,0-4 5 16,0 0 2-16,0-6 1 15,0 1-6-15,0-4 6 16,0 0-1-16,-2 0-2 0,-3-2-5 15,2 2 5 1,-3 2 7-16,4 2-6 0,-2 4-2 16,1 2 2-1,-1-5 2-15,0 4-3 16,-2-5-6-16,2-1 6 0,-2 4 3 16,-3-3-2-16,-3 0-2 15,1-2 2-15,1 2 3 16,0 2-4-16,-1-1-2 0,3 1 2 15,-1 0 3 1,-5 1-3-16,1 1 0 0,1-3 0 16,-3 3 1-1,1 0-1-15,4 3-4 0,-3-4 4 16,1 1 5 0,1 0-1-16,-3-4-3 0,1 2 1 15,-3-1 3 1,3-2-5-16,-3 2-7 0,1 1 7 15,-1 2 2-15,1 0-1 0,4 2-2 16,-3-2 2 0,1 0 4-16,-1 1-5 0,-1 0-2 15,1 3 2 1,-1 0 2-16,-1 1-2 16,1-4 0-16,1 4 0 15,1-2 2-15,0 1-2 0,1 1-3 16,-1-2 3-16,2 1 2 15,0 2-1 1,4 4-2-16,1 0 2 0,1 4 1 16,0-4-2-16,-1 1-8 15,-5-1 8-15,-3-1 2 16,-1 3-1 0,1-2-2-16,-1 0 2 0,-1-2 2 15,-1 0-3 1,3 1-4-16,1 4 4 0,-3-1 1 15,3-2-1-15,0-2-1 0,-3 2 1 16,3-2 0 0,-3 4 0-16,1-4-6 15,-1 2 6-15,3 0 2 16,-6-4-1-16,4 1-2 16,1 1 2-16,-1 3 2 15,-1-1-3-15,-1 0-5 16,-1 2 5-16,2 0 0 0,-2 0 1 15,0 2-2 1,3 0 2-16,-7 0-1 16,1 0 0-16,-5 0-7 0,-3 0 7 15,2 0 3-15,-2 0-3 16,5 0 0-16,3 0 0 16,4 0 3-16,3 0-3 15,3 2-5-15,0-2 5 16,2 2 3-16,-2 3-3 15,0-4 0-15,2 3-5 16,0-1 1-16,-2 6-12 16,4 3-20-16,0 2-25 0,-1-7-49 15</inkml:trace>
  <inkml:trace contextRef="#ctx0" brushRef="#br0" timeOffset="-158427.29">10812 11472 1 0,'0'0'6'16,"0"0"3"-16,0 0 0 15,0 0-5-15,0 0 1 0,0 0-2 16,0 0-3 0,0 0 5-16,2-38 3 0,-2 34-5 15,0 2 3 1,0-4-5-16,0 0 5 0,0-1-6 16,0-1 1-1,0 3-1-15,-2-5 3 0,-4-4 1 16,-1 1 4-16,-2 0-3 0,0 3 7 15,0 2-3 1,-2 1 0-16,-2 5 13 0,2 1-11 16,-3-2-7-1,1 2 7-15,-3 1-9 0,1 0 4 16,-1 0 2 0,-1 0 3-16,-2 0-5 0,1 4-2 15,1-1-4 1,-1 4 7-16,0-2-3 0,-2 4-1 15,3 5-3 1,1 2 0-16,0 4 0 0,3 4 0 16,0 7 5-16,-3 4-4 15,3 13-1-15,-1 9 4 16,1 0-2-16,1 6-2 16,5-9 3-16,1-8 0 15,4-8-3-15,2-7 0 0,0 2 3 16,0-3-3-16,0 3 0 15,4 4 0-15,7-3 0 16,5 2 0-16,2-1 1 16,0 1-1-16,4-2 0 15,-2-4 1-15,0-3-1 16,2-4-2-16,1-4 2 16,-1-6 0-16,2-3 1 15,1-4 1 1,2-4 0-16,0 0 2 0,4-2-1 15,-2 0-1-15,0 0-2 16,-3 0 2-16,-4-6 0 16,-3-2-4-16,0 0 4 15,1-3 0-15,3-6-2 16,2-5 1-16,1-4-1 0,3-2 2 16,4-6-1-1,-2 0-2-15,3-5 2 0,0-7 2 16,-3 0-3-16,-2 2 0 15,-3-2 0-15,-6 6 3 16,-1 5-2-16,-7 0-2 16,-5 1 2-16,-7 2 2 15,0-3-3-15,0 1-2 16,-11 0 2-16,-9 1 2 16,0-5 0-16,0 9-4 15,-3 0 4-15,6 2 0 16,1 3-2-16,1 0-1 0,3-2 1 15,1 3 1 1,1 4 2-16,-2-2-6 16,1 6 6-16,0 1-3 0,-3 1 0 15,4 1 1 1,-4 2-1-16,1 2 0 0,-1 0 2 16,1 2-4-16,-2 4 2 15,-1 0 0-15,-5 2 0 16,4 0 1-16,-3 0-1 0,2-2 5 15,2 2-4 1,5 0-2-16,2 0-2 0,2 0 0 16,3 0-15-1,2 0-53-15,2 14 30 0,0-1-45 16</inkml:trace>
  <inkml:trace contextRef="#ctx0" brushRef="#br0" timeOffset="-156545.22">10257 9674 10 0,'0'0'7'0,"0"0"-5"15,0 0-2-15,0 0 1 16,0 0 1-16,0 0 0 15,-33-65-1-15,29 63-1 16,-3 2 3-16,0-2 0 0,-2 2-3 16,3-2 3-16,-3 0 1 15,0-2 5-15,0 0-2 16,0-2-6-16,0-2 6 16,2 4-5-16,-4 0 1 15,3 2 9-15,-2 2-6 16,4 0-4-16,-1 0 8 15,-1 0-8-15,0 0-2 0,0 0 1 16,-1 0-1 0,2 0 4-16,-2 0-2 0,2 0-2 15,-1 0 1 1,-2 5-1-16,-3-3 4 0,-2 4-2 16,-1-1-1-16,-7 1 3 15,4 2 2-15,-4 2-5 16,1 0 2-16,-1 4-3 15,4 2 4-15,-4 1-4 16,6 0 0-16,-1 3 0 0,2-1 0 16,1 2 1-1,2-1-1-15,1-4 0 0,3-1 3 16,3-1-3 0,1-3-3-16,0 4 3 0,3 0 3 15,0 6-3-15,2 1 0 16,-2 3 0-16,2 5 2 15,0-3-2-15,0 1-1 16,0-2 1-16,0 0-1 16,6 2 2-16,6 5-2 15,-1-4 3-15,7 1-1 16,-1-3-1-16,2-4-1 16,-2-2 1-16,3 1 1 15,1-3 3-15,0 6-6 16,4 0 4-16,2 11 2 0,0 3-4 15,2 3-2-15,-2 4 2 16,-1 4 2-16,-2-4-1 16,1-3-2-1,-5-7 2-15,3-11 0 0,-2-4-1 16,2-7-6-16,-1-4 6 16,3-5 4-16,3 0-4 15,1-5 0-15,0 0 1 16,0 0 0-16,0 0 0 15,-4 0 0-15,-2 0-1 0,1-6 0 16,0-4 0 0,3-2 0-16,2-3 0 15,0 1 4-15,4-3-4 16,3-3 0-16,2-2 0 0,2-5 1 16,2 1 0-1,-1 1-1-15,-3 0 0 0,-3 1 3 16,-4 2-3-16,0-1-2 15,-4 0 2-15,-2 2 2 16,-6-2 0-16,0 1-4 16,-4 0 4-16,-3-1-2 15,-4 2 0-15,-4 2 1 0,-4 4-1 16,0-2 3 0,0 6-2-16,3-6-2 0,-1 1 2 15,5 1 0 1,0-6-1-16,-1 3-2 15,1-2 2-15,-3 2 1 16,-2 0 0-16,-2 0-2 16,0 0 2-16,0 2 1 15,0-2-2-15,0-2-1 0,-8 6 1 16,-5-2 2-16,1 2-2 16,-3 3 2-16,1-2-2 15,3 1 3-15,-2 0-3 16,1 2 1-16,4-2-1 15,-1 2 3-15,-1-1-2 16,4 2-2-16,-1-2 2 0,1 2 0 16,-1-3-1-1,-2-1 0-15,-4 3 0 16,-5-2 0-16,-2 1-3 16,-7-2 0-16,3 1 3 15,-3-2 5-15,2 2-4 16,3 0 0-16,2 0 0 0,0 0 2 15,5 0-3-15,1 4 0 16,1-2 0-16,1 5 2 16,-1-4-2-1,2 3-2-15,-5-2 2 0,1 2 1 16,-3-2 0-16,3 2-2 16,-3 0 2-16,2-1 2 15,5 0-3-15,-2 3 0 0,3-2 0 16,2 2 2-16,-1-2-2 15,2 0 0-15,0 3 0 16,1 2 4-16,-1-1 0 16,1-2-4-16,-4 0 1 15,-1-4 3-15,-2 0-4 16,1 0 1-16,2 2 0 16,1 2 2-16,2-1-3 15,0 4-3 1,3 1 3-16,0 0 0 0,1 0 2 15,3-2-4-15,0 2 4 0,0 0-1 16,0 0-1 0,0-3-3-16,0 3 2 0,0 0-6 15,0 0-21 1,0 0-25-16,0 0-43 0</inkml:trace>
  <inkml:trace contextRef="#ctx0" brushRef="#br0" timeOffset="-150637.39">10324 8424 3 0,'0'0'26'0,"0"0"-18"16,0 0 4-1,0 0 3-15,0 0-6 0,0 0-9 16,0 0 0-16,-13-70 0 0,28 62 1 15,4 0-1 1,-4-1-2-16,1 4 2 0,-6 0 0 16,-3 2 0-1,0 3 0-15,-7 0 0 0,0-3 1 16,0 0 2 0,0-1 9-16,0-2 11 0,0-1-1 15,0 2-17 1,-11-4 9-16,0 4-10 0,0-1 9 15,-3 0-9-15,-1-3 0 16,-1 3 1-16,-7 1 1 16,-2-2-5-16,-7 3-1 15,-6 4 3-15,-2 0 8 16,-2 0-11-16,-3 0 3 16,1 0-2-16,-4 0 4 15,2 2-5-15,-1 0 1 16,5 1 0-16,4-3 9 0,5 1-10 15,6 3 0 1,2 0 0-16,3 5 0 0,5 1-2 16,-4 6 1-16,5 3 2 15,-1 8 1-15,1 7-2 16,5 0-2-16,0 2 2 16,4-5 2-16,2 3-2 15,5-3 0 1,0-1 0-16,0 3 1 0,0-2-1 15,5 0-4-15,11-2 4 0,-1 6 1 16,3-1-1 0,0 0 0-16,2-2-1 0,5-2 0 15,1-1 1 1,3-2-5-16,5-1 5 0,-1-2 6 16,3-2-5-1,-3-4-2-15,-2 1 2 16,2-2 4-16,3 1-5 0,0 4-1 15,4 5 1 1,0 1 0-16,1-2 1 0,1-4-2 16,0-6 2-16,1-4 0 15,-1-6-1-15,0-6-3 16,3 0 3-16,-1 0 6 16,3-7-6-16,-3-2 1 15,1 1-1-15,-3 4 3 16,-4 2-3-16,1 2-1 15,-8 0 1-15,0-2 1 16,-5-3 1-16,-4-1-4 16,1-1 4-16,-3 0-1 15,-2-2-1-15,2-1-3 0,2-2 3 16,-2 0 0-16,5-4 3 16,-3 0-6-16,0-2 6 15,-2 0-1-15,1-1-2 16,-6 1 0-16,-4 5 0 15,-2-1 2-15,-5 2 0 16,1-3-2-16,-1-3 1 16,-4-4 2-16,4-3-3 15,2 2-1-15,-4-4 1 16,4 2 1-16,-1-1-1 16,-1 2 0-16,-4-1 0 0,0 1 4 15,0 3-4 1,0-3-4-16,0 2 4 0,-13-1 3 15,1 1-3-15,-1-2 0 16,-1 6 0-16,-1-4 1 16,-7 4-1-16,2 1-4 15,-4-2 4-15,1 4-2 16,-2 6 2-16,1 4-4 16,-2 0 4-16,-6 5 0 15,-6 0-2-15,0 0 1 16,-6 0 1-16,1 6 2 0,1 4-2 15,0 0-1-15,4 2 1 16,2 0 1-16,5 1-1 16,4 4-4-16,8-7 4 15,3 0-2-15,5-5-2 16,6 2-12-16,3 1-18 16,2 6-17-16,0-5-25 15</inkml:trace>
  <inkml:trace contextRef="#ctx0" brushRef="#br0" timeOffset="-147007.28">8894 9112 10 0,'0'0'19'0,"0"0"-10"0,0 0 9 15,0 0-7-15,0 0-10 0,0 0 3 16,0 0-4 0,-74-19-6-16,74 19-3 15,-2 0 2-15,-2 7 2 16,-3 3 3-16,-2 2-3 0,-4 2 3 16,0 1 1-1,-4 8-4-15,0 2 3 0,3 4-26 16</inkml:trace>
  <inkml:trace contextRef="#ctx0" brushRef="#br0" timeOffset="-144597.58">10091 7994 7 0,'0'0'22'15,"0"0"-22"-15,0 0 0 16,0 0-18-16</inkml:trace>
  <inkml:trace contextRef="#ctx0" brushRef="#br0" timeOffset="-144307.47">10268 9266 13 0,'0'0'0'0,"0"0"-13"0,0 0 13 15,0 0 0-15,0 0 0 16,0 0 0 0,-44 44 3-16,44-44 1 0,0 0-4 15,0 2-3-15,15 0-1 16</inkml:trace>
  <inkml:trace contextRef="#ctx0" brushRef="#br0" timeOffset="-141216.8">4423 9555 100 0,'0'0'1'15,"-63"-109"-1"-15,41 51 15 16,1-2-12-16,-1 2 1 16,0 0 1-16,-5 8-1 15,-2 4-1-15,2 13 1 16,5 12 4-16,15 15-4 15,7 6-4-15,11 19-6 16,20 32-31-16,-2 7-62 0</inkml:trace>
  <inkml:trace contextRef="#ctx0" brushRef="#br0" timeOffset="-140417.55">3968 9157 31 0,'0'0'43'16,"0"0"-41"0,0 0-2-16,0 0-2 0,0 0-3 15,0 0 0 1,11 5 4-16,-3-5 1 0,4 0 11 16,5 0 26-1,8 0-26-15,4-2-4 0,2-4-6 16,5 3-1-16,2 1 2 0,2-1-1 15,4-3 1 1,4 2-1-16,-2-2 0 16,3 0-1-16,1 0 0 15,2-5 0-15,2 1 0 0,4-5-1 16,5-10 0 0,-1-4 1-16,5-10 3 0,-1-1-2 15,4 0 3-15,-3 5 3 0,-3 4-3 16,-1 7-3-1,-8 4-1-15,-2 6 0 16,-6 3 1 0,-5 2-1-16,-6 2 1 15,-9 6-1-15,-9-3 0 0,-7 2 0 16,-5 0 0-16,-6 0 1 16,0 2 2-16,0 0 12 15,0-3 5-15,0 3-7 16,0 0-8-16,0 0-5 15,0 0 0-15,0 0-5 16,0 0-5-16,0 0 9 16,-8 0-11-16,-7 0-7 15,-6 9-3-15,-4-1 6 16,-1 2-14-16,-3 0-56 0</inkml:trace>
  <inkml:trace contextRef="#ctx0" brushRef="#br0" timeOffset="-139516.55">4970 8682 60 0,'0'0'3'0,"0"0"7"15,0 0 16-15,0 0-26 16,0 0 0-16,0 0 6 0,-84-36-3 16,80 34 2-1,1 1 4-15,-2-1 11 0,5-1-7 16,-2 2-7-16,2 1-4 15,0 0 2-15,0-2-4 16,0 2-2-16,0 0 0 16,0 0 2-16,0 0-2 15,0 0 2-15,2 0 0 16,10 11 1-16,3 3-1 16,3 2 0-16,0-1 0 15,6-3 0-15,1 0 0 16,2-5-4-16,2-3 2 15,0-1 2-15,2-1 2 0,0-2 0 16,0 4 1-16,1 2 1 16,-1 2-3-16,0 4 1 15,-2 2-2 1,-2-1 5-16,-3 0-4 0,-6-1 0 16,-5-4-1-1,-4-3 3-15,-4-2-3 0,-3 0 0 16,-2-3 1-16,2 3 5 15,-2-1-3-15,0-1 0 16,0-1 0-16,0 0 2 0,0 7-4 16,0-3 4-1,0 6-4-15,-4 5 4 0,-15 6 0 16,-5 10-2 0,-10 12 0-16,-3 6 1 0,-1 2-1 15,-2 2 1 1,2-1 3-16,0 0-2 0,5-2-5 15,-1-2 1-15,3-8-1 16,6-8 3-16,3-7-3 16,9-9 2-16,4-10-2 15,2-3 5-15,5-3-4 16,2 0-1-16,0 0 0 16,0 0-1-16,0 0-2 15,0 0 3-15,0 0-1 16,0 0 1-16,0 0 0 0,0 0-1 15,0 0 1 1,0 0 2-16,0 0-2 16,0 0 0-16,0 0 3 15,0 0-3-15,0 0 0 16,0 0-3-16,0 0 3 16,0 0 0-16,0 0-1 0,0 0 0 15,0 0 0 1,0 0 1-16,0 0 0 0,0 0 0 15,0 0 0-15,0 0 0 16,0-3 1-16,0-3-3 16,0-5 4-16,2 2-2 15,5-5 5-15,2-7-5 16,0-1 0-16,9-6 0 16,7-4-7-16,6-2-41 15,-14-8-80-15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19:2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10538 14905 171 0,'0'0'0'16,"0"0"-3"-16,0 0-33 15,0 0 36-15,0 0 0 16,0 0 26-16,0 0-8 0,0 0-10 16,0 0 4-16,-2 0 13 15,2 0-5 1,0 0-6-16,0 0-12 0,0 0 2 16,0 0-4-16,0 0 0 15,-2 0 0-15,2 0 8 16,0 0-6-16,0 0 1 15,0 0 2-15,0 0 8 16,0 0-13-16,0 0-1 0,0 0 1 16,0 0-2-1,0 0-3-15,0 0 3 0,0 0 2 16,6 0 4 0,12 0-4-16,2 0-6 0,7 0 6 15,9 0 6-15,4 0-5 16,6 0-1-16,8 0 4 15,0-6-2-15,4 0-2 0,4 0 0 16,-2 6 2 0,3 0 3-16,1 0-4 15,1 0-2-15,4 0 2 16,2 0 5-16,1 0-6 0,5 0-2 16,4-13 2-1,4-2 11-15,1-6-10 16,-4 1 5-16,-5 0-5 0,-6 6 10 15,-7 2-11-15,-1 6 0 16,-3 6 0-16,-2 0 1 16,0 0 1-16,0 6-4 15,0 6 4-15,4-3 3 16,3-1-5-16,-1-7-2 16,3-1 2-16,4 0 8 15,3 0-6-15,6-8 6 0,-2-7-4 16,-3-2 13-1,2 3-14-15,-8-4 1 0,-1 6-2 16,11 2-1 0,0 4 0-16,6 2-2 0,5 2 2 15,-5 0 2 1,2 2-3-16,-6 0-6 0,-4 0 6 16,-6-4 4-1,-9-6-2-15,-2 2-4 0,3-4 4 16,-3-2 1-16,0 2-3 0,-4 0-3 15,2 0 3 1,-1-1 2 0,3 7-2-16,8 4 0 15,11 2 0-15,6 0-5 16,7 13 5-16,-5 5-8 0,-10 2 8 16,-5-6 0-16,-7 0-15 15,-5-3 15-15,-9-6 0 16,0 1 3-16,-5-5-3 15,-3 2-6-15,-5-1 6 16,-2-2 3-16,-5 0-3 0,-4 2 0 16,-1 2 0-1,-3 2 3-15,-4-2-3 16,-2-2-6-16,-5 5 6 0,2-1 3 16,-5-6-3-16,0 3 0 15,-5-3 0-15,-1 0 5 16,-3 0-5-16,0 0-5 15,0 0 5-15,0 0 4 16,0 0-4-16,0 0 0 16,0 0 0-16,0 0 2 15,0 3-2-15,0-3-4 0,0 1 4 16,0-1 3 0,0 0-3-16,2 0 0 0,-2 0 0 15,0 0 2 1,0 0-2-16,0 0-3 0,2 0 3 15,-2 0 2-15,0 0-2 16,0 0 0-16,0 0 0 16,0 0 5-16,0 0-5 15,0 0-5-15,0 0 5 16,0 0 5-16,0 0-3 0,0 0-4 16,0 0 4-1,0 0 4-15,0 0-6 0,0 0-7 16,0 0 7-16,0 0 3 15,0 0 0-15,0 0-6 16,0 0 6-16,0 0 1 16,0 0-4-1,0 0-8-15,0 0 8 0,0 0 6 16,0 0-6 0,0 0 0-16,0 0 0 0,0 0 2 15,0 0-2-15,0 0-7 0,0 0 7 16,0 0 5-1,0 0-3-15,0 0-4 0,0 0 4 16,0 0 0 0,0 0-2-16,0 0-3 0,0 0 3 15,0 0 2 1,0 0-2-16,0 0 0 0,0 0 0 16,0 0 5-1,0 0-5-15,0 0-6 0,0 0 6 16,0 0 0-16,0 0 1 0,0 0-2 15,0 0 2 1,0 0-1-16,0 0 0 0,0 0-5 16,0 0 5-1,0 0 4-15,0 0-3 0,0 0-2 16,0 0 2 0,0 0 2-16,0 0-3 15,0 0-11-15,0 0 11 16,3 0 0-16,-1 0 3 15,-2 0-6-15,0 0 6 0,0 0-1 16,0 0-2 0,0 0-6-16,0 0 6 15,0 0 5-15,0 0-5 16,0 0-1-16,0 0 1 16,0 0 3-16,0 0-3 0,0 0-7 15,0 0 7 1,0 0 5-16,0 0-5 0,0 0 0 15,0 0 0-15,0 0 4 16,0 0-4-16,0 0-8 16,0 0 8-16,0 0 5 15,0 0-4-15,0 0-2 16,0 0 2-16,0 0 1 16,0 0-2-16,0 0-3 15,0 0 3-15,0 0 2 16,0 0-1-16,0 0-2 0,0 0 2 15,0 0 2-15,0 0-3 16,0 0-11-16,0 0 11 16,0 0 0-16,0 0 3 15,0 0-6-15,0 0 6 16,0 0 0-16,2 0-3 16,-2 0-7-16,0 0 7 15,0 0 1-15,0 0 2 0,0 0-6 16,0 0 6-16,0 0 0 15,0 0-3-15,2 0-10 16,-2 0 10-16,2 0-1 16,-2 0 2-1,2 0-2-15,-2 0 2 0,0 0 1 16,0 0-2-16,0 0-5 16,0 0 5-16,0 0 4 15,0 0-3-15,0 0-2 16,0 0 2-16,0 0 1 15,0 0-2-15,0 0-5 0,0 0 5 16,0 0 3 0,0 0-2-16,0 0-2 0,0 0 2 15,0 0 3 1,0 0-4-16,0 0-6 0,0 0 6 16,0 0 3-1,0 0-3-15,0 0 0 0,0 0 0 16,0 0 4-16,0 0-4 0,0 0-7 15,0 0 7 1,0 0 2-16,0 0-1 0,0 0-2 16,0 0 2-1,0 0 4-15,0 0-5 0,0 0-7 16,0 0 7 0,0 0 1-16,0 0 0 0,0 0-2 15,0 0 2 1,0 0 2-16,0 0-3 15,0 0-5-15,0 0 5 0,0 0 2 16,0 0 1-16,0 0-6 16,0 0 6-16,0 0-2 15,0 0-1-15,0 0-8 16,0 0 8-16,0 0 0 16,0 0 0-1,0 0 0-15,0 0 0 0,0 0 0 16,0 0 0-16,0 0-8 0,0 0 8 15,0 0 0 1,0 0 0-16,0 0-26 0,2 0-24 16,5 0-3-1,0 0-54-15</inkml:trace>
  <inkml:trace contextRef="#ctx0" brushRef="#br0" timeOffset="48869.55">6162 17217 9 0,'0'0'58'0,"0"0"-24"15,0 0-15-15,0 0 8 0,-120-8-12 16,95 4 0-1,6 0-13-15,0 4-2 16,9 0-4-16,-4 0-29 16,5 0 7-1,-2 0-53-15,2 4 42 0</inkml:trace>
  <inkml:trace contextRef="#ctx0" brushRef="#br0" timeOffset="51869.54">5801 17295 63 0,'0'0'36'0,"0"0"-28"16,0 0-5-16,0 0 3 16,0 0 6-16,0 0-4 15,-6 0-3-15,6 0-3 16,0 0 13-16,0 0 2 16,0 4-11-16,0-4-1 15,0 0-4-15,0 5-1 0,0-3 0 16,0 7 1-16,2 1-1 15,9 0 1-15,5 3 0 16,0 0 2-16,1-1 0 16,3-2-1-16,3 0 3 15,1 2-1-15,0 2 3 16,5 0-2-16,0-2-5 16,9 2 0-16,3 0 2 15,3-1-1-15,0 0-1 0,3 1 2 16,3 3-2-1,-2-4 0-15,6 6 0 0,2-1 0 16,4-5 1 0,2 6-1-16,3-7 0 0,4 1 3 15,2 0-3 1,-2-3 4-16,2-2-3 0,0-2-1 16,-2 1 2-1,5 2 1-15,-3 1-3 0,4 0 3 16,-2 3-2-16,0-5-1 15,1 1 3-15,3 1-3 16,4 2 0-16,4-6 1 0,6 2 0 16,5 0 0-1,0 2 5-15,-1-2-3 0,-1-2-1 16,-1 3-1 0,3-6 0-16,-2 6 2 0,-3-4-3 15,-2-1 3-15,-6 5-3 16,-5-4 0-16,-4 4 2 15,-3-3-2-15,2 1 0 16,1 2 2-16,-1 0-2 16,-2 0 2-16,-3-4-2 15,-4 0 0-15,3-2-1 16,4-3 1-16,3 0 2 16,6 0 2-16,0 0-3 15,0 0 1-15,-2-3 1 16,-5 3-3-16,6 0 1 0,-2 0-1 15,4 0 0 1,-4 0 1-16,-2 0-1 0,-2 3 0 16,1 1 0-1,1 3 0-15,1-3 2 0,-2 0-2 16,-6 0 1 0,-1 0-1-16,-7-4 0 0,0 4 2 15,-4-2-2-15,-6-2 0 0,0 4-2 16,4-4 2-1,2 4 2 1,6 0-1-16,5-4-1 0,0 0-1 16,-1 0 1-16,-1 0 0 15,-7 0 0-15,-4-4-2 16,-3-4 2-16,0 2 2 16,-2-6-2-16,3 8-2 15,-4-7 2-15,4-2 2 16,2 0-1-16,0-1-1 15,5-4 1-15,-1 4 1 0,0 1-2 16,-7-4 2-16,-7-1-2 16,-1 0 0-16,-1 0 2 15,-2-4-2-15,1-4 0 16,1-3 10-16,2-2-6 16,3-3-3-16,5 2 1 15,-2-4-2-15,0 1 0 16,-2 3 0-16,-3-4 3 15,-3 0-3-15,1 0 0 0,-3-4 1 16,4-4-1 0,1-4 0-16,-1 2 2 0,-1-2-2 15,-3-2 5 1,-4 1-4-16,-1-1 1 16,-4 2-1-16,-2 0 4 15,-4 6 3-15,-7 2-6 0,-5 0 5 16,-4 0 11-16,-2-4-2 0,-5-1-3 15,-2-1-8 1,0-3 10-16,0 5-10 0,0-1-1 16,0 9-4-1,-9-2 2-15,-4 1 1 0,-1 2 4 16,-3-6-2 0,-2 1 4-16,0-6 1 0,-1 4-9 15,1 0 4 1,0 2 0-16,-1 4 6 0,-5 0-7 15,-4 10-2-15,0 0 9 16,-9 7-5-16,-2-3-3 16,-2 4-3-16,-7 0 9 15,0 4-1-15,0-4-8 16,-2 6 1-16,1-7 1 16,2 6 4-16,-4-1-3 15,4 1-3-15,0 1 1 16,0-5 1-16,-4 7-2 15,-1-1-2-15,-1 0 2 16,-1 5 0-16,-1 2-3 16,0 4 3-16,-2 0 0 15,-2 0 3-15,-4 0-3 16,-3 0 1-16,-4 0-1 16,-1 0 0-16,1-4 2 0,2-2-2 15,-5 2 0 1,-1 0 4-16,-8 0-4 0,-4-1-3 15,-2 5 3-15,7-3 0 16,3 3-2-16,13 0 1 16,1 0 1-16,3 0 2 15,-5 0-2-15,3 0-2 16,-3 3 2-16,1 2 0 16,4-1 1-16,2-4-1 15,0 2 0-15,-3-2 2 0,-1 0-2 16,-7 0 0-16,-2 0 0 15,-4 0 0-15,4 0-1 16,4 0 1-16,0 2 1 16,4 0 0-16,1 6-1 15,-1 0-2-15,-2-3 2 16,-1 3 0-16,0-4-1 16,-1 1 1-16,2 1 0 15,3-2 2-15,2-4-2 16,1 0-1-16,-1 0 1 15,-3 0 0-15,-1 0 1 0,-2 0-1 16,-1 0 0 0,3 0 1-16,-5 0-1 0,2 0-1 15,-3 0 1 1,1 0 0-16,0 0 0 0,-5 0 0 16,-2-4 0-1,0-5 4-15,2 3-4 0,2-5-3 16,3 1 3-1,0-2 0-15,-1 1 0 0,-1-2 0 16,-1-4 2-16,5 3-1 0,0 1-1 16,5 0-3-1,-1-1 3-15,-1 4 0 0,1-3-1 16,3 4 0 0,-4-3 2-16,4 2 0 0,7 4-1 15,1 3-3 1,9 3 3-16,5 0 0 15,5-5-1-15,4 5-1 16,-1 0 2-16,-1 0 0 16,-5 0 0-16,0 0-2 0,-6 0 2 15,2 0 0-15,-6 0 0 16,1 0 0-16,1 0 0 16,4 0 0-16,1 8 0 15,8 2-9-15,2-1 9 16,2 5 0-16,0 0-1 15,2 2-1-15,3 8 2 16,-3-2 0-16,-2 4-2 0,-4 0-1 16,-5 1 3-1,-9 4 0-15,-7 1 0 0,-6 4-1 16,5-8 2 0,6-2 0-16,15-4-1 0,12-7-5 15,1-2 5-15,8 3 0 0,0-1-1 16,0 2 1-1,6-3-1-15,3 5 0 0,-1 1 1 16,5 4-5 0,-2 2 5-16,2-5 0 0,-2 2 0 15,-3-2 0 1,3 0 0-16,0 0 2 0,2 0-2 16,0-1-3-1,0 2 3-15,0 4 0 0,0 0 0 16,0 3 0-1,0-3 0-15,-3 2 2 0,3 2-2 16,0-4-5-16,0 2 5 16,0-2 0-16,0-3-1 15,0-2 1-15,0 8 0 16,5 0 3-16,-1 7-3 16,-1 0-3-16,1 1 3 15,1-2 0-15,1 6 1 0,1-7-2 16,-3 1 2-1,1 2 2-15,0-1-3 0,-3 4-5 16,2 4 5-16,-2 0 2 16,-2 2-2-16,5-1 0 15,-3-9 0 1,0-10 3-16,2 1-3 0,1-4-6 16,0-2 6-1,1 2 0-15,3-2-1 0,0-2-1 16,2-1 1-1,-2 0 1-15,2 4 0 0,3-4-5 16,-4 0 5-16,2 5 0 16,-3-6 2-16,4 1-4 15,1 0 4-15,-4-1-1 16,7-3-1-16,-7-1-7 16,6 2 7-16,2-3 0 15,2-2-4-15,-1-2-1 16,4 1-5-16,0 0 6 0,-1-1-2 15,0-2-7-15,7 7 4 16,12 4-37-16,9 18-42 16,-3 10-79-16</inkml:trace>
  <inkml:trace contextRef="#ctx0" brushRef="#br0" timeOffset="58459.56">17517 3052 26 0,'0'0'221'0,"0"0"-201"16,0 0 0-16,0 0-5 15,0 0-15-15,0 0 3 16,-92 211-3-16,97-61 0 16,13 29 2-16,-5 31-2 15,-2 30 7-15,-2 19 2 0,-2 13-4 16,1 29-2 0,3 18-1-16,1 24-1 0,-3 22 5 15,-5 8-6-15,-4 19 17 16,0 14 2-16,0 5 1 15,-20 0-14-15,0-13 9 16,0-22-9-16,0-20-4 16,-4-30-2-16,-1-29 2 0,-2-31 9 15,-2-26-1 1,-2-30-9-16,0-26 12 0,2-32-6 16,0-31-5-1,9-31-2-15,6-28 0 16,10-22 0-16,4-13-23 0,18-15-95 15,26-12-92 1</inkml:trace>
  <inkml:trace contextRef="#ctx0" brushRef="#br0" timeOffset="59149.94">20035 6551 457 0,'-23'-126'1'16,"-6"29"6"-16,-11 25-1 0,-13 22-6 16,-16 20-4-1,-23 24 4-15,-17 6-10 0,-16 41-16 16,-13 28 6-16,-11 21 20 0,0 19 0 15,1 23 0 1,7 30 0-16,15 19 1 0,17 19 1 16,24 15-2-1,29 2 2-15,35 5 3 16,21-9 3-16,39-8-6 16,51-13 1-16,39-19-1 0,31-15 1 15,31-25-3-15,25-16 0 16,17-23 2-1,14-25-2-15,23-24 4 0,12-26-4 16,24-19 0-16,6-20 3 16,-7-36-3-16,-14-26-2 15,-3-31 2-15,-5-35 4 16,0-33 1 0,-5-25-5-16,-28-19 2 15,-32-3 3-15,-39-3-1 0,-46 2-4 16,-42 5 13-16,-37 7 3 15,-40 14-11-15,-17 18 9 16,-62 14-3-16,-39 17 3 16,-45 7-13-16,-43 13-1 15,-40 11 0-15,-42 19 0 16,-20 26 3-16,-11 32-4 16,-7 34 2-16,-2 18 1 0,-7 60-2 15,-6 34-2 1,10 33 2-16,21 19 0 0,26 9-10 15,34-7-1-15,31-13-1 16,38-18 4-16,44-18 3 16,48-15-6-16,48-12-6 15,27-12-37-15,56-6-34 16,46-22-33-16</inkml:trace>
  <inkml:trace contextRef="#ctx0" brushRef="#br0" timeOffset="59849.95">24775 5509 512 0,'0'0'0'16,"-175"69"-28"0,70 44 28-16,-11 38 0 0,-8 41-22 15,-2 27 18 1,7 25 3-16,9 16-1 0,23 5-6 16,25-10-9-1,37-26 17-15,25-31-5 0,18-25 3 16,53-25 2-16,37-14 0 0,27-8 6 15,37-4-5 1,26-7 1-16,22-11 4 16,23-9-6-16,11-21 2 15,22-16-2-15,19-18 1 0,17-20 3 16,9-20-4 0,-17 0 2-16,-11-42 1 0,-15-20 2 15,-14-25-2 1,-8-21 1-16,-18-12 4 15,-22-12 4-15,-24-5 1 0,-30-3-11 16,-23-10 13-16,-26-15-1 16,-26-9-11-16,-27-9 8 15,-29-5-4 1,-27-9 2-16,-4 11-9 0,-44 3 5 16,-32 16-4-16,-24 16-1 15,-27 4 7-15,-31 7-7 16,-29 5 0-16,-29 5 1 0,-27 9-1 15,-18 13-6 1,-6 14 4-16,-9 16 1 0,-5 19-2 16,-9 26 1-1,-4 29 2-15,-2 5 0 16,13 52 0-16,15 29-3 16,19 16 3-16,14 26 0 15,17 12-12-15,29 6-7 16,35-1-19-16,45-7-10 15,56-17-6-15,53-20-43 0,35-28-4 16,86-36-34 0</inkml:trace>
  <inkml:trace contextRef="#ctx0" brushRef="#br0" timeOffset="61229.68">30451 4622 294 0,'0'0'30'0,"15"-115"-17"0,-30 74 23 15,-50 9-36-15,-28 11 3 16,-32 17-1-16,-29 4 1 15,-18 25-3-15,-13 20 1 0,-8 15 3 16,-2 15-4 0,4 14 2-16,8 9-1 0,19 5-1 15,16 16 0 1,30 1 0-16,34 1 0 0,37-5 1 16,38-10-2-1,14-10 1-15,53-3-3 0,29-9-3 16,26-7 6-16,23-12 2 15,20-13-2-15,25-17 0 16,14-21 1-16,17-14 2 0,6-23 1 16,1-31-4-1,-10-20 1-15,-15-14-1 16,-27-8 1-16,-29-11 3 16,-26-5-4-16,-35-4 3 15,-27-3 4-15,-37 9 1 0,-15 5-7 16,-54 11 13-1,-36 4-14-15,-28 10 0 0,-24 18 0 16,-20 12 3-16,-9 16-2 16,-7 18 6-1,6 11-7-15,11 5 7 16,18 21-7-16,22 11 0 16,37-2-1-16,33-8-5 0,37-4-20 15,16-5-32-15,55-7-29 16,37-6 66-16,35 0 19 0,33-29-30 15,25-11 10 1,16-8-25-16,11-5 9 0,-8 2 35 16,1-1 0-1,1 1 3-15,-4 0 0 0,-3-2 0 16,-12 1 0 0,-18 2 0-16,-20 3 6 0,-22 7 20 15,-26 11 4-15,-28 10 1 16,-21 16 6-16,-29 3-30 15,-13 23-7-15,-10 37 4 0,-29 31 15 16,-36 29 4 0,-32 29-21-16,-31 21 6 15,-24 30 0-15,-17 37-8 16,-20 32 8-16,-10 25-4 0,1 13 1 16,-1-4-5-1,8 6 1-15,2 0 2 0,-7 1 10 16,-1 1-11-16,4-8 0 15,-1-2 1 1,1-7 0-16,10-1-3 16,13-11 0-16,27-30 0 15,28-36 0-15,26-41 0 16,31-38 0-16,22-25 0 0,25-24 0 16,11-18 0-1,33-20-10-15,41-30 10 0,28-20-1 16,35-39 4-16,32-32 1 15,26-25 0-15,27-15 1 16,9-11-5-16,5-11 0 16,-7-9 0-16,-15 0 0 15,-22 12 1-15,-27 19-1 16,-23 30 1-16,-21 26 2 16,-24 27-3-16,-22 22-1 15,-24 6-1-15,-23 20 2 0,-16 30-16 16,-12 22 13-16,0 19 3 15,-16 15 4-15,-3 6-1 16,5-4-1-16,14-9 4 16,0-17-4-16,35-16-2 15,23-12 0-15,21-14 7 16,16-13-2-16,10-15 0 16,9-12-3-16,-3-8 4 0,0-31 0 15,-1-13-1 1,-6-16-2-16,-10-14-1 0,-12-12 4 15,-19-11 0-15,-21-9-5 16,-20-4 14-16,-22-1 2 16,-13 1-14-16,-45 5 10 15,-29 7 1 1,-29 17 6-16,-31 16-3 0,-26 29-2 16,-24 28 6-16,-10 16-14 15,-6 20-3-15,1 34-4 16,11 22 0-16,11 14-1 15,17 18-12-15,16 13-32 16,18 12-1-16,16 5-43 0,19-22-131 16</inkml:trace>
  <inkml:trace contextRef="#ctx0" brushRef="#br0" timeOffset="93615.19">16347 15163 215 0,'0'0'0'0,"0"0"-19"0,0 0 19 15,0 0-1-15,-125 55 5 16,114-25-2-16,2 12-1 15,5 5 11-15,4 3-4 16,0 7-4-16,0 3 12 16,0 15 3-16,4 11-9 15,5 20 0-15,0 15-5 16,-5 9 9-16,-4 2-5 0,0 2-9 16,0 1 5-1,0-4 0-15,-8-16-3 16,-8-12-3-16,-5-19 2 15,-6-9 6-15,-4-16-5 16,-6-11 1-16,-12-7 0 0,-2-14 5 16,-1-13-7-1,1-10-1-15,4-4 1 0,3 0 2 16,3-22-3-16,6-1-8 16,6-4 5-16,7 1 3 15,6-2-3-15,8 6 1 16,5-4 2-16,3 5 7 15,0-2-7-15,7 1-3 0,11 8 3 16,4 6 0 0,0 6-2-16,5 2 2 0,6 0-1 15,5 19 0 1,5 12-1-16,3 5-2 0,2 8 4 16,0 10 1-1,-1 4-1-15,-3 5-4 0,-2 3 4 16,-3 7 11-16,-4 2-9 15,-1 5 1-15,-7 9 3 16,-5 5 11-16,-2 0-16 0,-2 8 8 16,-1-7-2-1,1 3 4-15,-3-4-6 16,2-10-3-16,-5-12-1 16,0-14 4-16,-1-14-3 0,-2-10-1 15,-2-13 0-15,0-5 5 16,-1-1-6-16,3-5-1 15,-2-3 0-15,2 5 1 16,2-6-41 0,2-6-29-16,-4-4-73 0</inkml:trace>
  <inkml:trace contextRef="#ctx0" brushRef="#br0" timeOffset="95383.32">17164 15574 29 0,'0'0'6'16,"0"0"-6"-16,0 0-13 0,0 0 13 16,0 0 22-1,0 0 0-15,0-22-15 16,0 17 5-16,0 1-9 15,0 1 2-15,0 3-5 16,0-2-29-16,0 2-6 0,0 0 22 16,0 0 8-1,0 0 5-15,0 0 0 0,0 0-5 16,0 0 5-16,0 0 4 16,0 0 27-16,0 0 22 15,0-4-25-15,0-3-12 0,0 1 2 16,0-3-4-1,0 4 5-15,-2 2 1 0,0 1-2 16,0 2 4 0,2 0-12-16,-2 0 8 15,2 0-18-15,0 10 1 16,0 21-4-16,0 10 7 16,0 16 1-16,0 11-2 15,0 6 1-15,0 12-1 0,2-1 3 16,-2 1-4-16,0-2-2 15,0-16 4-15,0-12-4 16,0-11 0-16,0-17 2 16,2-11-2-16,-2-8 0 15,0-9 2-15,2 0 3 16,-2-14 15-16,0-21 12 16,0-19-24-16,0-9-5 15,0-12-1-15,-11-5-2 16,-11-6 2-16,-7-2-2 15,0-3 0-15,2 11 0 0,7 17 0 16,9 24 0-16,4 17 0 16,5 12 0-16,2 10 0 15,0 0-2 1,2 15-15-16,27 24 11 0,14 19 6 16,6 14 0-1,9 3 0-15,6 6 2 0,5 0 2 16,3-6-4-16,-3-8 0 15,-7-4 0-15,-10-22 0 16,-13-7-3-16,-9-20 3 0,-13-9 0 16,-5-5 0-1,-8 0 0-15,0-36 4 0,0-14 15 16,-4-15-6 0,0-11-12-16,-2-9 6 0,-18-5 1 15,1 0-7-15,-2-2-1 16,8 15 1-16,7 18-1 15,6 19 0-15,0 21-4 16,0 14 1-16,0 5-16 16,4 15-62-16,9 30 8 15,3 13 1-15,-1 9-3 16</inkml:trace>
  <inkml:trace contextRef="#ctx0" brushRef="#br0" timeOffset="96079.89">18011 15998 29 0,'0'0'163'15,"0"0"-122"-15,0 0-41 16,0 0 1-16,0 0-1 16,0 0 4-16,0 133-3 15,0-68-1-15,9 1 2 0,11 1-1 16,2-17-1-1,3-6 0-15,-1-16 0 0,-5-6 4 16,-2-10-3 0,-5-10 4-16,-6-2-5 0,-4 0 7 15,0-25 16 1,-2-22 7-16,0-21-20 0,0-8-8 16,-13-9 2-1,-13 9-4-15,-6 2 2 0,-1 11-1 16,6 17 4-16,3 17-3 15,7 14-2-15,7 11 0 16,-1 4-5-16,1 17 2 16,4 6 0-16,4 12-2 15,2-12 2-15,0-4-25 16,18-7 4-16,9-7 21 16,6-5-4-16,7 0 1 15,-2 0 6-15,1-15 2 16,0-3-2-16,-4 1 2 15,7 3-2-15,6 1 0 16,8 8 0-16,4 5 0 16,2 0-1-16,5 5 1 15,-5 13 0-15,1 5 3 16,-11 8-3-16,-4 9 0 16,-11 4 0-16,-8 10-3 15,-11-4 6-15,-11 2 1 0,-5-12-1 16,-2-16 0-16,0-7-3 15,0-17 2-15,0 0 16 16,-11 0 28-16,-13-23-21 16,-8-10-1-16,-3-10 1 15,-4-8-24-15,4 1 8 16,6-3 4-16,7 11-10 16,13 1-3-16,9 16-4 0,0 6 4 15,20 6-5-15,15 8-44 16,8 5-27-16,4 0-30 15,2 5-87-15</inkml:trace>
  <inkml:trace contextRef="#ctx0" brushRef="#br0" timeOffset="96665.6">19232 15873 198 0,'0'0'73'0,"0"0"-65"0,0 0-8 15,0 0-1 1,0 0 1-16,0 0 0 0,65 76 19 16,-36-35-15-1,-1 3 3-15,1 1 2 0,-4-4-3 16,0-11-6-16,-5-3 5 16,-5-12-3-16,-3-7-1 15,-3-4 2-15,-5-4-3 0,-2 0 3 16,0 0 3-1,0-27 11-15,1-13-9 0,-1-5-2 16,2-4-6 0,1 2 2-16,0 6-2 0,5 9 0 15,1 11-2 1,-1 11 2-16,3 10-9 16,1 0 1-16,1 26-6 15,3 11 6-15,1 12 8 0,4-1 1 16,0-7 3-16,-4 2-4 15,1-6 1-15,-1-14-1 16,-2-5 0-16,-1-6-6 16,-3-8 6-16,1-4-5 15,-1-4 5-15,5-26 3 0,-1-6-2 16,-1-10 3 0,-1-2-2-16,-3 0 0 15,-3 2-2-15,2 10 1 0,-2 5-1 16,-4 18 0-16,-3 8-1 15,-2 5 0-15,2 0 1 16,9 9-8 0,3 14 8-16,5 7 11 0,1 2 1 15,3 3-10 1,4-3 3-16,-1-1-4 0,7-4-1 16,3 1-24-1,4-8-95-15</inkml:trace>
  <inkml:trace contextRef="#ctx0" brushRef="#br0" timeOffset="97849.72">21236 15441 181 0,'0'0'41'16,"0"0"-26"-16,0 0 3 15,0 0 16-15,0 0 18 16,0 0-23-16,0 0-23 16,-61-41-2-16,56 82-4 15,1 30 0-15,0 14 3 0,4 9-3 16,0 4 5 0,0 5-3-16,0 3-4 15,0-2 5-15,0-6 0 0,0-5-3 16,0-18-4-1,0-20 4-15,0-27 2 0,0-17 0 16,0-11-4-16,0-3 4 16,0-33 0-16,0-22-1 15,0-23 4 1,-9-11-5-16,-9-13 1 0,-11-9-1 16,-9-4-4-1,-2-6-7-15,5 4 10 0,4 13-5 16,8 17-2-16,7 24 8 15,9 22 0-15,3 24 2 16,2 12-4-16,2 8 0 0,0 0 2 16,2 11-7-1,25 22-2-15,11 15 9 0,11 8 1 16,7 14 1 0,6 10-4-16,3 7 4 15,2 6-1-15,-5-4-1 16,-6-9-2-16,-10-10 2 0,-3-20 2 15,-10-14-2-15,-7-17 0 16,-5-11 0-16,-10-4 4 16,-2-4-4-16,-5-12 0 15,5-24 0-15,-3-14 4 16,2-16-1-16,-8-3-6 16,0-2 7-16,0 4-5 15,-2 1 1-15,-8 4-6 16,6 8 6-16,2 1 1 15,2 22 0-15,0 8-2 16,0 19-1-16,0 4-1 0,8 20-4 16,10 26-2-16,3 13 9 15,0 7 11-15,4 2-10 16,0 2 6 0,-3-6-5-16,0 2 14 0,-4-8-11 15,0-3-3-15,0-7-2 16,-2-12 2-16,-1-4-2 15,3-6 0-15,-3-13-24 0,1-7-30 16,-1-6-72 0</inkml:trace>
  <inkml:trace contextRef="#ctx0" brushRef="#br0" timeOffset="98419.48">22296 15899 269 0,'0'0'40'16,"0"0"-40"0,0 0-1-16,0 0 1 0,0 0 12 15,0 0 3-15,-56 74-1 0,56-54-13 16,0 3 19-1,0 1-8-15,0 2-11 0,0-5 6 16,4 8-1 0,6 1-5-16,-4 3-2 15,-1 2 2-15,1 1-7 16,-2-2 6-16,4-12-36 16,-2-7-7-16,3-15-53 15,2 0-86-15</inkml:trace>
  <inkml:trace contextRef="#ctx0" brushRef="#br0" timeOffset="98589.66">22256 15651 371 0,'0'0'31'0,"0"0"-26"16,0 0-5-16,0 0-1 15,0 0-45-15,0 0-55 16,4 10-4-16</inkml:trace>
  <inkml:trace contextRef="#ctx0" brushRef="#br0" timeOffset="99034.35">22581 15815 289 0,'0'0'11'15,"0"0"-11"-15,0 0-8 16,0 0 8-16,45 134 3 16,-34-84 0-16,-3 5-6 15,4-3 6-15,-3-12 0 16,-1-5-3-16,-1-8-2 0,-2-17 2 15,2-5 1-15,-5-5 0 16,4 0-2-16,3-19 2 16,3-17 13-16,3-8-14 15,1-6-1 1,-3-6 1-16,-2 6 3 0,2 5-3 16,-4 9 0-16,1 14 0 15,-6 12 4-15,-4 10-4 16,0 0 0-16,4 6 0 0,3 25 7 15,4 8 6 1,0 10 9-16,2 5-15 0,3-4 6 16,2-3-13-1,0-5-2-15,-1-7 2 0,3-9 2 16,-1-2-2 0,2-6-35-16,6-14-92 0</inkml:trace>
  <inkml:trace contextRef="#ctx0" brushRef="#br0" timeOffset="99729.74">23276 15530 216 0,'0'0'3'0,"0"0"-3"16,0 0-1-16,0 0 1 15,0 0 35-15,38 161-15 16,-38-81 5-16,2 4-7 16,-2 15-7-1,0 3 3-15,0 2-3 0,-11-6-7 16,0-9-8-16,4-21 8 16,5-16-1-16,2-24-3 15,0-19-8-15,0-9 8 0,2 0 8 16,7-31-7-1,3-24 26-15,-2-25-24 16,-3-6 7-16,-7-6-10 16,-2-2-2-16,-34-17 2 0,-8-9 0 15,-12-10-9 1,0 4-6-16,14 20 4 16,15 33 8-16,16 33 3 15,11 23-9-15,0 17 9 0,5 0 0 16,21 31-1-1,12 18-1-15,7 11 2 0,2 9 15 16,-3 3-15-16,5 3 0 16,-5 1 0-16,-1-9 5 15,-1-10-2-15,-6-7-6 16,-5-18 6-16,-6-9 4 16,-8-15-7-16,-1-7-5 15,-1-1 5-15,3-15 8 16,5-29-6-16,4-18 1 15,2-14 0-15,-5-5 4 0,-4-13-7 16,-9-3-5 0,-4 7 5-16,-2 20 0 0,-1 27-2 15,-2 31 0 1,0 13-7-16,-2 48-2 0,0 20 11 16,0 17 1-1,0 13 7-15,0-5-1 0,0-6-3 16,0-7-8-16,0-14 8 0,13-8-3 15,5-11-1 1,3-12-30-16,2-8-64 0</inkml:trace>
  <inkml:trace contextRef="#ctx0" brushRef="#br0" timeOffset="100181.48">24247 15842 112 0,'0'0'103'16,"0"0"-81"-16,0 0-14 15,-144 50-4-15,113-19 14 16,4 4-11-16,11 3 5 0,10 2-12 15,6-2-1-15,0-2 1 16,0-4 0-16,12-10 0 16,11-5-3-16,2-8-7 15,4-9 10-15,2 0 2 16,0-9-1 0,0-20 8-16,-4-3-1 0,-4-1-7 15,-8-2-2-15,-7 1 2 0,-3 6 5 16,-2 6-6-1,-3 8-2-15,0 9 2 0,0 5 6 16,0 0-6 0,0 0-4-16,0 9 4 0,0 9 7 15,9 5-7 1,11 8-1-16,1 1 1 0,8-1 0 16,5 7-3-1,1-1-50-15,0-1-78 16</inkml:trace>
  <inkml:trace contextRef="#ctx0" brushRef="#br0" timeOffset="100469.87">25090 15775 220 0,'0'0'28'0,"0"0"-10"0,0 0 26 16,0 0-3-16,0 0-37 16,0 0 19-16,-74 112-10 15,38-62-8 1,-3 6 7-16,-1 3 9 0,1-1-21 16,4-4 0-16,-1 0 2 15,5-1 3-15,0-3-5 16,8-10-22-16,13-18-19 0,5-8-5 15,5-14-1 1,0-14 7-16,0-22-108 0</inkml:trace>
  <inkml:trace contextRef="#ctx0" brushRef="#br0" timeOffset="100689.86">24669 15761 255 0,'0'0'53'0,"0"0"-24"16,0 0-20-16,0 0 11 16,0 0-12-16,0 0 14 15,73 104 12-15,-26-51-4 16,-3 5-27-16,-1 0 6 0,-1 0-8 16,-2-8 8-1,1 2-9-15,7-10-26 16,6-11-86-16,0-18-82 0</inkml:trace>
  <inkml:trace contextRef="#ctx0" brushRef="#br0" timeOffset="102160">25622 15999 152 0,'0'0'40'16,"0"0"-33"-16,0 0-6 16,0 0 12-16,0 0 3 15,0 0-14-15,13 9-2 0,28-4 15 16,19 4-4 0,18-9 13-16,15 0-8 0,13 0 10 15,7 0-15-15,3 0-9 16,-2 0 2-16,-8-10 1 15,-10 2-4-15,-14-6-2 16,-15 0 2-16,-11 1 3 16,-16-1-4-16,-13 1-1 15,-11 8 1-15,-10 1 2 16,-6 0-2-16,0 0-3 16,0-2-43-16,-8 2-102 15</inkml:trace>
  <inkml:trace contextRef="#ctx0" brushRef="#br0" timeOffset="102859.68">26339 15623 177 0,'0'0'23'16,"0"0"-12"-16,0 0 11 0,0 0 39 15,0 0-25 1,0 0-15-16,-46 0-12 0,46 0-3 16,0 0-6-1,0 0-3-15,7 10 3 0,13 8 3 16,6-4-2-16,5 0-1 15,10 2 3-15,3-6 5 16,3 1-7-16,4 0 2 16,3-3 4-16,2-4 0 15,-1 2-6-15,1-2-1 16,-3 1 1-16,-1-3 4 16,-5 3-5-16,-5 5-1 15,-2-6 1-15,-7 4 1 0,-4 2 0 16,-4 3-1-1,-7-4 0-15,-7 1 1 0,0-2-1 16,-7 1-5-16,1-3 5 16,-1-2 2-16,-4-1 0 15,3-3-3 1,-3 0 2-16,0 1 1 0,0 2-2 16,0-1-8-1,0 2 8-15,0 4-1 0,0 2 3 16,0 6-2-16,-5 8 0 0,-9-1 4 15,-7 7-4 1,-6 6 1-16,-4 0-1 0,0 3 1 16,-1-2 2-1,6-5-3-15,3-7 3 0,5-2 5 16,5-4-5 0,2-8-1-16,1-1 3 0,6-6-4 15,0 2 0 1,2-2-1-16,2 0 0 0,0-4 3 15,0 0-3 1,0 5-12-16,0 1-10 0,0 1-35 16,2 1-67-16</inkml:trace>
  <inkml:trace contextRef="#ctx0" brushRef="#br0" timeOffset="103699.64">28147 15436 86 0,'0'0'172'15,"0"0"-124"-15,0 0-44 16,0 0 13-16,0 0 0 15,0 0-15-15,-9 0-2 0,31 0 2 16,14 0 0 0,4 4 0-16,6 2-1 15,-1 2 9-15,-1 0-9 16,-3-4 2-16,-5 3-3 16,-7-7 1-16,-8 0 2 15,-2 0-3-15,-9 0-3 16,-5 0 1-16,-5 0-1 15,0 0-62-15,0 0-25 16</inkml:trace>
  <inkml:trace contextRef="#ctx0" brushRef="#br0" timeOffset="104179.93">28203 15427 110 0,'0'0'58'0,"0"0"-46"0,0 0-11 16,0 0 1 0,0 0 7-16,-14 152 26 0,9-86-9 15,-3 5-8 1,-3 6 17-16,-3 3-11 0,-3-4 1 16,-4 5-10-1,1 1-10-15,1 0 6 0,-2 4-8 16,-1-5-1-16,-3 3-2 15,3-4 3-15,4-18-1 16,10-16-2-16,5-24-5 16,3-18 5-16,0-4 0 15,0 0-3-15,0 0 3 16,0 0 2-16,3 0 11 16,5 0-12-16,-1-8 3 15,-3 8-2-15,1-3-2 0,-3 3-2 16,5 0 2-1,-1 0 0-15,5 0 2 0,10 0-2 16,1 0 1 0,7 0-1-16,7 3 0 0,6-3 1 15,9 0-1 1,3 0 0-16,-1 0 1 0,-6 0-1 16,-3 0-10-1,-3 0-21-15,1-9-55 0,-2-14-106 16</inkml:trace>
  <inkml:trace contextRef="#ctx0" brushRef="#br0" timeOffset="104749.94">29176 15963 221 0,'0'0'32'0,"0"0"-6"16,0 0 25-16,0 0-10 15,0 0-14-15,-129-27-17 16,100 31-1-16,0 19-6 16,4 4-2-16,3 9-1 15,4 0 1-15,5 4 0 0,4 0-1 16,9-1-3 0,0 3 3-16,7-3 0 0,17 1-8 15,7-8 6-15,5 2-1 16,9-14 0-16,4-7-5 15,4-13-15-15,3 0 23 16,-3-18-5-16,-3-18 12 16,-10 0-7-16,-11-8 4 15,-17-5 3-15,-9-5-2 16,-3-4-4-16,-13 0 9 0,-25 3 2 16,-9 8-12-1,-5 6 32-15,4 11 2 0,8 10-24 16,3 8-10-16,12 12-10 15,2 0 7-15,1 12-22 16,9 12-21-16,5 2 8 16,8-4-27-16,0 5-23 15,16-13-39-15</inkml:trace>
  <inkml:trace contextRef="#ctx0" brushRef="#br0" timeOffset="104979.73">29871 16181 336 0,'0'0'7'16,"0"0"-7"-16,0 0-3 16,0 0 3-1,-10 130 1-15,6-103 2 0,4 3-3 16,0-1 1-16,0-3-1 0,0-2 0 15,0-3-5 1,-4 6-22-16,-2-10-67 0,-3 0-51 16</inkml:trace>
  <inkml:trace contextRef="#ctx0" brushRef="#br0" timeOffset="105439.6">30203 16098 135 0,'0'0'79'0,"0"0"-79"0,0 0 0 16,65-108 8-16,-50 72 4 15,-1 0 16 1,-3-1-16-16,-5 11-4 16,2 0 4-16,-2 1 9 15,-4 10-2-15,1-3-19 0,1 8 2 16,-2 5-2-16,0 3 1 16,0 2-1-16,3 0-1 15,4 0-15-15,4 12 13 16,1 11 1-16,1 7 4 15,1 3 5-15,-3 2 5 16,0 1 0-16,1 4-3 16,-1 1-9-16,1-5 7 0,-1-2-6 15,-1-2 1 1,-2-7-2-16,1-6 3 0,1-5-3 16,-6-5 0-1,1-3-17-15,-3 1-17 0,-2-3-50 16,-2-4-104-16</inkml:trace>
  <inkml:trace contextRef="#ctx0" brushRef="#br0" timeOffset="106349.42">28401 16208 122 0,'0'0'46'0,"0"0"-34"0,0 0 30 15,0 0-3 1,0 0-5-16,0 0-20 16,16-14-7-16,7 14-1 15,6 0 13-15,8-2-3 16,5 2 6-16,4-2-7 16,8-2-12-16,2-3 5 15,2 1 0-15,-2-3-6 16,-8 1-4-16,-7-2 5 15,-12 1-4-15,-8 3 1 16,-11-1-71-16,-10-7-112 16</inkml:trace>
  <inkml:trace contextRef="#ctx0" brushRef="#br0" timeOffset="108129.49">28841 16356 123 0,'0'0'166'15,"0"0"-132"-15,0 0-11 16,0 0 10-16,0 0-20 16,0 0-5-16,12-27 4 15,13 0 1-15,2 1-8 16,1-2-4-16,3-2 4 16,-4-2 7-16,0-4-10 15,-3-4 8-15,-3 0-10 16,-2 0 11-16,-5 0-7 0,-3-4-2 15,-3 7 3 1,0 1 10-16,-2 5-14 0,1 5 8 16,-1 3-6-16,-1 5 11 15,2 4-14-15,0 2-1 16,-5 6 1 0,0 2 8-16,-2 4-6 0,0 0-4 15,0 0 7-15,0 0-9 0,0 0 4 16,4 10-14-1,8 16 14-15,5 5 4 0,4 11-1 16,-2 6-5 0,-1 5 4-16,-7 6 5 0,-1 3-7 15,-8-3-2 1,2-2 2-16,0-7 6 0,3-6-5 16,7-12-2-1,1-1 2-15,1-9 0 0,-3-4-1 16,-2-10-6-16,-4 2 6 0,-2-6 3 15,-3 0-1 1,-2-4-4-16,0 2 4 16,0 2-8-16,0-4 5 15,-11 3-4-15,-18 2 5 16,-8 1 4-16,-2-2-2 16,-3 0-4-16,-1-4 4 0,1 0 3 15,-2 0-5 1,1 0-6-16,1 0 6 15,6 0 2-15,7 0-1 16,9 0-2-16,9 0 2 16,9 0 3-16,2 0-4 15,0 0-17-15,0 0 14 16,0 0 0-16,0 0 0 0,8 0 1 16,8 0 4-1,2 0 4-15,4 0-6 0,7 0-4 16,5 0 4-16,6 8 2 15,-1 2-1-15,6-3-2 16,0-1 2-16,-5-1 3 16,0-5-4-16,-4 0-6 15,-7 0 6-15,-5 0 3 0,-6 0-3 16,-9 0 0 0,-4 0 0-16,-5 0 6 0,0 0-6 15,0 0 3 1,0-5 0-16,0-4 4 0,0-9-5 15,-5 4-4-15,0-12 4 16,1-1 1-16,-3 0-3 16,-4-3-5-16,0-7 5 15,-9 5 2-15,0-4-1 16,-5 1-2-16,0 0 2 0,6-1 3 16,3 0-4-1,7 0-8-15,3-2 8 16,2 5 0-16,4 1 0 0,0 6-2 15,0 4 2-15,0 8 4 16,0 0-4-16,0 11-7 16,0-1 7-16,0 4 5 15,0 0-3-15,0 0-4 16,0 0 4 0,0 0 0-16,0 0-2 0,0 0-11 15,0 0 11-15,0 0-2 16,0 0-6-16,0 0 5 15,0 0 2-15,-10 7 1 0,1 7 0 16,-4 13-3 0,-5 4 3-16,0 5 3 0,-2 13-1 15,2-3-4 1,-1 6 4-16,1-2 2 0,2-10-4 16,0 0-7-1,1-9 7-15,3-4 3 0,2-8 0 16,3-12-6-16,4-2 6 15,3-5 2-15,0 0-5 16,0 0 0-16,0-5 0 16,-2-2 0-16,0-4-1 15,2 3 0-15,0-2-3 16,0 2 2-16,0-5 2 16,0-2-7-16,7-1 7 15,6-2 0-15,0 0-4 0,3-8 3 16,-1-2 1-16,4-6 1 15,1-2-1-15,-3 0-7 16,4 4 7-16,-1-4 4 16,-3 1-3-16,1 3-2 15,0 0 2 1,-2 2 2-16,-1 3-3 0,-1 9-8 16,-8 9 8-16,-4-1 4 15,-2 8-3-15,0 2-2 16,0 0-3-16,0 0-1 0,0 0 0 15,0 2-7 1,0 8 12-16,0 7 5 0,0 10-4 16,0-1-2-1,0 11 2-15,0 3 4 16,7 0-5-16,5 2-7 16,1-2 7-16,3-5 3 0,-3 1-2 15,-5-5-2 1,0-10 2-16,-4 2 5 0,-2-4-6 15,3-8-8-15,-5 3 8 16,2-8 0-16,0-2-6 16,0 0-43-16,4-4-28 15,-1 0-48-15</inkml:trace>
  <inkml:trace contextRef="#ctx0" brushRef="#br0" timeOffset="109169.59">29978 15540 114 0,'0'0'23'16,"0"0"-19"-16,0 0-4 0,0 0 24 15,0 0 1-15,0 0-7 16,134-60-1-1,-90 48 22-15,6 2-18 0,0 0-8 16,2 6-4 0,-1 0 5-16,0 4-5 0,-4 0-6 15,-7 0 4 1,-7 0 8-16,-6 0-14 0,-2 6 0 16,-5 2 1-1,-5 0 3-15,-1 3-5 0,-1-1-1 16,0 5 1-16,1 3 10 0,-3 4-9 15,3 2 0 1,1 7 2-16,-1-3 5 0,1 10-3 16,1 4 0-1,-3 6 3-15,5 7 5 0,0 2-13 16,0 1 3 0,-1 3-1-16,1-1 5 0,5-7-7 15,-6 0 2-15,3-7-1 16,-4-2 14-16,-2-4-13 15,-2-4-4-15,0-1 5 16,-3-3 4-16,-1-6-7 16,2-4-6-16,-6-4 6 15,3-4 5-15,-1 0-4 16,-1-2-2-16,1 2 2 16,-1 4 4-16,0-6-5 15,-3 2-6-15,0 4 6 16,-2-8 3-16,0 2-2 15,0 6-2-15,0-8 2 16,0 2 1-16,0-2-2 0,0-6-4 16,-9 5 4-1,-5-4 10-15,-3 3-8 0,-3-4 4 16,-9 2-6-16,-5 2 14 16,-3-4-9-16,-4 1 0 15,3 1 4-15,1-6 2 16,3 0-8-16,5 0-4 15,0 0 4-15,5 0 3 0,-1 0-6 16,3 0-7 0,0 0 7-16,-1 4 1 0,4 4-1 15,3 1-5 1,3 1-15-16,5 3-9 0,6 0-28 16,2 1-41-1,0-1-73-15</inkml:trace>
  <inkml:trace contextRef="#ctx0" brushRef="#br0" timeOffset="116679.43">17846 17379 186 0,'0'0'15'15,"0"0"25"-15,-75-117-17 0,48 78 6 16,-7 3-5 0,-3 10 8-16,-11 3-16 0,-4 14-13 15,-14 0-3 1,0 9 4-16,-10 0 4 0,5 0-6 16,9 0 14-1,10 9-16-15,19 0 1 0,10 4-1 16,13 1 5-16,5 4-5 0,5 8-1 15,0 14 0 1,34 10 1-16,12 6-2 0,23 4 4 16,18-2-2-1,11 0 0-15,5-2 4 0,-10-1-4 16,-13-1 1 0,-16 0 0-16,-16-6-1 0,-19 1 0 15,-18-4 0-15,-11 4 0 16,-11 5 2-16,-34 5-2 15,-8-2 7-15,-12-3-4 0,-2-14 0 16,0-14 1 0,3-18 6-16,6-8-7 15,7 0 2-15,10-12-10 16,12-10 1-16,10-2-19 0,14-9-40 16,5-11-43-1,9-11-88-15</inkml:trace>
  <inkml:trace contextRef="#ctx0" brushRef="#br0" timeOffset="117129.61">17824 16780 383 0,'0'0'0'0,"0"0"-10"16,0 0 0-1,36 151 10-15,1-44 0 0,3 6 1 16,3 7 10 0,-3 2 0-16,-5-11-7 0,-1-13 2 15,-3-8 0 1,-2-14-1-16,-2-10-2 16,-5-8 0-16,-4-3-3 0,-9-17 0 15,-2-18-2-15,-7-8 2 16,0-12 0-1,-25-22-3-15,-13-26 2 0,-13-16-16 16,-7-7 13-16,1-5 0 16,1 8-10-16,6 6 12 15,13 14 2-15,12 16 4 16,10 14 9-16,8 9-5 16,7 3 1-16,0-1-9 15,16-2-8-15,26-9 8 16,18-8 2-16,16-6 0 15,11-4-2-15,7 4 0 16,-3 5-2-16,-3 6-3 16,-1 3-43-16,-4 5-51 0,-10 4-50 15</inkml:trace>
  <inkml:trace contextRef="#ctx0" brushRef="#br0" timeOffset="117661.76">18782 17473 227 0,'0'0'58'16,"0"0"-30"-16,-131-10-8 15,73 28-9-15,0 13-11 16,6 9 2-16,10 1-2 16,11 8 3-16,9 1-2 15,7 2-1-15,5-2 0 16,10-2 0-16,0-11 0 16,10-5-2-16,19-2 2 15,4-9 2-15,5 2-2 16,-3-13-2-16,1 0-2 0,-3-10 2 15,-8 0 1 1,-3-18-3-16,-2-14 4 0,-6-12 4 16,-2-11-3-1,-5 1-1-15,-7 2 3 0,0 10-2 16,0 4 2-16,0 5-1 16,0 12-2-16,0 7 2 15,0 10-2-15,0 4 0 0,5 0-10 16,6 8 7-1,7 15-1-15,6 4 1 0,5 3 3 16,0 7 3 0,0-2-2-16,0 5-1 0,-4 4 3 15,-3 2-5 1,-2 7 2-16,-6 5-60 16,-6-1-45-16,-1-12-38 15</inkml:trace>
  <inkml:trace contextRef="#ctx0" brushRef="#br0" timeOffset="118269.37">19065 17620 348 0,'0'0'57'0,"0"0"-38"15,0 0-4-15,0 0-15 16,0 0-2-16,0 0-5 16,-11 70 7-16,26-24 8 15,8-2-6-15,-1 5 3 0,0-8-5 16,-4 7 1 0,1-4 1-16,-7-2-4 0,-3-19 5 15,-5-7-2-15,-4-16-1 16,0 0 2-16,0-12 6 15,0-24 5-15,-6-14-13 16,-7-16 3-16,7-5-1 16,2 3 4-16,4-2-6 0,0 12-2 15,0 12 2 1,10 19 0-16,1 18-3 16,-5 9 2-16,4 0-11 15,3 18 2-15,7 14-5 16,4 4 11-16,1 4 4 0,-1 4 3 15,-1-4 0 1,-4 0-6-16,4 0 1 0,-3-4 1 16,0 0-24-1,0 1-16-15,-2-1-51 0,4-14-31 16</inkml:trace>
  <inkml:trace contextRef="#ctx0" brushRef="#br0" timeOffset="118749.33">19738 17495 257 0,'0'0'37'15,"0"0"2"1,0 0-31-16,0 0-5 0,-123 4 3 16,90 45-4-1,2 9-2-15,6 6 3 0,10 2-3 16,6 0 1-16,6-1 0 15,3 1-2-15,0 0 2 16,0-11 1-16,12-16-2 0,5-13-10 16,2-20 1-1,0-6 4-15,1-19 5 16,5-26 7-16,-2-25-5 16,-4-10 7-16,-5-11-9 15,-10-3 3-15,-4-3-3 0,0-10 4 16,-2-14-1-16,-18-9-6 15,-9 1 6-15,2 17-3 16,8 28 0-16,5 34 2 16,9 33 24-16,1 17 8 15,4 0-34 1,0 17-3-16,0 27-21 0,13 20 24 16,9 16 13-1,3 15-11-15,-2 7 1 0,-6 0 0 16,-1 8 2-16,-5-1-5 15,7-7 1-15,6-4 3 16,14-13-4-16,13-13-46 16,9-22-88-16,-4-28-21 15</inkml:trace>
  <inkml:trace contextRef="#ctx0" brushRef="#br0" timeOffset="118929.65">20233 17838 258 0,'0'0'173'15,"0"0"-141"-15,0 0-32 16,0 0 8-16,0 0-8 0,0 0-3 16,-25 18 1-1,25-4-21-15,0-1-44 16,0-4-72-16</inkml:trace>
  <inkml:trace contextRef="#ctx0" brushRef="#br0" timeOffset="123799.55">21986 16942 158 0,'0'0'29'0,"0"0"-14"0,0 0 14 15,0 0 17 1,0 0-13-16,0 0-28 0,0 0 0 16,-47 75 25-1,23-12-12-15,-5 13 16 0,-2 3-7 16,-2-8-7-16,1-2-7 15,-2-7-10-15,6-6 9 16,-1-6-6-16,2-6-3 16,7-2-1-16,2-11 0 15,7-5-1-15,6-8-1 0,3-4-16 16,2-2-13 0,0-6-29-16,0-6-18 15,5 0 4-15,1 0-21 0</inkml:trace>
  <inkml:trace contextRef="#ctx0" brushRef="#br0" timeOffset="124029.7">21542 17142 113 0,'0'0'186'0,"0"0"-186"16,0 0-2-16,0 0-6 0,0 0 8 15,76 112 2 1,-34-67 0-16,4 7 0 0,0-5 0 16,1-3 1-1,-1-13-3-15,-1-9 1 0,0-4-4 16,-2-5-4 0,-1-9-47-16,-5-4-10 0</inkml:trace>
  <inkml:trace contextRef="#ctx0" brushRef="#br0" timeOffset="124279.35">22252 17361 286 0,'0'0'5'0,"0"0"-3"15,0 0-4-15,0 0 2 16,127 0 0-16,-85 0 2 0,2 4-2 16,1-4 0-16,3 0 4 15,6 0-3-15,0-9-1 16,2 1-4-16,2-11-32 16,-6 1-105-16</inkml:trace>
  <inkml:trace contextRef="#ctx0" brushRef="#br0" timeOffset="125316.19">23274 16762 241 0,'0'0'20'0,"0"0"-13"0,0 0-2 16,0 0-5 0,0 0 2-16,0 0 0 15,-12 80 15-15,4-30 5 0,-5 8-1 16,-1 0-3-16,-5 8 3 15,-6 11 7-15,-6 3-18 16,-5 4-4-16,-3-1-4 16,0 0 3-16,5-6-5 15,3-5-2-15,9-10 2 16,4-18 0-16,7-22 2 16,8-18-4-1,3-4 2-15,0 0 0 0,0-4 0 16,0-14-13-16,0-4-2 0,0-6 4 15,7-6 5 1,0-6-2-16,-2 0-7 16,-3-10 8-16,-2 1 5 15,0-9-4-15,0 0 6 0,0-4-1 16,2-2-2 0,7 2 3-16,7 4-3 0,3 5 3 15,-1 8 0-15,3 4-2 16,-8 5 2-16,-5 2 1 15,-3 7 0-15,-2 4-2 0,-1 9 3 16,-2 6-2 0,0 4 1-16,0 4-1 0,0 0-2 15,0 26-19 1,0 18 21-16,0 6 0 16,0 4 5-16,0 0-3 15,13-10-2-15,9-4-1 16,5-5 1-16,0-7 3 0,4 2-2 15,1-6-1 1,-1-2 0-16,2-4 6 0,-4-6-6 16,-3-6 0-1,-1-2 0-15,-3-4 0 0,-1 0 0 16,-4 0 0 0,-1-15 1-16,-1-6 8 0,-3-10-9 15,-6-6 2-15,-4-3-2 16,-2 0 2-16,0 0 0 15,0-1-4-15,0-3 4 16,0 8-2-16,-6 0 0 16,4 6-3-16,0 7 3 15,2 15 1-15,0-1 1 16,0 9-4-16,0 0-1 16,0 0 3-16,0 0-8 15,0 17-9-15,0 10 17 0,2 5 7 16,13 3-2-16,5 10 1 15,2-4-3-15,5 3 11 16,0 0 1-16,4-4-5 16,-2-4 10-16,6-5 0 15,4-4-12-15,-1-5-5 16,-3 0 2-16,-8-4 1 16,-8-4-6-16,-3-4-5 15,-7 7-4-15,-7 0-40 0,-2 5-118 16</inkml:trace>
  <inkml:trace contextRef="#ctx0" brushRef="#br0" timeOffset="126299.36">21222 17923 0 0,'0'0'49'16,"0"0"10"-16,0 0-30 0,0 0 1 16,0 0-11-1,0 0-4-15,-94 0-4 0,92 0 5 16,0 0 1-16,2 0-5 15,0 0 6-15,0 0 1 16,0 0-10-16,0 0 0 16,0 0-7-16,17 0 1 15,17 0 3-15,19 0-1 16,24-5 5-16,16 1 3 16,18 1-7-16,9-3 1 15,3-2-6-15,-7-1 6 16,0 8-7-16,0-3 1 15,1 4-1-15,6 0 7 0,-7 0-6 16,0 0-1-16,-2 0 2 16,-3 0 5-16,-8 0-7 15,-9 0 1 1,-17-4-1-16,-8-5 7 0,-7 0-5 16,-10 0 5-1,-12 5 0-15,-9 4 10 0,-7 0-15 16,-5 0 1-16,-4 0-3 0,-6 0 1 15,0 0 0 1,0 0-2-16,1 0 2 0,2 0 6 16,-1 0-7-1,1 0 1-15,-4 0-1 0,-3 0 0 16,-3 0-1 0,-2 0-24-16,0 4-52 0,0 11-22 15,-21 6-52-15</inkml:trace>
  <inkml:trace contextRef="#ctx0" brushRef="#br0" timeOffset="127679.44">22732 18519 88 0,'0'0'75'16,"0"0"-19"-16,0 0-15 16,0 0 14-16,0 0 0 15,-106-100-19-15,92 87-1 16,1 5-14-16,3 2-4 16,-3 1-17-16,1 1 2 0,-7 4-2 15,-3 0 5-15,-5 0-5 16,-4 0 0-1,-7 17 0-15,-8 12 4 0,-2 0-6 16,4 3 2-16,7-3 0 16,8-4 3-16,8-2-3 15,7 5-1-15,6 1-1 16,8 3-2-16,0 3 4 16,0 1-7-16,12-1 7 15,11-2-1-15,8-1-2 16,6-3 3-16,5-2 0 0,2-1 0 15,10-4 0 1,-1-11-3-16,5-8 3 0,-3-3 2 16,-1 0-1-1,-4 0-2-15,-6-12 2 16,-7 2-1-16,-2-1 0 16,-6-7-11-16,-8-3 11 0,-3-3 4 15,-7-4-4-15,-4 1 0 16,-5-9-1-16,-2 1-4 15,0-1 5-15,0 4-9 16,-15 1 9-16,-8 4 0 16,-4-3-1-16,-2 3-11 15,-4 6-6-15,0 2 8 16,-3 9-3-16,3-1-2 16,2 1 15-16,-1 1-4 15,3 9 0-15,-2-4 1 16,2 2 3-16,5-2 7 0,4 0-4 15,8 4-2 1,8-6 9-16,4 2 3 0,0-1-12 16,0 5 4-16,0 0-5 15,0 0 6-15,0 0-6 16,0 0-3 0,0 0 3-16,0 0 2 0,0 0-1 15,0-2-2-15,0 2 2 0,0-5 2 16,0 5-3-1,12-4 3-15,7 1-2 0,10-8 7 16,5 7-7 0,5 0-2-16,6 2 3 15,7 2 2-15,5 0-4 16,6 0-2-16,-3-4 2 0,0-5 9 16,-6 5-8-1,-5-5 5-15,-7-1 0 0,-4 2 7 16,-7-1-8-16,-2-1-4 0,-4 3 2 15,-3 3 1 1,1-2-1-16,0-2-6 16,6 4 6-16,3 0 1 15,-1-7-4-15,-4 3 0 16,-3 3 0-16,-5-4 6 16,-9 5-5-16,-5 3-2 0,-3 1 2 15,-2 0 4-15,0 0-5 16,0 0-1-16,0 0 1 15,0 0 7-15,0 0-5 16,0 0-4-16,0 0 4 16,0 0 2-16,0 0-4 15,0 0-6 1,0 1 4-16,0-1 0 0,0 4-16 16,-4 1-6-16,-9 4-32 15,-1 10-30-15,3 3-74 16</inkml:trace>
  <inkml:trace contextRef="#ctx0" brushRef="#br0" timeOffset="131179.42">24070 18009 123 0,'0'0'26'16,"0"0"-8"-16,0 0-11 16,0 0-2-16,0 0 27 15,0 0-9-15,0 0-9 16,-112-44 7-16,112 44-2 0,0 0-13 15,0 0-2 1,0 0-1-16,0-6-2 0,0 6-1 16,4 0-5-1,23 0 5-15,13 0 11 0,9 0-6 16,9 0 1 0,9 0-6-16,4 0 11 0,5 0-11 15,2-4 0-15,0 4 0 16,-5-4 6-16,-6 0-5 15,-9 2-2-15,-8-2 2 0,-13 4 4 16,-8 0-5 0,-10 0-4-16,-11 0 4 0,-6 0 3 15,-2 0-3 1,0 0-3-16,0 0-5 0,0 0 5 16,-6 0-36-1,-6 0-54-15,1-4-9 0</inkml:trace>
  <inkml:trace contextRef="#ctx0" brushRef="#br0" timeOffset="132067.01">24457 17723 122 0,'0'0'46'15,"0"0"-35"-15,0 0-10 16,0 0 6-16,0 0 9 16,0 0 0-1,-4 0-7-15,4-5 1 0,0 5-1 16,0 0 10-16,0 0-5 15,0 0 8-15,0 0-10 16,0 0-11-16,0 0 3 16,0-4 1-16,0 4-5 15,0 0 0-15,0 0 0 0,0 0 0 16,0 0 0 0,0 0-2-16,10 0 2 0,4 0 1 15,4 0 0-15,0 0-2 16,6 0 2-16,3 0 5 15,5 9-6-15,3-2-3 16,5-1 3-16,5 2 3 16,3-2-3-16,4 2 0 15,2 1 0-15,-4-3 3 16,0 1-3-16,-8-3-3 0,-7 6 3 16,-6-6 1-1,-8 0-1-15,-6 2 0 16,-6-2 0-16,-4 1 2 0,-1-2-2 15,-4 4-10 1,0-4 10-16,2 1 1 0,0 0 2 16,-2 0-6-16,2-4 6 15,-2 0 0-15,0 0-3 16,0 0-6 0,3 0 6-16,-3 5 3 0,2-4-2 15,0 3-2-15,-2 5-2 16,0 0 2-16,0 8-2 15,0 2 3-15,0 2 1 16,0 7-1-16,0-2 3 16,0 5-5-16,-2 2 4 0,-9 5 4 15,0-6 0 1,-5 4-4-16,-1 0 19 0,-6 0-7 16,1 3-11-1,1-8 4-15,0-2-7 0,2-8 11 16,4 2-11-16,4-9 2 0,6-7-2 15,3-2 3 1,0-5-3-16,2 4 0 16,0-4-1-16,0 0-1 15,0 0 0-15,0 0-6 16,0 0 0-16,0 0 8 16,0 0-13-16,0 0 0 0,0 0-2 15,0 0-9-15,0 0-67 16,0 0-131-16</inkml:trace>
  <inkml:trace contextRef="#ctx0" brushRef="#br0" timeOffset="134169.31">25544 17481 187 0,'0'0'42'0,"0"0"-23"16,0 0 2-16,0 0 8 16,0 0 7-16,0 0-18 15,0 0 0-15,-69-54 8 0,69 50-3 16,0 4-21-1,0 0-1-15,0 0 0 0,7-4 5 16,4 4-6 0,2 0-6-16,1 0 6 0,-3 0 0 15,2 0-6 1,1 8-17-16,-6 2-23 0,-1 7-5 16,-2-4-67-1,-5 1-20-15</inkml:trace>
  <inkml:trace contextRef="#ctx0" brushRef="#br0" timeOffset="134529.63">25712 17339 189 0,'0'0'40'0,"0"0"-11"16,0 0-3-16,0 0-11 15,0 0-1-15,0 0-14 16,-129 59 17-16,95 2-17 16,1 16 1-1,4 3-1-15,4 4 7 0,7-4-5 16,7-4-4-16,5 1 5 15,6-5 0-15,0 6-3 16,4-6-3-16,13-4 3 16,4-10-1-16,5-13-1 15,3-15-22-15,11-20-24 0,10-10-12 16,2-33-47 0</inkml:trace>
  <inkml:trace contextRef="#ctx0" brushRef="#br0" timeOffset="134782.13">25963 17723 298 0,'0'0'24'0,"0"0"-24"15,0 0-21 1,0 0 21-16,0 0-1 0,0 0 2 16,100-13-1-16,-57 13 1 15,3 0 5-15,4 0-6 16,-2 0-3-16,2 0-9 16,1 0-68-16,-9-10-69 15</inkml:trace>
  <inkml:trace contextRef="#ctx0" brushRef="#br0" timeOffset="135512.53">26743 17539 138 0,'0'0'74'15,"0"0"-57"-15,0 0-13 0,0 0 12 16,0 0 20-16,0 0-11 0,-63-22-13 15,36 22 0 1,-1 5-4-16,-1 12-5 0,0 10-3 16,7-1 6-1,4 2-6-15,9-2-2 0,9 7 2 16,0 2 3 0,0 1-3-16,16 2 0 15,8-6 0-15,5 0 0 0,4-5 0 16,4-9-12-16,-6-9 5 15,-5-9 5-15,-2 0-8 16,-5 0 8 0,-4-9 2-16,-4-18 2 0,-2-5-2 15,-5-4-1-15,-4 2 1 16,0 2 4-16,0 0-4 16,-2 2 0-1,-4 2 0-15,1 11 4 0,3 0-4 16,2 11-6-16,0 6 6 0,0 0 0 15,0 0-2 1,0 0-2-16,13 6 2 0,12 11 1 16,2 6 1-1,6-1-4-15,3-4 4 0,-1 0 3 16,3-2-2 0,3-6-2-16,-4-2 2 15,3-4 3-15,-4-2-4 0,-7-2-1 0,-3 0 1 16,-3 0 6-1,-6 0-5-15,-3-6 0 16,-3-12 2-16,-5 2 3 16,-2-2-6-16,-4-6 2 15,0-2-2-15,0 0 9 16,-14-6-9-16,-9-4 4 16,-8 5-4-16,-7 0 12 15,-4 4 7-15,1 10-6 16,6 6 10-16,6 11-17 15,5 0-6-15,6 6-5 0,2 20 5 16,7 10 0-16,9 4-8 16,0 8-14-1,0-1-7-15,21-2-12 0,8-14-17 16,8-1-40-16</inkml:trace>
  <inkml:trace contextRef="#ctx0" brushRef="#br0" timeOffset="135735.89">27868 17790 335 0,'0'0'0'15,"0"0"0"-15,0 0 0 0,2 143 2 16,-2-91 1-16,-10 2-5 15,0-8 4-15,1-6 2 16,3-2-4-16,6-6-34 16,0 0-113-16</inkml:trace>
  <inkml:trace contextRef="#ctx0" brushRef="#br0" timeOffset="136039.88">28365 17489 357 0,'0'0'3'15,"0"0"-3"1,0 0-14-16,0 0 14 0,0 0 3 16,11 135-1-1,-4-91-4-15,0-12 4 0,1-1 3 16,6-8-5 0,-3-4-8-16,4-12-45 0,-7-7-99 15</inkml:trace>
  <inkml:trace contextRef="#ctx0" brushRef="#br0" timeOffset="136229.56">28138 17562 371 0,'0'0'41'16,"0"0"-31"-1,0 0-10-15,0 0-2 16,0 0-18-16,0 0 12 15,82 22-11-15,-10-13-24 0,5-9-33 16,0 0 4 0,-6 0-17-16</inkml:trace>
  <inkml:trace contextRef="#ctx0" brushRef="#br0" timeOffset="136931.81">28739 17493 202 0,'0'0'62'16,"0"0"-42"-16,0 0-17 16,0 0 29-16,0 0 22 0,0 0-11 15,-15-51-39 1,3 51-1-16,-5 7-3 0,-8 7 17 16,3 12-16-1,-1 7-2-15,6 3 2 0,8 4-1 16,4-1 0-16,5 3-7 15,0-3 7-15,0-3 0 16,14-6-13-16,6-8-11 16,2-11-10-16,3-11 12 15,-1 0 12-15,3-5 7 0,-2-23 3 16,-6-2 3 0,-3-6 0-16,-5 4-6 15,-6-2 6-15,-3 6 1 0,-2 2-4 16,0 4-1-16,0 8 1 15,0 4 4-15,0 1-4 16,0 9 0-16,0 0-5 16,0 0 5-16,0 0-5 15,6 11-5 1,8 5 10-16,3 1 2 0,4 2-1 16,6 4-2-16,-1-6 2 15,8-3 6-15,3-4-7 16,6-6-4-16,2 1 4 0,4-5 4 15,-5 0-1 1,1-5-3-16,-3-5 1 0,-4-8 13 16,-3 6-11-1,-8-6 1-15,-6 0-4 0,-15 0 7 16,-6-4-6 0,0-5-2-16,-20 4 4 0,-9-4-6 15,-3 5 3-15,-1 0-6 0,0 4 6 16,-1 0 0-1,1 10-7-15,-2 8 1 0,1 0-1 16,-3 16 7 0,0 17 0-16,2-2-6 0,1 9 6 15,3-5-1 1,9-3 1-16,4-2-3 0,10-6-26 16,6 2-30-1,2-7-52-15</inkml:trace>
  <inkml:trace contextRef="#ctx0" brushRef="#br0" timeOffset="137279.71">29477 17004 214 0,'0'0'0'0,"0"0"4"16,0 0-1-16,0 0 5 15,122 63 9-15,-97-10 25 0,-5 14 3 16,-5 8-15-16,-4 11 3 0,-9 8-21 15,-2-5 12 1,0 0-15-16,-13-5-9 0,-13-8 9 16,-8 8 0-1,-8 7-8-15,-3 8-2 16,-3-2-5-16,5 1-25 16,-3-17-158-16</inkml:trace>
  <inkml:trace contextRef="#ctx0" brushRef="#br0" timeOffset="141889.73">30148 17223 135 0,'0'0'15'16,"0"0"-10"-16,0 0 1 15,0 0 19-15,0 0 10 16,0 0-9-16,0 0-9 16,-9-5 4-16,9 5 3 15,0-1-10-15,0 1-6 16,0 0-5-16,0 0-2 16,15 0-1-16,14 0-5 15,9 0 5-15,7 0 4 16,5 0-3-16,4 0-2 0,0 0 2 15,-3 0 1-15,-6 0-2 16,-12 0-3-16,-8 0 3 16,-15 0 2-16,-3 0-2 15,-4 0-6-15,-3 0-65 16,-10 6-91-16</inkml:trace>
  <inkml:trace contextRef="#ctx0" brushRef="#br0" timeOffset="142446.71">29753 17168 216 0,'0'0'18'0,"0"0"-7"0,0 0-9 16,0 0 8 0,-25 165 8-16,21-89 15 0,2 10-18 15,2-9 10 1,-2-3-16-16,2-6-6 16,-7-2 10-16,1 1 6 15,0-8-14-15,0 8 1 0,0-1-3 16,1-1 7-16,-1-7-10 15,4-7-3-15,-2-1 3 16,4-20 1-16,0-3 1 16,0-17-4-16,0-10 4 15,0 0 2-15,0 0-4 16,0 0-4-16,0 0 4 16,0 0 1-16,0 0-1 15,0 0 0-15,0 3 0 0,0 1 3 16,0-2-3-1,0 2-6-15,0 1 6 0,0-5 0 16,6 4-1 0,5-4 0-16,5 4 0 0,7-4 1 15,9 0 0 1,6 0 2-16,2-4 1 0,0-9 3 16,-7 7-5-1,-8 3-2-15,-9-1-4 0,-5 4-53 16,-11 0-69-1</inkml:trace>
  <inkml:trace contextRef="#ctx0" brushRef="#br0" timeOffset="143129.67">30096 17784 122 0,'0'0'30'15,"0"0"-30"-15,0 0 4 16,0 0 6-16,0 0 27 16,0 0-3-16,0 0-12 15,0 0 4-15,0 6-10 16,4-2 5-16,10 4-8 16,-1-2 3-16,5-2-10 15,5 1-4-15,3-5 9 0,5 0 11 16,8 0-3-1,-2 0-7-15,-1-9-11 0,-5 3 7 16,-4-2-8 0,0 2-5-16,0-2-39 0,-12 4-71 15</inkml:trace>
  <inkml:trace contextRef="#ctx0" brushRef="#br0" timeOffset="143729.76">30676 17562 104 0,'0'0'203'0,"0"0"-188"16,0 0-4-16,0 0-11 16,0 0 1-16,0 0-1 15,-25-10 0-15,25 24-1 16,0 7-1-16,0 2 4 15,0-4 3-15,0 2-5 16,4-1 0-16,8-4 0 16,1 2 5-16,1-4-4 15,-1-1-2-15,3-8 1 16,-1 3-2-16,-1-8 2 16,-1 0-10-16,0 0-2 0,3 0 10 15,1-13-1-15,3-8 2 16,-1 3 2-16,-6 0 6 15,-3 8-7-15,-4 6 1 16,-2 4-1-16,2 0 1 16,-1 10 0-16,3 12-1 15,4 9 12-15,-1 4 12 16,5 5-12-16,-5-4-9 16,2 4 2-16,-4-3 1 15,0-3-4-15,-5-6-4 0,1-6 4 16,2-5-7-16,0-2 3 15,1-7-36-15,10-8-73 16,0 0-92-16</inkml:trace>
  <inkml:trace contextRef="#ctx0" brushRef="#br0" timeOffset="143941.01">31636 17784 355 0,'0'0'41'16,"0"0"-41"-16,0 0-7 0,0 0 7 15,0 0 0 1,6 103 1-16,-6-53 0 0,0 4 4 16,0-6-5-1,-6 2 0-15,-3-6-9 0,3-12 9 16,6-5-49-16,0-2-65 15</inkml:trace>
  <inkml:trace contextRef="#ctx0" brushRef="#br0" timeOffset="144561.6">32048 17393 271 0,'0'0'32'16,"0"0"-4"-16,0 0-25 15,0 0 26-15,0 0 8 16,0 0-4-16,-7-28-18 0,7 28-15 15,0 4-3 1,-2 14-2-16,0 14 5 0,-5 12 10 16,1 1-9-1,-1 1 1-15,2-2-2 0,3-8 3 16,2 0-2 0,0-6-2-16,0 0 2 0,5-10-3 15,8-8 2-15,5-1-6 0,2-8 6 16,2 1 2-1,3-4-2-15,2 0 0 16,2 0 0-16,4-7 1 16,3-8-1-16,-5 1-13 15,0 0 3-15,-4 2 10 16,-6 2-7-16,-4 2 7 16,-9 4 0-16,-1 0 1 15,-5 4-1-15,-2-2-4 16,3 2 4-16,-3 0 0 15,2 0-5-15,5 6-3 0,-1 8 8 16,7 7 1-16,1-2-1 16,-1 4 1-16,1 2 1 15,1-3 1-15,-1-4-1 16,1 5-4-16,-3-5 2 16,-2-5-2-16,1-4-23 15,1-9-88-15,-3 0-134 16</inkml:trace>
  <inkml:trace contextRef="#ctx0" brushRef="#br0" timeOffset="145079.62">32327 17044 285 0,'0'0'0'0,"0"0"-21"0,0 0 21 16,0 0 2-1,0 0 7-15,0 0-4 0,129-68-4 16,-94 60 10 0,1-2-5-16,-3 6-5 0,-6 4 2 15,-4 0 3-15,-10 0-6 16,-2 10 0-16,0 12 1 15,2 15 2-15,3 7-3 16,7 9 1-16,6 10 6 16,11 3 0-16,8 2-6 15,12-2-2-15,3 0 4 16,0-2 1-16,-6 7-4 16,-5-5-3-16,-13-2 3 15,-10-2 3-15,-13 0-1 16,-11 1-4-16,-5-2 2 0,0-2-3 15,-13-9 3 1,-10-6 0-16,-4-11 6 0,3-12 2 16,3-7-8-1,2-5 11-15,3-9-7 0,1 3 6 16,-4 1-10 0,0-4-4-16,-6 3 4 0,-6-1 0 15,-4 3-14-15,-13 3 6 0,4 2-17 16,1-1-26-1,4 0-85-15</inkml:trace>
  <inkml:trace contextRef="#ctx0" brushRef="#br0" timeOffset="149995.54">29279 17325 29 0,'0'0'37'0,"0"0"-37"16,0 0-4-16,0 0 4 16,0 0 16-16,0 0 10 15,-27 0-4-15,25-4-1 16,2 4-6-16,0 0 9 15,-2 0 6-15,2 0-8 16,0 0 0-16,0 0-3 0,0 0 7 16,0 0-10-1,0 0-15-15,0 0 1 0,0 0 2 16,0 0-2 0,0 0-4-16,0 0 4 0,2-4-1 15,13 2-1-15,10-7 3 0,8 7-2 16,7-9 1-1,7 3-1-15,5-6-2 0,0 2 6 16,6 2-4 0,9-4-1-16,3 2-1 0,3-6 1 15,0 8 2 1,-1-6-1-16,-3 2 4 0,-2-4-5 16,-9 4 7-1,-2-4-7-15,-8 0 0 0,-5-5 0 16,1 1 3-16,-3-4 0 15,1 0-6-15,0 2 6 16,3-6-2-16,-3 2-1 16,3-6 0-16,-7 2 0 15,-3 2 1-15,-4 6 0 16,-4 2-2-16,-4 0 2 16,-4-1-1-16,-3 1 0 15,-1-6 2-15,1 2-2 16,0-10 5-16,0 2-4 15,1-2 1-15,1-4 2 16,3 4 2-16,-2-4 2 16,3 0-6-16,1 3-1 15,-1 2 2-15,0 2-3 16,-4 3 0-16,2-2 5 0,-2-2 2 16,-3 6-5-1,-1-5 0-15,-3 8 1 0,-3-5 3 16,0-3-1-16,-2-2-3 15,1-1 3-15,5 0-1 16,-6-4 3-16,1-1-5 16,-3 1 5-16,-2 0-1 15,-2 0-2-15,0-4 0 16,0 4-2-16,0-6 4 16,-9 2 6-16,-5-1-10 0,6 6 10 15,-3-11-7-15,-1 2-4 16,2-5-1-16,-1-1 1 15,-7 4-1-15,2 1 0 16,-6-1 1-16,-5 2-1 16,-6-6 3-16,-5-5 0 15,-1 2-2-15,0-5 5 16,5 2-4-16,5 4-2 16,2 1 0-16,6 10 0 15,-4 1 1-15,0 2 0 16,-4 0-1-16,-6-2 0 0,-5-2 0 15,-7 1 1 1,-3-4 1-16,-2 0-2 0,-4 4 4 16,0 1-4-1,2-2 0-15,3 8 2 0,6 2-2 16,1 3 0 0,1 3-1-16,-3 4 1 0,1-1 7 15,-1 0-5-15,-6 2-2 0,-4 0 3 16,3-5 2-1,-2 6-5-15,1 0-3 0,8 4 3 16,-2 0 1 0,2 0-1-16,-6 3-1 0,-3-1-6 15,-8 0 7 1,-1 3 0-16,-1-2 8 0,5-2-8 16,2-3 2-1,0-7 0-15,2-3-2 0,3-4 1 16,2-2-1-16,1-2 0 15,2-2 3-15,3-2-5 16,3 2 4-16,4-7-2 16,0-1 0-16,-2 2 4 15,4 2-4-15,-2 2 0 16,1 0 0-16,-6-2 0 16,-3-5 4-16,-8-7-4 15,-6 5 0-15,-1-2-1 0,6 11 1 16,10 6 0-1,12 6 1-15,11 7-2 0,6-2 1 16,5 5-3 0,6 4 3-16,3 2-1 0,2 1 1 15,0 6 0 1,0-1-3-16,0 3 3 0,0 0 0 16,0-4 0-1,-8 0 0-15,-6-6-6 16,3 6 6-16,-3 2 0 15,10 7-8-15,-1 2 1 0,1 0-27 16,-2 0-39-16,-1 18 13 16,-5 14-60-16,8 12 54 15,2 1-22-15</inkml:trace>
  <inkml:trace contextRef="#ctx0" brushRef="#br0" timeOffset="150589.57">27935 12381 251 0,'0'0'0'16,"0"0"-5"-16,0 0 5 0,0 0 2 16,0 0 9-1,-125 127-11-15,85-70 10 0,-5 6 3 16,-3 4 5 0,1-6-3-16,5-8-8 0,8-12 7 15,12-13-1-15,4-10-11 0,9-12 4 16,5-5-3-1,1-1 0-15,3 0 4 0,0 0-7 16,0-3 11 0,3-15 0-16,12-8-7 0,5-12 2 15,3-5-4 1,1-3-1-16,-4-4-1 0,0-2-2 16,1-3 2-1,0 11 0-15,0 13-5 0,-1 12 4 16,-5 9 1-16,3 6-1 15,0 2 1-15,2-2-8 16,5 4 8-16,1-1 0 16,8 1-1-16,1 0 0 15,1 1 1-15,1 18-3 16,-1 1 3-16,0-1-2 16,-2 2 2-16,-3-1 0 15,-4 0-2-15,-3-2 2 0,-4-2 0 16,0-2-3-1,0 0-24-15,7-4-51 0,-7-4-94 16</inkml:trace>
  <inkml:trace contextRef="#ctx0" brushRef="#br0" timeOffset="151799.39">26966 10149 220 0,'0'0'0'15,"0"0"0"-15,0 0 5 16,0 0 2-16,0 0-6 16,0 0-1-16,-36-11 0 15,34 61 4-15,2 11 10 16,0 5 3-16,0 4 4 16,0 13 2-16,0 11-1 15,0 20-5-15,0 16-9 16,2 7 13-16,-2 1-7 15,0-5-12-15,0-10 6 0,-5-9 0 16,-5-5-1 0,-1-13 3-16,-1-9-10 0,3-14 8 15,1-13 3 1,-2-10-9-16,6-10-1 0,2-7 3 16,0-1-3-1,-1 1-1-15,1-4 0 0,0 4 0 16,0-12 0-1,2-6 0-15,0-8 0 0,0-4 1 16,0-2-1-16,0 2 0 0,9-1 0 16,11 2 0-1,7 0 2-15,8-3 1 0,3 3 1 16,6 5-3 0,8-1 2-16,8 0-3 0,21-4 0 15,27-4 0 1,25-2 0-16,31-22 0 0,19-2 0 15,12-2 2-15,6 6 2 16,4 10-4-16,-9 3 2 16,-4 9-2-16,1 3 0 15,4 20 0-15,-1 10 0 16,6 1 0-16,-8-2 3 16,-11-4-3-16,-10-2-2 15,-11 0 2-15,-23-8 0 16,-16-1 1-16,-19-4-1 0,-19-5 1 15,-11 4 1 1,-11-4-2-16,-19 1 0 0,-13-5 0 16,-15 1 0-1,-9-3-1-15,-7 3 1 16,0-5 1-16,0 0-1 16,-5 0-5-16,-15-16-46 15,-11-13-54-15,-9-11-149 16</inkml:trace>
  <inkml:trace contextRef="#ctx0" brushRef="#br0" timeOffset="153809.64">27175 12046 44 0,'0'0'67'0,"0"0"-67"15,0 0 1-15,0 0 3 16,0 0-3-16,0 0 10 15,49-21 0-15,-42 21-2 0,1-4 4 16,2 4-6 0,3-5 4-16,5 3-4 15,2-3-4-15,4-1 10 16,5 0 7-16,5-4-11 16,6-8 6-16,2-2 7 15,3-4-3-15,0-8-7 16,-3-4-10-16,-3-2 9 15,0-5 4-15,-6 0-12 16,-4 0 5-16,-2-1-4 16,-5 2 7-16,-2-4 1 0,1-2-11 15,-4-3 5-15,-1-2 5 16,1-3-8-16,-1-2 1 16,-3-1-3-16,-1 2 8 15,1 7-9-15,0 2 0 16,-1 7 0-16,1 3 5 15,-2 0-3-15,-2 3-4 0,0 2 4 16,-3-2 3 0,2-3-5-16,-2 2 3 0,3 1-3 15,5-5 5 1,-1 5-4-16,3-2-2 0,1 3 2 16,1 5 0-16,-1 2-1 15,-3 9-3-15,-5 7 3 16,-3 5 2-16,-1-3-1 15,4 1-2-15,2-4 2 16,7-3 0-16,4 0-1 0,7-3-6 16,4 1 6-1,1 0 3-15,0 1-3 0,-1 5 0 16,-2 0 0 0,-2 3 0-16,-1 4 0 0,2 4-6 15,-1 0 6 1,-3 0 1-16,3 0-1 0,-2 0 0 15,-2 0 0-15,-2 6 0 16,-4 5 0-16,1-4-9 16,3 7 9-16,-4-2 1 15,2 0 0-15,-1 1-2 16,-3 2 0-16,4 3 1 16,-6-1 0-16,1 4-7 15,-3 3 7-15,1-2 4 16,-3 0-3-16,2 0-2 15,0 3 2-15,3 3 5 16,2 4-6-16,2-3-3 16,0 4 3-16,0-1 6 15,0-2-5-15,0 2-2 16,-2 2 2-16,-3 4-1 16,1 2 0-16,1 1 2 0,2-1-2 15,1 0 11 1,0 0-9-16,2-2-2 0,5-1 1 15,-2 1 8-15,2-3-9 0,-4-1-2 16,2 1 2 0,-2-7 6-16,1-5-6 0,0-2 0 15,1-3 0 1,-1-3 5-16,-3 2-5 16,-4-1-2-16,1-2 2 15,0 2 2-15,0-1-1 0,0 4-2 16,4 1 2-16,-2 2 2 15,3 0-3-15,0 0-6 16,4-2 6-16,0 4 1 16,2-2 1-16,-2 0-4 15,0-2 4-15,0 3 1 16,-3-6-3-16,-2 0-4 16,-2-1 4-16,3-2 3 15,-4 4-2-15,2 0-2 16,1 2 2-16,0 1 2 15,0 0-3-15,1-1-6 0,-1-2 6 16,2-2 2 0,3 0-2-16,-2 0-1 15,2-2 1-15,-1-1 5 16,6-2-5-16,3 1-5 16,3 2 5-16,-1 1 3 15,-3-4-1-15,-5 0-4 16,-2-4 4-16,-3 2 1 0,1 1-3 15,-5-4-6-15,-4 2 6 16,-3-2 4-16,-4-1-3 16,-2-1-2-16,1-1 2 15,2-3 1-15,-2 0-2 16,-1 0-7-16,2 0 5 16,-2 0-1-16,2 0-42 15,4 0-40-15,-4 0-157 16</inkml:trace>
  <inkml:trace contextRef="#ctx0" brushRef="#br0" timeOffset="156029.51">28465 9118 35 0,'0'0'94'0,"0"0"-72"16,0 0-17-16,0 0 8 15,0 0-3-15,0 0-1 16,2-56 11-16,-2 56 0 15,0 0-9-15,0 0 3 0,0 0-6 16,0 1 15 0,0 5-22-16,0 0-1 0,0 9 0 15,-8 2 13 1,-1 8-11-16,2 3-2 16,0 0 1-16,3-3 3 15,2 5-4-15,-1-3-2 0,3 3 2 16,-2 4 2-16,0 6-1 15,0 3-2-15,2-2-1 16,0 0-1-16,0 1 3 0,0 2-9 16,2 3 7-1,9 8-1-15,5 1-35 0,1-6-60 16,4-7-35 0</inkml:trace>
  <inkml:trace contextRef="#ctx0" brushRef="#br0" timeOffset="156229.32">28501 10012 10 0,'0'0'52'0,"0"0"-48"16,0 0 2-16,-7 116-2 15,7-82-2-15,4-2 6 16,8 3-2-16,-1-3 7 16,0-2-7-16,-2-4-1 15,-4-5-2-15,-3 2 6 16,0 1-7-16,0 4 0 15,2 0-1-15,6 2-2 16,5 0-12-16</inkml:trace>
  <inkml:trace contextRef="#ctx0" brushRef="#br0" timeOffset="156689.37">28614 11004 107 0,'0'0'10'16,"0"0"-8"-1,0 0 9-15,59 122-9 0,-37-86 1 16,-7-3-3 0,-3-2 6-16,-3 11-6 0,-7-3 0 15,-2 0 0 1,0-2 4-16,0-8 2 0,-11-5-5 16,-1-2 10-16,4 0 2 15,3 1-5 1,3 2-4-16,0 7-4 15,-2 1 12-15,-2 7-5 16,2 1-7-16,0-1 2 0,2 0 1 16,-1-10-2-16,3 1-2 15,0-9 2-15,0-4 0 16,0-1-1-16,0-4-7 16,5 1-13-16,3-5 13 15,4-6-36-15,-3 0 11 16,-1-3-4-16,-3 0 16 15,-5 5 13-15,0 2-1 0,0 2 8 16,0-1 4 0,0-2 8-16,0-2-1 0,0 1-8 15,0 1 6 1,0 2-9-16,0 3 2 0,0-3-2 16,-3 2 5-1,1-5-5-15,0-3 0 0,2-2 0 16,0 0-2-16,0 0-25 15</inkml:trace>
  <inkml:trace contextRef="#ctx0" brushRef="#br0" timeOffset="157098.1">28743 11925 103 0,'0'0'66'0,"0"0"-34"16,0 0 4-16,0 0 9 16,0 0-12-16,0 0 1 15,-8 16-24-15,8-2 1 16,0 10-1-16,0 11 6 0,-4 9-1 15,-5 1 3 1,1 4-14-16,0 2 3 0,-1-4-6 16,1-3 10-1,0-4-1-15,4-12-9 0,2-3-1 16,2-6 5 0,0-4-3-16,0-3-4 0,0-5-7 15,0 1 2-15,4-3-22 16,10-4-20-16,5-1-10 15,8 0-36-15,2-10-94 0</inkml:trace>
  <inkml:trace contextRef="#ctx0" brushRef="#br0" timeOffset="158099.63">28971 12695 150 0,'0'0'34'16,"0"0"-34"-16,0 0-52 16,0 0 44-16,0 0 8 15,0 0 26-15,15-6-9 16,-1 2-2-16,-5 0-10 16,-3 2 8-16,1 0-2 15,-5 2-8-15,-2 0 7 16,0 0 0-16,0 0-6 0,0 0 6 15,0 0-4-15,0 0 15 16,0 0-3-16,0 0-12 16,0 4 5-16,0 2-1 15,-11 0-6-15,-2 4 3 16,-1 1-2-16,-1 2-1 16,1 5-4-16,2 1 0 15,-2 2 0-15,5 2 2 16,0-3-2-16,1-2 0 15,2-3 2-15,2-4-2 16,4-4 0-16,0-3-3 0,0-4 3 16,0 0 0-1,0 0 0-15,0 0 0 0,0 0 2 16,0 0-2 0,0 0 0-16,4 0-3 0,10 0 3 15,4 0 6-15,2-4-3 16,5-2-3-16,-1-2 2 15,3 2-2-15,-1 0 0 0,1 5-1 16,0 1 1 0,0 0 0-16,-3 0-1 0,1 1 1 15,-3 10-4 1,-2 3 4-16,-7-2 0 0,1 1-7 16,-3 6 7-1,-3 5-1-15,0 0 1 16,-2 2-7-16,-6 0 7 0,0-4 0 15,0-2 3-15,0-4-3 16,0-5 0-16,-4 0 0 16,-10-1 8-16,-5-2 3 15,-4 0-7-15,-6-2 11 16,-4-1-6-16,-3-3-8 16,-5 3 4-16,4-3-3 15,1 0-2-15,5-2 0 0,9 0-6 16,4 0 6-1,9-2-10-15,9-6-32 0,0-4-10 16,5 0-81 0</inkml:trace>
  <inkml:trace contextRef="#ctx0" brushRef="#br0" timeOffset="160210.72">28222 11390 41 0,'0'0'7'16,"0"0"-2"0,0 0-2-16,0 0-3 0,0 0 0 15,0 0 0 1,-24-18 7-16,24 18 6 0,0 0-11 16,0 0 0-1,0 0 4-15,-2 0-3 0,-1 0 25 16,-1 0 12-16,2 0-8 0,-5 0-2 15,3 0-15 1,-1 0 9-16,1 0-8 0,-1 0-12 16,3 0 4-1,2 0 12-15,0 0-5 0,0 0-15 16,0 0 1 0,0 0-1-16,0 0 0 0,0 0-2 15,0 0 2-15,5 0 4 16,-1 0 2-16,1 0-5 15,-5 0 2-15,0 0 0 16,0 0 1-16,0 0-1 16,0 0-3-16,0 0 1 15,0 0-1-15,0 0 0 16,0 0-8-16,0 0 8 16,-3 0 1-16,-3 0 1 15,-4 0-2-15,0 0 1 16,-4 0 1-16,-4 0-2 0,-2 0 2 15,-3 0-2 1,4 1 0-16,5-1 3 0,6 0-3 16,5 0 2-1,3 0 1-15,0 0 0 0,0 0 0 16,0 0 1 0,0 0-4-16,0 0 0 0,0 0 0 15,0 0 0-15,0 0 0 0,0 0 0 16,0 0-5-1,0 0 5-15,19 0 0 0,12 0 1 16,13-4 0 0,14-3 10-16,6 1-4 0,5 0-6 15,3 2 3 1,-3 1-1-16,0 3-3 0,-2 0 3 16,-1 0-3-1,-3 0 2-15,-1 0 1 16,-6 0-3-16,-11 0 2 0,-7 0-2 15,-9 3 0-15,-7 4 0 16,-5 2 0 0,0-2 0-16,-2 2 0 0,3-4 0 15,1 2 3-15,6-3-3 16,0-2 0-16,-1-1 3 16,1-1-3-16,-8 3 1 15,2-3-1-15,-9 0 0 16,-3 0 1-16,-5 0-1 15,-2 0 0-15,0 1 1 16,3-1-1-16,6 0 1 16,8 0-1-16,10 0 0 0,4 0 2 15,2-4 0 1,-1-1-2-16,-6-1 1 0,-7 3-1 16,-8 2 1-1,-7 1-1-15,-4 0 0 0,0 0 3 16,0 0 4-16,0 0 7 15,-15-6-14-15,-6-1 0 16,-3 2 0-16,2 0 0 16,0-1-2-16,-5 3 2 15,4-5 11-15,2-2-9 0,0-1-1 16,5-1-1 0,3 3 2-16,2 1-2 0,7 1 0 15,1 1 3-15,1 2 1 16,0 0-3-16,-3 1 4 15,1 0-5-15,2 2 4 16,-3-1 0-16,1 2 1 16,2 0-3-16,-3-3 2 15,3 3 0-15,2 0-1 16,0 0-3-16,0 0 2 16,0 0 0-16,0 0-2 15,0 0-4-15,0 0 4 16,0 0 0-16,0 0-10 0,7 0 10 15,6 0-1 1,7 0 1-16,4 0 0 0,5 9 2 16,0 2-2-1,0 2 0-15,2-2-1 0,-2 4 1 16,5-4 0 0,-3 2 1-16,-4-2-1 0,-3 0 0 15,-1-2 0-15,-8 0 0 0,-1 1-3 16,-5-1 2-1,-3 4-2-15,-2-4 3 0,1 4-1 16,-5-2-2 0,0 0 3-16,0 1 2 0,0 2 2 15,-15 2-4 1,-10 0 6-16,-4 1-1 16,-2 0-5-16,0-3 2 15,1-6 0-15,9-2-2 0,1-6-4 16,6 0-6-16,3 0-29 15,9 0-67-15,2-10-67 16</inkml:trace>
  <inkml:trace contextRef="#ctx0" brushRef="#br0" timeOffset="161529.51">27924 11321 56 0,'0'0'30'15,"0"0"-11"-15,0 0-7 16,0 0-7-16,0 0 3 15,0 0-6-15,7-38 5 16,3 33-1-16,2 0-3 0,-5 1-3 16,-5 3 2-1,2-3 0-15,-4-1 2 0,0 5-4 16,2-2 11 0,-2 2 4-16,0 0-13 0,2 0-2 15,-2 0 0-15,0 0-2 16,3 0 1-16,-3 0-4 15,0 0 5-15,0 0 3 0,0 0-1 16,0 0-1 0,0 0 1-16,0 0 0 0,0 0 1 15,2 0-3 1,5 0 5-16,2-4 0 0,4-2-4 16,3 2-1-1,-1-2 2-15,-1 2-2 0,-3 2 0 16,-5 0 0-16,-4 2 0 15,0 0 0-15,-2 0-1 16,0 0 0-16,0 0 1 16,0 0 0-16,0 0 15 15,0 2-2-15,0 0 4 16,0 4-3-16,-6 4-2 16,-11 3 2-16,-6 3 0 15,-6 2-3-15,-2 4-1 0,-2-3-9 16,-1 6 9-1,5-5 5-15,7-2-10 0,7 0-1 16,5-6-2 0,6-2 0-16,2-4-2 0,2-2 0 15,0-3 0 1,0 1 0-16,0-2 1 16,0 0-1-16,0 0 3 15,0 0-1-15,0 0 3 0,0 0-5 16,0 0 10-16,0 0-8 0,0 0 2 15,0 0-4 1,0 0 0-16,0 3 1 0,0-1-1 16,0 2-1-1,0 2 1-15,0-2 2 0,0 0 1 16,0-2-2 0,0-2 4-16,0 2 0 0,13-2 1 15,11 0 0-15,15 0 16 16,9 2-3-16,8-2-15 15,0 2 3-15,-2 3-3 16,-6-4-1 0,-10 3-1-16,-9-1 1 15,-13 1-2-15,-10 1 0 16,-3-3 3-16,-3 0-4 0,0-2 5 16,0 2 1-16,0-2 1 15,0 0-6-15,0 2 6 16,0 0-5-16,0 0 3 15,0-2-5-15,0 0 5 16,0 0 1-16,0 0-6 16,0 2-3-16,0-2 3 15,-3 0 0-15,1 0-11 16,-4 0-20-16,-1 4-56 16,-9 9-109-16</inkml:trace>
  <inkml:trace contextRef="#ctx0" brushRef="#br0" timeOffset="182296.79">29778 10539 136 0,'0'0'0'0,"0"0"-8"16,0 0 8 0,0 0 8-16,0 0 17 15,0 0-6-15,0 0 1 0,0 0 19 0,-36-14-12 16,27 14 5-1,-4 0 0-15,-2-1-17 0,1 1 3 16,-5 0-2 0,0 0-13-16,-6 0 6 0,-10 19-9 15,-10 16 7 1,-2 9-7-16,-2 8 2 0,7 6 1 16,9-1 5-16,10-3-8 15,12-4 0-15,11-3 1 16,0 0-1-16,25-8 0 15,13 0-7-15,4-7 7 16,3-4-1-16,1-8 1 16,-1-6-2-16,-1-8-2 15,0-6 2 1,-1 0-5-16,-3-8-12 0,-2-14 4 16,-9-2 15-16,-4-5 1 15,-11 2 1-15,-10-3-1 16,-4-5 10-16,0 2-11 15,-2-3-2-15,-17 2-3 16,-5-3 2-16,-3 3-21 16,-2 2 8-16,3-1 12 0,-1 10 4 15,5 1 0 1,9 8 0-16,3 6 1 0,8 4 10 16,2 4 2-1,0 0-9-15,0 0 0 0,0 0-4 16,6 0 0-16,19 0 0 15,8 0 6-15,6-2 5 16,5-2-1-16,0-1 2 16,6-1-8-16,1 0 7 15,0-1-11-15,-6-1 0 0,-5 3 0 16,-11 0 0 0,-5 2-25-16,-1 3-65 15,-6-1-79-15</inkml:trace>
  <inkml:trace contextRef="#ctx0" brushRef="#br0" timeOffset="182689.56">30254 10903 226 0,'0'0'87'0,"0"0"-87"16,0 0 0-1,0 0 0-15,0 0 3 16,0 0 0-16,37 0 1 16,-14 0 3-16,6 0-6 0,5-9 12 15,2 2 1 1,2-2-12-16,-1-1-2 0,3 0 3 16,-1 2-3-1,-6 1 0-15,-4 4-46 0,-3 3-34 16,-12 0-57-16</inkml:trace>
  <inkml:trace contextRef="#ctx0" brushRef="#br0" timeOffset="182915.32">30285 11081 174 0,'0'0'156'0,"0"0"-151"0,0 0-5 16,0 0-4 0,0 0 4-16,0 0 3 0,60 28 9 15,-14-28-7 1,4 0 1-16,6 0-4 16,2-12-2-16,7 2 0 15,-3-2-119-15</inkml:trace>
  <inkml:trace contextRef="#ctx0" brushRef="#br0" timeOffset="183829.28">30116 10217 262 0,'0'0'4'0,"0"0"-4"16,0 0 0-16,-26-111 3 16,26 99 7-16,0 5 6 15,0 0-8-15,0-1-6 0,0-2 5 16,8-1 2-1,13 0-3-15,-1 1 5 0,2 2 3 16,2 4-10 0,1 4-4-16,-2 0 2 0,-4 20-3 15,1 14 1 1,-5 12 0-16,-5 7 0 0,-10 7 3 16,0 0 3-1,0-6 0-15,-6-6 0 16,-6-6 5-16,1-8-9 15,-1-4-1-15,1 0 5 0,-1-2 0 16,0-3-2-16,3-6 5 16,7-5-5-16,2-3 2 15,0-5-6-15,0-2-3 16,0-3 2-16,9 2 1 16,9-3 2-16,7 0 0 15,4 0 0-15,6 0 6 0,7-14-8 16,12 6-58-16,-1-3-114 15</inkml:trace>
  <inkml:trace contextRef="#ctx0" brushRef="#br0" timeOffset="184716.09">31172 10732 162 0,'0'0'0'0,"0"0"0"16,0 0 1-16,0 0 31 15,0 0-9-15,0 0-6 0,-2-63-1 16,2 56 7-1,0-2 16-15,0-2-14 0,4-2-3 16,6 2 4 0,1-4-12-16,6 4-3 0,6-2-7 15,3 2-2 1,1-1-2-16,-4 2 3 0,-6 6-1 16,-3 4 1-1,-7 0-1-15,-1 0-4 0,-2 9 0 16,-2 18 2-16,3 13 1 15,-2 5 0-15,-3 5 17 16,0 7-14-16,0-1-1 16,-20 2-3-16,-5 2 2 15,-6 0 1-15,-5 0-3 16,1-9 2-16,1-1 1 16,5-12 3-16,11-8-4 15,9-7-1-15,3-8 0 16,6-5 1-16,0-4-2 15,0-4 1-15,0 1-1 16,0-2 0-16,0 2 3 0,4-2 0 16,5 3 2-16,7 1 1 15,6-4-1-15,4 4-5 16,8-5 15-16,-1 0-3 16,0 0-8-16,4 0 0 15,-4-5 3-15,1-1-4 16,-5 2-3-16,-10 0-2 15,4 3 1-15,1 1-50 16,1 0-108-16</inkml:trace>
  <inkml:trace contextRef="#ctx0" brushRef="#br0" timeOffset="188239.64">27066 11091 227 0,'0'0'33'0,"0"0"-31"16,-118 0 2-16,80 0 3 15,-9-13 9-15,-1-8 12 0,-10-2-7 16,-3-3 15-1,-5-4-6-15,-8 1-11 0,-10-6 5 16,-13-1 2 0,-7-5-19-16,-8-7-3 0,-3-7-1 15,-6-13 5 1,-3-8 0-16,-5-15-7 0,-4-17 14 16,4-16 7-16,7-11-16 0,1-13 5 15,5-4-8 1,3-6 9-16,2-11-12 0,-1-8-4 15,-1-7 4 1,-8-13 3-16,3-9-2 0,0-1-2 16,2-8 2-1,1 3 2-15,-1-1-3 0,2-9-5 16,9-5 5 0,8-9 3-16,5 3-2 0,5 9-2 15,4 8 2-15,10 24 2 16,11 9-3-16,10 19-4 15,10 20 4-15,11 18 3 16,4 19-3-16,7 19 0 16,0 15 0-16,4 8 4 15,3 11-4-15,2 7-7 16,2 7 7-16,3 9 3 16,-2 4-3-16,6 8 0 0,0 6 0 15,2 5 1 1,0 4-1-16,-2 2-10 15,2 2 4-15,0 0 5 16,0 0-30-16,0 8-31 16,0 4-30-16,0 0 47 15,0-8 20-15,0-4 4 16,0 0 5-16,0 0 16 16,0 0 4-16,0 0 4 0,0 0-1 15,-7-4 4-15,1-8-11 16,-1-2-2-16,5-5 2 15,2 0 0-15,0-3 1 16,0 8 1-16,-3 4 12 16,-6 6 20-16,1 2-12 15,-8 2-13-15,0 0 15 16,-8 0-11-16,-12 2-10 16,-9 17-3-16,-10 10 0 15,-5 5 6-15,-4 16-6 0,-4 8-8 16,-5 7 8-16,-3 9 4 15,-2-4-4-15,11-10 0 16,18-16-1-16,22-22-2 16,23-17 3-16,4-5-13 15,0 0 5-15,22-20 8 16,16-31 2-16,13-31 11 16,12-22-11-16,-3-7 14 15,-8 8-16-15,-8 13-5 0,-7 15 5 16,-3 5 3-1,-1 6-3-15,-2 7 0 0,-2 9 0 16,-6 18 2 0,-9 11-2-16,-10 18-9 0,0 1 5 15,7 6 1 1,14 25-16-16,15 13 19 0,9 6 0 16,9 6 10-1,4-5-10-15,3-4-2 0,-3-12 2 16,1-8 3-16,-3-10-3 0,-4-8 0 15,-6-9-2 1,-4 0-5-16,-22-20-97 0,-24-26-128 16</inkml:trace>
  <inkml:trace contextRef="#ctx0" brushRef="#br0" timeOffset="189689.49">19420 1805 259 0,'0'0'0'16,"0"0"3"-16,0 0 1 0,0 0-4 16,0 0 0-1,-87 140 3-15,44-36-3 0,-8 18 3 16,-7 13 0 0,-9 9 13-16,-9 2-7 0,-7 7 1 15,-3-7-8-15,-3-12 9 16,4-9-7-16,2-16-3 15,8-18-1-15,6-10 2 16,13-18-1-16,13-15-2 16,18-19 2-16,11-15 3 15,9-14-4-15,5 0-15 16,9-34-10-16,26-14 19 16,13-18-8-16,8-8 5 0,6-9-11 15,-2-5 6 1,-6-4-12-16,-12 2 1 0,-20-1 25 15,-15 1 3 1,-7-5-1-16,-16-11 4 0,-18-2 1 16,3 0 7-1,0 11-13-15,12 17-1 0,7 21 0 16,10 23 1 0,2 18-1-16,0 11 0 0,0 7-6 15,0 0-2-15,0 26-6 0,0 18 14 16,22 19 8-1,14 17 5-15,11 18-8 0,12 10-4 16,13 5 0 0,8-7 5-16,5-12-5 0,-2-16 1 15,-6-13-2 1,-3-17 2-16,-7-14-2 0,-7-18 0 16,-4-16 0-16,-8-9 1 15,-3-36 11-15,-9-17 1 16,-7-16-8-16,-14-11 4 15,-11-9-9-15,-4-9 3 16,-21-7 3 0,-29-7 10-16,-5-9-4 0,0 10-9 15,9 14 1-15,17 30 0 16,14 34-4-16,11 21 0 16,1 20-5-16,3 1 3 15,0 16-43-15,0 34 36 16,0 20 9-16,0 17 8 15,0 6-8-15,10 0 0 16,11-11 3-16,8-4 1 16,4-1-4-16,4-5-2 15,-2-2 2-15,1-8 2 16,-5-6-1-16,0-6-2 0,0-6 2 16,-2-1 4-1,1-3-5-15,-4-2-2 0,-1-3 1 16,-1 0-16-16,-8-9-85 15</inkml:trace>
  <inkml:trace contextRef="#ctx0" brushRef="#br0" timeOffset="190163.49">20085 1604 257 0,'0'0'59'0,"0"0"-52"15,0 0 4 1,0 0-11-16,0 0-4 0,0 0 4 16,-104 26-2-1,79 14 5-15,-2 11-3 16,1 15 2-16,1 10 13 16,5 22 5-16,7 18-8 0,8 14 7 15,3 7-3-15,2-3-15 0,0-10-2 16,0-5 5-1,0-8-1-15,7-11-3 0,6-11-5 16,3-6 5 0,8-13 3-16,3-14-3 0,9-12-7 15,7-17-30 1,7-18-22-16,8-9-21 0,5-9-50 16</inkml:trace>
  <inkml:trace contextRef="#ctx0" brushRef="#br0" timeOffset="190829.49">20536 1860 247 0,'0'0'2'16,"0"0"-2"-16,-158 128 0 15,106-64-1-15,5 11 1 16,7-3 19-16,9-1-11 16,12-8 6-16,9-2-10 15,10 3 10-15,0 2-4 0,0 1-10 16,16-1 6 0,11-6 1-16,2-4-6 0,4-12-2 15,5-10 1-15,0-9-2 16,1-12 2-16,-5-3 0 15,-5-8 0-15,-7-2 8 16,-4 0-7-16,-2 0-1 16,-3-10 4-16,0-14 1 15,-4-5 4-15,-1-10-9 16,-8-1 8-16,0 0 0 16,0 2-8-16,2 6 0 15,0 2 4-15,0 6-4 16,-2 7 0-16,2 5-2 0,-2 6 2 15,0 4 1 1,0 2 1-16,0 0-4 0,0 0 4 16,0 0-5-1,0 0 3-15,0 0-3 0,0 0 0 16,0 0-4 0,0 0-17-16,0 0 3 0,0 0 1 15,0 0 0-15,0 0-7 0,7 0-23 16,-5 6-23-1</inkml:trace>
  <inkml:trace contextRef="#ctx0" brushRef="#br0" timeOffset="191729.12">20162 1989 272 0,'0'0'2'16,"0"0"-2"-16,0 0-6 16,0 0-7-16,0 0 13 15,0 0 11-15,77-81-6 0,-23 56 12 16,6-1 4-1,0 2-7-15,-4-1 5 0,-5 4-18 16,-6 0 5 0,-8 1-6-16,-3 0 3 0,-7 1-3 15,-5 0 3 1,-9 7-1-16,-9 6 1 0,-4 6 0 16,0 0 23-16,0 0-8 0,0 0-4 15,-6 0 3 1,-7 1-7-1,-3 8-10-15,-2 3 0 0,1-2 2 16,-4 2-2-16,0 8 0 16,-6 6 0-16,-2 10 0 15,-3 17 0-15,-3 12 1 16,-4 20-2-16,-3 10 1 16,-3 6 0-16,-1 0 3 15,4-3 1-15,3-2-2 16,6-4 5-16,6-7-5 0,10-8-2 15,3-19 2-15,10-11 0 16,4-14-1-16,0-14 1 16,0-7-4-16,6-6 2 15,6-2-1-15,-6-1 0 16,-1-3-2-16,-1 0 3 16,0 1 5-16,2-1-3 15,-2 2 0-15,5-2 1 16,1 0-1-16,6-6 2 15,9-16-1-15,8-6 0 16,9-4-3-16,6-4 3 0,4-4-3 16,2 2 2-1,2 0-2-15,-2 6 0 0,-1 6-4 16,0 5 4 0,-1 12 0-16,-4 4-5 0,0 5 4 15,-6 0-3-15,-6 17 1 16,-12 9-1-16,-4 2-7 15,-9 1 11-15,-4 8 7 0,-4 1-2 16,-3 0-5 0,-6 6 3-16,-20 1 3 0,-12-2 0 15,-11 1-3 1,-7-2 7-16,-4-3-3 0,0-5-5 16,6-8 2-16,8-8 0 15,15-8-2-15,8-6-2 16,15-2-4-1,5-2 4-15,3 0-19 0,0-10-59 16,25-20-23-16,9-14-65 16</inkml:trace>
  <inkml:trace contextRef="#ctx0" brushRef="#br0" timeOffset="191991.63">21442 2370 167 0,'0'0'260'15,"0"0"-260"1,0 0-68-16,36 132 68 0,-27-65-4 16,-9 5 7-16,0-6-3 0,-4-4 5 15,-14-8-5 1,2-8 19-16,5-8 1 15,2-7-17-15,7-6-3 16,2-3 0-16,0-4-40 0,9-7-71 16,7-11-83-1</inkml:trace>
  <inkml:trace contextRef="#ctx0" brushRef="#br0" timeOffset="195149.61">22188 1179 219 0,'0'0'26'15,"0"0"-24"-15,0 0-2 0,0 0-7 16,141 36 7-16,-81-5-1 15,3 11-1-15,3 11 0 16,1 15 2-16,3 17 20 16,-10 13 2-16,-7 10 11 15,-12 2-1-15,-12 11-8 16,-14-3-15-16,-9-4 5 16,-6 2-7-16,0-7 13 0,-6-3-3 15,-19 1-5-15,-4 0-2 16,-6 4 2-16,-12-1-9 15,-9 3-2-15,0-9 4 16,5-10-2-16,11-14-3 16,9-13-10-16,8-8 10 15,13 0 0-15,7 9-28 16,3 0-69-16,0-11-141 16</inkml:trace>
  <inkml:trace contextRef="#ctx0" brushRef="#br0" timeOffset="197495.91">21627 2508 142 0,'0'0'5'16,"0"0"-5"-16,-69-122 1 15,53 74 2-15,-3-2 8 16,1 1-8-16,2 5 12 16,0 2 4-16,3 6-10 15,5 4 7-15,-2 8-2 0,6 9-5 16,4 7 2 0,0-7-10-16,0-6 2 15,0-8-1-15,16-5 0 0,3-3-2 16,8 4 2-16,0 9-2 15,2 6 0-15,2 7-2 16,0 9 2-16,1 2 0 16,-5 0 1-1,2 17-1-15,-5 3 1 0,-2 0 3 16,0-4-4-16,-3-2 2 16,-6-2-2-16,0 0 0 0,0 8 0 15,0 8 0 1,1 14 6-16,-1 18 2 15,-1 6 2-15,-6 9-10 16,-1-3 5-16,-5-8-3 0,0-3 0 16,0-8-2-1,0-5 5-15,-2-2-3 0,-7-2 1 16,-1-3 0 0,0-4 10-16,1 0-6 0,2-7-4 15,0 0-2-15,3-7 3 16,-1 2-2-16,3 1-2 15,0 0-1-15,2 0 1 0,0 2 0 16,0 1 0 0,0-6 0-16,0-2 0 15,7-7 0-15,-3-7-1 16,-2-1-4-16,0-3 5 16,-2-3 0-16,5 0-6 0,-3 0 6 15,12 0 12 1,6 0 2-16,6-10-10 15,13-4-4-15,7 0 7 16,12-2-7-16,9 1-3 0,11 10-37 16,-1 2-71-1,-5-4-20-15</inkml:trace>
  <inkml:trace contextRef="#ctx0" brushRef="#br0" timeOffset="198659.42">23461 2149 22 0,'0'0'19'16,"0"0"-1"-16,0 0 4 15,0 0-16-15,0 0-6 0,0 0-6 16,0-8-11-16,0 8-2 15,0 0 9-15,0 0 9 16,0 0 1 0,0 0 1-16,5-2-1 0,-3-2-5 15,4-1-15-15,-1 1 19 16,0-3 1-16,-3 3-4 16,0 2-1-16,-2 2 5 15</inkml:trace>
  <inkml:trace contextRef="#ctx0" brushRef="#br0" timeOffset="199529.07">23461 2149 25 0,'-37'-17'31'16,"25"18"-17"0,1 1 2-16,-1-2 2 0,2 3-11 15,1-2-4-15,2 1-3 16,2 2 4-16,-1 0-4 15,3 0-2-15,1-2 2 16,0-2 3-16,0 2-2 16,2-2-1-16,0 0 12 0,-2 2 12 15,2-2-11 1,-4 0-8-16,-1 0 4 16,0 0-2-16,1 3-5 0,-3-2-1 15,1 2 0-15,-1-2 4 16,3 1-1-16,1 0 1 15,1-2 2-15,-1 0 4 16,3 0-9-16,-2 0 5 16,2 0-4-16,0 2 6 15,0 1-4-15,0-2-5 16,-2-1 7-16,0 0 8 16,0 0-10-16,0 0 2 15,2 0-2-15,0 0 7 0,-2 0-5 16,2 0-1-1,-3 0 16-15,3 0 3 0,0 0-21 16,-2 0 2 0,0 0-6-16,0 0 10 0,0 0-10 15,-1 0-2 1,3 0 2-16,0 0 6 0,0 0-6 16,0 0 0-16,0 0 0 15,-3 0 9-15,3 0 0 16,-2 0-8-16,2 0 7 15,0 0 2-15,0 0-10 16,0 0 0-16,0 0 0 16,0 0 3-16,0 0-3 15,0 0-10-15,0 0 7 16,0 0 1-16,0 0-6 16,10-10 2-16,14-4 6 15,14-4 10-15,9-6-10 0,2 1-1 16,4 0 1-1,-2 3 3-15,1 2-2 16,-6 4-2-16,4 2 2 16,-2-4 2-16,6 2-3 0,6-5-4 15,2-1 4-15,-4 5 1 16,-6-3 0-16,-8 2-2 16,-11 4 2-16,-10 5 3 15,-12 3-4-15,-7 4-3 16,-1 0 3-16,-3 0 12 15,0 0-12-15,0 0 0 16,0 0 4-16,0 0-2 16,0 0-2-16,0 0-8 15,0 0 8-15,0 0-1 16,0 0-15-16,7 0-16 16,-1 0-35-16,1 0-58 0</inkml:trace>
  <inkml:trace contextRef="#ctx0" brushRef="#br0" timeOffset="200409.72">23566 1742 157 0,'0'0'17'16,"0"0"-14"-16,0 0 4 16,0 0-4-16,0 0 5 15,0 0 23-15,-20 0-3 0,17 0-10 16,3 0 2-1,0 0-7-15,0 0 2 0,0 0-15 16,0 0-10 0,0 0 10-16,14 0 2 0,15 0-2 15,11 6 0 1,9-2 0-16,11 1 2 0,7-5-2 16,4 0 1-16,0 0-1 0,-3 0 6 15,-6 0-3 1,-7 0-5-16,-1 0 4 0,-3 0 5 15,1-2-7 1,-4-2-3-16,2 1 3 0,-10 3 5 16,-9 0-4-1,-4 0-2-15,-9 0 2 0,-5 0 2 16,-2 0-3 0,-4 0-6-16,-1 0 6 0,-3 0 2 15,1 0 0-15,-2 0-4 16,0 0 4-16,0 0 4 15,-2 0-6-15,3 4-5 16,-1-1 5 0,0 0 6-16,0-1-3 0,-2-2-5 15,0 3 4 1,0-2 4-16,3 1-6 0,-3 5-3 16,0 0 3-16,0 5 7 15,0 1-5-15,0 2-4 16,0 6 4-16,0 1 5 0,-7 4-7 15,-4 6-4 1,-2 5 4-16,-1 10 7 0,-1 9-6 16,-1 2-2-1,-1-1 2-15,-2-1 6 0,1-2-7 16,-3 2-4 0,-4 2 4-16,-2 0 4 15,2-6-4-15,6-10 0 0,5-10 0 0,8-15 4 16,3-8-4-1,1-6-6-15,2-2 6 16,0-1 5 0,-2 0-3-16,2 0-4 0,-2 0 4 15,2 0 5-15,0 0-7 16,0 0-17-16,0 0-20 16,0 7-62-16,0-1-69 15</inkml:trace>
  <inkml:trace contextRef="#ctx0" brushRef="#br0" timeOffset="201789.71">25335 821 177 0,'0'0'4'0,"0"0"-3"0,0 0 1 16,0 0 1 0,0 0-3-16,0 0 8 15,-14-88-1-15,14 88-7 0,0 0-2 16,0 16 2-1,0 5 6-15,2 3-5 0,12 3 0 16,1 10 2-16,6 9 6 16,-1 16-1-16,0 17 4 15,-2 20 10-15,-5 16 0 16,-7 21-15-16,-6 15 11 16,0 7-5-1,-8 12 8-15,-15-3-11 0,2-6-10 16,-4-11 5-16,-2-20 2 0,-2-16-5 15,2-14-4 1,-2-17 4-16,4-13 4 0,6-16-6 16,3-13-3-1,9-18 3-15,3-8 1 0,2-9-1 16,0-6-1 0,2 0-9-16,0 0 9 0,0-5-14 15,4-21 15-15,11-12 0 0,-1-12 7 16,-5-8-5-1,-3-12-4-15,-6-13 4 16,0-6 4-16,0-9-6 16,0-4-3-16,0-15 3 0,0-8 2 15,0-3-2 1,0 3 0-16,16 14-3 16,-1 14 0-16,1 7-1 15,-5 6-8-15,-4 1 12 16,-7 3-2-16,0-4-1 15,0 6 2-15,-9 7 1 16,0 16 3-16,1 12-3 0,0 14-2 16,6 4 2-1,2 5 3-15,-2 6-2 0,2 6-2 16,-2 6 2 0,2 2 0-16,0 0 6 0,0 0-6 15,0 2-1-15,0 23 0 16,0 14 0-16,14 9-2 15,7 8 4-15,6 2 3 16,4 8-5-16,7-3-3 16,1 9 3-16,5 2 6 0,5 5-3 15,0 3-6 1,4-2 6-16,3-3 1 0,2 4-4 16,5 0-2-16,1-1 2 15,3 2 2-15,0-10-1 16,-3-12-2-16,1-13 2 15,-1-9 2-15,-6-8-3 16,-4-6-5-16,-7-7 5 16,-11-6 1-16,-5-3 3 15,-6-4-8-15,-8 0 8 16,-9-1-2-16,-2-2-2 16,-4-1-5-16,-2 0 5 15,0 0 13-15,0 0 14 0,0-6 12 16,-10-26-19-1,-11-17-10-15,-10-19-10 0,-8-14-3 16,-5-10 3-16,2 1 2 16,1 5 0-16,8 11-4 15,8 11 4-15,10 5 4 16,4-1-6-16,6 4-5 16,1-6 5-1,-1-3 2-15,-1 1 2 0,-1 2-8 16,0 6 8-16,3 4-2 0,1 10-2 15,3 8-8 1,0 10 5-16,0 10 1 0,0 0-14 16,0 0-10-1,5-3-7-15,13 0 30 0,9 0-10 16,13 1-22 0,9 3-32-16,4 2-25 0,3-3-32 15</inkml:trace>
  <inkml:trace contextRef="#ctx0" brushRef="#br0" timeOffset="202239.59">26821 645 184 0,'0'0'4'0,"0"0"1"0,0 0-5 15,0 0 0-15,0 0 3 16,-133 93-1-16,104-39-1 15,2 6 14-15,6 8 4 16,11 10-4-16,5 11 1 16,5 7 0-16,0 12 4 15,0 10 1-15,0 15-12 16,11 9-2-16,2 19 4 0,3 1-9 16,5-18-1-1,4-18 4-15,4-39-4 0,3-31-1 16,4-18-8-16,8-22 4 15,14-16 4-15,13-3 0 16,12-32 0-16,6-7-52 16,-7-2-49-16,-10-2-91 15</inkml:trace>
  <inkml:trace contextRef="#ctx0" brushRef="#br0" timeOffset="202779.5">27340 1282 149 0,'0'0'37'16,"0"0"-29"-16,0 0-8 0,0 0 0 15,0 0 5 1,0 0-2-16,-114 17 8 0,102 20-5 16,0 10-4-1,7 18 2-15,5 11 5 0,0 13 1 16,0 5-3 0,21-3-6-16,8-11 5 0,6-14-6 15,3-16 2-15,-5-15 20 0,-2-7-9 16,1-12-9-1,-1-12-2-15,2-4 2 16,3-12 10-16,2-24 0 16,-2-14-13-16,-7-8 5 15,-10-5 0-15,-9-7 1 16,-10-5 3-16,0-8-9 16,-10 1 13-16,-13 4-5 0,-9 9-2 15,-4 9 15 1,-4 14 3-16,-2 12 5 0,1 12-8 15,6 8-20-15,4 8 4 16,4 6-6-16,3 0-12 16,8 0-15-1,5 12-12-15,9 8-20 0,2 2 3 16,6 0-30-16,24-6-4 16</inkml:trace>
  <inkml:trace contextRef="#ctx0" brushRef="#br0" timeOffset="203029.62">28330 1516 313 0,'0'0'0'15,"0"0"0"-15,6 168 0 16,-6-69 1-16,-27 9-1 0,-11-4 1 15,3-20 0-15,8-24-1 16,7-23 4-16,7-19 6 16,6-10 15-16,5-7-16 15,0-1-9-15,2 0-7 16,0 0-15-16,26 0-21 16,10-5-35-16</inkml:trace>
  <inkml:trace contextRef="#ctx0" brushRef="#br0" timeOffset="203413.44">28699 1574 111 0,'0'0'56'0,"0"0"-55"15,44-148-1-15,-34 91 1 16,-10-7 1-16,0-6 7 0,-7-7 29 15,-13 0-16 1,2 7-1-16,3 11 21 0,5 24-10 16,8 16-23-1,0 13 6-15,2 6-3 0,0 0-12 16,0 6-5 0,0 26 5-16,0 14 1 0,16 12 0 15,6 13-1 1,4 1 4-16,1 2-2 0,-2-4 7 15,-2-2-9-15,-4-4 9 16,-3-5-4-16,-3-9-3 16,1-6-2-16,-5-6 4 15,1-2-4-15,0 0 0 16,-1-4-6-16,1-6-33 16,2-6-26-16,-3-9-52 15</inkml:trace>
  <inkml:trace contextRef="#ctx0" brushRef="#br0" timeOffset="203979.29">28590 256 232 0,'0'0'0'0,"0"0"0"0,0 0-4 15,0 0 4-15,0 0 3 16,0 0 4-16,-22-23 9 16,20 20 23-16,-1-1 2 15,3 4-24-15,0 0-10 16,0 0-2-16,20 0-4 16,11 2-1-16,11 28-1 15,14 14 1-15,7 21 7 16,6 13-5-16,7 15 0 0,4 8 5 15,4 4 2-15,3 1-3 16,-2-2-4-16,-9-1 5 16,-14 1 2-16,-13-2-6 15,-17 4 10 1,-14 1-4-16,-16 0 7 0,-2 0-12 16,-18-6-1-16,-20-9 2 15,-9-8-2-15,-6-6 3 16,-3-12-5-16,-4-6 0 0,6-14-1 15,10-14-6 1,5-2-49-16,8-13-10 0,-2-17-124 16</inkml:trace>
  <inkml:trace contextRef="#ctx0" brushRef="#br0" timeOffset="-197465.79">30270 2788 118 0,'0'0'0'16,"0"-111"-5"-16,4 48 0 0,7 0-10 16,1-4-4-1,-1 2 6-15,0-4 13 0,0-2 0 16,0-1-4-16,3-2 4 16,1 8-23-16</inkml:trace>
  <inkml:trace contextRef="#ctx0" brushRef="#br0" timeOffset="-196701.59">31210 636 226 0,'0'0'12'15,"0"0"-12"1,0 0 11-16,0 0-2 0,0 0 19 16,0 0 9-1,0 0-24-15,-46-61-5 0,43 61-8 16,-3 19-1 0,-4 14 0-16,2 17 1 0,-3 19 8 15,1 12-8-15,6 12-2 0,2 11 2 31,0 13 4-31,2 17 0 0,0 14-5 16,0 15 2-16,8 11 6 16,11 11-7-16,1-7-3 15,4-3 3-15,-2-4 5 16,-6-12-4-16,-3-2-2 16,-6-10 2-16,-1-15 4 15,2-12-5-15,-6-17-5 16,2-12 5-16,-4-12 4 15,2-15-3-15,-2-12-2 0,0-14 2 16,0-11 2-16,2-10-3 16,-2-6-6-1,0-6 6-15,0-5 0 0,3 0-18 16,-1 0 14 0,-2 0 1-16,0-9-26 0,-5-12-156 15</inkml:trace>
  <inkml:trace contextRef="#ctx0" brushRef="#br0" timeOffset="-196086.99">28731 3417 100 0,'0'0'30'0,"0"0"-13"15,0 0 12-15,-121-15-15 16,113 15 20-16,8 0-3 16,0 0-11-16,0-1-13 15,0 1-7-15,8-5-2 16,25 0 0-16,23-1 4 0,20-2 4 15,27-5-6 1,37 3-1-16,34-2 1 0,35 2 8 16,29 9-7-1,15-2 2-15,-4 3-2 0,-4 0 8 16,-7 0-9 0,-4-5 3-16,-7 1-3 0,-9-2 10 15,-21 2-9-15,-30-3 5 16,-26 1-6-16,-31 2 9 15,-23 0-9-15,-22 3-3 16,-20-2 3-16,-16 1 4 16,-14 0-3-16,-8 0-2 15,-4 2 2-15,-3 0 6 16,0 0-7-16,-14 0-11 16,-19 0-69-16,-17 0-63 0</inkml:trace>
  <inkml:trace contextRef="#ctx0" brushRef="#br0" timeOffset="-193952.18">28635 3364 16 0,'0'0'38'0,"0"0"-38"16,0 0-5-16,0 0 5 16,0 0 2-16,0 0 7 15,48-32-8-15,-32 31 7 16,-1-3 9-16,6-3-6 16,1 1 8-16,7-1-15 0,0 1 4 15,0 1-8 1,-3 0-2-16,1 2 2 0,-4 2 6 15,2 1-6 1,1 0 4-16,3 0-2 0,0 0 10 16,3 5-10-1,3 1 0-15,7-2 0 0,10-4 8 16,6 0-6 0,6 0 6-16,5-10-8 15,0-4 15-15,3-4-17 0,-1 0 1 16,2 0-1-16,3 3 3 15,-5-4 0-15,-8 5-6 16,-8 1 6-16,-13 0 0 16,-10 3-3-16,-8 2-6 0,-8-1 6 15,-3 0 9 1,-2-1-9-16,1-4 17 0,1 0-8 16,1 0 6-16,-1-4-7 15,3-3-8 1,-1 0 8-16,1-10 7 0,-3 1-12 15,2-2 4 1,-1 0 0-16,-1 0 14 0,1 2-9 16,-3 0-10-16,-3 2-1 15,0 2 4-15,-2-3-3 16,3 2-4 0,-3-3 4-16,4-1 2 0,-4-2-4 15,3-2-2-15,0-3 2 16,0 1 9-16,0 2-8 15,-1-1-1-15,2 0 3 16,-1-1 4-16,-1 2-7 16,2 0 0-16,-1-2 0 15,-1-3 5-15,1-7-3 16,0 2-4-16,2 1 4 16,0 1 4-16,1 7-6 15,3 2-6-15,-1 2 6 0,1 4 2 16,1-2-1-16,-3-1-2 15,1 1 2-15,-6 1 3 16,1-2-4-16,-2 1-4 16,-2 0 4-16,-1 0 5 15,0 0-4-15,3 0-2 16,-1 4 2-16,4 3 4 16,-1 0-5-16,-1 2-7 15,1 0 7-15,1 3 2 0,0 0-2 16,-1 3 0-1,1-1 0-15,3-2 5 0,-1 0-5 16,7-2-7-16,-1 0 7 16,-1 2 1-16,1 2 0 15,-2 2-2 1,0 0 2-16,-1 4 3 0,1 0-4 16,-3 0-7-1,5-3 7-15,9 0 2 0,4-1-2 16,7-4 0-16,4 1 0 15,1 2 5-15,-4-5-5 16,1 1-8-16,1 0 8 0,-6 1 2 16,-3 4-2-1,-13 6 0-15,-5 3 0 0,-8 5 1 16,3 0-1 0,3 0-9-16,-1 0 9 0,5 0 2 15,1 0-1-15,-1 0-2 16,-1 0 1-16,-1 0-1 15,1 9 1-15,1-1-7 16,2 2 7-16,-2-1 1 16,-1 5-1-16,3 0-1 0,-3 5-1 15,1 1 2 1,-3 7 0-16,3 4-1 0,-3 5 1 16,1 6 7-1,-1 0-6-15,-2 0-2 0,-2 1 2 16,0-4 4-16,0-1-5 15,0 1-2 1,0-1 2-16,-1 0 4 0,-1 0-4 16,3 2 0-1,-2-4 0-15,-1 0 4 0,1-3-4 16,0-1-3-16,0-2 3 16,3 2 2-16,3-1-1 15,1-2-2-15,3 3 2 0,0-4 4 16,0 0-5-1,0 0-6-15,-5 0 6 0,-2 1 2 16,3 7 2 0,-3 1-8-16,5 1 8 0,-8-6-2 15,5-1-2 1,-3-5-6-16,1-2 6 0,-1 0 4 16,0 2-3-1,-1-2-2-15,-1-2 2 0,2 2 1 16,1-1-2-16,-3 2-7 0,6 3 7 15,-1 2 5 1,5 6-3-16,2-1-4 0,2-3 3 16,1-4-1-1,-2-4 0 1,0 0-3-16,-3-4 3 0,-1 2 3 16,2 0-1-16,-4-4-4 15,-4 2 4-15,2-1 1 16,1 0-3-16,-1-1-5 15,6 0 5-15,-2 0 0 16,10 4 1-16,2-1-2 16,4 0 2-16,5 2 1 0,-3-6-2 15,4 4-2-15,-2-3 2 16,-1-1 4-16,-1-2-2 16,-3-3-4-1,-3-2 4-15,0-3 1 0,4 4-3 16,10-1-3-16,5-2 3 15,10 6 1-15,7 0 1 16,-3-2-4-16,1 0 2 16,1-2 0-16,4-3 0 15,-4 4-6-15,-3-5 6 0,-11-2 5 16,-5 5-5 0,-3 0-31-16,-21-9-105 0</inkml:trace>
  <inkml:trace contextRef="#ctx0" brushRef="#br0" timeOffset="-192425.45">30404 2631 10 0,'0'0'15'0,"0"0"1"0,0 0-7 16,0 0-4 0,0 0-1-16,0 0-1 0,-42-23 5 15,37 23-5-15,3 0-3 0,2 0-1 16,0 0-23-1</inkml:trace>
  <inkml:trace contextRef="#ctx0" brushRef="#br0" timeOffset="-191407.34">30266 2478 59 0,'-7'-8'49'0,"4"4"-19"16,1 1-8-16,2 0-3 16,0 3 10-16,0-2-3 15,0 2-18-15,0 0-3 16,0 0-3-16,0 0 3 15,0 0-5-15,20 0 3 16,9 0 1-16,9 0-1 16,12-1 1-16,12 1 0 0,9 0 3 15,7-3-1 1,6 1-2-16,6 0-2 0,1-2 2 16,7 0 0-1,-2 2-1-15,-4-2-3 0,-6-2 6 16,-5 0-1-16,-11 1-5 15,0 0 2-15,-10 4 0 16,-7 1-2-16,-3 0 3 16,-15 0-3-16,-6 0 1 15,-8 0 1-15,-11 0-2 16,-3 0 0-16,-3 0 0 16,-2 0 0-16,0 0 5 15,4 0-5-15,-4 0 2 0,2 0-1 16,-4 0-1-16,2 0 3 15,-2 0-2-15,0 0 0 16,0 0 3-16,0 0-4 16,0-7 2-16,0-3 0 15,0-6-2 1,0 2-2-16,0-2 2 0,0-1 0 16,0 4-8-16,0-3 4 15,0 0-4-15,0 2 2 16,-6-3-8-16,-8 4-33 0,-5-2 27 15,-8-1 5 1,-2-2 3-16,-5-1 12 0,5 0 5 16,7 3 6-1,4 7 9-15,7-2-10 0,4 5 9 16,5 4 2 0,2 0-15-16,0 0 3 0,0 2-5 15,0 0-1-15,0 0-3 16,0 0 0-16,20 0 0 15,11 0 0-15,7 4 3 16,6 6-3-16,6 0 0 16,-4 2 4-16,-1 0-4 0,-3 2 1 15,-2 0-1 1,-3 3 4-16,-6-3-2 16,-3 2-4-16,-1 0 4 0,-7-2 1 15,-2-2-3-15,-7-3-5 16,-7 0 5-16,-4-1 0 15,0-2-7 1,0 4 7-16,0 6 0 0,-8 6 13 16,-13 1-2-1,-6 2-8-15,-4-3 7 0,-2 0 3 16,-3 1-12-16,-1-2-1 16,3 2 1-16,3-6 5 15,9-5-6-15,6-2-5 0,5-4 5 16,4 0 0-1,5 4-34-15,0-2-72 0,-10-8-115 16</inkml:trace>
  <inkml:trace contextRef="#ctx0" brushRef="#br0" timeOffset="-190637.24">30582 2366 35 0,'0'0'65'0,"0"0"-48"0,0 0 3 16,0 0 10-16,0 0-9 15,0 0 2-15,-11 0-5 16,11 0-16-16,0 0 5 0,0 0-7 15,-4 0 7 1,1 0-7-16,-6 0 2 0,-2 5 5 16,-5 1 5-1,-1 5-10-15,-3 1-1 0,-5 2-1 16,-2 2 8 0,-4 8-8-16,-9 6 0 0,-6 6 0 15,-4 4 10-15,1 2-9 16,9-7 8-16,9-8-7 15,6-4 7-15,8-8-8 0,5-2 0 16,4-5-1 0,3-4 4-16,3-2-3 0,0 0-2 15,0-2 2 1,2 2 1-16,0-2-2 0,0 0-5 16,0 0 5-1,0 0-3-15,0 0 2 16,0 0 0-16,0 2-4 0,0 2 5 15,11 2 0-15,1-5-3 16,7 2 3-16,1-3 6 16,7 0-3-1,1 0-2-15,6 0-1 0,0 0 10 16,1 0-10 0,1 0 1-16,-5 0-1 0,-2 0 4 15,-4 0-4-15,-1 0 0 0,-2 0 0 16,3 0 6-1,-1 0-6-15,3 10-13 0,-2 0-31 16,1-4-74 0</inkml:trace>
  <inkml:trace contextRef="#ctx0" brushRef="#br0" timeOffset="-189934.84">31239 2927 34 0,'0'0'86'16,"0"0"-64"-16,0 0-1 16,0 0 17-1,0 0 7-15,-138-82-16 16,107 75-22-16,0 4-1 0,-2 3-6 16,-5 0 1-16,1 10-2 15,4 14 2-15,2 2 4 16,6 5-5-16,6-1-6 15,5 2 6-15,7-3 4 16,5 2-4-16,2-8-3 16,0 2 0-16,0-5 2 15,11 0-2-15,9 0-4 0,3 0 7 16,4-4 0 0,0-4-4-16,-4-3 4 0,2-8 0 15,-2-1 10 1,-3 0-3-16,-3-7-6 0,2-14 10 15,-4-5 4-15,-4-7-14 16,-4 0-2-16,-7-1 3 16,0 0 5-16,-10 0-7 15,-9-1-7-15,-6 4 7 16,5 0 0-16,3 9 0 16,0 4 0-16,9 8 0 15,4 4 4-15,4 6-4 0,0 0-8 16,0 0 2-16,0 0 5 15,12 0-6-15,15 0 7 16,9 0 0-16,7 6 3 16,3-2-3-1,6 0-4-15,-4-4 4 0,4 0 3 16,-3 0-2 0,-3 0-2-16,-3 0 2 0,-5 0-4 15,-5 0-9-15,-6 0-75 0,-7 0-28 16</inkml:trace>
  <inkml:trace contextRef="#ctx0" brushRef="#br0" timeOffset="-189585.38">31575 2729 125 0,'0'0'30'15,"0"0"-14"-15,0 0 15 16,0 0 7-16,0 0-5 15,0 0-13-15,25-56-20 16,-25 56 6-16,0 0-6 0,0 0-7 16,0 0 7-1,0 0 0-15,0 6 1 0,0 6-2 16,0 8 2 0,-8 8 9-16,-6 2-4 15,-2 3-5-15,0 3 4 0,6-9 2 16,1-3-6-1,7-1-2-15,2-8 2 0,0-1 3 16,0-3-4-16,0-1-11 16,6-2 5-16,14-2 5 15,9-3-19-15,14-3 19 16,5 0-19-16,8 0-37 16,-2-17-111-16</inkml:trace>
  <inkml:trace contextRef="#ctx0" brushRef="#br0" timeOffset="-189337.27">31901 2916 274 0,'0'0'56'0,"0"0"-31"16,0 0-10-1,0 0-4-15,0 0-11 0,0 0-6 16,0-4 6 0,0 4-2-16,0 0-11 15,7 0 8-15,9 0-5 16,3 0-8-16,-1 0-18 16,0 0-55-16,-4 9-42 15</inkml:trace>
  <inkml:trace contextRef="#ctx0" brushRef="#br0" timeOffset="-189117.43">31776 3106 188 0,'0'0'13'15,"0"0"-5"-15,0 0-8 16,0 0 0-16,0 0 6 15,0 0-1-15,0 0-3 0,36 8 5 16,-16-3 2 0,0-4-8-16,7-1-2 0,4 0 1 15,4 0-19 1,1 0-158-16</inkml:trace>
  <inkml:trace contextRef="#ctx0" brushRef="#br0" timeOffset="-188766.22">32204 3044 224 0,'0'0'0'16,"0"0"-8"-16,0 0 8 16,0 0 4-16,0 0 0 0,40-105-4 15,-31 93 0-15,-5 2 7 16,-4 2 0-16,2 4 1 15,-2 2 6-15,0 2-1 16,0 0-13-16,0 0-1 16,0 0-10-16,0 6 11 15,0 14 1 1,0 7 4-16,0 2 0 0,0 2 8 16,0 1-10-16,0-7 1 0,0 0-3 15,0-4 4 1,0-6-5-16,0-1-1 15,0-2 1-15,3-2 0 16,2-4-26-16,-1-6-94 0</inkml:trace>
  <inkml:trace contextRef="#ctx0" brushRef="#br0" timeOffset="-184585.65">31642 473 75 0,'0'0'58'0,"0"0"-31"0,0 0-19 15,0 0-1 1,0 0-6-16,0 0 18 15,-38-32-7-15,34 30-10 0,-2 0 0 16,-3 0 9 0,2 2-9-16,0 0 5 0,1 0-4 15,3 0 10-15,1 0-8 16,-4 0-4-16,1 0 6 16,-2 0 6-16,-6 0-11 0,-1 9 1 15,-3 14-1 1,-6 9 4-16,5 8-6 15,1 2-2-15,5-2 2 16,4-8 2-16,1-5-2 0,5-12 0 16,2-2 0-1,-2-8 5-15,2-2-5 0,0-2-4 16,0-1 4 0,0 0 6-16,0 0-4 0,0 0-4 15,0 0 4-15,0 3 4 16,0 3-6-16,0 0-6 15,0 6 6-15,0-3 2 0,6 4-2 16,7-2-2 0,5 4 2-16,3-1 4 15,3 0-4-15,2-2-2 16,1 0 2-16,0-4 4 0,-2-4-4 16,-3 0 0-1,-2-4 0-15,-2 0 6 0,-3 0 1 16,3-10-4-16,-3-7 10 15,2 0 7 1,-7-5-13-16,2-2 1 0,-3-2-7 16,-5-2 11-16,0 0-10 15,-2-2 1-15,-2-1-3 16,0 0 13 0,0 0-13-16,0 1 3 0,-10 1-2 15,-1 4 16-15,-1 2-13 0,-3 2-3 16,-3 1 1-1,-2 2 8-15,0 4-7 0,2 6-3 16,5 4 0 0,2 4-4-16,-3 0 4 0,1 4-23 15,-5 15 2 1,3 10 6-16,5 2-44 0,2 7-45 16,-1-15-78-1</inkml:trace>
  <inkml:trace contextRef="#ctx0" brushRef="#br0" timeOffset="-177197.56">8838 8274 0 0,'0'0'7'16,"0"0"8"-16,0 0 4 15,0 0-15-15,0 0-1 16,0 0-3-16,0 0 0 16,0 0 1-16,-20 0 3 15,18 0 2-15,2 0 4 0,0 0 0 16,0 0-10-16,0 0-5 16,0 0-8-16,0 0 3 15,0 0-10-15</inkml:trace>
  <inkml:trace contextRef="#ctx0" brushRef="#br0" timeOffset="-165337.7">2488 1131 1 0,'0'0'8'0,"0"0"9"16,0 0-13-16,0 0-4 16,0 0-10-16,0 0-10 0</inkml:trace>
  <inkml:trace contextRef="#ctx0" brushRef="#br0" timeOffset="-159882.16">9838 8300 6 0,'0'0'8'0,"0"0"-2"15,0 0 4-15,0 0-6 0,0 0-4 16,0 0 0-1,0 0 0-15,-115-97-1 0,113 85-3 16,-3-3 1 0,2 7 1-16,3 3-2 0</inkml:trace>
  <inkml:trace contextRef="#ctx0" brushRef="#br0" timeOffset="-159487.42">9281 8360 12 0,'-62'156'12'15,"-3"27"-8"-15,5 11 4 16,0-5-3-16,9-15 7 15,4-16 10-15,12-17-5 16,10-14-2-16,14 1-11 16,9 8-4-16,2 14 0 15,0 15 0-15,11 5-44 16</inkml:trace>
  <inkml:trace contextRef="#ctx0" brushRef="#br0" timeOffset="-159167.56">10897 12258 4 0,'0'0'0'0,"0"0"6"15,138-125-2-15,-87 79-4 0,3-4 0 16,6-2-1-1,-5 0 1-15</inkml:trace>
  <inkml:trace contextRef="#ctx0" brushRef="#br0" timeOffset="-155117.45">1103 994 1 0,'0'0'19'0,"0"0"-5"16,0 0-14-16,0 0-1 16,0 0 1-16,0 0-8 15,0 0 0-15,6 39-2 16</inkml:trace>
  <inkml:trace contextRef="#ctx0" brushRef="#br0" timeOffset="-154817.45">1103 994 28 0</inkml:trace>
  <inkml:trace contextRef="#ctx0" brushRef="#br0" timeOffset="-154717.8">1103 994 28 0,'66'-110'6'0,"-68"110"5"0,2 0-11 0,0 0-2 0,0 0-6 16,0-2-3-16,0 2 3 15,0 0 2-15,0 0-3 16,0 0 9-16,0 0 0 16,9-2-1-16</inkml:trace>
  <inkml:trace contextRef="#ctx0" brushRef="#br0" timeOffset="-150967.48">1011 974 9 0,'0'0'27'15,"0"0"0"-15,0 0-3 0,0 0-1 16,0 0-7 0,0 0-6-16,-33-13 4 0,33 10-13 15,0 3-1 1,0 0 0-16,0 0-3 0,4 0 3 16,9 0 0-16,5 8 0 0,5-3 0 15,3 0-3 1,8-5-1-16,8 0 0 0,4-10 4 15,4-10 5 1,-3-2-5-16,-1 2 3 0,-4 0 1 16,-1-1-3-1,-8 2 1-15,-1 1-2 0,-12 8 2 16,-5 2-2 0,-8 6 0-16,-5 2 0 0,-2 0 0 15,0 4-9-15,0 22 9 16,0 15 0-16,0 16 3 15,-2 10-2-15,-5 1 10 0,5-2-6 16,2-7-5 0,0-8 4-16,0-5 0 15,0-4-2-15,0 5 0 16,0-1 1-16,0-1-1 16,-2 0 0-16,0-5 0 0,2-6 0 15,0-8-1-15,0-6 0 16,0-6 2-16,0-6-3 15,0 0 1 1,0 0 0-16,0 0-1 0,0 2 0 16,0 0-1-1,0-2 1-15,6 1-14 0,3-2-10 16,2-3-25-16,-8-4-53 16</inkml:trace>
  <inkml:trace contextRef="#ctx0" brushRef="#br0" timeOffset="-150757.52">1388 1462 158 0,'0'0'12'16,"0"0"-12"-16,0 0-3 15,0 0-13-15,0 0 12 0,0 0-13 16,118-46 12-16,-87 42-1 15,-4-3 6-15,2 0 0 16,0 0-2-16,6 2 1 16,5-5-8-16,0 1-74 15</inkml:trace>
  <inkml:trace contextRef="#ctx0" brushRef="#br0" timeOffset="-150305.54">2015 992 87 0,'0'0'0'0,"0"0"0"15,0 0 1-15,-113 45 0 16,82-8-2-16,-2 3 1 16,6 1 0-16,7-5 7 15,7-2-3-15,5-4 8 16,8 3 0-16,0-4-10 0,6 0-1 15,15 1 2 1,6-8-3-16,2-3 6 0,2-4-5 16,-2-6 0-1,0-2 3-15,-2-6-4 0,0-1 2 16,0 0 0 0,2 0 4-16,0-22-1 0,2-10-3 15,-5-8 3-15,1-8-3 16,-7-7-1-16,-9-2-1 15,-3-3 0-15,-8 2 0 16,0 5 0-16,-12 7 2 16,-8 8-1-16,-2 11 1 0,-1 10-2 15,3 9 0 1,-4 8-4-16,2 0-6 16,-5 8 7-16,2 15-10 0,0-2 4 15,10 2-4-15,7-8-1 16,8-5-22-16</inkml:trace>
  <inkml:trace contextRef="#ctx0" brushRef="#br0" timeOffset="-149856.34">2526 832 66 0,'0'0'37'0,"0"0"-37"16,0 0 0 0,0 0 2-16,0 0-2 0,-125 114 0 15,103-77 0 1,5-7 1-16,0-5 3 0,7 1-4 16,5-2 6-1,5 2 1-15,0 1-4 0,11-1 1 16,14 1-4-16,6-8 5 15,0-3-3-15,3-4-1 16,-3-7-1-16,-4 0 1 16,-5-5-1-16,-5 0 0 15,0 0-1-15,-2-18 1 16,-1-8 20-16,-4-4-15 16,-8-6 2-16,-2 2-2 15,0-3-3-15,-6 5-2 16,-12 5-2-16,-9 4-3 15,0 5 5-15,1 11-4 16,-3 5-2-16,4 2 0 0,1 0-3 16,3 2 5-16,11 5-5 15,1-1-13-15,9-4 0 16,0-2-23-16</inkml:trace>
  <inkml:trace contextRef="#ctx0" brushRef="#br0" timeOffset="-149627.53">3079 1194 176 0,'0'0'7'0,"0"0"-7"16,0 0-9-1,0 0-5-15,0 0 8 0,0 0-9 16,-56 14-1 0,52-14 9-16,4 0 5 0,0 0-24 15</inkml:trace>
  <inkml:trace contextRef="#ctx0" brushRef="#br0" timeOffset="-149067.33">3386 760 33 0,'0'0'8'0,"0"0"-8"0,0 0 2 15,-35 120 2 1,33-80-2-16,2 1 5 0,0-4-1 16,0-2 2-16,2-5 4 15,11-2-2 1,9 0-5-16,3-1-2 15,6 0 2-15,2-5-3 16,1 2-2-16,-3-8 1 0,-2-5 1 16,-6-6-2-16,-11-5-6 15,-5 0 6-15,-5-2 21 16,-2-16 3-16,0-8-11 16,0-6-8-16,-4 0 4 15,-13-1-6-15,-6 6-3 16,-4-2-5-16,-4 1 5 15,-2 0 1-15,-1 1-1 16,1 0-5-16,2 9 3 0,6 4-1 16,2 8 3-16,8 2-3 15,1 4-3-15,4 0 5 16,3 19 0-16,7 12-20 16,0 3-2-16,9-4-5 15</inkml:trace>
  <inkml:trace contextRef="#ctx0" brushRef="#br0" timeOffset="-148601.73">3997 746 86 0,'0'0'13'0,"0"0"-7"16,0 0-6-16,0 0 0 16,0 0 0-16,-94 138 0 0,83-102 1 15,2-2 1 1,7-2-2-16,2 2 5 16,0-2 4-16,0 4-9 15,18-3 1-15,6-5 2 16,3-6 1-16,-1-6-4 0,-1-8-1 15,-2-7 1 1,-6-1 1-16,-3 0 1 0,-5 0 5 16,-1-9 10-1,-4-14 9-15,-4-8-13 0,0-6-12 16,0-1 6 0,-21 4-3-16,-8 0-4 0,-4 2-9 15,-6 4 9-15,-1 0 3 0,2 8-3 16,1 7-1-1,-2 11 1-15,4 2-1 0,3 0 1 16,6 15-4 0,8 10-1-16,10-2-2 0,8 1-11 15,0 0-15 1,31-4-61-16</inkml:trace>
  <inkml:trace contextRef="#ctx0" brushRef="#br0" timeOffset="-147957.78">4467 808 5 0,'0'0'37'0,"0"0"-16"15,0 0 7-15,0 0-13 16,-121-14-11-16,94 34-1 16,3 4 2-16,2 8 1 15,6 5 2-15,10 4-8 0,6 3 11 16,0 1-3-16,20 2-8 15,16 2 5-15,5-3-1 16,7-6-2-16,0-10-2 16,-5-10-1-16,-5-14 0 15,-9-6-3-15,-7 0 4 16,0-26 15-16,-4-12-2 16,-5-10-7-16,-5-2 0 15,-6-5-6-15,-2 4 3 16,0 2-3-16,-8 4 0 0,-9 8-1 15,3 9 1 1,-3 12-2-16,-1 8-6 16,5 5-1-16,1 2 9 15,5 1 0-15,5 0-16 0,2 4-11 16,0 12 2-16,0 0-1 16,25-2-54-16</inkml:trace>
  <inkml:trace contextRef="#ctx0" brushRef="#br0" timeOffset="-147560.71">5404 827 111 0,'0'0'12'0,"0"0"-12"16,0 0 0-1,137-89 10-15,-83 63-1 16,-2 2-4-16,0 6-3 16,2 3 0-16,-4 11-2 0,2 4 0 15,-10 0-3-15,-1 19-27 16,-22 6-76-16</inkml:trace>
  <inkml:trace contextRef="#ctx0" brushRef="#br0" timeOffset="-147333.85">5597 1028 156 0,'0'0'13'16,"0"0"-13"-16,0 0-18 16,0 0-10-16,0 0 8 15,0 0 16-15,77 0 4 16,-27-17 6-16,14-8-3 16,21 0-3-16,15-9-13 15</inkml:trace>
  <inkml:trace contextRef="#ctx0" brushRef="#br0" timeOffset="-142185.96">6655 695 17 0,'0'0'2'0,"0"0"10"16,0 0-4-16,0 0 25 15,0 0-23-15,0 0 33 16,0 0-31-16,-109-12 3 16,95 9-5-16,3-6 4 15,7 1-2-15,-3 0-12 16,4-3 8-16,3-3 15 16,0-17-20-16,21-12 8 15,21-14-9-15,14-13 4 16,8 4-6-16,-2 11-1 0,-1 16 1 15,-5 14 1 1,-5 14-1-16,-9 8-2 0,-9 3-2 16,-8 8 4-16,-12 18 0 15,-5 8-9-15,-8 10 5 16,0 10 4-16,-6 6 3 16,-20 7 3-16,-8-7-5 15,1-4 4-15,-1-7-5 16,11-11 1-16,2-6-1 15,11-8 1-15,4-6-1 16,6-2-4-16,0 1-5 16,8-2 8-16,11 0-3 15,6-2-3-15,2-3 7 0,0-2 0 16,-1 0 2-16,-4-2-4 16,-2 3 4-16,-7 1 0 15,-5 1-2-15,-4 3-6 16,-4 3 2-16,0 4 4 15,0 5-5-15,0 4 5 16,-16 1 3-16,-3-1 0 16,-4-2 0-16,-2 0-3 15,3-4 0-15,4-6 3 16,7-4-3-16,9-4 0 16,2-4-4-16,0-2-18 0,24-4-5 15,10 0-36-15,4-14-27 16</inkml:trace>
  <inkml:trace contextRef="#ctx0" brushRef="#br0" timeOffset="-141787.83">7346 627 49 0,'0'0'5'0,"0"0"-4"16,0 0-1-16,-83 143-1 15,61-77 1 1,4-2 5-16,9-12 3 0,7-12-1 16,2-9-1-16,0-9 7 15,11-3-11-15,9 0 2 16,2-7-3-16,3-6 5 16,0-6-4-16,1 0 0 15,-2 0 11-15,3-10-1 0,-2-15-12 16,0-4 4-1,-8-12-2-15,-1-5 4 0,-7-4-6 16,-7-4-2 0,-2 0 2-16,0 0 4 0,-9 2-4 15,-11 2 0 1,-5 6 3-16,1 7 3 0,2 15-6 16,-1 8-1-1,3 12-2-15,3 2-1 16,3 0 4-16,3 6-12 0,9 13-41 15,2 0 10-15,0 1 1 16</inkml:trace>
  <inkml:trace contextRef="#ctx0" brushRef="#br0" timeOffset="-141067.47">7985 651 53 0,'0'0'11'0,"0"0"6"16,0 0-10-16,0 0-7 15,-148 4 4-15,113 17-2 16,2-2 1-16,3-1 8 16,9 2 6-16,7 0-9 0,5 4-2 15,9 3-4 1,0 1 2-16,5 0-4 0,19-4-7 15,5-6 4-15,3-6 0 16,-6-7 3-16,0-5 1 16,-3 0 5-1,-3-2 9-15,1-19-4 0,-6-4-7 16,-4-2 0-16,-2-3 3 16,-9-2-6-16,0-4-2 15,0 0 3-15,-12 2 2 0,-5 3-4 16,-1 12-4-1,1 10 4-15,-2 7 0 0,-1 2 1 16,-2 8-4 0,0 14 4-16,2 9-2 15,7 1-6-15,10-7-16 16,3-2-2-16,9-5-1 16,27 0-12-16,13-6 27 15,2-4-27-15</inkml:trace>
  <inkml:trace contextRef="#ctx0" brushRef="#br0" timeOffset="-140891.02">8537 846 19 0,'0'0'151'15,"0"0"-132"-15,0 0-16 16,0 0-2-16,0 0-1 15,0 0-11-15,16-30-15 16,-5 30 9-16,5 0-10 16,4 0-15-16</inkml:trace>
  <inkml:trace contextRef="#ctx0" brushRef="#br0" timeOffset="-140367.4">8714 374 39 0,'0'0'6'0,"0"0"-6"0,-79 155 6 16,66-103-3 0,9-7-2-16,4-8 4 15,0-6 2-15,0-5-7 16,8 0 0-16,15-6 3 16,8-4-1-16,5-4 5 0,3-2 1 15,2-4 5-15,-3 0-6 16,-5-2-7-16,-4-3 0 15,-4-1 3 1,-10 0-3-16,-1 0 0 0,-7-11-4 16,-5-10 4-1,-2-4 5-15,0-7-5 0,0-8 3 16,-7-3 0-16,-13-3 5 16,-3-1 0-16,0 4-5 15,0 7 4-15,3 5 2 0,4 18-9 16,7 9-2-1,2 4-6-15,3 0-8 0,2 20 0 16,2 4-6 0,0 5 7-16,0-2-9 0,9-5-3 15</inkml:trace>
  <inkml:trace contextRef="#ctx0" brushRef="#br0" timeOffset="-139887.41">9429 302 50 0,'0'0'3'0,"0"0"-3"15,0 0-6-15,0 0 3 16,0 0 6-1,0 0-2-15,-88 92-1 16,78-67 3-16,-1 1 9 16,6 6 3-16,5 2-15 15,0 1 1-15,7 0 5 16,17-5-2-16,5-5-4 0,7-10 2 16,0-7-2-16,-1-5 4 15,-4-3-2-15,1 0 0 16,-6 0-2-16,-3-14 2 15,-6-4 1-15,-8-3-3 16,-4-2 2-16,-5-2 4 16,0 2-6-16,-22 0 5 15,-7-4-4-15,0-5 6 16,-7-3 4-16,5-3-11 16,0 4 3-16,4 5 8 0,6 11-11 15,4 11 0-15,5 4-5 16,2 3-1-16,1 0 4 15,4 13-19-15,5 2 0 16,0 2-6-16,0 2-25 16</inkml:trace>
  <inkml:trace contextRef="#ctx0" brushRef="#br0" timeOffset="-139457.83">10062 297 9 0,'0'0'20'0,"0"0"2"15,0 0-9-15,-125 34 2 16,96-4-14-16,6 10 1 15,3 5 1-15,9 3 3 16,9-9-6-16,2-3 1 16,11-4-1-16,22 0 5 0,8-2-3 15,3-7-1 1,6-10 2-16,0-6 0 0,-3-7-3 16,-5 0-3-1,-6 0 3-15,-9-8 5 0,0-8-2 16,-3-11-2-16,-1-7 4 15,-4-10 0-15,-7-6-5 16,-12 0-3-16,0-2 1 0,-7 10 1 16,-19 6-1-1,-11 9-1-15,-3 13 3 16,-8 10 8-16,-4 4-8 16,-1 21-1-16,4 20-14 0,0 9-38 15</inkml:trace>
  <inkml:trace contextRef="#ctx0" brushRef="#br0" timeOffset="-137757.66">10532 605 30 0,'0'0'37'0,"0"0"3"16,0 0-11-16,0 0 14 16,0 0-22-1,0 0 6-15,-90-70-17 0,88 68-2 16,2 2-2-16,0 0-6 15,0 6-13-15,0 20 2 16,7 1-4-16,13-2-21 16,11-4-22-16,-2-21-60 15</inkml:trace>
  <inkml:trace contextRef="#ctx0" brushRef="#br0" timeOffset="-135867.61">11265 110 16 0,'0'0'34'16,"0"0"4"-16,0 0-12 16,0 0-1-16,0 0-9 15,0 0-16-15,-12 10-1 16,10 8-1-16,-5 13 0 15,-1 13 2-15,-8 13 0 16,1 22 4-16,-6 5-4 0,2 8 0 16,-2-4 0-16,3-13 4 15,1-14-2-15,1-12 1 16,3-7-1 0,-3-5 6-16,3 3-4 0,1-7-4 15,3-5 3-15,3-10 0 16,4-6 0-16,2-6-6 15,0-1 1-15,0-1 2 16,0-3-10-16,2 3-3 16,9-2-13-16,5-2-6 15,-3 0-25-15</inkml:trace>
  <inkml:trace contextRef="#ctx0" brushRef="#br0" timeOffset="-135557.78">10993 467 14 0,'0'0'66'16,"0"0"-66"-16,0 0-4 0,0 0 3 15,2 108-4-15,14-72 5 16,-1-2-1-16,1-3 1 15,4-1 0-15,-2 0 3 16,1-2 0-16,2 4 2 16,-1 2 0-16,2 5-2 15,0 0-2-15,3-1 4 16,4-4-4-16,-2-3 3 16,2-4-4-16,0-7 0 15,-5 0 0-15,0-3-5 16,-1-4-20-16,2-4-14 0</inkml:trace>
  <inkml:trace contextRef="#ctx0" brushRef="#br0" timeOffset="-135225.45">11635 1041 61 0,'0'0'30'0,"0"0"-29"0,0 0 4 16,0 0-5-16,0 0 2 15,17 110-2 1,-5-97 1-16,-4-4 0 0,1-1-1 16,1 0 0-1,0-2 6-15,3 1-6 0,8 2-2 16,10-5 0 0,0-4-46-16</inkml:trace>
  <inkml:trace contextRef="#ctx0" brushRef="#br0" timeOffset="-134807.35">12468 276 9 0,'0'0'4'0,"0"0"1"15,0 0 2-15,0 0 1 16,0 0 2-16,62 119-6 16,-49-81 8-16,3-2-10 0,-5 0 1 15,3-6 1-15,-1 0 2 16,5-3-5-16,-3 2 2 16,4-1-2-16,-4 0 1 15,-1 3-2-15,-8-6-6 16,-4-5 5-16,-2-9-60 15</inkml:trace>
  <inkml:trace contextRef="#ctx0" brushRef="#br0" timeOffset="-134567.39">12281 738 151 0,'0'0'6'16,"0"0"-5"-16,0 0-1 16,0 0-23-16,0 0 23 15,0 0 6-15,73-67-5 16,-42 54-1-16,5-6 1 16,9 3 3-16,5 1-4 0,6-1-15 15,-2-5-55 1</inkml:trace>
  <inkml:trace contextRef="#ctx0" brushRef="#br0" timeOffset="-133487.6">13390 163 31 0,'0'0'30'0,"0"0"-17"16,0 0 26-16,0 0-13 15,-55-111-15-15,48 98 5 0,5 5-3 16,2 7 3-1,0 1-15-15,0 0-1 0,0 6-8 16,0 22 3 0,2 8 2-16,7 14 3 0,4 11 2 15,1 8 2 1,1 7-3-16,1-1 0 0,2-5 0 16,-3-10-1-16,-2-10 3 15,3-8-2-15,-5-3 1 16,1-5-1-16,1-2 1 15,0-4-2-15,0-2 0 16,4-6-2-16,-2-2-12 0,5-12-2 16,4-6-8-1,0 0-56-15</inkml:trace>
  <inkml:trace contextRef="#ctx0" brushRef="#br0" timeOffset="-132847.37">13838 163 73 0,'0'0'32'16,"0"0"-31"-16,0 0 0 15,0 0-2-15,0 0 0 16,0 0 1-16,109-46 2 15,-88 35-2-15,-4 3 4 16,1-2-3-16,-5 3 6 16,1 2-4-16,-5-1-1 15,-1 5-2-15,-6-4 4 16,1 3-2-16,-3 2 7 16,0 0 18-16,0 0-4 0,0 0-23 15,-13 0 7-15,-3 0-3 16,-8 18-3-16,-7 15-1 15,0 6 0-15,2 3 1 16,4 2-1-16,4 1 0 16,6 0-3-16,4-2 3 15,6-8 0-15,3-4-1 16,2-10 1-16,0-2-6 0,0-8 4 16,0-3 2-1,7-2-9-15,4-3 9 0,4-3 1 16,8 0-1-16,8 0 5 15,2 0-4-15,7 0 3 16,-2 0-4-16,-2 0-2 16,-2 0 2-1,-7 4-1-15,-8 8 0 0,-1 2-3 16,-5 3-3 0,-1 4 6-16,-6 1-1 0,-3 0-5 15,-3-3 6-15,0-4 1 0,0 4 3 16,-14 0 4-1,-8 4-6-15,-3 1 5 16,1-4-5-16,6-5 1 16,5-4-2-16,4-4 0 0,7-7 0 15,2 0-5 1,0 0-19-16,4-1-40 0,19-16-24 16</inkml:trace>
  <inkml:trace contextRef="#ctx0" brushRef="#br0" timeOffset="-132407.34">14433 251 107 0,'0'0'0'0,"0"0"-2"15,-43 132 0-15,30-64 0 0,5 0 2 16,5-8-2-16,3-16 2 15,0-12 0-15,9-7-10 16,13-10 7-16,7-2 3 16,0-5 2-16,4-4 18 15,4-4-17-15,-4 0 3 16,-4 0-3-16,-2-10-1 16,-1-11 0-16,-4 3 0 0,-3-8 0 15,-7 2-2 1,-7-5 2-16,-5-7 0 0,0-5-2 15,-5-7 0 1,-19-2 0-16,-5-3 0 16,-7 8 3-16,-4 4-2 15,1 7-1-15,0 9 0 16,4 6-1-16,3 11 3 16,5 8-4-16,1 0-5 15,4 16 4-15,2 10 1 0,7 7-13 16,5-3-2-16,8-7 8 15,0-2-20-15,14-10-13 16</inkml:trace>
  <inkml:trace contextRef="#ctx0" brushRef="#br0" timeOffset="-132037.22">15119 764 114 0,'0'0'34'16,"0"0"-26"-16,0 0-8 15,0 0-6-15,0 0-84 16</inkml:trace>
  <inkml:trace contextRef="#ctx0" brushRef="#br0" timeOffset="-131537.87">15703 74 105 0,'0'0'14'16,"0"0"-4"-16,0 0-7 0,0 0-3 15,-145 149-6 1,116-77 5-16,4 2 0 0,12-8 2 15,11-7-2 1,2-15 3-16,4-11-3 0,23-8 1 16,7-8-3-1,3-3 3-15,4-11 8 0,1-3-1 16,-2 0 4 0,3-15-10-16,-8-8 6 15,-6-10-2-15,-9-3-4 0,-6-6-1 0,-10-10 3 16,-4-4-3-1,0 0 0-15,-20 2 0 16,-12 8-2 0,-3 9 2-16,-3 13-1 0,1 12-3 15,1 10 4-15,0 2-4 16,7 10 1-16,5 14-16 16,3 2 1-16,13 0-2 15,8-3 0-15,0-4 1 16,19 2-11-16,20-6 17 15,9-2 2-15</inkml:trace>
  <inkml:trace contextRef="#ctx0" brushRef="#br0" timeOffset="-131121.02">16164 211 104 0,'0'0'25'0,"0"0"3"15,0 0-23-15,0 0-2 16,0 0-6-16,0 0 3 16,-78 122 0-16,65-66 0 15,4 0 0-15,9-5-2 16,0-5-6-16,2-13 6 0,20-7-7 16,5-12 9-1,2-10 1-15,2-4 4 0,0 0-4 16,-2-10-1-16,-4-10 3 15,-2-2-2-15,-6 0 1 16,-3-6-1-16,-4-4-1 16,-3-4 1-16,-7-2 0 15,0 4-1-15,-2 2-2 16,-23 4 2-16,-1-2 1 16,-5-1-1-16,0 1 0 15,-3 2 9-15,4 6-9 0,5 9 0 16,4 6 0-1,8 7 1-15,2 0-1 0,6 8-27 16,1 8-13 0,4 2 0-16,0-5 14 0,0-4-2 15</inkml:trace>
  <inkml:trace contextRef="#ctx0" brushRef="#br0" timeOffset="-130617.41">16655 238 67 0,'0'0'38'16,"0"0"-11"-16,0 0-7 16,0 0-11-16,0 0-8 15,0 0 0-15,-75 73-1 16,71-23-1-16,4 6 1 16,0-4 1-16,12-2 1 15,17-4-2-15,4-8 1 16,1-10-2-16,1-8 1 0,-10-12-4 15,-2-8 3 1,0 0 1-16,-5 0 0 0,2-15 6 16,-4-12-3-1,-5-4 4-15,-4-10-1 0,-7-5-6 16,0-2 2-16,-5-2 0 16,-15 1-2-16,-4 10 0 15,-8 2-3-15,1 12 3 0,0 7 0 16,6 8-14-1,3 10 2-15,5 0 7 0,0 15-12 16,9 20-17 0,8 6 6-16,0 0-3 0,11 0-5 15</inkml:trace>
  <inkml:trace contextRef="#ctx0" brushRef="#br0" timeOffset="-129673.37">18089 10 110 0,'0'0'16'0,"0"0"-16"16,0 0-3-16,0 0-1 15,0 0 4-15,-140 140 4 16,105-82 1-16,-2-5-1 15,6-1 7 1,-2 2 13-16,-3 4-18 0,1 2 5 16,-1 1-6-16,7 2 2 15,6-9-5-15,11-7 0 16,5-11-2-16,2-11 0 16,5-2-2-16,0-5-2 15,-2 0-7-15,2 0-2 16,0-2-29-16,-3-11-42 15</inkml:trace>
  <inkml:trace contextRef="#ctx0" brushRef="#br0" timeOffset="-129402.58">17559 10 100 0,'0'0'1'16,"0"0"-1"-16,0 0-1 0,29 136 1 16,-7-63 0-1,7-8-3-15,0-7 1 0,3-9 2 16,-1-7 2 0,-2-4 5-16,-6 0-4 0,2 2 8 15,-2 5-6-15,-5 3-3 16,-3 5-2-16,-2 0 0 15,3-3-17-15,-9 0-75 16</inkml:trace>
  <inkml:trace contextRef="#ctx0" brushRef="#br0" timeOffset="-128686.33">18109 864 107 0,'0'0'23'0,"0"0"-2"16,0 0-15-16,27-111-3 15,6 84-3-15,1-4 3 16,-1 7 0-16,-2 4-2 15,-4 8 0-15,-4 11 2 16,-6 1-3-16,1 0 0 16,-5 10 0-16,1 8 0 0,-3 4 0 15,-7 7-3-15,-2 3 1 16,-2 7 2-16,0 11 3 16,0 6-1-16,-19 8 2 15,-1-2 2-15,-3-8-6 16,4-7 2-16,2-11-2 15,7-6 5-15,3-9-5 16,5-8-2-16,2-5 2 16,0-6 1-16,0 0 0 15,0 3-2-15,0 1 2 16,0-4 1-16,13 4-2 16,7 1 0-16,9-1 0 0,9 0 0 15,8-4-25-15,4-2-86 16</inkml:trace>
  <inkml:trace contextRef="#ctx0" brushRef="#br0" timeOffset="-128147.62">19495 127 170 0,'0'0'0'0,"0"0"-2"15,0 0 2 1,0 0-1-16,-4 106 1 0,2-55 1 16,-1-4 10-1,3-5-3-15,0-4-6 16,0 2 3-16,0 3 2 16,0 1-6-16,0-1 3 15,0 2-3-15,-2-5 1 0,-5-3-2 16,-2-1-15-16,-6-5 0 15,-1-9-3-15,-1-10-20 16,-4-12-7 0</inkml:trace>
  <inkml:trace contextRef="#ctx0" brushRef="#br0" timeOffset="-127967.7">19230 556 105 0,'0'0'53'0,"0"0"-48"16,0 0-5-16,0 0 0 16,118-5 7-16,-77 10-7 15,-4 6 4-15,1-1-4 16,0 2 1-16,2-2-1 16,2 4-9-16,2 3-37 0</inkml:trace>
  <inkml:trace contextRef="#ctx0" brushRef="#br0" timeOffset="-127617.52">21376 1123 293 0,'0'0'0'0,"0"0"-46"0,0 0-60 15,0 0 53 1</inkml:trace>
  <inkml:trace contextRef="#ctx0" brushRef="#br0" timeOffset="-127457.47">21966 1149 184 0,'0'0'10'0,"0"0"-8"16,170-4-4 0,-70 5-17-16,2 24-117 0</inkml:trace>
  <inkml:trace contextRef="#ctx0" brushRef="#br0" timeOffset="-127307.56">23609 1088 240 0,'0'0'18'0,"0"0"-7"15,171-112-8-15,-71 102-3 16,22 5-12-16,-4-16-126 15</inkml:trace>
  <inkml:trace contextRef="#ctx0" brushRef="#br0" timeOffset="-124826.29">12701 9431 82 0,'-113'-93'11'0,"28"6"-12"0,19 8 1 16,3 7-16-1,-3 5-25-15</inkml:trace>
  <inkml:trace contextRef="#ctx0" brushRef="#br0" timeOffset="-121907.66">7033 1470 24 0,'0'0'18'0,"0"0"-11"0,0 0 6 15,0 0 6-15,0 0 10 16,0 0-10-16,-48-32-3 15,41 26-4-15,2 4 6 16,3-1-13-16,0 3 2 16,2 0-7-16,0 0-5 15,0 0 5-15,0 0 0 16,0-1 1-16,-3-2-2 16,-1 0 3-16,-4-4 0 15,-2 3-2-15,1-2-2 16,1 2 2-16,3 4 2 15,-1-1-2-15,3 1 0 16,3 0 0-16,-2-3 3 0,2 3-2 16,-3-4 1-1,-1 2 2-15,-2-1 6 0,1 0-2 16,1 2 4-16,0-1-10 16,4 2 5-16,0 0-7 15,0 0-2-15,0 0 2 16,0 0 0-16,0 0-6 15,0 0 4-15,0 0 2 16,0 0 0-16,0 0 0 16,0 11-4-16,0 6 4 0,0 7 3 15,0 6-3 1,0 6 0-16,0 2 0 0,0 6 1 16,0-3-1-16,0 1-3 15,0-7 3-15,2-3 2 16,2-5 0-16,0-4-4 15,1 2 4-15,-1-3-1 16,3-3-1-16,0 4-2 16,2-1 2-16,1 0 0 15,2 0 0-15,-1-5-1 16,0-2 1-16,3-5-2 16,1 1 2-16,5-4-7 15,7-1 7-15,9-5 6 0,13-1-3 16,11 0 0-16,11-6-1 15,9-15 4-15,0-2-4 16,7 2-2 0,7 1 0-16,12 0 4 0,11-2-1 15,5-2-5-15,11-1 5 16,4-1 0-16,-2 1-3 16,-2 2 0-16,-16 5 0 0,-14 4 0 15,-19 4 4 1,-12 4-8-16,-12 2 8 15,-7 4-4-15,-2 0 0 16,-1 0-3-16,-6 0 3 0,3 0 4 16,-5 0-4-1,-2 0 2-15,1-4 0 0,-6-6 2 16,3 0-4 0,2 0-3-16,-2 7 3 0,-9-4 1 15,-5 3 0-15,-10 2-2 0,-7 0 2 16,-3-2 1-1,-2 2 0-15,-2-7 0 16,4 3 1-16,-1-1 2 16,2-1-2-16,6 0-6 0,2 0 4 15,7 0-1 1,5-3 0-16,-1 2-4 0,2-3 4 16,3 0 0-16,0 1 1 15,5 4-2 1,0 1 1-16,-3 4-3 0,2 2 3 15,-7-2-6 1,1 0 6-16,-4-3 4 0,-1-6-2 16,3-5-3-16,1-7 3 15,3 2 3-15,4 1-5 16,6 3-3 0,3 5 3-16,5 5 0 0,4-2 0 15,2 3-2-15,1 0 4 16,-3-5-2-16,-4-4 0 15,-7-5-2-15,-5-6 2 16,-3-5 4-16,-6-6-3 16,-3-5-2-16,-3-7 3 15,-2-2 2-15,-4-6-4 16,-4-1 1-16,-3 2 0 16,-3 2 4-16,6 4-3 0,-4 4-4 15,1 6 4-15,-1 8 1 16,2 7-3-16,-4 8-2 15,-2 6 2-15,-2 7 2 16,0 0-1-16,0 4-2 16,0 0 2-16,0 0 1 15,0 0-2-15,0 0-2 16,0 0 2-16,0 0 0 16,0 0-3-16,0 0 3 15,0 2 0-15,0-2 9 0,0 0-7 16,0 0 0-1,0 0 1-15,0 0 2 0,0 0-5 16,0 0 0 0,0 0 0-16,0 0 6 0,0 0-6 15,0 0 0 1,0 0 0-16,0 0 4 0,0 0-3 16,0 0-2-16,-2 0 3 15,0 0 6-15,-4-4-2 16,2 0-4-16,0 2 3 0,2 0-2 15,2 2-1 1,0 0-4-16,0 0 4 0,0 0-2 16,-2-1 0-1,2 1 1-15,0 0-1 0,0 0 1 16,0 0 0 0,0 0-2-16,0 0 1 0,0 0-2 15,0 0 2-15,0 0-11 16,0 0-2-16,0 0-12 15,0 11-32-15,0 9-10 16,0-10-107-16</inkml:trace>
  <inkml:trace contextRef="#ctx0" brushRef="#br0" timeOffset="-101637.68">10980 1520 49 0,'0'0'1'15,"0"0"-1"-15,0 0-1 16,0 0-10-16,0 0 3 16,0 0 6-16,0 0-9 15,0 0 11-15,-14-8 3 16,8 8 11-16,-3 0-4 16,1 0 13-16,2-2-1 0,-3-2-12 15,7 4 5-15,-2 0-5 16,4-3-4-16,0 3-4 15,0 0-1 1,0 0-1-16,0 0-4 0,0 0 4 16,0 0 0-1,0 0 0-15,0 0 0 0,0 0 0 16,0 0 3-16,0 13-3 16,0 10 0-16,0 9 0 15,6 11 9 1,1 9-8-16,-3 6 7 0,-2 5-4 15,-2 5 2-15,0 2-3 16,0 0-1-16,0-2 2 16,0-4 4-16,0-9-6 15,0-11 3-15,0-8-3 16,0-9 2-16,0-2-1 16,0-7-2-16,0-4-1 15,0-6 2-15,0-4 1 0,5-4-2 16,-2 2 0-16,-3 1 4 15,2-2-5-15,0 4 1 16,-2-4-1-16,0 0 1 16,0 2 0-16,0-3-2 15,4 2 2-15,1-1-1 16,5 4 0-16,11-3-2 16,8 2 2-16,9-4 2 15,13 0 1-15,11 0-3 16,16 0 1-16,9 0 5 0,9-2-6 15,2-7 1-15,-5-4-1 16,2-1 2 0,-2-4 0-16,-5-2-4 0,-1 2 4 15,-8 1-2-15,-10 4 0 16,-11 1-2-16,-12 4 2 16,-7 6 2-16,-12 2-2 15,-6 0 0-15,-5 0-4 16,-3 0 3-16,-3 0 1 0,-2 0-4 15,-1 4 4 1,-1-1 1-16,-4-3 1 0,1 0-4 16,-3 0 4-1,0 0 2-15,0 0 3 0,0 0 2 16,0-5 4 0,0-13 2-16,0-10-4 0,0-8-7 15,0-9-3-15,-3-5 17 16,1-4-17-16,0-1 0 15,-2 2-1-15,0 0 10 16,-3 6-10-16,0 0 5 16,0 8-1-16,3 6 8 15,-3 7-9-15,3 6-2 16,-2 4 0-16,0 5 3 16,2 0-3-16,0 1-2 0,-3 1 3 15,1 2 3 1,-2 0-1-16,0 2-4 0,3 1 7 15,3 2-1-15,0 0-6 16,2 2 0-16,0-2 0 16,-2 0 4-1,0 0-4-15,0-2 1 0,-6 0-1 16,2 0 1-16,-1-1-1 16,3 5-1-16,0-1-6 15,1 1 7-15,3 0 0 0,0 0-11 16,0-2-12-1,0-1-22-15,0 3-27 0,0-1-22 16,0-23-22 0</inkml:trace>
  <inkml:trace contextRef="#ctx0" brushRef="#br0" timeOffset="-100557.86">17546 1048 92 0,'0'0'2'0,"0"0"-2"0,0 0-8 0,0 0 8 31,0 0-41-31,0 0-4 0</inkml:trace>
  <inkml:trace contextRef="#ctx0" brushRef="#br0" timeOffset="-99767.79">17546 1048 5 0,'-72'-140'29'16,"63"120"23"-16,1 1-41 15,1-2 6-15,0 5-2 16,5 5 17-16,-1 9-14 16,3 2 9-16,-2 0-11 15,2 0-11-15,0 0-5 16,0 0 0-16,0 0-3 0,0 8-9 15,0 21 9-15,0 15 3 16,0 17 6-16,0 12 1 16,0 6-5-16,0 2 8 15,0-8-3-15,0-7-6 16,0-8 1-16,0-8 1 16,0-5-2-16,0-10 3 15,0 0-3-15,0-9 6 0,0-4-5 16,0-5 3-16,0-6-5 15,0-5 2 1,0-2 0-16,0 2-2 0,5-2 2 16,2 4-1-1,2 1-1-15,4-2 3 0,-2 1-3 16,7 0 1-16,8 4 0 16,10-2 2-16,13 0-1 15,14-1 0-15,6-4 4 16,9-1-5-16,4 0-1 15,3 1 4-15,0-4-4 0,-4-1 0 16,0 0 2 0,0 3-2-16,-4 2 0 0,-1 8 0 15,-3-2 0 1,-6 6 0-16,-2-4 2 0,-5 1-4 16,-9-5 4-1,-13-4-2-15,-11-1 0 0,-14-1 2 16,-8-1-2-16,-5-1 3 15,0 2-1-15,0-3 5 16,0 0 0-16,0 0 15 0,-14-3-6 16,1-18-13-1,-5-8 0-15,-1-3 4 16,0-8-4-16,3-8-1 16,6-8 1-16,7-6 2 15,3-4-5-15,0-5 3 0,0-1-3 16,3-1 2-16,1 2-1 15,-4 1-1-15,0 7-1 16,0 13 1 0,-7 6 0-16,-1 17 1 0,-2 8-1 15,4 7 0-15,1 7-1 16,3 5-2-16,0 0-3 16,0 0 6-16,0 0 0 0,0 0-4 15,2 0 4 1,0 0 0-16,0-1-2 0,0-2-11 15,0 3-35 1,2 0-59-16,6 0 7 0</inkml:trace>
  <inkml:trace contextRef="#ctx0" brushRef="#br0" timeOffset="-97415.74">13203 1149 35 0,'0'0'2'15,"0"0"0"-15,0 0 1 16,0 0-2-16,0 0 6 16,0 0 4-16,0 0 15 15,0 0 3-15,-2 0-12 16,0 0 5-16,2-3 2 0,-3 1-13 15,1-3 2 1,0 3-8-16,-1 2 3 16,3 0 2-16,0 0-10 0,0 0-2 15,0 0-2 1,0 7 0-16,0 7 4 0,16 5-1 16,9-2 1-16,6-4 0 15,11-1 0-15,5-2 0 16,6-4 3-16,10 0-2 15,3-1 2-15,9 0-1 16,2 1 0-16,4 0-2 16,-1 0 2-16,0-2-2 15,-2 0 0-15,-5-2 1 0,-2-2-1 16,-6 0 0 0,-11 0 0-16,-5 0 0 0,-11 0 2 15,-7 0-2-15,2 4 0 16,-6 14-3-16,-2 2 0 15,-3 8-2-15,-7 3 5 16,-4 1-1-16,-3-3-5 16,-8 0 6-16,0-5 1 0,0 1 1 15,0-8 2 1,-12-5-3-16,1-4 17 16,5-6 1-16,3-2 4 0,1 0 5 15,-1 0-3-15,1 0-4 16,2-6-10-16,0-7-7 15,0-5 7 1,0 3-9-16,0-8 1 0,20 2-3 16,9 0 0-1,5 1 1-15,6 4-1 0,9 2-4 16,11-1 4-16,13-3 0 16,19-2 0-16,11-5 0 15,8 3 0-15,7 6 0 0,7 2 0 16,2 10-3-1,-5 4 3-15,-8 0 0 16,-14 4-4-16,-19 12 4 16,-17-2-1-16,-15 0 1 15,-13-4 0-15,-5 2-2 16,-5 0 2-16,-1 0 0 16,-3 2-7-16,-1-2 7 15,-6 0 0-15,1-3 1 0,-5-4-1 16,-5-3 1-1,-1-2-1-15,-3 0 3 0,-2 0 0 16,0 0-2 0,0 3 2-16,0-3 0 0,0 0-3 15,0 0 5-15,0 0-4 16,0 0-1-16,0 0 1 16,0 0-1-16,0 0 1 15,0 0 0-15,0 0-1 0,0 0 2 16,0 0-2-16,0 0 0 15,0 0 0-15,0 0-1 16,0 0 1 0,0 0 0-16,0 0 0 0,0 0-1 15,0 0 1-15,0 0 0 16,0 0 0-16,0 0 0 16,0 0 1-16,0 0 0 15,0 0-1-15,0 0-1 16,0 0 1-16,0 0 0 0,0 0 1 15,0 0-1 1,0 0 2-16,0 0 0 0,0 0-2 16,0 0-4-1,0 0 4-15,0 0 0 0,0 0 2 16,0 0-2 0,0 0 2-16,0 0-1 0,0 0-1 15,0 0-1-15,0 0-1 16,5-10-12-16,8-6-82 15,-9-7-69-15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25:55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9659 7324 95 0,'0'0'44'0,"0"0"-40"0,0 0 2 15,0 0-3-15,0 0-1 16,0 0-1-16,0 0-2 16,-106-17-1-16,106 15-11 15,0 0 4-15,0 0 8 16,0-2 1-16,-4-1 0 16,2-1-1-16,-3 1 1 15,1-1 2-15,0-2 0 0,-4-2 8 16,4 0 2-16,0-1-8 15,-3 2 6-15,3 3-8 16,0-2 3-16,-4-1-3 16,2-1-2-16,-1-3 3 15,-1 3 3-15,-2-2 3 16,-1 2-1-16,0-1-4 16,-5 0 5-16,3-3-4 0,-5 4-5 15,3-1 3 1,1 3 6-16,-1 1-3 0,3 2-3 15,-1-1 2-15,-3 1 10 16,3 0-5 0,-3-1-7-16,-1 3 2 0,1-2 0 15,-1 3-2-15,-2 0 0 16,-3 0 4-16,2 0 5 16,-2 0-12-16,-1 2 3 0,6 0-1 15,-3 0 5 1,-1 0-7-16,2 0 1 0,-4 0 3 15,1 0-1 1,5 0-3-16,3 4-6 0,1 0 6 16,2-2 3-1,-1 0-2-15,3 1-2 0,5-3 2 16,0 0 1 0,2 0-2-16,-1 3-8 0,0 1 2 15,1 6 3-15,0 0-7 16,0-2 8-16,0 1 1 15,2-6 1-15,-2 3 0 0,-1 0-3 16,1 5 3 0,0-1 1-16,0 1 0 0,2 4-2 15,0 3 2 1,0-1-1-16,0 2 0 16,0-4-4-16,0-1 4 15,0 5 0-15,0 0 0 16,0-2 0-16,0 3 0 0,0-2 2 15,4 0-2-15,1 2-4 16,1-1 4-16,-2 6 1 16,4 0-1-1,0 2 0-15,-1 2 0 0,-1-5 1 16,4-7-1-16,-3 0-4 16,-1-6 4-16,5 2 0 15,-4-4-2-15,2 1 2 16,2-1-3-16,0-4 3 15,2 4 0-15,3 1-5 0,0 0 5 16,4 3 3 0,-3-2-3-16,4 3 0 15,-1-2 0-15,-1 1 1 16,4-5-1-16,-1-2-4 16,0 1 4-16,1-3-2 15,-1 0 1-15,5-2 1 16,-2 2 0-16,-4-4 0 0,4 2 0 15,-2 2-3-15,1-4 3 16,5 3 2-16,-3-2-1 16,1 2-2-16,0-1 2 15,-2-2-1-15,-3 1 0 16,2 2-4-16,-4 0 4 16,3 1 0-16,-1 2 0 15,-4 0 0-15,4 0 0 16,-2 2 1-16,2-1-1 0,1-3-2 15,-3-1 2-15,0 0 0 16,0-3-1 0,0 0 1-16,0 0 0 0,0 0 1 15,-3 0-1-15,4 0-2 16,-1 0 2-16,0 0 0 16,2 0 0-16,-1 0 0 15,-2 0 0-15,1 0 3 16,3 0-3-16,-4 0-2 0,2 0 2 15,1 0 1 1,-2 0 0-16,0 0-2 0,0 0 2 16,-2 0 0-1,0 0-1-15,-3 0-4 0,3-4 4 16,-3-1 1 0,-1 1 0-16,1 2-2 0,-1 2 2 15,1-2 1 1,4 2-2-16,-1-4-1 0,1 2 1 15,0 0 3-15,-2-2-2 16,3 4-2-16,-5-2 2 16,1 0 0-16,0 2-1 15,-3 0-2-15,0-2 2 16,1 2 3-16,-1 0-2 16,1 0-1-16,-1 0 1 0,1 0 2 15,1 0-3-15,1-2 0 16,-1 2 0-16,-1-2 2 15,1-1-2-15,1 3-1 16,-3-1 1-16,6-2 3 16,-4 3-3-1,1-1-2-15,-3-1 2 0,0 1 1 16,1-2 0-16,-1 2-2 16,-2-1 2-16,0 2 1 15,2 0-2-15,1 0-3 0,1-3 3 16,3 2 1-1,-3-2-1-15,1 1 0 0,-3-2 0 16,-1 0 2 0,-1-2-2-16,-2 0-3 0,0 1 3 15,-2 2 0 1,-1-1-2-16,1 1 1 0,-2-1 1 16,-1-1 4-16,1 1-4 0,-3-2-1 15,0 2 1 1,0-4 4-16,0-4-4 15,-2-2 2 1,0 0-2-16,0-5 5 16,0 3-5-16,0-2 2 0,0-4-1 15,-2 3 5-15,-4-2-6 16,3 1 0-16,-1 2 1 16,-1 2 3-16,-2 0-4 15,1 0-3-15,-1 2 3 16,1 2 4-16,-4-4-3 15,2-1-1-15,-3-6 2 16,1-2 1-16,-1-2-3 16,1 1 0-16,0 2 0 0,-1 2 1 15,3 6 1-15,-2 4-2 16,1 1 4-16,1 3 7 16,-1 1-9-16,2-1-2 15,-2 4 0-15,3-1 6 16,-1 1-6-16,-2-2 4 15,2-2-4-15,1 0 5 16,-6 2-5-16,-1-3-4 16,0-1 4-16,-5-2 1 15,3 1-1-15,-1 1 0 16,0 0 0-16,0 0 1 16,1 2-1-16,-1 0-3 0,0 2 3 15,1 4 1-15,-3 0 0 16,0 0-2-16,0 2 2 15,1 0 0-15,-1 0-1 16,-3 0-1-16,4 0 1 16,-5-2 4-16,1-2-4 0,0 2 0 15,0-2 0 1,1 0 2-16,3 4-1 16,0-2 0-16,2 2 2 0,1 0-2 15,4 0 0-15,-3-1-2 16,1 1 2-16,1 0 1 15,0 0-2-15,0-3-2 16,0 2 2-16,-3-1 1 16,1-1-1-16,-3 1 0 15,-1-2 0-15,-2-2 2 16,-2 2-2-16,0 0-2 16,-1 2 2-16,2 2 1 15,-2 0-1-15,1 0 0 16,-3 0 0-16,2 0 1 15,0 6-1-15,-3 4-3 0,2 2 3 16,-2 2 2 0,-5 0-2-16,-6 5 0 0,1-2 0 15,-5 3-2 1,-2 2 0-16,-3 0-31 0,-6 0-2 16,2 3 15-1,4 7-28-15,5 3-32 0</inkml:trace>
  <inkml:trace contextRef="#ctx0" brushRef="#br0" timeOffset="8443.95">8072 7931 49 0,'0'0'10'0,"0"0"-10"0,0 0-2 15,0 0-13-15,0 0 6 16,0 0 6-16,0 0 2 16,0 0 1-16,0 0 2 15,0 0 9-15,0 0 7 16,0 0-11-16,0 0-7 16,0 0 0-16,0 0 0 15,0 0-1-15,0 0 1 0,0 0-3 16,0 0 3-1,0 0 1-15,0 0-1 0,0 0 0 16,0 0 0-16,0 0 0 16,8 0 0-16,4 0 0 15,5 0 0-15,2 0 0 16,1 0 0 0,-1 0-1-16,2 1 2 0,1 2-1 15,-4-2 0-15,4-1 0 16,3 0 3-16,4 0 0 15,4 5-3-15,5-2 3 0,4 7-2 16,5 1 0 0,-3 0-1-16,-1 1 1 0,-1-1-1 15,-6-3 2 1,-3-2-2-16,0-2 0 0,-6-4 4 16,-2 0 3-16,0 0-3 15,-3 0 0-15,-2 0-1 16,-2 0-2-16,-3 0 1 15,1 0-2-15,-3 0 1 16,1 0 1-16,-3 0-2 0,-3 4 0 16,2 1 2-1,-4 1 0-15,-4-2-1 0,1-2-1 16,-1-2 0 0,-2 0 0-16,2 0 0 0,-2 0 0 15,0 0 0-15,0 0 0 16,2 3 0-1,0-3 0-15,3 0 0 0,0 2 0 16,1-2-1 0,3 0-5-16,0 0-24 0</inkml:trace>
  <inkml:trace contextRef="#ctx0" brushRef="#br0" timeOffset="8999.84">8778 7872 30 0,'0'0'13'0,"0"0"-8"0,0 0 6 16,0 0-11 0,0 0-3-16,0 0 2 0,-6 0 1 15,12 2 0 1,1 1 1-16,2 1 0 16,4 0-1-16,0 4 9 0,5-1 4 15,5 1-11-15,4 1 2 16,2-1-3-16,-1-2 1 15,6-1-2 1,-6 2 0-16,1-3 0 16,-2-1 0-16,-4 1 1 15,-3 0-1-15,-7-1 0 16,-2 1 2-16,-2-1-2 16,-2 1 1-16,-1 3 0 0,-1 2 3 15,-3 0-2-15,-2-1 2 16,0 2-3-16,0-1 2 15,0-2 2-15,-7-2-1 16,-4 2 9-16,0-1 3 16,0 2-11-16,0 0-1 15,1 2-2-15,4-3-1 16,0 4-1-16,-1-1-5 0,5 2 0 16,2-1-24-16,-2 2-52 15</inkml:trace>
  <inkml:trace contextRef="#ctx0" brushRef="#br0" timeOffset="9934.87">7999 8466 18 0,'0'0'30'15,"0"0"-12"-15,0 0-17 16,0 0 2-16,0 0-3 0,0 0 2 16,26-9-2-16,-4 9 4 15,3 0 0-15,4 0 4 16,2 0 1-16,0 9-9 15,2-5 4-15,1 2-1 16,-3-6-2 0,0 0-1-16,0 0 1 0,-2 0 1 15,2 0 3-15,-1 0-4 16,-4 0 2-16,-1 0-2 16,-8 0-1-16,-3 0 0 15,-5 0-5-15,-5 0 4 16,-2 0 1-16,1 0-1 15,-3 0 1-15,3 0 0 16,-3 0-3-16,4 0-30 16,0 0-18-16</inkml:trace>
  <inkml:trace contextRef="#ctx0" brushRef="#br0" timeOffset="10739.67">8357 8260 41 0,'0'0'25'16,"0"0"-18"-16,0 0 11 16,0 0-17-16,0 0 1 0,0 0-2 15,-11 0-2 1,11 0 2-16,0 0 0 0,0 0 1 15,0 0-1-15,0 0 0 16,0 0 0-16,0 3 0 16,0 3 1-16,11 4-1 15,5 3 0-15,4 1 0 16,2 2 1 0,2 2 1-16,3-4-2 0,-2-2 0 15,0-2 2-15,-6-4-2 0,4 2 0 16,-1-2 0-1,-2-2 0-15,0 3 0 0,0 2 0 16,-2-3 0 0,-2 2 0-16,-3-2 0 0,-5-2 0 15,0 0 0 1,-6-2 0-16,2 2 0 0,-2-3 0 16,3 2 0-16,-3-1 1 15,0-1-1-15,2 2 0 16,-2 0 0-16,4 2 1 15,-4-1-1-15,0 0 3 16,-2-4-1-16,0 0-2 0,0 2 26 16,0 0-9-1,0 0-6-15,-7 2-6 16,-2-2-5-16,-2-2 4 16,-3 2 2-16,4 1-5 0,-3-3 0 15,-1 1 1-15,1 2-2 16,1-1 1-16,3-1 0 15,3 3-1-15,4-2 0 16,0-2 0 0,2 1 0-16,0 2-1 15,0-1-4-15,0 0-2 0,0 2-7 16,0 0-11 0,8 0-9-16,-1 2-43 0</inkml:trace>
  <inkml:trace contextRef="#ctx0" brushRef="#br0" timeOffset="16619.5">14803 6866 4 0,'0'0'10'0,"0"0"7"16,24-128 2-1,-15 89-16-15,7 3 16 16,2 4-5-16,9 6-12 0,10 10-2 16,7 13-31-16</inkml:trace>
  <inkml:trace contextRef="#ctx0" brushRef="#br0" timeOffset="23240.97">16873 6961 55 0,'0'0'5'15,"0"0"5"-15,0 0-1 0,0 0-6 16,0 0-3 0,0 0 0-16,0 0 0 0,-36-29 3 15,27 19-3 1,0 1 16-16,0 2-4 16,3 4 7-16,1 0-10 0,3-1-7 15,2 4 2 1,0 0-3-16,0 0 0 0,0 0-1 15,0 0 1-15,0 0 9 16,0 0 4-16,0 0-8 16,0 0-3-16,0 0-3 15,0 0 0-15,0 0 0 16,0 0-1 0,5 7 1-16,6 0 0 0,4 0 0 15,1 4 0-15,-3-1 0 0,5 0 1 16,0 2-2-1,2 2 2-15,4-2 0 0,1 5-1 16,0-6-2 0,-2 3 2-16,4 0 1 0,-4-2 0 15,2 0-2 1,-4-1 2-16,2-2-1 0,1-1 0 16,1 2-1-16,4-1 1 0,2 0 0 15,5 5 1 1,1 0-2-16,1 3 2 15,5 1 1-15,-3 0-2 16,-5-3-3-16,-3 2 3 16,-8-8 0-16,-1 0 0 15,-2-1-1-15,0-4 2 16,-1 2-1-16,0-2 0 16,0 2-1-16,-2-2 1 15,-3-3 0-15,-1 1 1 16,-3-2-2-16,2 0 1 15,1 0 0-15,3 0 0 16,1 0-1-16,5 0 1 16,-4 0 1-16,2 0-1 0,-1 0 0 15,-5 0 0-15,1 0 0 16,2 0 0-16,-2 0-2 16,-1-5 2-16,3 1 2 15,-1-4-2-15,2 2 0 16,-1-4 1-16,-1-1 0 15,-1-2 8-15,1-3-9 16,-1-5 3-16,0-1-3 16,0 0 4-16,-3 3 2 15,3 1-4-15,-3 2 2 0,-3-1-3 16,0 1-1 0,-1 2 1-16,-1 0 3 0,2-4-4 15,-2 0 6-15,1-8-5 16,3-2 5-16,-4 2 1 15,3-8-6-15,1 7 1 16,-6-4 2-16,3 3-3 16,-5 3 0-16,-1 2-1 15,-3 2 5-15,0 3 3 16,0 0-2-16,0-2 1 0,0 0 2 16,0-6-9-16,-5-2 0 15,-1 0 3-15,1 2-2 16,-1 2-1-16,1 4-1 15,0 2 1-15,-3 1 4 16,1 3-2 0,-2 2 4-16,-2 1-4 15,2-3 11-15,1 0-10 0,-4 0-3 16,1-3 0-16,2 1 2 16,-7 1-2-16,3-2 0 15,-3 3 0-15,-1-2-1 0,-1 2 1 16,-5 0 0-1,4-2 1-15,-6 2 2 0,1 0-2 16,1 1-2 0,-2 2 2-16,6-1 1 0,-2 2-2 15,-1 0 0 1,-2 0 0-16,-7-2 0 0,0 0 0 16,-4-1 0-16,0 5 0 15,2 6 0-15,1-3 0 16,3 5-2-16,3 0 2 15,0 0 0-15,-1-2-1 16,0 2 1-16,0-2 0 0,0 2 0 16,-2 0 0-1,2 0-4-15,-2 0 3 16,-2 0 0-16,-2 0-3 16,2 6 3-16,-1 4-1 15,6 0 1-15,0-2 1 0,-1 2-5 16,4-4 5-16,1 0 0 15,4 2 0 1,-2 0 0-16,2 2 0 16,3-2 1-16,-1 0-1 15,5 0-3-15,0-3 3 0,-1 4-1 16,2 1-2-16,-1 2 0 16,-3 0-2-16,3 0 4 15,-1 0 1-15,6-4-5 16,-1 0 5-16,1 1 0 15,-1-1 0-15,0 1 0 16,0-2 0-16,1-4 0 16,2-1 0-16,2 2-3 15,-3 1 3-15,-4-2 1 16,2 6 0-16,-4-2-2 16,0 3 2-16,0 2-1 0,0 3 0 15,-1-2-3-15,4-1 3 16,1 1 0-16,-2-4 0 15,2 4 0-15,-2-3 0 16,1 0 1-16,-2 2-1 16,6-3-4-16,2 2 4 15,0-1 0-15,2 2 0 16,0 4 0-16,0 2 0 0,0 1 0 16,0-2 0-16,0-3-3 15,2-1 3-15,4-2 1 16,2 1-1-16,-4 3 0 15,2 3 0-15,1 0 1 16,-1 2-1-16,-1-3-2 16,0-4 2-1,-1-2 0-15,1 1 1 0,1 1-2 16,1-1 2-16,2 1 0 16,0 3-1-16,-3-3-4 15,3 1 4-15,0-3 2 0,-2-5-2 16,-1 3 0-1,-1-5 0-15,-1 2 1 0,1 0-1 16,0-1-4 0,1 1 4-16,5-2 0 0,-1 3-1 15,2-1 1 1,7 2-3-16,-2-2-2 0,6 2-41 16,-5-2-55-16</inkml:trace>
  <inkml:trace contextRef="#ctx0" brushRef="#br0" timeOffset="30039.85">22913 5386 247 0,'0'0'2'15,"0"0"6"1,0 0-5-16,0 0-3 15,0 0-2-15,0 0 1 16,0 0-1-16,0 0 2 0,-44-64 0 16,36 59 5-1,0-1 3-15,-1 2 13 0,0 3-7 16,0-1 11-16,5 2 0 16,-1 0-19-16,3 3-1 15,-2 34-4-15,-1 22-1 16,2 20 0-16,1 13 0 15,2 1 1-15,-2-1-1 16,-2-2-3-16,-1-3 3 16,-3 2 3-16,-2-8-3 15,2-7 0-15,1-7 0 16,-2-10 2-16,0-2-2 0,0-5-2 16,3-9 2-16,4-2 0 15,-1-5-6-15,1-4-23 16,2-2-27-16,0 0-4 15,0-12-47-15</inkml:trace>
  <inkml:trace contextRef="#ctx0" brushRef="#br0" timeOffset="30389.82">22412 6173 242 0,'0'0'3'0,"0"0"-2"0,0 0-1 15,0 0-5 1,0 0 3-16,0 0 0 0,104 31 2 16,-59-19 0-16,-1-4 0 0,1 0 0 15,2-2 0 1,-3 0 2-16,-1 0-2 0,-5 3 1 15,-7-4-1 1,-7 1 2-16,-1 0 0 0,-4 0-2 16,0 0 0-1,-2 0 0-15,-1 0 0 0,-3-2-12 16,3-2-22 0,-3-2-8-16,3 0 18 0,-1 0-9 15,-3-3-66-15</inkml:trace>
  <inkml:trace contextRef="#ctx0" brushRef="#br0" timeOffset="30819.5">23125 5360 237 0,'0'0'16'16,"0"0"-16"-16,33 154 0 15,-20-59 1-15,1 5 0 16,-5-4-2-16,-3-8 2 16,2-3 1-16,-6-7 0 15,-2-2-1-15,0-5 13 16,2-4 5-16,2-1-15 16,-2-5-1-16,-2-4-2 15,0-8 3-15,0-13-4 0,0-12-2 16,0-8 2-16,0-4 3 15,0-6-3-15,0-2-5 16,7-2-36-16,9-2-25 16,-5 0-39-16</inkml:trace>
  <inkml:trace contextRef="#ctx0" brushRef="#br0" timeOffset="31469.64">23702 6100 211 0,'0'0'17'0,"0"0"-17"16,0 0 0-1,0 0-7-15,0 0 1 0,-89 106 6 16,77-70 0 0,6 0 1-16,-1 0-1 0,5-3 2 15,2 1 7-15,0 3-2 16,0-1-7-16,11 1 0 15,7-3 0-15,-1-8 3 0,4 1-3 16,-1-6-2 0,-1-1 2-16,4 0 0 0,0-4 0 15,-2-2 0 1,0-4 0-16,-1-4 2 16,-3 0-2-16,-1-6-4 15,-5 0 4-15,1 0-5 16,-6 0-4-16,-1 0 9 0,-3 0 1 15,0 0 7 1,0-10-3-16,-2-8-4 0,0-4 3 16,0-8 2-16,-6-2-6 15,-10-2 1-15,-6 2-1 16,-5-2 8-16,-4 2-3 16,-5-1-5-16,3 5 6 15,0 5 9-15,4 7-10 0,6-1-5 16,5 7 1-1,1 4-4-15,1 2 3 0,5 4-3 16,-1 0-2 0,8 0 5-16,-3 0-29 0,7 4-15 15,0 14-7 1,0 4-6-16</inkml:trace>
  <inkml:trace contextRef="#ctx0" brushRef="#br0" timeOffset="50493.18">17583 6713 108 0,'0'0'3'0,"0"0"-3"16,0 0-81-16,0 0 51 0</inkml:trace>
  <inkml:trace contextRef="#ctx0" brushRef="#br0" timeOffset="52022.83">17583 6713 56 0,'-6'6'32'0,"6"-6"-14"0,0 0-11 16,0 0-6-1,0 0-2-15,0 0 4 0,0 0 1 16,0 0 1-16,0 0-5 16,0 0 3-1,0 0-1-15,0 0 0 16,0 0-4-16,-2 0 4 0,0 0-2 15,0 0 0-15,-2 0-3 16,4 0 3-16,-2 0 0 16,2 0-1-16,0 0-4 15,0 0-4-15,0 0 8 16,0 0-1-16,0 0-9 16,-2 0 11-16,2 0 1 15,-2 0 1-15,0 0 3 16,2 0-2-16,-2 0 6 0,2 0-7 15,0 0-1-15,0 0-1 16,0-3 2-16,0-2-1 16,-3-1-2-16,3 0 0 15,-2-2 1-15,2 2 0 16,0-1-1-16,0-2 1 16,0-3 6-16,0 2-3 15,-2-3 0-15,2-2-1 16,-2 1 8-16,0-2-10 15,0 0 2-15,0 0-2 0,-2-2 2 16,0 2 1 0,0-2-6-16,-5 2 6 0,0-1-2 15,-2 2 0 1,-2-3 0-16,-1 1 12 0,-1 2 1 16,-1 0-11-16,3 1 11 15,-3 3-14-15,1-3 13 16,-4 2-13-16,2-2 5 15,1 1-5-15,-1 2 3 16,-2 0 0-16,4 1-3 16,-1 2 1-16,1 0 11 15,3 1-10-15,2-2-2 0,-1 3 0 16,1-2 1 0,2 4 2-16,-1-4-6 0,-1 1 6 15,0 1-2 1,-3 1-1-16,-1-1-5 0,-1 2 5 15,1 0-1-15,-1 0 1 16,1 0-4-16,1-2 8 16,-3 4-3-16,3-1-1 15,4 2-7-15,-1 1 7 16,4 0 1-16,4 0 0 16,-2 0-1-16,-1 0 4 0,3 0-3 15,-2 0-1 1,1 0-6-16,0 0 6 0,1 0-1 15,-2 4 1 1,-2 2-1-16,-1 0 2 0,0 2-1 16,-2 0 0-1,2-1-5-15,3-1 5 0,-2 1 3 16,4-3-2 0,-4-2-2-16,4 4 2 0,0-4 0 15,0 2-1-15,0-2-4 0,-3 2 4 16,3 2 0-1,0 1 0-15,2 0 0 0,0-1-4 16,0-2 3 0,0 0-3-16,0 2-4 15,-2-2 8-15,2 1 0 16,0-2 1-16,0 3-2 0,0 2 2 16,0-2-1-1,0 4 0-15,0-4-4 0,0 0 4 16,0-1 2-16,0-4-1 15,0 4-2 1,2-2 2-16,-2 1 0 16,4 3-1-16,-2 0-4 0,5 8 4 15,-1 3 2-15,4-3-1 16,-4 5-2-16,3-1 2 16,-2-3 0-16,2-1-1 15,-2 0-4-15,-1-5 4 16,-2 1 2-16,2-3-1 15,-2 3-2-15,0-5 2 16,1 0 0-16,-1 2-1 16,2-2-4-16,2 6 4 0,1 0 3 15,3 0-3 1,2 2 0-16,-1-3 0 0,3 2 1 16,-3-1-1-16,0-2-4 15,-3-1 4-15,-6-3 2 16,1-5-1-16,-3 0-2 15,0-1 2-15,2 5 0 16,4-1-1-16,-4 0-4 16,5 0 4-16,-1 0 2 15,4 0-2-15,-1-2 0 0,-3 1 0 16,2-3 0 0,-4 0 0-16,1 1-8 0,-3-1 8 15,-2 2 3-15,3-2-2 16,-3 3-2-1,1-2 2-15,1 1 3 0,3-2-4 16,-3 3-4-16,3-3 4 16,-1 0 1-16,4 0-1 15,-2 0-1-15,3 0-8 16,-1 0 7-16,-2 0-8 16,1 0-7-16,3 0 14 0,1 0-2 15,1 0-43 1</inkml:trace>
  <inkml:trace contextRef="#ctx0" brushRef="#br0" timeOffset="57989.32">16055 6413 3 0,'0'0'17'16,"0"0"-12"-1,0 0-5-15,0 0-7 0,0 0 3 16,0 0 4-16,0 0 0 0,-32 0 0 15,28 0 17 1,2-4 13-16,-4-2-10 0,1-3-2 16,3 6-1-1,0-2-15-15,2 4-1 0,0-2-1 16,0 2 4 0,0-3-4-16,-2 1 0 0,-1 1 0 15,-2-2 14-15,1 0-9 16,0-4 0-16,-3-1-1 15,3-2 24-15,-4 2-23 16,4-2-5 0,-2 4 3-16,-1 1 0 0,1 1-1 15,-6 1-4-15,-1 2 4 16,-5 2-5-16,-4-1 3 16,-5 1 0-16,-2 0 3 0,0 0 1 15,2 6-4 1,3 6 0-16,3 1 3 0,4 3 1 15,-1 0-4 1,3 0-1-16,1-1 1 16,1-2 4-16,2-1-3 15,-1 0-2-15,4 2 2 16,-1 3 0-16,-3 7-1 16,4 0-6-16,3 3 6 0,-1 2 6 15,1 3-6-15,0 2-1 16,1 2 1-16,2-2 2 15,2-8-2-15,0-3-2 16,0-9 2-16,6 2 0 16,10 0-1-16,4 2-3 15,0 1 8-15,5 2-1 16,4-4-3-16,0 0-2 16,2-3 2-16,0-4 4 15,0-4-4-15,1 1-2 0,1-2 2 16,2-4 3-16,-1-1-3 15,-1 0-5-15,-4-6 1 16,-6-8-5-16,-5-1 9 16,-5-4 4-16,-5-4-3 15,-3-6 9-15,0-3-5 16,-5-1 1-16,0-2 9 16,0 4-3-16,0 2-8 15,0 1-3-15,-10 2 2 16,0 1 0-16,-4 0-3 15,-1 0-1-15,-1 2 1 0,1 4 2 16,2 5-2 0,1 5 0-16,1 3-1 0,-1 6-2 15,1 0-14 1,-1 0-28-16,2 4-34 0,-1 3-18 16</inkml:trace>
  <inkml:trace contextRef="#ctx0" brushRef="#br0" timeOffset="61959.31">23940 5474 462 0,'0'0'28'0,"0"0"-15"0,0 0 6 16,0 0-19-16,0 0-12 15,0 0 12 1,0 0-6-16,-73-21 3 16,73 21-6-16,-3 0-26 0,3 0-18 15,0 11-41-15,0 1-23 16</inkml:trace>
  <inkml:trace contextRef="#ctx0" brushRef="#br0" timeOffset="62359.53">24183 6485 507 0,'0'0'0'0,"0"0"-9"0,0 0-159 16,0 0-54-16</inkml:trace>
  <inkml:trace contextRef="#ctx0" brushRef="#br0" timeOffset="65189.47">23973 6472 31 0,'0'0'47'0,"0"0"-25"15,0 0-14-15,0 0 2 16,0 0 4-16,0 0 9 16,0 0 10-16,-31-80-19 15,29 73 3-15,0 0 2 16,2 1-12 0,0 2-6-16,-3 0 1 0,1 0 3 15,0-2-5-15,2 2-4 16,0 2 4-16,0-2 5 15,0 2-2-15,0 2-5 16,-2 0 4-16,2 0 2 16,0 0-4-16,0 0-7 15,0-1 7-15,0-4-1 16,13 3 2-16,1-2-2 16,-1 2 2-16,1 1 2 15,-4-2-3-15,1 3-6 0,-1 0 6 16,1 0 0-16,-1 0-3 15,0 0 1-15</inkml:trace>
  <inkml:trace contextRef="#ctx0" brushRef="#br0" timeOffset="65759.44">24004 6454 152 0,'-15'7'0'16,"-1"0"0"-16,1 0-1 0,-1-3-2 15,3-2-4 1,-5 2 7-16,3-3 0 16,1-1-55-16,3 0 55 0,4 0 6 15,3 0-6 1,2 0 2-16,2 0 1 0,0 0-6 15,0 5 3-15,0-2-6 16,0 1 6-16,2-1 1 16,-2-1-1-16,0 2 0 15,0-2 0-15,0 2 4 16,0 0-4-16,0-2-5 16,2-2-1-16,0 0 0 15,1 0-16-15,-3 0 15 0,0 0 7 16,0 0 12-1,0 0-1-15,0 0-7 0,0 0 2 16,0 0-6 0,0 0-4-16,4 0-4 0,0 0 8 15,3 0 1 1,0 0-1-16,0 0-3 0,3 0 3 16,2 0 0-16,1 0-5 15,0 0-15-15,3 0-5 16</inkml:trace>
  <inkml:trace contextRef="#ctx0" brushRef="#br0" timeOffset="72219.64">25315 5464 29 0,'0'0'31'0,"0"0"0"0,0 0-19 31,0 0-7-31,0 0 4 16,0 0-9-16,0 0 0 0,-25 0 1 15,25 0 0-15,0 0-1 16,0 0 1-16,0 0 1 16,-2 0 8-16,-5 0-3 15,3-4 4-15,0 0 0 16,-1 1 14-16,-2-2-12 15,3 3-12-15,-1 2 14 16,1 0-2-16,2 0-12 0,2 0 4 16,0 0-5-16,0 0 0 15,0 0 0 1,-2 0-9-16,-2 18 9 0,-8 21 7 16,-5 17-2-16,-13 26-2 15,-3 18 5-15,-5 12 3 16,-2-4-9-16,4-13-1 0,5-21 8 15,6-18-3 1,3-8-6-16,7-6 2 16,-4-4-1-16,6-5 5 15,0-10-5-15,4-4 1 0,5-10 1 16,1-3 4 0,3-3-7-16,0-3 0 0,0 0 1 15,0 0 0-15,0 0-1 16,0 0-6-16,0 0 6 15,0 0 0-15,0 0 2 16,0 0-4-16,0 0 2 16,0 0-2-16,0 0-16 15,0 0-54-15,0 6 11 16,0-2-7-16</inkml:trace>
  <inkml:trace contextRef="#ctx0" brushRef="#br0" timeOffset="72894.74">24918 5578 33 0,'0'0'33'0,"0"0"0"15,0 0-10 1,0 0-10-1,0 0-13-15,0 0-2 0,-17-1 2 16,21 16 0 0,16 7 8-16,9 5 3 0,2 3 3 15,6 2 0-15,0 1-10 16,-2 2 2-16,1 1 0 16,-3-1 6-16,1 1-7 15,-3-3-3-15,-2-1 5 16,-5-2 3-16,-1-6-7 0,-6-1 1 15,-1-8-3 1,-7-7 4-16,-5-4-5 0,-2-1 0 16,-2-3 0-16,0 0 6 15,0 0-5 1,0 0-1-16,0 0 2 0,0 0 1 16,0 2-3-16,3 3-4 15,1 4 4-15,3 0 2 16,0-2 0-16,-7-3-4 15,2 0 4-15,-2-4 0 16,0 0-2-16,0 0-1 0,0 0 1 16,0 0 2-1,0 0-1-15,0 0 0 0,2 0-1 16,-2 0 7 0,0 0-7-16,0 0 2 0,0 0-2 15,0 0 0-15,0 0-12 16,0-8-61-16</inkml:trace>
  <inkml:trace contextRef="#ctx0" brushRef="#br0" timeOffset="75279.64">5624 8172 0 0,'0'0'0'0,"0"0"0"15</inkml:trace>
  <inkml:trace contextRef="#ctx0" brushRef="#br0" timeOffset="75379.62">5624 8172 9 0,'-6'-3'19'0,"6"3"-10"16,0 0-9-16,0 0-1 15,0 0-7-15,8 0-10 16</inkml:trace>
  <inkml:trace contextRef="#ctx0" brushRef="#br0" timeOffset="76589.38">5657 8186 53 0,'0'0'27'0,"0"0"-13"0,0 0-8 16,0 0 4-16,0 0 0 15,0 0-1-15,0 0 1 16,-2 0 3-16,0 0 1 15,-2-1 1-15,4-1-8 16,0 2 5-16,0 0 2 16,0 0-13-16,0 0-1 15,0-2 0-15,0 2-2 0,0-2 1 16,0-1 0 0,0 2 1-16,0 0 0 15,6-1 0-15,0-1 0 0,5-3 0 16,9 4 0-16,5-2 0 15,8 4-2-15,7 0 2 16,14 0 0 0,-1 0-1-16,3 0 1 0,-3 0-1 15,-5 0 2 1,-6-2-2-16,-3 2 2 0,2 0-1 16,-7 0 0-16,3 0-1 15,1 0 1-15,-3 0 1 16,-1 0-1-16,-5 0 0 0,-7 0 0 15,-9 0 0 1,-5 0 0-16,-4 0 0 0,-2 0 0 16,2 0 0-1,5 0 0-15,1 0 0 0,0 0-1 16,-1 0 1 0,-2 0 0-16,-2 0 0 0,-3 0 0 15,-2 0 1-15,0 0 2 16,0 0 1-16,0-4 10 15,0-8 8-15,0-8-14 0,-4 0-6 16,-4-3 3 0,4 0 2-16,0-1-2 0,1-4-5 15,1-1 3 1,2 1-3-16,-2-2 0 0,2 2 0 16,-2-4 0-16,2 5 3 15,-2 3-3 1,0 3 0-16,-2 7 0 0,4 3 0 15,-2 7 0-15,0-5 1 16,0 3-1-16,0 2 1 16,0 0-1-1,0 2 1-15,-1 2 0 0,1 0 4 16,2 0 2 0,-2 0-7-16,2-2 6 0,-2 0-3 15,-2 0 0-15,1 0-3 0,-4-5 1 16,-2 4-1-1,1-1 0-15,-4-2 1 0,1 2-1 16,0-2 1 0,0 0-1-16,-2 0 0 0,-3-2 1 15,1-1-1 1,-6 2 0-16,0-3 3 16,-2-2-3-16,-4 2 1 15,0 1 0-15,-2 3-2 16,0 3 0-16,4 1 1 15,4 2 0-15,1 0 0 0,1 0 0 16,4 0 3-16,-5-2-2 16,0-2-1-16,-4-4 4 15,-5 2-4-15,0-1 0 16,-3 4 3-16,3 0-3 16,9 3 0-16,7 0 0 15,4 0 0-15,2 0-3 16,3 0 3-16,2 0 0 15,-3 0-5-15,3 0 5 0,-2 0 1 16,-3 0 0-16,-2-2-1 16,-2 1 0-16,4-2 0 15,-4 1 0-15,4 1 4 16,-1-2-4-16,1 2 2 16,2-2-2-16,0 3 0 15,3 0 0-15,0 0 0 16,2 0 0-16,0 0-7 15,0 0-7-15,0 0-13 16,0 0 4-16,0 0 8 16,2 0-5-16,17 0-4 15,7 7-13-15,1 0-39 0</inkml:trace>
  <inkml:trace contextRef="#ctx0" brushRef="#br0" timeOffset="79099.73">26021 6067 24 0,'0'0'42'0,"0"0"-9"16,0 0-4-16,0 0 1 15,0 0-4-15,0 0 9 16,0 0 15-16,-45-7-12 0,43 7-22 16,2 0-9-1,-2 0-7-15,2 0-3 16,0 7-7-16,-2 16 7 0,-7 13 3 15,-7 10 0-15,-6 8-1 16,-7 6 0-16,-2 2 1 16,-2-1-21-16,6-7 12 15,11-12-18-15,16-18-21 16,9-19-27-16,36-11-31 0</inkml:trace>
  <inkml:trace contextRef="#ctx0" brushRef="#br0" timeOffset="79671.62">26411 5238 188 0,'0'0'6'0,"0"0"-5"16,0 0-1-1,0 0-3-15,0 0 3 0,0 0-3 16,63 76 3 0,-42-18 7-16,8 6 4 0,0-2-9 15,0-6-2-15,0-10 3 16,-4-11-2-1,0-11 0-15,-8-8-1 0,-1-5 1 16,-1-2-1-16,-1-6 0 16,-1-3 0-16,3 0 0 15,-3-7 0-15,3-21 1 16,2-12 3 0,-2-6-4-16,-3 1 5 0,-5 13-5 15,0 14 1-15,-2 14-2 16,5 4 1-16,9 8-9 0,5 28 7 15,4 23 2 1,4 24 6-16,-4 18-2 16,-7 13-1-16,-10 4-3 15,-12-6 6-15,0-15-6 16,-27-11 4-16,-6-11 1 16,-3-11 10-16,0-10-4 15,7-11-8-15,9-14-1 16,12-11-2-16,4-8-1 0,4-4-14 15,4-6-67-15,15 0-36 16</inkml:trace>
  <inkml:trace contextRef="#ctx0" brushRef="#br0" timeOffset="80655.61">27948 5604 103 0,'0'0'8'0,"0"0"-8"16,0 0-1 0,0 0-6-1,0 0 7-15,0 0 9 0,-13 0 5 16,13 0 2-16,0 0 2 16,0 0-8-16,13-7 0 15,9-6-7-15,14-3 1 16,13-5-4-16,14-8 2 15,17 1-1-15,14-1 20 16,6 4-5-16,4 3 1 16,-3 2-12-16,-13-2 6 0,-7 2-5 15,-10-4-6-15,-9 2 2 16,-1 4 1-16,-8 3-2 16,-3 6-2-16,-15 1-2 15,-12 4-10-15,-17 4-53 16,-6 0-34-16,-14 5 11 15</inkml:trace>
  <inkml:trace contextRef="#ctx0" brushRef="#br0" timeOffset="82169.34">28089 5454 63 0,'0'0'9'16,"0"0"11"-16,0 0 1 15,0 0 5-15,0 0-4 16,0 0-2-16,-87 0-2 16,87-6-1-16,0-14-13 15,0-16 0-15,11-10-2 16,11-8 3-16,3 1-4 16,-5 16-1-16,-5 14 0 15,-8 13 3-15,-4 8-3 0,-3 2 0 16,0 0-8-16,0 36 1 15,-25 25 7-15,-4 17 8 16,-2 2-3-16,6-18-1 16,14-22-4-16,11-20-4 15,0-11 2-15,0-3 0 16,5-5 1-16,17-1-5 16,12 0 6-16,8-26 11 0,7-5-11 15,-1-6 2 1,0 5-2-16,-6 7 4 0,-7 0-4 15,-6 8-11-15,-4 9-3 16,-10 1 8-16,-8 7-6 16,-2 0 0-16,-3 12-20 15,-2 28 19-15,0 20 12 16,0 12 1-16,-2 6 5 16,-3-7 0-16,5-20-5 15,0-14 0-15,0-19-1 16,13-12 1-16,3-6 0 15,4-2 0-15,5-30 8 16,6-18 7-16,2-10-10 0,5-11-1 16,-2-2-4-1,-2 2 4-15,-9 13-4 0,-4 16 0 16,-9 18 0 0,-2 14 0-16,3 6-2 0,6 4 0 15,5 0 2 1,3 10 0-16,-3 6 0 0,3-4 1 15,-3-2-1-15,-3-4 2 16,-6-4-1-16,-3 3-2 16,-4 0 2-16,-1 1 2 15,1 4-3-15,2-2-5 16,1 0 5-16,-3-3 1 16,-1-5-1-16,3 0 0 0,-4 0 0 15,9-23 5-15,5-19-5 16,5-11 2-16,-2 3-2 15,-6 10 3-15,-5 12-3 16,-4 10 0-16,3 10 0 16,-1 2 0-1,-2 6 0-15,-1 0-9 0,-1 1-1 16,1 24 6-16,2 7 1 0,-4 9 3 16,1 1 0-1,-1-1 8-15,-1 2-8 0,5-5-1 16,4 0-4-1,6-4-25-15,5-12-84 0</inkml:trace>
  <inkml:trace contextRef="#ctx0" brushRef="#br0" timeOffset="85039.61">30052 5664 0 0,'0'0'16'16,"0"0"-7"-16,0 0 0 15,0 0 0-15,0 0-2 16,0 0 6-16,-18-23-2 16,13 17 6-1,-3-1 5-15,1 2-9 0,-5-1-4 16,4-1 3-16,-1 0-2 16,2 2-2-16,-2 4-5 15,1-1 9-15,-1-2-8 0,-3-3 1 16,1 4 9-1,-5-4 2-15,1 3-14 16,-1 0 5-16,1-1 2 16,1 3 2-16,3-1-5 0,0 3-6 15,-2 0 0 1,-10 3 0-16,-8 26 0 0,-11 10-1 16,0 2 2-16,1 4 4 0,6-3-5 15,10-5-1 1,5 2 1-16,9-5 0 0,4 2 0 15,1 4-1 1,6 0 1-16,0 1-3 0,0-6 3 16,0-6-6-1,16-9 2-15,-1-7 4 0,-2-2 0 16,-1-7-2 0,-2 0 4-16,-3-2-1 15,3 0-1-15,-4-2-6 0,5 0 5 16,5 0-3-1,5-4 8-15,8-24-4 0,8-10 8 16,3-12 1-16,0-15-4 16,-3-11-4-16,0-7 4 15,-2-4 3-15,-4 7-8 16,-9 9 3-16,-6 11-2 16,-3 10 6-16,-6 9-7 0,-2-1-1 15,-1 11 1 1,-4 5 2-16,0 9 1 15,0 8-6-15,0 4 3 16,0 2 0-16,0 0 0 16,0 0 0-16,0 0 2 15,0 2 1-15,0-1-3 16,0-1 0-16,0 2 0 16,0-2 2-16,0 3-2 15,0 0-2-15,0 0 2 16,0 0 2-16,0 0-2 0,0 0 0 15,0 0-2-15,0 0 2 16,0-1 0-16,0 1-2 16,0 0 2-16,0 0 3 15,0 0-3-15,0 0 0 16,0 0 0-16,0 0 0 16,0 0 0-16,0 0-10 15,0 0 7-15,0 0 2 0,0 0 1 16,0 0-3-1,0 0 6-15,0 0-3 16,0 0 0-16,0 0-1 0,0 0 1 16,0 0 2-1,0 0-2-15,0 0 0 0,0 0 0 16,0 0 1 0,0 0-1-16,0 0-6 0,0 0 6 15,0 0 0-15,0 0 0 16,0 0 0-16,0 0 0 15,0 0 1-15,0 0-1 0,0 0-2 16,0 0 2 0,0 0 2-16,0 0 0 15,0 0-4-15,0 0 4 16,0 0 0-16,0 0-2 0,0 0-1 16,0 0 1-16,0 0 1 15,0 0 0-15,0 0-2 16,0 0 2-16,0 0 0 15,0 0-1-15,0 0-6 16,0 0 4-16,0 0-2 16,0 0-1-16,0 0 0 15,-4 8 7-15,-8 20-2 16,-3 16 0-16,-14 18-1 16,-9 18 1-16,-18 19 2 15,-10 10 2-15,-3-3-8 0,11-17 9 16,19-31-4-16,20-30-1 15,14-17-1 1,5-11 1-16,0 0 4 0,0 0-3 16,0 0-2-16,0 0-3 15,0 0 1 1,22-37 1-16,36-29 2 0,23-28 10 16,12-10-5-16,-4 9-3 0,-24 24-4 15,-21 30 4 1,-24 24 1-16,-13 10-3 0,-7 7-5 15,0 15-10 1,-38 46 15-16,-24 31 11 0,-25 29-6 16,-11 11-4-1,7-11 4-15,17-31-5 0,25-34 2 16,24-29-2-16,19-18 3 16,6-9-3-16,0 0-2 15,0-6 2-15,22-36 14 0,27-24 4 16,17-20-17-1,6-5 1-15,-11 15 3 0,-17 24-4 16,-17 22-2 0,-17 20 2-16,-4 10-6 15,-6 2-3-15,0 38-27 16,-19 28 35-16,-14 22 0 16,-2 2 4-16,14-17-4 15,19-27-7-15,2-21-21 16,38-19-9-16,18-8 2 15,12-5-22-15,11-40-3 0</inkml:trace>
  <inkml:trace contextRef="#ctx0" brushRef="#br0" timeOffset="85355.18">30600 5584 116 0,'0'0'16'15,"0"0"2"-15,0 0-7 16,0 0-3-16,0 0-3 0,-96 107 10 16,80-63 10-16,8-1 0 15,8-4-16-15,0 3-9 16,0 2 7-16,4-4-2 15,9-4-3-15,3 1-3 16,-1-6 6-16,8 1 1 0,1-5-6 16,12-7-1-1,8-8-16-15,3-12-57 0,-9-34-95 16</inkml:trace>
  <inkml:trace contextRef="#ctx0" brushRef="#br0" timeOffset="85509.6">30435 5021 324 0,'0'0'7'16,"0"0"-1"-16,0 0-6 16,0 0-60-16,0 0-5 0,0 0-5 15,64-4-37 1</inkml:trace>
  <inkml:trace contextRef="#ctx0" brushRef="#br0" timeOffset="85777.08">31210 5544 101 0,'0'0'0'16,"0"0"-101"-1</inkml:trace>
  <inkml:trace contextRef="#ctx0" brushRef="#br0" timeOffset="87239.62">31083 5641 160 0,'0'0'32'0,"0"0"9"0,0 0 1 16,0 0-9 0,0 0-28-16,0 0-5 0,-35 1-3 15,30 48 2-15,1 13 2 16,0 6 2-16,1-4-1 16,3-13 4-16,0-8-6 15,0-8-1-15,0-11 1 16,5-6 2-16,-1-10-2 15,-2-5-1-15,-2-3 1 16,2 0 0-16,1 0 0 0,1 0-1 16,8-15 1-1,5-27 10-15,5-19-10 0,7-9 0 16,-4 6 0 0,-5 18 6-16,-9 19-6 0,-4 20-5 15,-5 7 5-15,0 0 0 16,0 0-7-16,5 16-2 15,0 17 9-15,2 8 4 16,2 7-4-16,3 1 2 16,1-10-2-16,3-7 0 15,3-5-4-15,8-5 0 16,12 0-11-16,3 0-41 16,10-18-45-16</inkml:trace>
  <inkml:trace contextRef="#ctx0" brushRef="#br0" timeOffset="87799.49">31768 5765 133 0,'0'0'15'0,"0"0"10"16,0 0-12-16,0 0 16 15,0 0-13-15,0 0-15 0,-83 16 4 16,58 34-5-1,1 12 4-15,4 2-4 0,8 1 0 16,6-5 0 0,6-6 0-16,0-4 0 0,0-4-3 15,9-12 6 1,5-8-5-16,-4-12 2 0,1-10-10 16,1-4 7-16,3 0 3 15,14-38 8-15,6-18 9 16,4-18-14-16,-3-11 4 15,-10-6-7-15,-6-10-2 16,-2-11 2-16,-9-17 0 16,-7-9-2-16,-2-4-1 15,0 5-19-15,-15 14 3 16,-3 20 6-16,7 23 9 16,4 24 4-16,5 25 6 15,2 20-2-15,-3 11-4 16,3 0-4-16,0 11-9 15,0 28 10-15,0 15 3 16,0 14 13-16,0 14 3 0,0 10-6 16,0 11 13-1,0 12-5-15,0 6 14 16,5-6-14-16,-3-11-17 0,-2-13 4 16,0-14 9-16,0-5-10 15,0-9-2-15,0-7 0 16,0-6 2-16,3-5-4 15,14-6-15-15,8-9-49 16,-3-30-57-16</inkml:trace>
  <inkml:trace contextRef="#ctx0" brushRef="#br0" timeOffset="91399.29">23416 7904 169 0,'0'0'27'15,"0"0"-3"-15,0 0 0 16,0 0-20-16,0 0 3 16,0 0-4-16,0 0-2 0,-84-74 8 15,84 74 9-15,0 8-5 16,0 22-13-16,2 23 0 15,16 20 7-15,2 18 3 16,5 7-6-16,-4 2-3 16,0 0 0-16,-3 1 5 15,-5 2-6-15,3-2-1 16,1 4 1-16,-5-1 3 16,-3-4-2-16,-9-4-2 15,0-13 2-15,0-21 2 0,-12-18-3 16,3-22-1-16,3-12 1 15,1-10 5-15,-3 0-5 16,-10-7 0-16,-7-26 3 16,-6-21-3-1,-3-28 1-15,3-21 1 0,4-20-2 16,12-18 0-16,11 1 0 16,4 2-1-16,0 11 1 15,17 10 3-15,14 11-3 16,9 4-5-16,7 4 5 15,9 11 0-15,4 13 0 0,5 14 0 16,0 20 0 0,-5 14-1-16,-4 19 1 0,-4 7-10 15,-2 5 3 1,-4 33 7-16,-3 13-4 0,-7 12 1 16,-10 5 6-16,-11-1-3 15,-9-11 0-15,-6-10 0 16,-12-7 0-16,-30 4 5 0,-22 1-5 15,-19 6 4 1,-15 0-2-16,-2-7 1 16,13-9-1-16,18-12-1 15,26-8 5-15,18-4 3 0,15-6-8 16,5-1-2 0,3-3 2-16,2 0-4 15,0 1 2-15,9 5-63 16,26 0 5-16,17-6-16 15</inkml:trace>
  <inkml:trace contextRef="#ctx0" brushRef="#br0" timeOffset="92589.47">25161 7753 66 0,'0'0'39'0,"0"0"-11"0,0 0 5 16,0 0 2-16,0 0-9 15,0 0-13-15,0 0 1 16,-40-15 0-16,38 15-1 15,0 0-7-15,-3 0-5 16,3 0 8-16,-1 0-4 16,-5 0-4-16,-5 11-2 15,-5 10 2-15,-7 12 3 0,-6 7-4 16,-3 11 1 0,-1 9-1-16,-5 10 6 0,1-6-5 15,6-1 0-15,4-7 0 16,5-7 4-16,2 1-5 15,-3 1-1-15,-2 5 1 16,2-1 3-16,4-16-3 16,7-9 0-16,7-18 0 15,7-11 6-15,0-1-6 16,0 0-3-16,0 0 3 16,0 0 3-16,0 0-3 0,0 0 0 15,0 0 0 1,0 0 5-16,0 0-5 0,0 0-2 15,0 0 2 1,0 0 0-16,0 0-2 0,0 0 1 16,0 0-5-1,9 0 6-15,12 4 0 0,5 2-1 16,8 0 1 0,6-2 0-16,5 4 4 0,5 1-7 15,10 0 6-15,1 3 1 0,1 2-4 16,-4-1-1-1,-4-2 1-15,-8 0 4 16,-7-4-3-16,-4 1-2 16,-6 2 2-16,-2 1 5 0,-3 0-5 15,-2-2 1 1,1 3-2-16,-6-6 5 0,-3 0-3 16,-5-2-4-1,-7-2 4-15,0-1 0 0,-2-1-2 16,0 0 2-1,0 0-2-15,0 0 3 16,0 0-1-16,0 7-4 16,0 9-7-16,0 14-51 15,-17-1-61-15</inkml:trace>
  <inkml:trace contextRef="#ctx0" brushRef="#br0" timeOffset="97171.64">25834 2667 42 0,'0'0'11'0,"0"0"15"16,0 0-13-16,0 0 1 15,0 0 0-15,0 0 13 16,-74-53-18-16,63 43 1 0,0 1 16 16,2 1-6-16,2 2-20 15,1 2 3-15,2 1-2 16,-1 2 9-16,1 1-2 16,-1-3-7-16,-2 2 8 15,3-4 4-15,-7 1-8 16,-5 1 6-16,-1-3-6 15,-10-3 2-15,0 4 1 0,-6-2-7 16,-3 3-1 0,-2 4 0-16,-4 0-2 0,-3 4-1 15,-6 24 6 1,-1 13-2-16,6 6-1 16,7 9-7-16,8 3 7 0,10 3 0 15,7 0 0-15,5-6-1 16,9-3-4-16,0-8 4 0,0-5-6 15,16-5-6 1,10-9 8-16,5-6 3 16,10-9-2-16,7-5 1 15,10-6-2-15,7 0 5 0,2 0 0 16,-4-11 2 0,-12-3-2-16,-6 2 3 15,-5-2-3-15,-7 1 0 0,-4-4 0 16,-2 0 1-1,-5 0-1-15,-4-7-2 0,-5-4 2 16,-4-5 4 0,-2 4-1-16,-7-3-6 0,0 1 6 15,0 5 0-15,0 5-3 16,0 4 3-16,0 7-3 16,-3 1 2-16,3 8-1 0,-2 1-2 15,2 0 2 1,0 0-3-16,-2 0 2 15,2 0 0-15,0 0 0 16,0 0 2-16,0 0 0 0,0 0-2 16,0 0 2-1,0 0 6-15,0 0-8 0,0 0-3 16,0 0 3 0,0 0-1-16,0 0-9 0,0 12 4 15,0 10 6-15,13 10 7 0,12 8-7 16,8 12 1-1,5 9-1-15,3 9 8 16,-4 6-7-16,-6 4 4 16,-4 5-2-16,-10 7 6 15,-7 0-8-15,-6-6 3 16,-4-11-3-16,0-22 9 16,0-6-7-16,0-9-1 15,0-6-1-15,0-5 6 16,5-6-7-16,-1-9-3 15,0-5 3-15,1-4 1 16,0-3 0-16,-3 1-2 16,-2 2 2-16,0-2 2 15,0-1-3-15,0 0 0 0,0 0 2 16,0 0 7-16,0 0-7 16,0 0-1-16,0 0 2 15,-7 0-1-15,-4-4-2 16,-4 0-6-16,-3-3-10 15,-1 5-34-15,-2-4-103 16</inkml:trace>
  <inkml:trace contextRef="#ctx0" brushRef="#br0" timeOffset="97549.51">26208 2733 33 0,'0'0'0'15,"0"0"-7"1,0 0-16-16</inkml:trace>
  <inkml:trace contextRef="#ctx0" brushRef="#br0" timeOffset="98419.52">26208 2733 17 0,'7'-52'26'16,"-7"50"13"-16,0 0-13 0,0-2-10 15,0 2-7-15,0 0 6 0,0 0-8 16,0 2 5-1,0-3-2-15,0 3 9 16,0-1-6-16,0 1-13 16,0-9-2-16,22-3 2 15,12-6 0-15,13-5 1 16,8-4-1-16,3 1 5 0,0 2-4 16,-2 1 0-16,-5 2-1 15,-4 5 6 1,-5 4-5-16,-8 2-2 0,-8 4 2 15,-8 0 2-15,-7 3-3 16,-9 2 1 0,-2 1 0-16,0 0 33 15,0-2 3-15,0-3-13 16,-15-1-24-16,-3-3 6 0,0 5-6 16,2 0 0-16,6 2 0 15,3 2 2-15,0 0-2 16,4 0-2-16,1 0-5 15,-2 0 2-15,-5 8-6 16,-5 20 8-16,-5 11 3 16,-4 5 4-16,3 3-3 15,-1 10-2-15,-4 3 2 16,0 8 1-16,-2 4-2 16,8-6 1-16,3-5 1 0,9-13-1 15,5-4-1-15,2-9 0 16,0-4 0-16,0-7-1 15,0-6 1-15,4-6-7 16,3-4 7-16,-1-2-4 16,4-2 4-16,-4-2-2 15,-1-1 4-15,1-1-1 16,1 0-1-16,0 0-4 16,6 0 4-16,3 0 0 15,10-6 0-15,11-13 0 0,4-6 2 16,9-4 5-1,-2 1-7-15,2 4-4 0,-4 4 4 16,-1 6 4 0,-7 5-4-16,2 5 0 0,-5 4 0 15,2 0-2-15,-2 11 2 16,-4 12-7-16,-4 6 2 16,-7 3 4-16,-4 4-2 0,-10 4 2 15,-6 3 2 1,0 1 7-16,-2-3-5 15,-23-1-2-15,-6-1 1 16,-2-3 7-16,-5-3-5 0,-5 0 4 16,1-3-4-1,0-1 10-15,4-4-14 0,2-9 2 16,5-3-2-16,4-2 1 16,3-5-1-16,6 0-3 15,3-6-9-15,10 0-6 0,5 0-35 16,0-27-56-1,22-20-40-15</inkml:trace>
  <inkml:trace contextRef="#ctx0" brushRef="#br0" timeOffset="98939.17">27365 2380 68 0,'0'0'21'0,"0"0"-3"16,0 0 17-16,0 0-1 16,0 0-3-16,0 0-16 15,-56-32-5-15,40 64-5 0,1 12-3 16,3 8-2-1,12 0 2-15,0-6-2 0,2-3-1 16,21-8-1 0,4-8 2-16,0-4 0 0,2-6-5 15,2-9-1 1,-4-2 6-16,2-6 2 16,-2 0 4-16,1 0-4 15,8-26 6-15,2-10-7 0,-3-7 2 16,-8-1 1-16,-10 1 1 15,-7 3-4-15,-10-3-2 16,0 4 2-16,0 0 7 16,-4-1-8-16,-17 4 1 15,-6 3 4-15,-2 8 3 16,0 6-5-16,-2 8 0 16,7 7-3-16,2 4 0 0,-3 1-14 15,-2 21-19 1,1 5 17-16,5-3 1 0,12-3-13 15,9-1-12-15,12-1-15 16,28-11-25 0</inkml:trace>
  <inkml:trace contextRef="#ctx0" brushRef="#br0" timeOffset="99639.79">28113 2198 79 0,'0'0'29'16,"0"0"-18"-1,0 0-4-15,0 0-5 0,0 0 2 16,-2 104 6-16,-10-26 8 0,-13 22-10 16,-16 15 0-1,-15 11 10-15,-11-1 8 0,3-8-13 16,6-10 0-1,9-8-11-15,6-9 7 16,12-8-9-16,6-12-2 16,10-14 2-16,9-14 2 0,6-13-2 15,0-8 0 1,0-3-4-16,17-3 4 0,10 0 2 16,6-7-2-16,8-8 0 15,10 0-1 1,7-24 0-16,0-10-1 0,-7 0-2 15,-15 7 4-15,-14 4 0 16,-13 4-1-16,-5 6 1 16,-1 3 2-16,-3 4-1 15,0 4-2 1,0 2-1-16,0 0 2 0,0 0-26 0,0 6-4 16,2 11 30-1,6 8-1-15,2 0 2 0,3 2-2 16,5 1 2-1,-1-2 1-15,4-2-2 0,-1-2-3 16,0-4 3 0,0-6 6-16,-5-6-6 0,3-6 0 15,-2 0 0 1,2-16 6-16,2-20 2 16,-1-6 1-16,2-6-5 0,-5 6 2 15,-7 4-5 1,-3 3-2-16,-6 7 2 0,0 5 2 15,0 3-3-15,-11 3-1 16,-9 5 1-16,-1 4 0 16,0 1 7-16,3 4-7 15,5 3-1-15,-1 0-1 16,3 0-1-16,2 8-26 16,2 9 2-16,5-2-17 15,2-1-27-15</inkml:trace>
  <inkml:trace contextRef="#ctx0" brushRef="#br0" timeOffset="102449.33">25086 7782 25 0,'0'0'14'0,"0"0"1"0,0 0 0 15,0 0-6-15,0 0-9 16,0 0 0-16,0 0 0 15,-10-46 0-15,10 42-3 0,0 2 1 16,0 2 2 0,0 0 0-16,0 0-4 0,0 0-20 15</inkml:trace>
  <inkml:trace contextRef="#ctx0" brushRef="#br0" timeOffset="102670.59">25086 7782 3 0</inkml:trace>
  <inkml:trace contextRef="#ctx0" brushRef="#br0" timeOffset="102699.59">25086 7782 3 0,'86'-86'0'0</inkml:trace>
  <inkml:trace contextRef="#ctx0" brushRef="#br0" timeOffset="104149.29">26738 7776 22 0,'0'0'40'0,"0"0"-2"15,0 0-16-15,0 0 1 16,0 0 19-16,0 0-20 16,-60-88-7-16,52 80 9 0,-1 4 0 15,1-2-14 1,2 6 6-16,2 0-7 16,-1 0-9-16,-1 0-4 15,-6 0 4-15,-5 24 2 16,-8 14 1-16,-4 12-6 15,0 9 6-15,2 3-1 16,6 3-2-16,7 2 0 0,7-7 0 16,7-4 3-1,0-4-3-15,13 1-1 0,14 3 1 16,9 1 0-16,4 4 0 16,7-5-6-16,2-5 6 15,-1-8-1-15,4-13-1 16,-8-9-3-16,1-9 2 15,-9-9 3-15,-5-3 0 16,0 0-3-16,-2-18 3 16,2-16 2-16,5-13 2 0,-1-12-3 15,-1-3 0 1,-5-1 4-16,-5 1-5 0,-8 3 0 16,-3-2 0-16,-8-1 3 15,-5 0-3-15,0-1 0 16,-13 5 0-16,-16 4 2 15,-9 2-2-15,-7 6 5 16,-1 6-4-16,-4 6 14 16,-1 10-8-16,7 12-2 15,8 10-4-15,9 2 4 0,11 0-5 16,3 16-19 0,5 9-3-16,3 5 13 15,5 1-17-15,0 1 0 0,20-4-33 16,17-4-16-1</inkml:trace>
  <inkml:trace contextRef="#ctx0" brushRef="#br0" timeOffset="104419.28">27833 8641 206 0,'0'0'10'16,"0"0"8"0,0 0 3-16,0 0-15 0,0 0-6 15,0 0-4-15,-21-28 2 16,21 28-8-16,5 0-34 15,9 0-1-15,-1 0-58 16</inkml:trace>
  <inkml:trace contextRef="#ctx0" brushRef="#br0" timeOffset="105229.48">28390 7563 137 0,'0'0'12'15,"0"0"12"-15,0 0-24 16,0 0 2-16,0 0 9 15,0 0-9-15,-52-39 16 16,44 39-2-16,-6 0 0 16,-4 4-16-16,-11 25 1 15,-4 16-1-15,-3 10 5 16,3 1-4-16,8 1-2 16,9 0 2-16,6 2 3 15,3 5-4-15,5 1 2 16,2-4-2-16,0-6 1 15,0-11-1-15,19-10-3 0,6-1 3 16,4-3 2-16,7 1-2 16,3 2-3-16,4-3 3 15,-1-4 3-15,-4-6-3 16,-4-8-2-16,-8-8 2 16,-5-4-2-16,-5 0 2 0,-1 0-2 15,-1-8 2 1,1-16 6-16,3-12 0 0,4-11 3 15,2-4-8 1,-1-2 7-16,-6 3-6 0,-1 0 0 16,-1-2-1-1,-1-2 6-15,-5 1-6 16,-7 3 0-16,-2 0 1 0,0 0 4 16,0 3 2-16,-4 0-6 15,-19 2 8-15,-1 10 22 0,-5 2-25 16,0 3 4-1,0 10-10-15,2 5 9 16,5 6-10-16,9 6-6 16,1 0 4-16,8 3 0 15,4 0-24-15,0 6-35 16,0 21-30-16,22-4 27 0</inkml:trace>
  <inkml:trace contextRef="#ctx0" brushRef="#br0" timeOffset="106839.34">28931 7375 33 0,'0'0'74'0,"0"0"-59"16,0 0-5-16,0 0-6 15,0 0 11-15,0 0-5 16,7-62-8-16,8 52 8 15,8-1 6-15,6 4-13 16,13-3 5-16,9 2-5 16,5 2 12-1,2 2-13-15,-7 2 0 0,-6 0-2 16,-12 0 6-16,-8 2-3 0,-10 0-3 16,-9 0 1-1,-3 0 4-15,-3 0 2 0,0 0 13 16,0 0 4-1,0 0-4-15,0 0-18 0,0 0 3 16,0 0-1 0,0 0 4-16,0 0-8 0,0-2 1 15,-7 0 1 1,-4-1-2-16,0 3 0 0,-4 0 0 16,-6 0-7-16,2 0 6 15,-6 0-6-15,0 0-5 16,5 0 12-16,-2 9-1 15,-2 5 2-15,-5 5-2 16,-5 16 2-16,-1 9 1 0,1 10-2 16,5 5-4-1,7-2 4-15,4 0 2 0,5-3 0 16,-1-1-4 0,3-2 4-16,0-1 0 15,4 0-2-15,0 3-4 16,3-6 4-16,2-3 3 15,0-7-3-15,2-11 0 16,0-7 0-16,0-9 1 16,0-5-1-16,0-3-6 15,0-2 6-15,0 0 0 0,0 0 1 16,0 0-2-16,0 0 2 16,0 0-1-16,0 0 0 15,2 0 0-15,2 0 0 16,10-8 7-16,5-6-7 15,6-4 3-15,6-3-2 16,3 2 3-16,1-1-4 16,6 2-2-16,3 0 2 15,1-1 2-15,-3 8 0 16,-2 5-4-16,-7 2 4 0,1 4-1 16,-3 0-1-16,2 0-6 15,4 4 6-15,2 10 0 16,6 4 0-16,2 4-1 15,-1 2 1-15,-3 1 1 16,-10-2-1-16,-4-1-5 16,-9 0 5-16,-6-2 6 15,-6 0-5-15,-5 0-2 16,-3 3 2-16,0 6 6 0,-25 7 4 16,-9 7-9-16,-5-6 0 15,1 0 4-15,5-10-4 16,2 0-3-16,1-3 4 15,4-1-1-15,3 2-2 16,4-1-4-16,0-6 3 16,11 1-6-16,0-8-42 15,6-3-44-15,-2-8-41 16</inkml:trace>
  <inkml:trace contextRef="#ctx0" brushRef="#br0" timeOffset="108089.36">29776 2516 111 0,'0'0'0'0,"0"0"-17"16,0 0-55-16</inkml:trace>
  <inkml:trace contextRef="#ctx0" brushRef="#br0" timeOffset="113922.84">23611 7646 6 0,'0'0'11'0,"0"0"11"15,0 0 3-15,-12-118 5 16,10 83-6-16,2 8-7 16,0 4-5-16,0 9-7 15,0 9-1-15,0 5-3 16,0 0 0-16,-2 0-2 16,2 0-1-16,-3 0 2 0,1 0 8 15,-2 0 8-15,0 0 8 16,-8 0-6-16,1 0-8 15,-5 0 7-15,-1 0-10 16,-6 0-4-16,-6 0-3 16,-2 12 2-16,-9 15 2 15,-9 7 0-15,-11 4 0 16,-5 2-4-16,-6 1 1 0,-2 3 3 16,3 2-2-16,1 4 0 15,7 4-1 1,2 4-1-16,6 1 3 0,6-1-3 15,2 0 0-15,7-4 0 16,3 2 0-16,3 0 2 16,4 7 0-1,2 11 1-15,4 10-1 0,4 4 1 16,3 0-3-16,7-7 0 16,5-10 0-16,4-3 0 15,0 1 0-15,17 2-2 0,14 1 6 16,5-3-3-1,9 0-1-15,7-5 1 0,2-8-1 16,9-6 0 0,1-3 1-16,6-8-2 0,-1 0 3 15,2-3 0 1,1 0-2-16,1-3 1 0,2 0-1 16,2-3 0-16,2-1 2 15,8-4-3-15,11-3 4 16,10-2-1-16,6-4-2 0,-1-4-2 15,3 0 2 1,4-2 0-16,3-3 3 0,1-3-6 16,-8-3 5-1,-11-1-2-15,-12 0 0 16,-3 0 1-16,-6 0-1 0,6 0 2 16,3 0-2-1,5-5 0-15,4-2 1 0,8 0 0 16,8 4-1-16,0 2 0 15,-3 1 0-15,-7 0 0 16,-8-3 2-16,0 3-4 16,-4 0 2-16,-1-3 0 15,0-3 0 1,-7-9-7-16,4-7 7 0,4-4 0 16,0-2 0-16,-3 2 0 0,1 6 0 15,0 2 4 1,1 2-4-16,10 1-1 0,8 2 1 15,6-1 1 1,-1 0 0-16,-3-2-2 0,-1 2 3 16,-4-4 1-1,0-2-3-15,-6-4 2 16,-11-2 0-16,-7-3 9 0,-5 8-8 16,-1-2 3-1,4 3-3-15,8 3 0 0,11 6-3 16,14 3-1-1,18 4 1-15,2 4 1 0,0 0 1 16,-19-4-4-16,-22 2 4 16,-21-2-1-16,-13-2-1 15,-10 0-4-15,-6-2 4 16,1-3 1-16,0-4 1 16,4-1-4-16,-1-4 4 15,0-6-1-15,4-8-1 16,0-8-3-16,-1-6 3 15,2-5 1-15,1-4 1 16,4-4-4-16,7-9 4 0,0-6-2 16,3 0 0-1,-6 3-2-15,-8 9 2 0,-8 9 2 16,-10 11 1 0,-7 5-6-16,-8 5 6 0,-3-6 0 15,-7-7-1-15,-1-5-2 16,-1-10 11-16,2-6 14 15,5-2-19-15,4-3 3 16,0 5-8-16,1 5 4 16,-9 4-5-16,-6 3 2 0,-8 2-2 15,0 0 10 1,-22 2-6-16,-20-3 10 0,-10-1-10 16,-8-4 7-16,-7-5-11 15,0 4 0-15,-7-5 0 16,-3 1 3-16,-8 5 0 15,-6 4-6-15,-1 10 6 16,-1 12-6-16,-3 8 3 0,-4 10 0 16,-5 6 2-1,-4 4-2-15,-5 6 0 0,-6 0-1 16,-7 0 2-16,-7 0 3 16,-4 0-4-16,9 0-3 15,2 6 3-15,9 2 3 16,-1 1-3-1,-1 4-1-15,-3 5 1 0,-6 4 0 16,-6 8 0-16,-2 6-5 16,4-2 5-16,6-1 3 15,9-8-2-15,0-2-2 16,3-6 2-16,-2 1 0 16,4-1-1-16,10-2-4 0,2 3 4 15,3 0 0 1,1 4 0-16,-1 5-1 0,0 3 1 15,-5 0-2 1,3 2 2-16,-7 1-5 0,0-4 5 16,-2 1 0-1,0 0 2-15,-2-4-4 0,3-5 3 16,8-3-1 0,13-8 0-16,14-2-4 0,8-2 4 15,4-2 1-15,-1 1 0 0,-3 1-2 16,1 6 2-1,-5 6 0-15,0 9-1 16,3 3-9-16,-4 4 9 16,3-2-1-16,5-2-1 0,4-6 1 15,3-4 1 1,3-6 2-16,1-6-2 16,-3-2-1-16,1-4 1 0,-1 1 2 15,-1-2-1-15,-1 5-2 16,-2 1 2-16,3-1 1 15,-3 3-2-15,0 3-6 16,-7 6 6 0,3 0-2-16,4 0-2 0,6 1 1 15,12-6 1 1,7 1 2-16,8-3 0 16,7-4-3-16,5 0 3 0,2-6 0 15,2 4 1-15,-2-3-2 16,0 2 2-16,-5-2 0 15,1 2-1-15,-3 0-4 16,-1-2 4-16,4 0 2 16,-1-2-2-16,8 0 0 15,-1 0 0-15,0 0 0 16,4 0 0-16,-1 0-7 0,-1 0 7 16,3-6 5-16,-5 0-5 15,-3 0 0-15,-3-1 0 16,-5 6 3-16,-7-1-3 15,-8-1-9-15,-3 1 9 16,-2 2 0-16,4 0 4 16,9 0-9-16,7 0 6 15,4 0-2-15,3 2 1 16,5 4-7-16,0-3 7 16,6-3 0-16,2 2-1 15,0-2-6-15,0 8-20 16,0 10-15-16,0 12 3 15,0 12-29-15,0 2-15 0,-2-16-64 16</inkml:trace>
  <inkml:trace contextRef="#ctx0" brushRef="#br0" timeOffset="118419.34">22564 6986 6 0,'0'0'7'0,"0"0"-2"16,0 0 6-16,0 0 1 16,-121 0-8-16,99 0 11 15,1 4-9-15,6 0-2 0,6-4 8 16,0 0 0-16,4 0 35 16,-1 0-12-16,2 0-17 15,-1 0-3-15,3 0 2 16,-1 0-14-16,3 0-3 15,0 0 2-15,0 3-4 16,0 0 2-16,0 3-5 16,0 4 5-16,5 4 1 15,10 3 0-15,8-4-2 16,6 4 0-16,4-6 1 0,7-2 0 16,7-2-3-16,4-2 3 15,7-4 7-15,2 3-6 16,5-4-1-16,7 0 3 15,1 0 0-15,8 0-3 16,5-15 2-16,7-7 0 16,10-2 4-16,6-5-6 15,9 4 2-15,9-4-2 16,7 1 7-16,2-1-7 16,-7 6 3-16,-4 0-3 15,-7 3 3-15,-4 2-1 0,-3 2-3 16,-8 3 4-16,-5 2 2 15,-5 1-5-15,-1 3-2 16,-1 2 2-16,0-1 4 16,3 2-4-1,-1 3 0-15,5-3 0 0,10 4 3 16,-2 0-3-16,4 0-2 16,-6 0 2-16,-8 0 1 15,-3 0 0-15,-3 0-2 0,-3-3 2 16,-4 1 3-1,-2 0-4-15,2 2-3 0,0-2 3 16,-1 1 3 0,0 1-2-16,3 0-2 0,-1 0 2 15,3 0 1 1,0 15-2-16,3 1-3 0,3 3 3 16,3-8 2-16,2-4-1 15,-5-4-2-15,-4-3 2 16,-10 0 2-16,-4 3-3 0,1-3-4 15,0 3 4 1,6 3 2-16,8 7 0 16,5 3-4-16,5 6 4 15,3 0 0-15,0-7-2 0,-3-2-5 16,-7-9 5-16,-3-4 4 16,-10 0-4-1,-7-4 0-15,-6-9 0 16,-3 4 6-16,3 3-6 0,5 4-4 15,3 2 4-15,4 0 2 16,5 2-2-16,7 10 0 16,6 0 0-16,3-2 3 15,-4-6-3-15,-7 0-5 16,-10 0 5-16,-9-2 2 16,-5 2 0-16,-9 0-4 15,-6 2 4-15,-5-3 0 16,-3 6-2-16,0-3-5 0,3-4 5 15,-1 2 3 1,-1-2-2-16,4-2-2 0,-2 2 2 16,3-2 1-1,2 2-2-15,3 5-3 16,8 2 3-16,3 5 1 16,9 2 0-16,-2-3-2 15,1-2 2-15,-1 3 1 16,-4 3-2-16,4-2-6 15,1-1 6-15,-8-6-1 0,-1-4 1 16,-7 0 0-16,-6-2 0 16,-3 1 3-16,0-3-3 15,-2 1-7-15,-1-1 7 16,1 5 0-16,-3 2-6 16,0 3 1-16,1 3-14 15,-5-5 18-15,-3 1 1 16,1 0-5-16,2-1 5 15,-4-6 0-15,-3-2-4 0,-8 0 4 16,-4 0 0-16,-3-10 4 16,-5-7 2-1,-1 2-5-15,6-3 6 0,0 0 0 16,2-3-5-16,4 4-4 16,0-2 4-16,-4 5-1 15,-3 6-1-15,-5 1-4 16,-6 0 4-16,-2-7 5 15,0-5-3-15,3-12 1 16,-1-9 3-16,0-12 15 16,6-12-11-16,3-6-6 0,10-4-1 15,1-3 2 1,3-1-4-16,-5-1-2 0,-4 3 2 16,-7 5 12-16,-7-4-2 15,-2 3 2-15,-2-6 3 16,0-6 1-16,5-3-16 15,0-7 0-15,6-9 2 16,9-9 1-16,2-10-4 16,7 4-4-16,2 5 4 15,-4 19 4-15,-3 18 0 16,-5 12-3-16,-9 7 0 16,-5 13 10-16,-5 8-10 15,0 10 3-15,0 2-1 0,0 4 4 16,-5-2-6-16,1 0-2 15,0-6 2-15,2-4 5 16,2-6-6-16,0-2-8 16,0-3 8-1,0-1 3-15,2-1-3 0,2 0 0 16,-2 4 0-16,-2 0 6 16,0 9-6-16,-14 3-2 0,-3 11 2 15,-3 3 11 1,2 9-11-16,-4 2-4 0,-9 4 2 15,-3 0 2 1,-11 0 0-16,-12 0 1 16,-15 6-1-16,-19 4 6 15,-11 0-6-15,-12 2 0 0,-7 2 0 16,-3 10 5-16,-10 2-5 16,-4 3-5-16,4-2 5 15,1-6 5-15,6-4-4 0,2-5-2 16,5-3 2-1,6-7 3-15,7-2-4 16,4 0-4-16,1 0 4 16,-5-6 6-16,-2-8-4 0,-1-3-1 15,-5 5-1 1,-7 5 12-16,-3 2-12 0,-1 5 0 16,5 0 0-16,2 0 11 15,3 0-9-15,2 0-4 16,8 0 4-16,10 10 2 15,7 4-4 1,11 0-6-16,-2-2 6 16,-3 0 3-16,-2 0-1 15,-4-1-4-15,-2 4 4 16,-3-3 0-16,-8 3-2 0,-10 1-7 16,-10 0 7-16,-3 4 3 15,-2-4-1-15,2 1-4 16,1 2 4-16,-3-1 1 15,6 8-3-15,7 2-11 16,12 0 11-16,15-6-1 16,2-4 1-16,6-8-2 15,-2-8 2-15,-1 1 3 16,2-3-3-16,-7 0-5 0,-7 4 5 16,-2 1 0-16,-8 7-1 15,1 1-8-15,1 3-2 16,-1-4 8-16,0-4-1 15,-1-4-4-15,4-4 8 16,11 0 0-16,15 3 0 16,16 1 0-16,11 3 0 15,10-3-1-15,3-1 1 0,3-3-7 16,-2 0 7 0,-8 0 4-16,-3 0-4 15,-8 0 0-15,1 0 0 16,-2 0 0-16,-1 0 0 0,1 0-6 15,2 0 6-15,-3 6 2 16,0 3-2-16,1 1-2 16,-7-2 0-16,-3 2 2 15,-6 2 0 1,3-5-9-16,-1 4 9 0,5-3 1 16,-1-2-1-16,1-1 0 15,0 2 0-15,-3 0 2 16,-3 4-2-16,4 1-8 0,-3-2 8 15,3 0-1 1,8 0-1-16,7 0-1 0,11 0 3 16,4-2 1-1,3-2-1-15,0 0-6 0,-2-5 6 16,-3-1 2-16,1 0-2 0,-1 0 0 16,1 0 0-1,3 3 1-15,-1 3-1 0,-1 2-7 16,3 2 7-1,-1-1 0-15,7-3-2 0,-4-1 2 16,4 1 0 0,-4-2 0-16,0 0 0 15,-2 0-3-15,-5 0 3 16,1 2 0-16,-4 0-1 16,1 0 1-16,1 0 0 0,-1 0 1 15,3 5-1-15,-4-2-6 16,3 3 6-16,3-4 0 15,0 0-1-15,4-4 0 16,2-4 1 0,2 0 0-16,4 0 0 15,4 0-7-15,2 0 7 16,4 0 1-16,4 2-1 0,1 1-2 16,4-2-11-1,-3 2 3-15,0-2-3 0,-4 2 3 16,-4 2 10-16,-5 4-2 15,-1-3 3-15,-4 2-2 16,-2-3 2-16,3 4 1 16,5 0-2-16,-4 4-6 15,3-1 6-15,5 2 0 16,2 0 0-16,4-4 0 0,5-2-1 16,2 0 0-16,0-2-4 15,0-2-9-15,0 3 7 16,0-1 6-16,0-1-5 15,0 3 5-15,0 0 2 16,0 4 1-16,0 2-2 16,5 4-5-16,4 0 5 15,4 0 2-15,3 0-2 0,-1-4-2 16,3 3 2 0,-3-3 2-16,3-1-2 15,-3-1-3-15,1 3 3 0,3-1 1 16,-2 4 0-1,1 5-2-15,2 4 2 0,0 3 0 16,0 4-1-16,0-2-3 16,-2 0 3-1,-1-4 2-15,2-1-2 16,-1-2 0-16,-1 0 0 0,-1-1 4 16,-3-1-4-16,3 4-5 0,-1-1 5 15,1 2 1 1,-1 0 0-16,-1 4-2 0,-1 0 2 15,-2-2 2 1,-1-2-3-16,-2-2-3 0,-1 1 3 16,-3-2 1-1,4 1 1-15,-4 0-4 0,2 2 4 16,3 0-1-16,0 5-1 0,0 1-3 16,2 1 3-1,3 5 3-15,-1-1-3 16,0 3 0-16,-1 0 0 15,-4 0 2-15,-1 1-2 16,2-7-3-16,-2-3 3 16,-1-4 2-16,1-3-1 0,-1-2-2 15,2-3 2 1,-4 4 1-16,0-1-2 16,1 4-3-16,-1 2 3 0,0-4 2 15,-2-4-2 1,1-6 0-16,0-4 0 0,-3-6 3 15,0 0-3 1,0-2-3-16,0 0 3 0,0 0 4 16,2 2-3-1,0 1-2-15,0 3 2 0,2-2 1 16,-1 0-2 0,-1-1-2-16,0-3 2 0,0 0 2 15,-2-1 1-15,0-3-3 0,0 0 0 16,0 0 11-1,0 0-4-15,0 0-7 0,0 0 3 16,0 0 1 0,0 0-3-16,0 0-2 15,0 0 1-15,0 2 0 16,0 2 0-16,2 0-3 0,0-3 3 16,1 1 2-16,0-2-1 15,-3 0-2-15,0 0 2 16,0 0 1-16,0 3-2 15,0-2-3-15,0 4 3 16,0-3 0-16,0-1 1 0,0 3-2 16,0-4 2-1,0 0 1-15,0 0-2 16,0 0-1-16,0 0 1 16,0 0 3-16,0 0-3 15,0 5-4-15,0 8-7 16,-19 12-7-16,-7 9-3 15,-6 6-42-15,3 0-19 16,-6-15-28-16</inkml:trace>
  <inkml:trace contextRef="#ctx0" brushRef="#br0" timeOffset="121799.83">26094 9337 7 0,'0'0'15'16,"0"0"-15"-16,0 0-4 15,0 0 0-15,0 0 3 16,0 0 0-16,114-94 1 15,-112 94 1-15,-2 0-1 16,0 0-3-16,0 13-7 16</inkml:trace>
  <inkml:trace contextRef="#ctx0" brushRef="#br0" timeOffset="123169.44">26342 8751 4 0,'0'0'38'0,"0"0"24"16,0 0-27-16,-13-108 6 15,-6 83 13-15,0 6-2 16,1 4-14-16,7 7-21 15,5 6-7-15,2 2-4 16,4 0-6-16,0 0-1 16,0 0-7-16,0 14 3 15,0 22 2-15,0 16 0 0,12 13 3 16,3 1 5 0,4 1-3-16,-2-6-2 0,3-3 1 15,-2 0-1-15,-5 3 0 16,-2 1 0-1,-8 7 0-15,-3 2 0 0,0 0 4 16,0-18-7-16,-7-19 6 16,5-21-3-16,2-11 4 15,0-2-2-15,0 0 2 16,0 0 3-16,0 0-3 16,0 0-4-16,0 0-4 0,0 0 4 15,2 0 0 1,12-6-1-16,7-4 1 0,11-3 1 15,6-2 0 1,11-7-1-16,9-9 3 0,16-10-3 16,10-12 0-1,11-3 1-15,13 0-1 0,14 5 3 16,10 11-2 0,11 9-2-16,-1 11 5 0,-4 6-3 15,-4 2-1-15,-8-1-1 16,-3-1 1-16,-7-4 1 15,-8-8 0-15,-11-4-2 16,-7-4 3-16,-9 2-2 16,-6 2 0-16,-2 4 1 15,-2 7-1-15,5 3 0 16,7 7 4-16,-2 4-8 16,2 4 8-16,-8 1-4 0,-12 0 0 15,-16 0-4 1,-11 0 4-16,-12 0 1 0,-6 0 2 15,0-2-6-15,4-7 6 16,14-5-3-16,10-1 0 16,10-6-3-1,2 3 3-15,-2 7 3 0,-7 1-2 16,-4 2-2-16,-8 1 2 0,-8 1-1 16,-6 1 0-1,-12 2-1-15,-5-1 1 0,-3 2 1 16,-3 2 1-1,4-4-4-15,5-4 3 0,6-4-1 16,12-4 0 0,2-2-2-16,4 0 2 0,-1 4 1 15,-6 0 1 1,-3 4-4-16,-5 2 4 0,-7 2-1 16,-5 2-1-16,-1 0-2 15,-5 4 2-15,2 0 1 16,2 0 0-16,2-2-2 15,2-2 2 1,3 0 0-16,3-1-1 0,-5 4-4 16,-1-1 4-16,-4-1 2 15,0 2 0-15,-4-3-4 16,2-10 4-16,4-11-2 16,1-13 5-16,-3-3-4 15,3-2-1-15,-7 3 5 16,2 2-4-16,-2 3-2 0,0-5 3 15,0 3 0 1,0 1-2-16,0-2-1 16,0-2 1-16,0 0 3 0,-2 2-1 15,-9 2 1 1,0 5 0-16,1 5 11 0,4 9-14 16,2 2 0-16,1 9 0 15,3 2 3-15,-2 2-2 16,2 2-2-16,0 0 4 15,-2 0-1-15,2 0-2 16,0 0 2-16,0 0-2 0,0 0 6 16,0 0-5-1,0 0-2-15,0 0 2 16,0 0 1-16,-2 0-2 0,2 0-3 16,0 0 3-16,0 0 2 15,0 0-2-15,-2 0 0 0,0 0-12 16,-1 0-21-1,-6 24-40-15,-25-3-103 16</inkml:trace>
  <inkml:trace contextRef="#ctx0" brushRef="#br0" timeOffset="125100.47">25055 6372 41 0,'0'0'22'0,"0"0"10"15,0 0-4-15,-130-75 6 16,106 52-3-16,3 5-20 15,5 4 1-15,8 6-4 16,6 6-8-16,2 2 0 16,8 0-30-16,23 0 7 15,15 0-8-15,0 0-16 16,1 0 13-16,-7 0-10 16</inkml:trace>
  <inkml:trace contextRef="#ctx0" brushRef="#br0" timeOffset="160799.72">18267 10094 10 0,'0'0'49'15,"0"0"-26"-15,0 0-5 16,0 0 1-1,0 0-12-15,0 0 4 0,0 0-1 16,0 0-9 0,-56-24-1-16,54 24-1 0,2 0 1 15,-2 0 2 1,0 0-1-16,0 0 4 0,0 0 5 16,-1 0 0-16,3 0 3 0,-2 0-6 15,2 0 4 1,-2 0-8-16,2 0 0 0,0 0-1 15,-2 0 5 1,2 0 0-16,0 0 3 0,0 0-8 16,-2 0 3-1,2 0-5-15,-2 0-4 0,2 0 1 16,0 0 3-16,0 0 1 16,0 0 1-16,0 0 1 15,0 0-3-15,0 6 0 16,17 2 0-16,10 4 0 15,6 0 0-15,5 4 1 16,0-2-1 0,-4 1 0-16,-1-6 0 0,-4-3 0 15,0 1-1-15,-3-4 1 16,3 1 1-16,0 1-1 16,2-2 0-16,3 0 1 15,0-2-1-15,-1 1 0 16,3 2 0-16,-1-1 0 15,1-3 0-15,-1 4 1 16,1 0-2-16,-3 0 2 16,-2-2-1-16,-4-1 0 0,-4-1 1 15,-5 0-1 1,-1 0 0-16,-3 0 0 0,-3 0 0 16,0 0 1-16,-2 0-1 15,0 0 0-15,-1 0 3 16,6 0-1-16,2 0-1 15,2 0 2-15,-1-1-3 16,1 1 1-16,-5-5-1 16,-3 4 0-16,-6 1 0 15,0-3 0-15,-4 2 1 16,3 1-1-16,-3-3 0 0,2 2 1 16,-2-2-1-16,0 3 3 15,0 0 0-15,0 0-2 16,0 0 2-16,0-1-3 15,0-2 0-15,0 3 2 16,0-2-2-16,0-2 0 16,0-4 2-16,2-3 2 15,0-6-1-15,0 3-3 16,0 2 0-16,-2 1 4 16,3 0-3-16,-3-1 0 15,0 2 2-15,0 0-3 0,0-4 3 16,0 5 1-1,0-2-4-15,0-5 3 0,0-1-3 16,-3-2 0 0,-1-1 0-16,2 2 0 0,0-2 1 15,0 3 2-15,-1 3 0 16,1-2-2-16,0 5 4 16,0 2 3-16,0 3-8 0,0 5 6 15,-4-5-1 1,4-2-3-16,-2-2 0 0,0-4-1 15,-1-3 4 1,1-3-2-16,0-5-1 0,1-2-2 16,0-1 1-1,3 2-1-15,-4 2 0 0,2-1 1 16,0 6-1-16,0 3 0 0,-3 0 1 16,-1 0-1-1,-1-2 1-15,0-6-1 0,0-5 0 16,-1-2 0-1,-1-1 0-15,2 0 0 16,-4 3 0 0,4 3 0-16,1 0 3 0,1 2-2 15,0-2-1-15,1 0 3 16,0 2-3-16,2 0 0 16,-1-1 0-16,3 4 0 0,-2 1 1 15,2-1-1-15,0-2 0 16,0-5 0-16,-4-3 0 15,-1-3 0-15,-2 0 4 16,1-2-4-16,1 0 2 16,1-2 0-1,2 0 1-15,2-2-1 16,0-1-2-16,0 4 0 16,0 1 2-16,0 5-2 15,0 4 3-15,0 2-2 0,0-1 1 16,0 4-1-16,0 1 6 15,0-4-6-15,0 3 0 16,0 0-1-16,0-2 3 16,4 0-3-16,5 4 0 15,2 2-2-15,-4 4 2 16,0 2 0-16,-3 2 0 16,0 0 0-16,0-3 2 0,4 2 0 15,-2-5-4-15,1-2 4 16,-1 4-2-16,1-1 0 15,0 5-4-15,0 0 4 16,-1 2 0-16,1 1 0 16,-3-2-1-16,1 3 1 15,0-2 0-15,-3 0 0 16,0 1 3-16,0 0-3 16,-2 3 2-16,2-2-2 15,-2 2 0-15,0 0 0 16,2 2 0-16,-2 2 0 0,0-2 0 15,0 2 0-15,0 0 0 16,0-2-2 0,0 2 0-16,0 0 4 0,0-2 1 15,0 0-3 1,0-2 2-16,0-2-2 0,0 0 1 16,0 2-1-16,0 2 0 15,0 2 2-15,0-3-2 16,0 2 0-16,0 1-3 15,0 0 3-15,0 0 0 16,0 0 1-16,0 0-2 0,0 0 2 16,0 0-1-1,0 0 0-15,0-1 2 0,0-6-2 16,0 1 0-16,0-2 1 16,0 2-2-16,0 0 2 15,0 0-1-15,-4 2 0 16,2 2-9-16,0 2 9 15,0 0 0-15,2 0 2 0,0 0-4 32,-3 0 4-32,3 0 1 0,0 0-3 15,0 0-2-15,0 0 2 16,0 0 0-16,0 0 1 0,0 0-2 16,0 0 1-16,-2 0 0 15,-1 0 0-15,1 0 2 16,-2 0-2-16,4 0 3 15,-2 0-3-15,-1 0 0 16,3 0-8-16,-2 0 6 16,2 0-1-1,-2 0-7-15,-2 0 10 0,-1 0 2 16,-2 3 0 0,0 3-4-16,1-1 4 0,2-3 2 15,2 0-4-15,-1 0-1 0,3 0 1 16,0-2 0-1,0 0 2-15,0 0-4 0,0 0 4 16,-2 0-2 0,2 2 0-16,0 2-6 0,-2 0 6 15,0-2 0 1,2 2 0-16,-3-4-1 0,3 0 2 16,0 0 0-16,0 0-1 15,0 2-2-15,-2-2 2 16,2 0 1-16,0 0 0 15,0 0-2-15,0 0 2 16,0 0-1-16,-3 2 0 16,3 1-5-16,0-3 5 15,0 1 0-15,0-1 1 16,-2 0-2-16,2 0 2 0,0 0 0 16,0 0-1-1,0 0 0-15,0 0 0 16,0 0 0-16,0 0-1 15,0 0 1-15,0 0 0 16,0 0 0-16,0 0 0 16,0 0-6-16,0 0 6 15,0 0 1-15,0 0 1 16,0 0-4-16,0 0 6 0,0 0-3 16,0 0-1-16,0 0-1 15,0 0 1-15,0 0 0 16,0 0 0-16,0 0-2 15,0 0 4-15,0 0-1 16,0 0-1-16,0 0-3 16,0 0 3-16,0 0 2 15,0 0-1-15,0 0-2 16,0 0 2-16,0 0-1 0,0 0 0 16,0 0-4-16,0 0 4 15,0 0 3-15,0 0-2 16,0 0-2-16,0 0 2 15,0 0 0-15,0 0-1 16,0 0-4-16,0 0 4 16,0 0 0-16,0 0 3 15,0 0-7-15,0 0 8 16,0 0-3-16,0 0-1 16,0 0-4-16,0 0 4 0,0 0 2 15,0 0-1-15,0 0-2 16,0 0-1-16,0 0 2 15,0 0 0-15,0 0-4 16,0 0 4-16,0 0 2 16,0 0-1-16,0 0 0 15,0 0 1-15,0 0 2 16,0 0-4-16,0 0 1 0,0 0-1 16,0 0 3-1,0 0-2-15,0 0-2 0,0 0 2 16,0 0 0-1,0 0-1-15,0 0-5 0,0 0 5 16,0 0 4 0,0 0-2-16,0 0-4 0,0 0 4 15,0 0 0 1,0 0-2-16,0 0-3 16,0 0 3-16,0 0 1 0,0 0 0 15,0 0-2-15,0 0 2 16,0 0 1-16,0 0-2 0,0 0-1 15,0 0 1 1,0 0 0-16,0-1 1 0,0 1-2 16,0-3 2-1,0 3 1-15,0-2-2 16,-2 0-3-16,0 2 3 0,0-2 3 16,0 2-1-1,2-2-4-15,-2 0 4 16,-1 2-1-16,1-2-1 0,0 2-1 15,0-2 1-15,0 2 0 16,-4 0 2-16,4-2-4 16,-2 0 4-16,2-2-1 15,-2 0-1-15,1 0-2 16,1 1 2-16,0 1 1 16,0 1 1-16,2 1-4 15,-2 0 4-15,2 0 0 16,-2 0-2-16,2 0-5 15,0 0 5-15,-4-3 0 16,2 3 1-16,-2-1-2 16,0-1 2-16,-1-1 1 15,-1 3-2-15,2-1-2 0,0 1 2 16,0-1 0 0,2 1 0-16,0 0 0 0,0 0 0 15,-1-3 0-15,3 3 0 16,-2 0-2-16,2-2 2 15,-2 2 2-15,-2 0 0 16,0-2-4-16,-4 0 3 16,2-2-1-16,-3 1 0 15,3 3-3-15,-4-1 3 16,-1-1 1-16,2 0 0 16,-2 2-2-16,0-2 2 0,-2 0-1 15,1 0 0 1,-1-2-2-16,-1 2 2 0,1-1 1 15,-1 0 2-15,2-1-6 16,-4-1 6-16,0 1-3 16,-2 0 0-1,1 3-2-15,-4-3 2 0,6 2 1 16,-1 2 0 0,-1-4-2-16,3 4 1 0,-1-3 0 15,-3 3 0-15,5 0-7 0,-3 0 7 16,3-1 4-1,3 1-3-15,6 0-2 0,0 0 2 16,1 0 1 0,1 0-2-16,0 0-3 0,0-3 3 15,2 3 0 1,0 0 2-16,-2 0-4 16,2 0 4-16,-2 0-1 15,2 0-1-15,0 0-3 0,0 0 3 16,0 0 0-16,0 0 1 0,0 0-2 15,0 0 2 1,-3 0 0-16,3 0-1 16,0 0-2-16,0 0 2 15,0 0 0-15,-2 0-2 0,0 0 2 16,-3 0 0-16,3 0 2 16,0 0-2-1,2 0-6-15,0 0 6 0,0 0 2 16,-3 0 0-1,3 0-4-15,-2 0 4 0,2 0 0 16,-2 0-2-16,2 0-5 16,0 0 5-16,0 0 0 15,0 0 1 1,0 0-2-16,0 0 2 0,0 0 1 16,0 0-2-16,0 0-3 15,0 0 3-15,0 0 3 16,0 0-1-16,0 0-4 15,0 0 4-15,-2 0-1 16,0 0-1-16,0 0-6 16,-5 0 6-16,2 0 3 15,-2 0-3-15,3 0 0 16,0 0 0-16,2 0 0 0,-1 0 0 16,-1 0-6-16,2 3 6 15,0 1 0-15,2-3 0 16,0-1-1-16,0 0 2 15,0 0-1-15,0 0 0 16,0 0-5-16,0 0 5 16,0 0 0-16,0 0 0 15,0 0-2-15,0 3-12 16,0 1 7-16,0 2 0 0,0-2-5 16,0 0 1-1,2 2-2-15,4 0 3 0,5 6 4 16,5 2-14-16,4 4-10 15,0 0-40-15,-2 3-3 16,-3-9-24-16</inkml:trace>
  <inkml:trace contextRef="#ctx0" brushRef="#br0" timeOffset="162399.16">18427 8444 13 0,'0'0'13'16,"0"0"-1"-16,0 0 16 16,0 0-16-1,0 0 4-15,0 0-11 0,0 0-1 16,-68-34 12-16,63 28 4 16,-1 2-5-16,4-2-3 0,-3 4 12 15,5 0 4 1,-3 2-18-16,3 0 2 15,0 0-5-15,0 0 8 16,0-2-4-16,0 2-11 16,0-2 4-16,0 2 0 15,0 0-3-15,0 0-2 16,0 0 4-16,0 0-3 16,10 0 0-16,9 6-4 0,10-2 4 15,8-4 0-15,3 0-1 16,4 0 1-16,5-16 9 15,3-4 8-15,-2 2-13 16,4 4-1-16,-6 2-3 16,2 2 3-16,-3 1-2 15,-5 4-2-15,-4-2 2 16,-5 4 3-16,-10 0-4 16,-5-1-3-16,-5 3 3 15,-7-1 4-15,1-1-4 16,-2 3 0-16,-5 0 0 15,2 0 2-15,-2 0-2 16,0 0-7-16,0 0 7 0,0 0 0 16,0 0 1-16,0 0-2 15,0 0 2-15,2 0 2 16,3 0-3-16,5 0-7 16,4 0 6-16,10 0-10 15,5 0-43-15,0 0-31 0,-4 0-41 16</inkml:trace>
  <inkml:trace contextRef="#ctx0" brushRef="#br0" timeOffset="163909.53">18452 8941 9 0,'0'0'0'0,"0"0"1"16,0 0-1 0,0 0 0-16,0 0 2 0,0 0 15 15,0 0 2-15,-58-20-6 16,56 18-7-1,0 1 7-15,2 1-11 0,-2-3 5 16,0 1-2 0,-3 2 1-16,3-4 6 15,-4 2 8-15,0 0-7 16,2 0 7-16,0 2-8 0,2-2 5 16,2 2-11-16,0 0-5 0,0 0 0 15,0-2 5 1,0 0-5-16,0 2 4 15,0-2 0-15,0 2 1 16,0 0-6-16,0 0-4 0,0 0 4 16,0 0 0-1,0 0-6-15,0 0 6 0,16 0 0 16,3 0 7-16,4 0-7 0,1 0-3 16,3 0 3-1,4 0 1-15,5 0 1 0,-1 0-3 31,1 0 2-31,1 0 4 0,2 0-5 16,-1 6-1 0,-1-2 1-16,-3 0 2 0,-5-4 1 15,-7 0-6-15,-2 0 3 16,-2 0 0-16,-5 0 3 16,1 0-2-16,-3 0 2 15,3 0 3-15,3 3-5 16,-1 0-1-16,1 1 2 15,1-2 2-15,-7 1-4 0,1-2-1 16,-6-1 1-16,-3 0 1 16,-3 0 0-1,2 0-1-15,-2 0 4 0,0 0 11 16,0 0-12-16,0 0-3 16,0 0 0-16,0 0 0 15,0 0-5-15,0 0-6 16,0 0-25-16,0 0-38 15,0 0-52-15</inkml:trace>
  <inkml:trace contextRef="#ctx0" brushRef="#br0" timeOffset="164359.1">18942 9703 20 0,'0'0'0'0,"0"0"-7"16</inkml:trace>
  <inkml:trace contextRef="#ctx0" brushRef="#br0" timeOffset="164469.29">18666 9793 5 0,'0'0'9'15,"0"0"-9"-15,0 0 0 16,0 0-2-16</inkml:trace>
  <inkml:trace contextRef="#ctx0" brushRef="#br0" timeOffset="164549.69">18666 9793 10 0,'-56'17'18'0,"56"-17"-4"15,0 0-14 1,0 0-1-16,0 0-36 16</inkml:trace>
  <inkml:trace contextRef="#ctx0" brushRef="#br0" timeOffset="165629.32">18608 9842 78 0,'0'0'0'16,"0"0"-4"-16,0 0 3 16,0 0-13-16,0 0 6 15,0 0 8-15,-62 30 5 16,53-30-5-16,0 0 8 16,0 0 13-16,0 0 5 0,1 0-8 15,1 0-10-15,-2 0 2 16,4 0-6-16,1 0-3 15,0 0-2-15,-1 0 2 16,3 0 8-16,-3 0 6 16,3 0-4-16,0-4 0 15,-1 1 7-15,1 0-13 0,0 0-5 16,-2 0 3-16,2-2-2 16,-1 0 2-1,1 1 1-15,0 2 13 0,0 2 7 16,2-3-11-1,0 3 6-15,0 0-9 0,0 0 2 16,0 0-12-16,0 0 0 16,0 0 0-16,0 0 4 15,0 0-2 1,0 0-4-16,0-1 4 0,0 1-2 16,0 0 0-16,13 0-3 0,7 0 3 15,0 0 0 1,7-3 1-16,4 3-2 0,4 0 2 15,4 0 3 1,3 0-4-16,2 7-1 0,1 0 1 16,-1 2 3-1,1-6 0-15,-5 0-5 0,0-2 4 16,-5-1 3 0,-2 0-5-16,-8 0 3 0,-2 0 0 15,-3 0 4-15,0 0-6 16,-2 0-2-1,0 0 2-15,-3 0 3 0,-4 0-4 0,-1 0-4 16,-2 0 4 0,1 0 4-16,-1 0-4 15,0 0 0-15,-1 0 0 16,-1 0 3-16,1 0-3 16,0 0-3-16,-5 0 3 0,0 0 2 15,-2 0-2 1,0 0 0-16,0 0 0 0,0 0 5 15,0 0-5 1,0 0-3-16,0 0 3 0,0 0 4 16,0 0-2-1,0 0-4-15,0 0 4 0,0 0 1 16,0 0-3-16,0 0-2 0,0 0 2 16,0 0 4-1,0 0-3-15,0 0-2 0,0 0 2 16,0 0 1-1,0 0-2-15,0 0-2 0,0 0 2 16,0 0 1 0,0 0-1-16,0 0 0 15,0 0 0-15,0 0-1 16,0 0 1-16,0 0-6 16,0 0 6-16,0 0 0 15,0 0 0-15,0 0 0 16,0 0-1-16,0 0 1 0,0 0 0 15,0 0-6-15,0 0 6 16,0 0-1-16,0 0 0 16,0 0 1-16,0 0-7 15,0 0 6-15,0 0-4 16,0 0-3-16,0 0 2 16,0 0-8-16,0 0-23 15,0 2-23-15,0 2-55 16</inkml:trace>
  <inkml:trace contextRef="#ctx0" brushRef="#br0" timeOffset="168199.5">2900 9294 17 0,'0'0'2'16,"0"0"-2"-16,0 0-15 0</inkml:trace>
  <inkml:trace contextRef="#ctx0" brushRef="#br0" timeOffset="171719.46">2900 9294 36 0,'-11'-1'26'0,"11"-4"7"15,0-1 15-15,-4 0-18 16,-3 2-14-16,-2 0-7 15,3-2 0-15,3 4-5 16,1-1-4-16,0 2 0 16,2 1 1-16,0 0 0 15,-2-5-2-15,2 4 2 16,-2-5 2-16,0 2-1 0,-1 2 7 16,-2-4-1-16,1 0 1 15,0 0-8-15,-1-1-2 16,1 1 2-16,0 0 3 15,-2 4 0-15,0-5-2 16,-1 5 9-16,3 0 2 16,0-2-12-16,-1 2-1 0,0 0 1 15,-1 0 2 1,1 0-3-16,-5 0-6 0,0 2 6 16,-3 0-1-16,-7 0-5 15,0 0 2-15,-7 0 4 16,3 6 6-16,-3 2-5 15,2-2-1-15,4 1 1 16,-2-2 5-16,5-1-5 16,7 2-2-16,0-2 2 15,-1 2 2-15,4 0-3 16,-5 2-4-16,-1-2 4 0,3 2 0 16,-1 2-3-1,4 0 3-15,-1 6 0 16,-1 4 2-16,4-2-2 15,0 0-2-15,-1-4 2 0,5-4 1 16,2 1-1-16,0-2 0 16,0 4 0-16,0 2 0 15,2 4 0 1,9-3-4-16,-3-1 4 0,4-1 0 16,-3-3-1-16,-3 1 0 0,2-5 1 15,-2 5 4 1,1-4-4-16,1 3-3 0,6 1 3 15,-3 0 0 1,5 2 0-16,-1 0-2 0,6-2-1 16,-2-1 3-1,4-3 0-15,-1-2-1 0,-1 3 1 16,2-1 0 0,2-2 1-16,0 2-1 0,4-2 2 15,-2 0 0-15,2 0-2 16,0-2-2-16,2 2 2 15,2-2 2-15,0 0-2 0,3 0 0 16,-1 2 0 0,1-2 4-16,-1 1-4 15,2-4-4-15,-2 1 4 16,-1-2 2-16,1 0-2 0,-1 0-1 16,1 0 0-16,1 0 1 15,2 0 2 1,4 0 0-16,0 0-1 0,1 3 2 15,-1-2-2-15,0 5-2 16,1-2 2-16,-3 0 2 16,-3 0-3-1,0 0-3-15,-2 0 3 0,-3-2 2 16,1 7-1-16,2-2-2 16,5 2 2-16,3 0 0 15,1 1-1-15,4-1-4 16,0-2 4-16,4-1 3 15,-4-1-3-15,4-1 0 16,-3-3 0-16,-1 2 2 16,0-2-2-16,0 2 0 15,2 1 0-15,-1-1 2 16,4 1 0-16,3 0-4 16,-3 2 4-16,3 0 0 0,2-1-2 15,-3-1-2-15,3-2 2 16,2 0 1-16,-4 0-1 15,5 0 0-15,-1 0 0 16,4-2 2-16,3 1-2 16,2 2-2-16,1-2 2 15,5-1 1-15,1 0 0 16,4 0-2-16,7 0 2 16,6 0 3-16,7 0-4 0,4 0-3 15,-2 0 3-15,0-4 2 16,-1-5-2-1,-1-3 0-15,-2 0 0 0,0-1 2 16,-9 1-2-16,-4-1-4 16,-3 1 4-16,-4-1 3 15,-5 1-2-15,1 2-2 16,-5 1 2-16,-4 0 1 16,-7 1-2-16,-2 2-2 15,-6-1 2-15,-3 5 2 16,1-3-2-16,-4 1 0 15,-4 1 0-15,-3-2 2 16,-2 3-2-16,-4 2-3 0,-2 0 3 16,-3 0 1-1,1 0-1-15,-3 0 0 0,-1 0 0 16,1 2 0-16,-2 3 0 16,3-2-3-16,-3 1 3 15,3 1 2-15,1-4-2 16,1 0 0-16,0 2 0 15,2-1 2-15,0 2-2 0,2 0-4 16,4 4 4 0,-1-2 1-16,2 1-1 15,-2 1 0-15,-1-5 0 16,-2 4 1-16,2-4-1 16,1-1-2-16,-1 2 2 0,-2 1 1 15,0 0-1 1,-2 5 0-16,3 1-1 0,-6-1-2 15,-1-2-4-15,-5-7 6 16,-9-1 1-16,0 0 1 16,0 0 0-1,1 0-2-15,-2 0 0 0,1 0-1 16,-1 0 2-16,-1 0-3 16,-1-8 3-16,0 0 4 15,-2 0-3-15,1-2-2 0,-1-1 2 16,0-3 1-1,0-1-2-15,-2-1-2 0,0 0 2 16,-1-2 2 0,-1-2 0-16,0 1-4 0,0 0 4 15,-2-1 0 1,0 4-2-16,2 0-1 0,-2 0 1 16,0 0 2-16,0 2-1 15,0-2-2-15,0 0 2 16,0-1 7-16,0-1-4 0,0 3-3 15,-8-2 0 1,1 2 3-16,-3 0-3 16,4 0-2-16,-3 1 2 15,3-3 1-15,-4 5-2 0,2-2-3 16,-1 1 3 0,-1 4 2-16,2-1 0 15,-1 2 1-15,1 2-1 16,-4-4 7-16,-1 0-9 15,-1 0-1-15,1 0 1 16,-3 0 0-16,1 1 1 16,-1 1-1-16,1-5 0 0,-4 3 6 15,2 0-5-15,1-1 1 16,1 2-2-16,-3-3 3 16,-2 3-2-16,2 2-2 15,-7-5 1-15,-2 4-1 16,-4-2 1-16,-4 0-5 15,-5 0 5-15,0 2 5 16,-3 1-5-16,-1 2-2 0,-1 1 2 16,-1-1 2-1,-4 0-2-15,-1-2 0 0,-2 4 0 16,-5 3 1-16,0 0 2 16,0 0-5-16,0 0 6 15,2 0 1-15,5 0-5 16,-2 0 2-16,-1 0-2 15,-2 0 2-15,-1 1-1 16,-3 4-2-16,2-5 2 16,4 0 6-16,0 0-7 15,4 0 0-15,-2 0 0 16,3 0 2-16,-2 0-1 16,2 0-2-16,-3 0 2 0,6 0 3 15,-2 0-4-15,0-8-4 16,3-1 4-16,-1-1 4 15,1 1-3-15,0-1-2 16,0 0 2-16,5 4 2 16,-1 1-3-16,1 5-5 15,1 0 5-15,-1 0 0 16,5 0-3-16,4 5 2 16,4-1 1-16,6-2 3 15,2-2-3-15,5 0 0 16,1 0 0-16,-3 0 2 15,3 0-1-15,-3 0-2 0,1-5 2 16,-12 4 4 0,2-4-5-16,-6 4-3 0,0-2 3 15,4 1 6 1,-2 0-5-16,0 2-2 0,-6 0 2 16,1 0 0-16,-3 0-1 15,1 0-3-15,5 0 3 16,0 0 1-16,-3 0 0 0,-2-2-2 15,0-2 2 1,-1-1 5-16,-1 0-6 16,3 3 1-16,-1 0-1 15,-3 2 1-15,2 0-1 0,-3 0 0 16,2 0 0-16,-2 0 2 16,2 0-2-1,-4 0-2-15,-1 0 2 0,1 0 2 16,-5 0-2-1,0 0 0-15,-2 0 0 0,5 4-1 16,1 2 1 0,3-2-4-16,5 0 4 0,1-2 3 15,3-2-3-15,0 0 0 16,0 0 0-16,0 0 6 16,2 0-6-16,0 0 1 0,0 0-1 15,-5 0 3 1,-3 0-3-16,-4-2 0 0,-1 2 0 15,-2 0 4 1,-1 0-4-16,0 0 1 16,5 0 0-16,2 0 5 15,7 0-5-15,6 0-2 16,4 0 2-16,0 0 2 16,5 0-3-16,1-4-2 15,-3 4 2-15,3-1 2 0,-1-2-1 16,-2 3-2-16,0 0 2 15,3-1 2-15,-1-2-3 16,1 3-3-16,1 0 3 16,1-2 2-16,4 2-2 15,0 0 0-15,0 0 0 16,0 0 0-16,0 0 0 16,-4 0-5-16,2 0 5 0,-5 0 3 15,-1 0-3-15,-6 0 0 16,-4 0 0-16,-2 5 0 15,-2 6 0 1,-4 6-5-16,-1 0 5 0,0 6-4 16,-4-1 2-16,2 0 0 15,-2 0 2-15,0-4 3 16,2-2-3-16,2-4-3 16,5-2 3-16,7-2 3 15,3-6-2-15,8-2-1 16,5 0 0-16,-2 0 6 15,4 0-6-15,-1 0-1 0,1 0 1 16,-1-2 7 0,0 0-6-16,0-2 0 0,3 0 0 15,-3 0 5 1,1 1-6-16,-4 0-2 0,2-1 2 16,-1-1 4-16,3 2-3 15,-4-1-2-15,1-2 2 16,-1 0 1-16,-2 0-2 15,-1 0-2-15,-1-2 2 16,-3 2 2-16,1 0 0 16,0 1-2-16,3 1 0 15,0 0 9-15,-3 1-9 0,0-1-2 16,0 0 2-16,1 1 3 16,3-1-3-16,2 4 0 15,-1-1 0-15,-1-2 0 16,6 3 0-1,-1-2-3-15,5 1 3 0,2 1 0 16,-2 0-3-16,2 0-35 16,0 1-50-16,4 23 0 15,14-1-85-15</inkml:trace>
  <inkml:trace contextRef="#ctx0" brushRef="#br0" timeOffset="175299.48">17488 9260 64 0,'0'0'0'16,"0"0"0"-16,0 0-17 0,0 0-19 15,0 0 25 1,0 0 11-16</inkml:trace>
  <inkml:trace contextRef="#ctx0" brushRef="#br0" timeOffset="177072.34">17488 9260 18 0,'87'-106'13'16,"-81"101"-3"-16,1-2-7 0,-1 3-3 16,2-1-2-1,-2 2-4-15,-2 1 6 16,1 2 2-16,-5-2-2 15,0 2 18-15,0 0 20 16,0-2 4-16,0 0-18 16,0-2-21-16,-2-1 10 0,-3-2 6 15,3 1-1-15,0-1-6 16,-2 4-6-16,-2-1 4 16,2 1-2-16,-2 3-2 15,-1-1 0-15,-1-2 2 16,-2 2-8-16,-1-2 3 15,-5-3-2-15,-3 0 6 16,-2-1 1-16,-3-3-5 16,-1 3 12-16,-1 0-2 15,-1 0-8-15,0 3 4 16,-2 4-9-16,0 0 7 0,-2 0-7 16,4 0 0-1,-2 0 0-15,4 3 4 0,4 1-3 16,0 0-1-16,3 2 1 15,5-2 4-15,0 1-5 16,2 1-1-16,2-2 1 16,0 2 0-16,4-3 1 15,-2 0-2-15,1 2 2 16,0 0 5-16,-1-1-6 16,0 3-6-16,-2 3 6 0,3 2 1 15,-3 4 0 1,1 0-2-16,2 2 2 0,0-2 1 15,1-2-2 1,1 0-4-16,2 0 4 0,2 0 0 16,0 1 1-16,0-2-2 15,0 1 2-15,0 0 0 16,0 0-1-16,0 2-3 16,0 1 3-16,0 0 1 15,0 1 0-15,2 0-2 0,2 0 2 16,-2 2 0-1,5-4-1-15,-3-3-3 0,3-2 3 16,2 0-1 0,0-3 1-16,-1-2 0 0,2 0 0 15,1-2 0 1,0 1 0-16,3 4-1 0,-4-2 1 16,4 0 0-16,1 0 0 15,6 2-2-15,4-1 2 16,-2 0 3-16,4-2-3 15,0 0-3-15,0-2 3 16,0-1 4-16,-3 2-4 16,0-1 0-16,1 2 0 15,4-2 2-15,-2 0-2 0,2 0-3 16,2 2 3-16,-4 0 1 16,2-2 0-1,-2 0-2-15,-6-1 2 0,4 0-1 16,-2-3 0-16,-1 0-6 15,-3 0 6-15,0 0 0 16,-4 0 0-16,-1 0 0 16,1 0 0-16,5 0 3 15,1 0-3-15,-2 0-3 16,4 0 3-16,1 0 1 16,-2 0-1-16,3 0-1 0,-7 0-1 15,-1 0 2 1,-1 2 0-16,-5-2-5 0,1 0 5 15,-4 0 0 1,1 0-1-16,5 0 1 0,-3 0 0 16,2 0 1-1,1 0-1-15,-2-6-3 16,7-1 3-16,-6 1 1 16,1-1 0-16,-4 1-2 15,1 2 2-15,1 0-1 0,1 0 0 16,3-2-2-16,1-2 2 15,6-2 2-15,-1 0-2 16,3-2 0-16,1-3 0 16,5 2 1-16,3-1-1 15,0 2-3-15,-3-2 3 16,-4 3 2-16,-3 1-1 16,-2-2-2-16,3 3 2 15,-1-3-1-15,-4-3 0 16,2-1-1-16,-3 4 1 0,-4 2 0 15,-7 1 1-15,0 4-2 16,-6-2 2-16,-2 0 3 16,0-3-4-16,0-2 1 15,0-3-1-15,-2 2 2 16,-10-1-1-16,-1-4-2 16,-1 2 2-16,3 2 2 15,-5 0-3-15,1 3-1 16,2 3 1-16,-5-1 0 15,-2 3 1-15,0 0-1 0,-7 0 0 16,1 0 3 0,1 0-3-16,-2-3 0 0,0 2 0 15,3-4 3 1,-7 2-3-16,-2-2 0 0,1 4 0 16,1 1 2-16,5 2-2 15,-3 1-6-15,2 3 6 16,2 0 0-16,0 0 0 0,1 0-1 15,2 0 2 1,-3 0 1-16,3 0-2 0,-5 0 3 16,2-7-3-1,-1-4 1-15,2 4-1 0,1-1 0 16,3 4 1-16,2 4 1 16,0-3-2-1,3 3-2-15,-1 0 2 0,-1 0 0 16,1 0 0-1,1 0 0-15,1 0 0 0,1 0 1 16,4 0-1 0,-3 0 0-16,4 0 0 0,-3 0 4 15,-1 0-3 1,-1-3-1-16,-1-1 1 0,1 0 1 16,-1 0-2-16,6 4 1 0,-1 0 2 15,5 0-3 1,2 0-1-16,0 0-1 0,2 0 0 15,-4 0-1 1,2 0-2-16,2 0-33 0,0 8-44 16,0-1-34-1</inkml:trace>
  <inkml:trace contextRef="#ctx0" brushRef="#br0" timeOffset="186169.02">21434 6739 92 0,'0'0'5'16,"0"0"-2"-16,0 0-2 15,0 0 24-15,0 0-1 16,135-104 5-16,-94 70-1 15,7-8-7-15,10-8 6 16,5-6 2-16,11-5-22 0,3 3 2 16,4 4-6-1,-4 6 1-15,-8 6-4 0,-5 5-4 16,-12 3 4 0,-9 8 0-16,-9 6 0 15,-13 7 0-15,-5 5-17 16,-5 3-43-16,-7 5-23 15,2-8-42-15</inkml:trace>
  <inkml:trace contextRef="#ctx0" brushRef="#br0" timeOffset="187021.35">21957 5807 12 0,'0'0'214'0,"0"0"-211"0,0 0-1 16,0 0 0-1,0 0-2-15,0 0-4 0,-64-2 4 16,64 2 2-16,0 0 2 16,0 0-2-16,0 0 3 15,0 0 1-15,0 0-6 16,13 0 4-16,7 0 2 15,9 0 5-15,6 2-9 0,5 6 1 16,1 5 1 0,1-5-1-1,2 3-3-15,1-3 3 0,2-2-3 16,0-4 4-16,-5 0 0 16,-1-2-3-16,-6 2 0 15,-4-2 5-15,-4 2-6 16,-10 2 0-16,-5-2 0 15,-5 1 1-15,-5-2 4 0,0 4-5 16,-2 2 8 0,0 5 8-16,0 8-13 0,0 0 0 15,0 4-2-15,0 2 0 16,-4 4 2-16,-10 7-3 16,-1 3 0-16,-6 0 4 15,4-2-3-15,-1-2 2 16,-1-2 6-16,7-4 5 15,1-2-12-15,-1-2-2 16,5-4 0-16,-1 1 5 16,1-6-5-16,2 2-3 15,3-3 3-15,2-4 0 16,-2 0 2-16,2-4-4 0,0 2 4 16,-2-2 0-16,2 2-2 15,0-5-4-15,-3 2 4 16,3-5 0-16,0 0 2 15,0-2-2-15,0 0 1 16,0 0 2-16,0 0-3 16,0 0 1-16,0 0-1 15,0 0 0-15,0 0-1 16,0 0 1-16,0 0 0 0,0 0 4 16,0 0-4-1,0 0-4-15,0 0 4 0,0 0 0 16,0 0 1-1,0 2-2-15,0-2 2 0,0 0 3 16,0 0-4 0,0 0-5-16,0 0 5 0,0 0 0 15,0 0 1 1,-2 0-1-16,2 0 0 0,0 0 6 16,0 2-6-16,0-2 0 0,-2 0 0 15,2 0 0 1,0 6-41-16,0-6-107 0</inkml:trace>
  <inkml:trace contextRef="#ctx0" brushRef="#br0" timeOffset="189705.82">18649 9421 33 0,'0'0'0'0,"0"0"-8"0,0 0-11 15</inkml:trace>
  <inkml:trace contextRef="#ctx0" brushRef="#br0" timeOffset="190993.75">24310 6394 278 0,'0'0'0'16,"0"0"-9"-16,0 0-39 16,0 0-43-16,0 0-19 0</inkml:trace>
  <inkml:trace contextRef="#ctx0" brushRef="#br0" timeOffset="191199.23">24310 6394 48 0,'60'41'373'0,"-75"-41"-372"16,15 6-1-16,4 1-63 16,29-2-74-16,1-5 34 15</inkml:trace>
  <inkml:trace contextRef="#ctx0" brushRef="#br0" timeOffset="191389.19">24550 6306 274 0,'0'0'0'0,"0"0"-137"16,0 0 0-16</inkml:trace>
  <inkml:trace contextRef="#ctx0" brushRef="#br0" timeOffset="192389.03">24550 6306 0 0,'-33'26'167'0,"22"-26"-163"16,9 0-4-16,2 0-9 16,0 0-21-16,0 0 5 15,0 0 13-15,0 0 9 16,0 0-4-16,0 0 7 0,0 0 21 15,0 0 5 1,0 0-7-16,0 0-15 0,0 0 4 16,0 0-3-1,-4 0-3-15,-1 0 1 0,0 0 1 16,1 0 15-16,0 0-3 16,-1 0-15-16,3 2 7 15,2-2-5-15,0 0-2 0,0 0-2 16,0 0 2-1,0 0 0-15,-2 0-1 0,0 2 1 16,-3 3-1 0,-2-2 13-16,1 0-12 0,-1-2 0 15,3 1 1 1,2-2 7-16,2 0 0 0,0 0-7 16,0 0 2-16,0 0-4 15,0 0-2-15,0 0 0 16,0 0-1-16,0 0 3 15,0 0 0-15,0 0-6 16,0 0 6-16,0 0 2 16,0 0-1-16,0 0-1 15,0 0 0-15,0 0 3 16,0 0-3-16,0 0-2 16,0 0 2-16,0 0 0 15,0 0-1-15,0 0 0 16,0 0 2-16,0 0-1 15,0 0 0-15,0 0-1 0,0 0 1 16,0 0 0 0,0 3 1-16,0-3-1 0,0 0 0 15,0 0 6 1,0 0-6-16,0 0 2 16,0 0-2-16,0 0 0 0,0 1 0 0,0-1 0 15,0 0 0 1,0 0 2-16,0 0-2 0,0 0-2 15,0 0 2 1,0 0 0-16,0 0 1 16,0 0-1-16,0 0 0 15,0 0 4-15,0 0-4 16,0 0 2-16,0 0-1 16,0 0 13-16,0 0-10 0,0 0 3 15,0 0-5 1,0 0 2-16,0 0-4 15,0 0-3-15,0 0 3 16,0 0 0-16,0 0 1 16,0 0-1-16,0 0 0 15,0 0 4-15,0 0-4 0,0 0 0 16,0 0 0 0,0 0 3-16,0 0 0 0,0 0-3 15,0 0 0-15,0 0 4 16,0 0-4-16,0 0-2 15,0 0 2-15,0 0 0 16,0 0 1-16,0 0-1 16,0 0 0-16,0 0 0 15,0 0-2-15,0 5-32 16,0 4 8-16,2 1 20 0,2 1-22 16,-2 0-19-16,0 6 13 15,1-2-6-15</inkml:trace>
  <inkml:trace contextRef="#ctx0" brushRef="#br0" timeOffset="-195993.8">18452 8107 389 0,'0'0'7'0,"0"0"-14"16,0 0-42-16,0 0-96 0,0 0 86 15,0 0 8 1,0 0 3-16,0 0 39 0,0 0 9 16,65 24 9-16,-65-12-9 15,0-2-2-15</inkml:trace>
  <inkml:trace contextRef="#ctx0" brushRef="#br0" timeOffset="-195477.75">18410 8992 370 0,'0'0'0'0,"0"0"-81"16,0 0-50-16</inkml:trace>
  <inkml:trace contextRef="#ctx0" brushRef="#br0" timeOffset="-195124.87">18492 9338 54 0,'0'0'274'16,"0"0"-274"-16,0 0-28 0,0 0-77 16,0 0-49-1</inkml:trace>
  <inkml:trace contextRef="#ctx0" brushRef="#br0" timeOffset="-194783.99">18550 10104 322 0,'0'0'0'15,"0"0"-22"-15,0 0-155 16</inkml:trace>
  <inkml:trace contextRef="#ctx0" brushRef="#br0" timeOffset="-139298.05">18693 2163 91 0,'0'0'89'16,"0"0"-74"-16,-29-138 2 15,27 108 13-15,2 4-11 16,0 2-7-16,0-2-4 0,0 2-1 16,0 2 0-16,0 6 8 15,0 5-1-15,0 6 0 16,0 5-1-16,0 0-9 15,0 0 4-15,0 0-4 16,0 0 3-16,-7 0 6 16,-9 0-10-16,-5 0 7 15,-10 0-8-15,-10-3-2 16,-10 3-4-16,-7 0 4 16,-2 8 4-16,-7 15-4 15,7 3 0-15,2 8 0 16,6 8 0-16,8 8-2 0,6 11 1 15,9 8-1-15,14 7-4 16,10-1 3-16,5-6-9 16,0-13 10-1,9-9 0-15,11-8-6 0,4-6 2 16,5-1-1-16,0-6 6 16,7-6 1-16,4-5-6 15,2-8 6-15,6-4 0 16,-2-3 0-16,-5 0-1 15,-6 0-4-15,-4-7 5 0,-11 4 0 16,-6 3-2 0,-12 0 2-16,-2 0 0 0,0 0-2 15,0 0 1 1,-7 0-8-16,-17 0 9 0,-12 0 6 16,-9 0-5-16,-3 0 2 15,-6 3-3-15,4 13 0 16,0 8 0-16,0 13 1 0,-1 5-1 15,5 10 0 1,-2 6 1-16,4 9-1 16,9 2 0-16,1 10 0 15,10 1 0-15,5 0 0 0,9 2 0 16,3-3-1 0,7-7 1-16,0-9 0 0,4-10 0 15,21-9-2-15,8-7 2 16,12-6 3-1,13-4-2-15,13-12-1 0,20-12 3 16,21-3-9 0,23-25 0-16,-12-11-111 0</inkml:trace>
  <inkml:trace contextRef="#ctx0" brushRef="#br0" timeOffset="-137062.95">11405 1999 70 0,'0'0'34'0,"0"0"-27"0,0 0 18 16,0 0-10-1,0 0-4-15,0 0-8 0,0 0-1 16,0 0-2 0,-29-26 19-16,26 26 7 0,3 0 2 15,0 0-15 1,0 0-2-16,0 0-11 0,0 0-6 16,12 10 6-16,17 18-4 15,11 18 4-15,10 18-2 16,7 13 4-16,7 2-1 15,6-2 5-15,-1-7-6 16,-7-12 5-16,-8-12 0 16,-12-14-4-16,-13-11-1 15,-11-10 0-15,-11-4 6 16,-3-7-3-16,-2 0 3 16,-2 0 22-16,2 0 2 15,0 0-24-15,0 0-6 0,1 0-2 16,-1 0 1-1,0 0-27-15,8 0-52 0,0 8 7 16,2 4-47 0</inkml:trace>
  <inkml:trace contextRef="#ctx0" brushRef="#br0" timeOffset="-136677.77">12461 1778 165 0,'0'0'0'0,"-45"173"0"15,32-41 3-15,-5 6 15 16,-7 4 7-16,-6 2 11 16,-4-2-8-16,-11 0 10 15,-13 0-7-15,-3 1-18 16,-7 0 9-16,-3-5-2 0,8-6-17 16,6-18 1-16,16-19-3 15,15-29 4 1,16-24-5-16,9-22-6 0,2-17 2 15,0-3-7-15,0 0-47 16,9-15-16-16,26-20 30 16,17-15-21-16</inkml:trace>
  <inkml:trace contextRef="#ctx0" brushRef="#br0" timeOffset="-136244.66">12992 2519 117 0,'0'0'35'16,"0"0"-35"-1,126 0 0-15,-55-12 8 0,10-11 2 16,2-3-4-16,1 0 1 16,-4 2-6-16,-13 4 3 15,-9 6-3 1,-14 6 0-16,-11 6-1 0,-8 2 0 16,-9 0-4-16,-11 12-46 15,-5 10-66-15</inkml:trace>
  <inkml:trace contextRef="#ctx0" brushRef="#br0" timeOffset="-136025.61">13110 3002 346 0,'0'0'9'15,"0"0"-1"-15,0 0-8 16,0 0-30-16,0 0 30 15,144-10 3-15,-80 3-2 16,0 1-1-16,-7 3-15 16,-1-2 3-16,-5 4-1 15,7-6-45-15,3 0-21 16,-11-4-62-16</inkml:trace>
  <inkml:trace contextRef="#ctx0" brushRef="#br0" timeOffset="-135197.98">14548 2988 168 0,'0'0'31'15,"0"0"-27"-15,0 0 2 0,0 0-6 16,19-119 3-16,-19 75-1 16,0-6 8-16,0-10-8 15,-7-9 3-15,-13-8-1 16,-14-6 6-1,-8-11-3-15,-22-16-1 0,-19-9 5 16,-15-9-3-16,-9 1-5 16,7 21 5-16,17 24-4 15,25 31 19-15,27 30-10 16,22 21-11-16,9 0-2 16,0 15 0-16,0 24-37 0,11 16 37 15,16 22 1 1,14 14 0-16,9 9-1 0,15 10 0 15,11 12 0 1,13 7 0-16,7 8-1 0,4 7 1 16,5 6 0-1,4 6-1-15,1 5-1 0,-6-1-7 16,-11-6 9-16,-14 1 0 0,-24-2-2 16,-14-13 2-1,-22-13-2-15,-19-18 2 16,0-16 0-16,-40-13 0 15,-18-14 17-15,-13-18 24 16,-16-14-21-16,-6-17 3 16,-3-17 0-16,4 0-14 15,8-29-6-15,8-17-1 16,14-14 4-16,12-10-3 16,17-16-3-16,17-6 0 0,16-11-4 15,0 1-6-15,20 2-2 16,14 2-32-16,9 6 11 15,3 9-10-15,1 1-33 16,2 0-22-16</inkml:trace>
  <inkml:trace contextRef="#ctx0" brushRef="#br0" timeOffset="-134827.73">14770 1911 154 0,'0'0'0'0,"0"0"0"16,0 0 0-16,0 0 0 15,-106 130 0-15,91-39 1 16,4 16 12-16,4 18 7 16,3 5 13-16,4 4-17 15,0 1 1-15,0-4 0 16,27-9-14-16,12-15 3 0,15-10-5 16,11-13-1-16,10-11 0 15,8-15-7-15,4-12 7 16,6-16-8-1,3-18-21-15,6-12-33 0,-3-18-14 16</inkml:trace>
  <inkml:trace contextRef="#ctx0" brushRef="#br0" timeOffset="-134547.46">15685 2260 321 0,'0'0'0'0,"0"0"-13"0,-96 198 11 16,69-69 2-16,-2 9 0 0,-4 2 1 16,-3-3 1-1,-3-20 8-15,-1-20 2 0,3-12-8 16,8-17 1-1,12-16-3-15,8-19-2 0,6-14-2 16,3-13-28 0,0-6-19-16,10-10-79 15,7-32 46-15</inkml:trace>
  <inkml:trace contextRef="#ctx0" brushRef="#br0" timeOffset="-134306.33">15317 2501 174 0,'0'0'133'0,"0"0"-133"0,0 0-10 16,0 0 5-16,21 122 4 16,18-30 1-16,6 6 0 15,0-4 0-15,-5-13 1 16,-2-13-1-16,-5-14 2 15,-1-8-2-15,-8-8 0 16,0-12-2-16,-2-8 2 16,5-10-63-16,-4-8-74 15</inkml:trace>
  <inkml:trace contextRef="#ctx0" brushRef="#br0" timeOffset="-133944.36">15583 1941 192 0,'0'0'3'0,"97"162"-3"0,-30-49 5 16,1 4-5-16,-11-6 3 16,-6-3-3-16,-15 1 3 15,-13-7 3-15,-15-6 6 16,-8-3 5-16,0-6 9 16,-17-6-9-16,-8-7-16 0,0-9 1 15,-1-14-2 1,-1-7-2-16,3-7-3 0,-1-7-28 15,1-10-32 1</inkml:trace>
  <inkml:trace contextRef="#ctx0" brushRef="#br0" timeOffset="-133467.37">16736 2424 390 0,'0'0'17'0,"0"0"-17"16,0 0-9-16,77 104 7 16,-35-36 2-16,-4 5 0 15,-10 3 0-15,-14-6 0 16,-10-2 0-16,-4-2-4 16,0-3 4-16,0-4 4 0,-12-4-4 15,-9-4 0-15,3-2-25 16,1-2-12-16,1-7-52 15,-4-22-77-15</inkml:trace>
  <inkml:trace contextRef="#ctx0" brushRef="#br0" timeOffset="-133257.46">16512 2926 350 0,'0'0'20'0,"0"0"-20"0,0 0-3 16,0 0 3 0,193-32 3-16,-96 32-2 0,-4 0 3 15,-9 7-4-15,-5 1-2 16,-6-1 1-16,1-4-12 16,-1-1-37-16,-19-2-105 0</inkml:trace>
  <inkml:trace contextRef="#ctx0" brushRef="#br0" timeOffset="-129977.58">18256 1296 30 0,'0'0'48'16,"0"0"-8"-16,0 0-16 16,0 0 4-16,0 0-14 15,0 0-5-15,0-57-6 16,0 47 4-16,0 0-3 16,0-1-3-16,0 4 9 0,0 0 10 15,0 4-9-15,-2-1 6 16,-7 4-3-16,0-2 8 15,-4 2-17 1,-3-2-5-16,-1 2 0 0,-4 0 0 16,-1 0 9-1,-7 0-9-15,-4 12 1 0,-5 10 5 16,-9 5-6-16,-4 4-1 16,-5 7 1-16,-8 0 6 15,-5 2-4-15,-1 2-2 0,1 1 1 16,5 5 4-1,6 4-5-15,7 4 0 0,6 2 0 16,9 7 4 0,5 4-3-16,4 9-2 0,3 14 2 15,6 9 4 1,4 7-5-16,8 3 3 0,6-1-3 16,0-6 2-16,6-1-1 15,15 1-2-15,4-1 2 16,1-6-1-16,8 0 0 15,6-8-6-15,2-10 6 16,7-5-1-16,7-3 2 16,10-3-3-16,8-2 4 15,6-4 2-15,5-2-4 0,-3-2-1 16,-6-1 1-16,-3 0 0 16,-10-1-7-16,-3-9 6 15,-6-7-4 1,-1-8 3-16,0-14 2 15,3-10-1-15,11-6 1 0,7-2 8 16,15-6-8 0,18-20 0-16,11-18 1 0,7-16 2 15,-3-13-3-15,-13-5-2 0,-18 6 2 16,-17 7 2 0,-14 4-1-16,-18-1-2 0,-6-3 2 15,-9-5 4 1,-5-8-5-16,-1-15 0 0,-6-9 0 15,-4-10 6 1,-6-3-4-16,-5-2-4 16,-5 4 4-16,-27 3 3 15,-12 0-5-15,-14 4 3 0,-13 7-3 16,-12 5 5-16,-10 10-1 16,-7 6-4-16,-3 9 2 15,3 18 8-15,0 14 1 16,2 11-11-16,-7 10 1 15,-4 16-3-15,-5 0 3 0,0 23-4 16,8 21 6 0,1 3-3-16,4 6 0 15,12-2-3-15,12-4 3 16,14-7 0-16,14-4-14 16,13-10-13-16,7-4-8 15,12-6 2-15,5 0-43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1T09:31:53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16968 1896 7 0,'0'0'30'16,"0"0"-8"-16,0 0-11 0,0 0-8 15,-2-120 0 1,2 84 0-16,0-4 0 0,0-2 1 16,0 4 3-1,0 4 5-15,0 10 1 16,0 4-11-16,0 5 0 0,0 8 5 16,-2 3 2-1,0 4-5-15,0 0-3 0,0 0 4 16,2 0-4-16,0 8 1 15,0 4-1-15,0 2 8 16,0 2-7-16,0 6 0 16,0 6 1-16,0 10 4 15,4 10 2-15,5 13 2 16,1 17-8-16,0 25 6 16,5 12-1-16,1 11-7 15,4 8 4-15,0-7 1 16,0-3 1-16,-2-9 4 0,0-11-4 15,-3-10 5 1,-1-6 1-16,-3-3-9 0,-3-3 7 16,0-4-4-1,-4-6-3-15,0-12-1 0,1-10-1 16,-1-9 2-16,0-11-4 0,2-6 3 16,-2-6-4-1,-2-6 2-15,2-6-1 16,-4-4 0-16,0-2-1 15,0 0 1-15,0 0 3 16,0 0 0-16,0-8-3 16,-4-14 0-16,-12-6-23 15,1-8-40-15,1 0-29 0,-1-1-3 16</inkml:trace>
  <inkml:trace contextRef="#ctx0" brushRef="#br0" timeOffset="810.15">16757 2696 192 0,'0'0'11'0,"-73"-101"-2"0,48 54 1 16,7 3-6-16,7 3-1 16,7-3-3-16,1-4 2 15,3-2-2-15,0-7 2 16,18-13 2-16,15-11 4 15,12-5-5-15,11 4 0 16,4 6-3-16,5 12 2 16,-1 14-2-16,-1 8 0 0,-1 9-1 15,-2 5 1 1,0 6 0-16,-2 6-1 0,-3 6 1 16,-5 2 0-16,-5 4 0 15,-10 0 0-15,-6 2 0 16,-3 2 0-16,1 0 0 15,0 20-5-15,2 14 5 16,0 14 1-16,0 12 0 0,0 11-1 16,-2 11 1-1,-5 2 3-15,-6-4-4 16,-8-6 1-16,-4-10-1 0,-4-3 3 16,0-5-3-1,-12 0 4-15,-17 2 4 0,-7-2 7 16,-4 0-5-1,-1-1-9-15,-3-5 4 0,-1-5-2 16,-1 0-3 0,-4-7 0-16,2-8 3 0,5-7-3 15,10-11 0-15,9-7 3 16,6-5 2-16,5 0 11 16,3-4-13-16,6-16-3 0,4-4 2 15,0-6 0 1,0 0-2-16,16-3 0 0,3 0 0 15,4-3 1 1,6-1 3-16,2 1-8 0,7-2 7 16,5 8-3-1,1 3 0-15,2 10-6 0,1 9 6 16,1 6 0-16,-6 2-5 16,0 0 3-16,1 13-7 15,-1 12 9-15,2 16-2 16,1 9-1-16,-3 9 3 15,-4 4 3-15,0 3-1 16,0-2-4-16,-3-7 5 16,1-6-2-16,-5-8-1 15,0-5-1-15,-2-6 1 16,2-7 1-16,0 0 2 0,-2-7-6 16,0-9 2-16,3-6 1 15,3-3-3 1,2-5-25-16,0-20-27 0,-10-14-69 15</inkml:trace>
  <inkml:trace contextRef="#ctx0" brushRef="#br0" timeOffset="1730.43">17708 1398 222 0,'0'0'0'16,"0"0"3"-16,-66-109-3 15,61 79 0-15,5 2-5 16,0-2 4-16,0-2 2 0,0 0 3 16,0-4-1-1,0-1-3-15,0 1 10 0,0-2 4 16,0 5-7-1,0-4 3-15,0 7-10 0,9 4 5 16,2 6-5 0,0 3-5-16,4 10 5 0,-1 6 0 15,4 1-6-15,2 0-1 16,3 5 7-16,2 11 7 16,5 2-7-16,-1 1-1 15,0 2 1-15,-5 2 3 16,1 2-1-16,-8 5-4 0,1 2 4 15,-1 11-1 1,-7 1 1-16,-1 5 1 0,-3 1 3 16,0-3 1-1,-6 3-6-15,0-2 0 0,0 4 0 16,-3 2 5-16,-15 0-6 16,-2-3 0-16,1-3 0 15,-2-4 8-15,3-6-7 0,5-10-2 16,4-8 2-1,7-8 4-15,2-6-5 16,0-1-7-16,0-5 4 16,0 0 3-16,0 0-6 15,9 0 6-15,2 0 3 16,-3 0 10-16,6 0-11 16,-1 0 0-16,5 0-2 0,7-7 2 15,6-1 0 1,7-2-4-16,2-2 4 0,5 0 3 15,-1 0-5 1,-6 2 0-16,2 1 0 0,-4 4 7 16,-3-1-4-16,-4 0 6 15,-6 2-8-15,-6 0 13 16,-5 0-14-16,-6 2 0 0,1 0 0 16,-5 2 2-1,-2 0-1-15,0 0-2 0,0 0 2 16,0 0-1-1,0 0 0-15,0 0 0 0,0 0 0 16,-7 6-13 0,-3 20-68-16,-13 0-84 15</inkml:trace>
  <inkml:trace contextRef="#ctx0" brushRef="#br0" timeOffset="35919.99">23171 1963 150 0,'0'0'0'16</inkml:trace>
  <inkml:trace contextRef="#ctx0" brushRef="#br0" timeOffset="36520.15">23550 3056 133 0,'0'0'3'15,"0"0"-3"-15,0 0 3 16,0 0 3-16,0 0-6 16,0 0-2-16,-84 0-46 0</inkml:trace>
  <inkml:trace contextRef="#ctx0" brushRef="#br0" timeOffset="36741.76">23798 2949 168 0,'0'0'11'16,"0"0"-11"-16,0 0-3 0,0 0-31 15,0 0-3 1</inkml:trace>
  <inkml:trace contextRef="#ctx0" brushRef="#br0" timeOffset="36950.83">24455 2552 245 0,'0'0'39'16,"0"0"-39"-1,0 0-6-15,0 0-85 16,0 0-29-16</inkml:trace>
  <inkml:trace contextRef="#ctx0" brushRef="#br0" timeOffset="37125.24">23615 2721 88 0,'0'0'0'0,"0"0"-85"16</inkml:trace>
  <inkml:trace contextRef="#ctx0" brushRef="#br0" timeOffset="37300.06">23715 2370 302 0,'0'0'4'0,"0"0"-8"15,0 0 4 1,0 0-20-16,0 0-134 0</inkml:trace>
  <inkml:trace contextRef="#ctx0" brushRef="#br0" timeOffset="37480.22">23900 1758 258 0,'0'0'8'16,"0"0"-8"0,0 0-12-16,0 0-97 0,0 0 18 15</inkml:trace>
  <inkml:trace contextRef="#ctx0" brushRef="#br0" timeOffset="37650.33">23492 2009 202 0,'0'0'0'0,"0"0"-1"0,0 0-10 16,0 0-75-1</inkml:trace>
  <inkml:trace contextRef="#ctx0" brushRef="#br0" timeOffset="37855.67">23241 2402 176 0,'0'0'8'15,"0"0"-6"1,0 0-2-16,0 0-7 0,0 0-40 16,0 0-19-1</inkml:trace>
  <inkml:trace contextRef="#ctx0" brushRef="#br0" timeOffset="38080.1">23171 2916 235 0,'0'0'0'0,"0"0"3"15,0 0-3 1,0 0-35-16,0 0-111 0</inkml:trace>
  <inkml:trace contextRef="#ctx0" brushRef="#br0" timeOffset="38300.53">23484 2039 232 0,'0'0'9'16,"0"0"-5"-16,0 0-4 15,0 0-7-15,0 0-98 16,0 0-10-16</inkml:trace>
  <inkml:trace contextRef="#ctx0" brushRef="#br0" timeOffset="38521.36">23757 1838 214 0,'0'0'4'16,"0"0"-8"0,0 0-3-16,0 0-93 0</inkml:trace>
  <inkml:trace contextRef="#ctx0" brushRef="#br0" timeOffset="42930.17">27133 1401 108 0,'0'0'10'16,"0"0"11"-16,0 0-8 15,0 0-13-15,-102-106 0 16,86 94 2-16,-4 2-1 16,-4-4 0-16,-5 0 3 15,-5-2 5-15,1 2 35 0,-4 6-32 16,4 6-8-16,-2 2-1 16,1 0-3-16,1 12 6 15,0 15-5 1,-1 8-1-16,5 7 3 0,2 10-3 15,7 5-1 1,7 9 0-16,6 2-4 0,7 0 5 16,0-2 3-1,5-9-2-15,20-7-1 0,1-10 0 16,0-8-1-16,-1-10 1 0,0-4-1 16,-7-10 1-1,-3-4-4-15,-1-4 4 0,-5 0 9 16,-1 0 0-1,-4 0-1-15,6-16 11 16,1-12-6-16,-2-8-7 16,0-6-4-16,-7-7-2 15,-2 7 4-15,0 8-1 16,0 10-3-16,-2 8 6 0,-3 10 2 16,3 6 2-1,2 0-10-15,0 0 0 0,0 0 0 16,0 0-9-16,0 21 1 15,4 4 8-15,12 9 3 16,-1 5-3-16,3 2 0 16,1 5 0-16,0 3 6 15,4 5-6-15,-3 3-3 16,2 6 3-16,-2-1 0 16,3 0-3-16,1-5-14 15,2-5-18-15,3-2-14 16,2-14-34-16,-4-28-35 15</inkml:trace>
  <inkml:trace contextRef="#ctx0" brushRef="#br0" timeOffset="43560.25">27540 1444 64 0,'0'0'2'0,"0"0"10"16,0 0 3-16,0 0-9 16,-129 9-2-16,119 9 4 15,7 7 3-15,3 0-9 16,11 6 7-16,25 3 1 15,13 6 3-15,11 5 8 16,7 5-14-16,6 3 5 16,1 7-7-16,-1 5-5 15,-8 3 5-15,-9 4-3 0,-12-6-1 16,-13-8-2 0,-10-14 2-16,-11-5 1 0,-10-8-2 15,0 2-3-15,-13 1 3 16,-20-1 19-16,-5-2-2 15,-2-12-14 1,0-6 5-16,-2-9 10 0,6-4-9 16,0 0-9-1,3-23 5-15,6-8-4 0,5-9 2 16,8-14-1-16,8-10-1 0,6-6-1 16,0-4 0-1,0 1-1-15,0 2 1 0,6 1 0 16,-2 1 1-1,-4 0-2-15,0-3 2 0,-6 0 0 16,-13 0-1 0,-8 5 0-16,0 12 0 0,0 8 2 15,-2 13-2 1,2 13 0-16,-4 13-5 0,-2 8-6 16,-1 0-17-16,1 27-3 15,6 4 12-15,18 5-5 16,9-9-25-1,11-6-43-15</inkml:trace>
  <inkml:trace contextRef="#ctx0" brushRef="#br0" timeOffset="43980.32">28008 1081 182 0,'0'0'13'0,"0"0"-13"16,0 0 1 0,0 0-1-16,-119 82 2 0,98-34-1 15,7-4-2-15,6-10 1 16,8-12-2-16,0-8 0 16,4-6-2-16,23-2 4 15,6-4 6-15,8-2-1 16,5 0 6-16,2-8-7 15,-2-14 5-15,-1-7-8 16,-7-7 0-16,-7-2 1 0,-14-3 2 16,-7-3-3-1,-10-5 0-15,0 1-1 0,-16 5 5 16,-13 8-3-16,-3 13-2 16,-1 15 4-16,-2 7-4 15,-3 1 0-15,2 27-1 0,5 8-6 16,9 3-7-1,8-1 1-15,9-4-14 16,5-5-22-16,5-1 6 16,24-1 11-16,7-5-10 15</inkml:trace>
  <inkml:trace contextRef="#ctx0" brushRef="#br0" timeOffset="44549.34">28695 1038 94 0,'0'0'1'15,"0"0"-1"-15,-25 164 12 0,-10-57-1 16,-19 23-5-16,-10 17 3 0,1-9 12 16,10-17-10-1,17-31-1-15,16-23-6 0,9-10 3 16,7-11-4-1,1-7-3-15,3-14 0 0,0-14-1 16,0-6 1 0,0-2 0-16,0-2 2 0,13-1-2 15,3 0 0-15,6 0 2 16,3 0-4 0,-1 0 2-16,-1 0-2 15,-6 0-2-15,-5 6-3 0,-3 2 4 16,-5 5-3-1,0 0 0-15,1 14 6 0,-2 9 1 16,3 8 1-16,1 10-2 16,1-4 4-16,10-6-3 15,2-8-1-15,2-12-1 16,-1-11 0-16,-8-12 0 16,-1-1 1-16,0-4 10 0,1-24 24 15,8-10 2-15,-3-10-12 16,-1-2-24-1,-5 2 2-15,-8 2 3 0,-4 6-4 16,0 5 0 0,0 8-1-16,-8 4 6 0,-8 3-6 15,-3 4 1 1,4 8-2-16,-1 2-3 0,1 6-4 16,-3 5-18-16,3 26-11 15,1 11-32-15,-1-6-34 16</inkml:trace>
  <inkml:trace contextRef="#ctx0" brushRef="#br0" timeOffset="45460.34">29762 1417 284 0,'0'0'3'0,"0"0"-3"16,0 0-5-16,58 157 3 16,-11-81 2-16,7 4 4 15,-2-3-4-15,-2-11 0 16,-8-12 0-16,-7-12 2 0,-8-6 3 16,-4-8-5-1,-1-6 7-15,-2-4-2 0,0-6-3 16,1-3-1-1,-2-8 0-15,8-1 8 16,16-30 5-16,21-44 0 16,22-34 0-16,20-27-5 15,2-5-8-15,0 6 3 16,-8 6-2-16,-7 13 4 0,-6 1-6 16,-11 5 0-16,0-1 0 15,-5-2 7-15,5-4-7 16,0 7 1-16,-12 19 0 15,-12 25 2-15,-19 22-1 16,-8 17 0-16,-12 9-2 16,-7 8 3-16,-1 4-2 15,-5 5-2-15,0 0 2 0,0 0 2 16,0 0-3 0,0 0-4-16,0 0 4 0,0 0-1 15,0 0 0 1,0 0-7-16,0 0-22 0,-2 17-14 15,-10 16 1-15,-5 25-28 16,-17-3-6-16</inkml:trace>
  <inkml:trace contextRef="#ctx0" brushRef="#br0" timeOffset="47430.19">29212 3427 124 0,'0'0'43'16,"0"0"-37"-16,0 0-5 0,0 0-1 16,123-107 1-1,-88 81 1-15,-4 1-2 16,-7 0 4-16,-1 1 7 15,-3-2 12-15,-5 6 1 16,-7 4-1-16,-4 8-3 16,-2 6-18-16,-2 2 0 0,0 0-1 15,0 0-1-15,0 0 0 16,0 0-9-16,0 0 9 16,-16 6 4-16,-13 16 0 15,-9 6-2-15,-6 6-1 16,1 6 1-1,1 5-2-15,5 1 0 16,3 3 0-16,3 8 0 16,6 2 1-16,3-1-1 0,9 1 0 15,3-3-1-15,4-6-1 16,-7-1 4-16,1-9-2 16,1-15 0-16,5-8 0 15,6-11 0-15,0-6 1 16,0 0-1-16,0 0 0 15,0 0-4-15,19 0 4 16,18-14-1-16,11-6 2 16,6 0-1-16,2 0 3 15,-3 4-3-15,-4 8 0 16,-2 1 0-16,-3 7 0 0,-2 0 0 16,-1 3-3-16,-5 12 3 15,-5 7-1-15,-2-1-1 16,-8-4 1-16,-2 0-1 15,-9-3 1-15,-2-3 1 16,-6-6-7-16,-2 1 5 0,0 4 2 16,0 8 0-1,-22 10 7-15,-10 5-6 0,-1 4 3 16,2 1-4-16,6-4-2 16,8-1 1-16,5-3-8 15,8-4-38 1,4-2-22-16,0-20-48 0</inkml:trace>
  <inkml:trace contextRef="#ctx0" brushRef="#br0" timeOffset="47910.34">30145 3443 147 0,'0'0'0'0,"0"0"-4"0,-89 122 4 16,54-48 2-1,6 4 0-15,8-7 0 16,11-15-2-16,7-16 1 0,3-11-1 0,0-10 5 16,0-3 1-1,9 2 4-15,7-4-1 16,3 2-1-16,6-3-2 15,2-4-5-15,0-1 5 16,2-4-4-16,-5-4 2 16,-2 0-3-16,-6 0 0 0,-1-14 15 15,-1-24 0 1,-1-12-12-16,-6-12-1 0,-7-11 2 16,0 1 0-16,-5 2 1 15,-17 7-3 1,-2 10 10-16,-3 14-5 0,3 16-4 15,1 9-4-15,6 7 0 16,-1 7-6-16,-5 0-16 16,1 0 13-1,0 19-4-15,6-2 0 0,9-4 0 16,7-3-7-16,0 2-22 16,12 4 6-16,16 0 10 15,11-12-23-15</inkml:trace>
  <inkml:trace contextRef="#ctx0" brushRef="#br0" timeOffset="49051.02">31201 3552 36 0,'0'0'19'16,"0"0"-7"-16,0 0 1 15,0 0-11-15,0 0-2 0,0 0 4 16,125-109-3-16,-98 101 0 16,-2 2 2-16,-3 2-3 15,0 4 6 1,2 0-2-16,1 0-2 0,4 2 3 15,0 12 0 1,2 4-1-16,1 0-1 0,-3 1-1 16,0 4-1-16,-6 0 2 15,-2 2-3 1,1 3 6-16,1-2-2 0,-2 1 5 0,2-2-4 16,-1-3-3-1,0-1 2-15,1-3 0 16,-1-4-3-16,1 2 1 15,-4-7 0-15,1 4 1 16,1-6-2-16,-4 0-1 16,1-3 4-16,-3-2-1 15,-1-2-3-15,1 0 4 16,-1 0 0-16,-1-6 10 16,3-10 1-16,-3-2-6 15,0 1-5-15,1 0-2 0,-1 1-2 16,1 2 0-16,1-3 1 15,-1 3-1-15,-5 6 0 16,-5 0 0-16,-4 2 2 16,0-2 1-16,0-6-2 15,0-2-2-15,0 1 4 16,0 7-2-16,0 4-1 16,0-1-1-16,0 5 1 15,0 0 0-15,0 0-2 0,0 0 1 16,0 0-5-16,0 0 4 15,0 0-3-15,0 0-3 16,2 0 8 0,0 0 0-16,5 6 0 0,-4-2-1 15,-1-1 0-15,0 1-1 16,-2 1-6-16,0 1-7 16,0 6 6-16,0 4 5 15,0 8-17-15,0 2-2 16,0 1-19-16</inkml:trace>
  <inkml:trace contextRef="#ctx0" brushRef="#br0" timeOffset="51090.17">30295 5238 74 0,'0'0'25'16,"0"0"6"-16,0 0-13 15,-141-39-12-15,99 63-3 16,-3 23 5-16,3 12-7 15,4 10 3 1,12 0 0-16,12 0-2 0,14-7-2 16,0-10 3-16,16-7 0 15,15-4-1-15,9-2 3 16,7-5-4-16,6-4 8 0,0-4-9 16,1-6 0-1,-2-8 1-15,-8-4 0 16,-4-8-1-16,0 0 0 15,-4-8 0-15,-3-24 5 0,-2-14-5 16,-4-12 3 0,-2-11 3-16,-10-6-2 0,-8 0-4 15,-7 5 1-15,0 7 1 0,-13 10 3 16,-14 8-4 0,-4 13 5-16,-1 6-5 0,-1 8-1 15,2 9 0 1,2 0-1-16,4 9-5 15,5 0 2-15,3 0-25 16,8 17 0-16,9 6-21 0,0 4-13 16</inkml:trace>
  <inkml:trace contextRef="#ctx0" brushRef="#br0" timeOffset="51662.15">32545 5223 234 0,'0'0'1'16,"0"0"1"-16,-156 157-2 0,94-76 0 15,-8 2 0-15,-1-9 11 16,-4-11-1-16,-8-10 13 15,-2-6 6-15,-4 0 4 16,3 0-19-16,7-3-8 16,15-6-6-16,17-2 2 15,13-4-2-15,15 9-2 16,7 3-25-16,8 6-24 0,4-4-9 16,0-8-20-1,2-23-29-15</inkml:trace>
  <inkml:trace contextRef="#ctx0" brushRef="#br0" timeOffset="51964.31">31885 4882 314 0,'0'0'9'0,"0"0"-18"16,0 0 5-16,0 0 4 0,101 202-1 16,-39-47 4-1,1 26-2-15,-3 12 1 0,-3-11 4 16,-5-32-3-16,-9-29 0 16,-6-31-2-16,-12-26 5 15,-8-16-6-15,-1-12 1 16,-5-2-1-1,4 6 5-15,3 18-5 16,-2 34-4-16,-16 23-43 0,-9-16-154 16</inkml:trace>
  <inkml:trace contextRef="#ctx0" brushRef="#br0" timeOffset="70010.89">27089 7657 254 0,'0'0'8'16,"0"0"-10"-16,0 0 2 15,0 0-20-15,0 0-12 0,0 0 11 16,0 0 11-1,0 0 9-15,-74 6 2 0,71-6 23 16,3 0 14 0,0 0-13-16,0 0-11 0,-2 13-14 15,0 17 1-15,-2 20-5 16,-3 22 8-16,2 21-2 16,-4 17-2-16,3 12 3 0,4 17 1 15,2 25 10 1,0 12-7-16,0 7-6 15,6 8 3-15,8-7 5 16,-1 2-5-16,-2 1-3 16,1-11-1-16,-4-3 9 15,-5-1-8-15,-1-7-1 0,-2-2 5 16,0-7 0-16,0-11-5 16,0-7 1-16,0-11-1 15,0-21 3-15,0-18-3 16,0-7 0-16,0-5 0 15,0-2 3-15,0-5-3 16,0-11-6 0,0-12 5-16,0-12-1 0,0-11-16 15,0-6-12-15,14-5-16 16,3 0-16-16,3-12-50 16</inkml:trace>
  <inkml:trace contextRef="#ctx0" brushRef="#br0" timeOffset="70859.94">24076 10592 155 0,'0'0'8'0,"0"0"-8"16,0 0-12 0,0 0 6-16,0 0 6 0,134 23 3 15,-54-23 1-15,14 0 0 16,14 0 8-16,11-8 2 16,10-6-6-16,16 0 3 15,11 4 1-15,22 6 3 16,27 4-2-16,18 0-5 0,24-3 10 15,11-12 2 1,4-7-8-16,-2-12-1 16,-6-4-9-16,5-3 6 15,-6-3-8-15,-1 0-3 16,-16-1 3-16,-24 4 2 0,-18 10 0 16,-18 2-4-16,-16 11 4 15,-12 2 0-15,-2 3-2 16,-3 2-3-16,-4 1 3 15,-10 1 1-15,-21 1 0 16,-16-3-2 0,-18 5 2-16,-18 0 1 0,-14 2-2 15,-18 4-4-15,-13-2 4 0,-7 2 1 16,-4 0 1 0,0 0-4-16,0 0 4 0,0 0 3 15,0 0-5 1,0 0-5-16,0 0 5 0,0 0 5 15,0 0-3 1,0 0-4-16,-6 0-7 16,-10-2-13-16,-6 2-73 15,-13 0-106-15</inkml:trace>
  <inkml:trace contextRef="#ctx0" brushRef="#br0" timeOffset="73259.87">27322 9637 410 0,'0'0'0'0,"0"0"4"16,0 0-8-1,0 0-33-15,0 0-45 0,0 0 29 16,0 0 48 0,-58-12-6-16,74 6 11 0,4 2-3 15,6 0 2-15,20 4-11 16,0 0-69 0</inkml:trace>
  <inkml:trace contextRef="#ctx0" brushRef="#br0" timeOffset="73420.19">27964 9595 336 0,'0'0'17'16,"0"0"11"-16,0 0-15 0,0 0-13 16,0 0-4-1,0 0-28-15,73-48-21 0,-17 39-52 16</inkml:trace>
  <inkml:trace contextRef="#ctx0" brushRef="#br0" timeOffset="73599.98">28419 9576 396 0,'0'0'4'0,"0"0"-4"16,0 0-9-16,0 0-118 0,0 0 39 16,0 0-63-1</inkml:trace>
  <inkml:trace contextRef="#ctx0" brushRef="#br0" timeOffset="73780.14">28459 9126 343 0,'0'0'0'16,"0"0"-2"0,0 0-11-16,0 0-99 0,0 0-68 15</inkml:trace>
  <inkml:trace contextRef="#ctx0" brushRef="#br0" timeOffset="73951.06">28102 9082 370 0,'0'0'1'0,"0"0"-1"15,0 0-71-15,0 0-82 16</inkml:trace>
  <inkml:trace contextRef="#ctx0" brushRef="#br0" timeOffset="74109.94">27748 9210 224 0,'0'0'0'0,"0"0"-95"0</inkml:trace>
  <inkml:trace contextRef="#ctx0" brushRef="#br0" timeOffset="74290.17">28187 8749 61 0,'0'0'227'0,"0"0"-214"16,0 0-13-16,0 0-41 15,0 0-46-15,0 0-42 16</inkml:trace>
  <inkml:trace contextRef="#ctx0" brushRef="#br0" timeOffset="74490.85">28594 8390 358 0,'0'0'18'0,"0"0"8"15,0 0-5-15,0 0-21 16,0 0-27-16,0 0-25 16,37-72 21-16,11 60-50 15,-3 3-12-15</inkml:trace>
  <inkml:trace contextRef="#ctx0" brushRef="#br0" timeOffset="74750.1">29225 8442 522 0,'0'0'4'0,"-160"-102"32"16,108 68 22-1,13 6-43-15,10 6-4 0,12 9-3 16,13 8 2-1,2 2-10-15,2 3-8 0,0 0 8 16,0 0 0 0,0 0-29-16,2-2-37 0,41 0-61 15,26 2 16-15,-7 0-44 16</inkml:trace>
  <inkml:trace contextRef="#ctx0" brushRef="#br0" timeOffset="75062.2">27719 8988 515 0,'0'0'1'15,"-114"-56"3"-15,110 55-4 16,4 1-65-16,22 1-95 15,16 12-5-15</inkml:trace>
  <inkml:trace contextRef="#ctx0" brushRef="#br0" timeOffset="75370.28">27336 9532 551 0,'0'0'0'16,"-125"-61"16"-16,116 53-16 0,9 6-8 16,16-1-71-1,38 2-41-15,19 1 62 0,2 0-87 16</inkml:trace>
  <inkml:trace contextRef="#ctx0" brushRef="#br0" timeOffset="75620.37">28330 8658 522 0,'0'0'10'0,"0"0"-5"16,0 0-5-16,0 0-6 16,0 0-91-16,0 0-9 15,17-90 33-15,30 109-64 16</inkml:trace>
  <inkml:trace contextRef="#ctx0" brushRef="#br0" timeOffset="75820.44">27997 9218 519 0,'0'0'7'15,"0"0"-14"-15,0 0-21 16,0 0-108-16,0 0-5 15,0 0 84-15,45 33-53 16</inkml:trace>
  <inkml:trace contextRef="#ctx0" brushRef="#br0" timeOffset="76033.74">28808 8905 184 0,'0'0'321'16,"0"0"-321"-16,0 0-10 16,0 0-87-16,0 0-89 15,0 0 62-15</inkml:trace>
  <inkml:trace contextRef="#ctx0" brushRef="#br0" timeOffset="76231.42">28610 8751 497 0,'0'0'0'0,"0"0"8"16,0 0-8 0,0 0-108-16,0 0-127 15</inkml:trace>
  <inkml:trace contextRef="#ctx0" brushRef="#br0" timeOffset="76449.85">27609 8610 338 0,'0'0'157'16,"-175"-104"-150"-1,150 91-6-15,25 13-1 16,21 0-76-16,27 0-21 15,19 11 39-15,3 3-39 16,-16-12-78-16</inkml:trace>
  <inkml:trace contextRef="#ctx0" brushRef="#br0" timeOffset="76679.83">28459 7766 300 0,'0'0'200'0,"-119"-116"-193"16,102 98-10-1,17 18 3-15,15 0-97 0,37 36-55 16,4 3 47-16</inkml:trace>
  <inkml:trace contextRef="#ctx0" brushRef="#br0" timeOffset="76880.13">28440 8218 497 0,'0'0'10'16,"0"0"-10"-1,0 0-15-15,0 0-112 0,0 0-17 16,0 0 55-16</inkml:trace>
  <inkml:trace contextRef="#ctx0" brushRef="#br0" timeOffset="77081.39">28401 8343 458 0,'0'0'0'15,"0"0"-11"-15,0 0-108 16,0 0-102-16</inkml:trace>
  <inkml:trace contextRef="#ctx0" brushRef="#br0" timeOffset="77280.27">29034 7860 232 0,'0'0'234'0,"0"0"-234"16,0 0 0-16,0 0-121 0,0 0-143 15</inkml:trace>
  <inkml:trace contextRef="#ctx0" brushRef="#br0" timeOffset="77470.17">29149 7419 18 0,'0'0'527'0,"-160"-127"-525"0,147 116-4 16,17 11-74-16,45 18-125 16,12 11 99-16</inkml:trace>
  <inkml:trace contextRef="#ctx0" brushRef="#br0" timeOffset="77659.92">28889 7381 406 0,'0'0'2'0,"0"0"0"16,0 0-4-16,0 0-85 15,0 0-63-15,0 0 30 16</inkml:trace>
  <inkml:trace contextRef="#ctx0" brushRef="#br0" timeOffset="77849.96">28668 7836 429 0,'0'0'11'16,"0"0"-11"-16,0 0-11 16,0 0-108-1,0 0-28-15</inkml:trace>
  <inkml:trace contextRef="#ctx0" brushRef="#br0" timeOffset="78040.36">28078 8247 336 0,'0'0'7'16,"0"0"-7"-16,0 0-10 15,0 0-115-15,0 0 12 16</inkml:trace>
  <inkml:trace contextRef="#ctx0" brushRef="#br0" timeOffset="78244.84">28078 8247 423 0,'-130'-38'4'16,"121"32"-8"-16,9 6 1 16,27 0-133-16,18 0 36 15,2 0 13-15</inkml:trace>
  <inkml:trace contextRef="#ctx0" brushRef="#br0" timeOffset="85762.7">24310 8763 99 0,'0'0'5'0,"0"0"3"16,0 0 5-16,0 0-6 0,0 0-3 16,0 0 1-16,-67-10-3 15,63 10-2-15,1 0 4 16,1 0 0-16,0 0 6 15,0-2-10-15,2 2 4 16,0-2-4 0,0 2 1-16,0 0-1 0,0 0 1 15,0 0-1-15,0 0 0 16,0 0 1-16,0 0-1 16,0 0 2-16,0 0 5 0,0 0-2 15,0 0-4 1,0 0 9-16,0 0-3 0,0 0-6 15,0 0-2 1,0 0 1-16,0 0 0 0,4 0 0 16,9 0-1-1,3 0 1-15,2 0 0 0,4 0-1 16,3-5-1-16,2 2 4 0,0-3-1 16,2 3-1-1,2-3 2-15,2-2-1 0,3-3 0 31,-1-2 3-31,5 1-2 0,-1 1 0 0,0 3 0 16,1-2-2 0,3 1 2-16,1 6-2 0,4-6 1 15,0 3 1-15,1 2-2 16,2-1 0 0,-4-2 1-16,-5 1-1 0,-4-4 1 15,-2 3-1 1,2-4 0-16,0 3 1 0,4 0-1 15,7 4 1-15,5 2 1 16,4 2-2-16,4 0 0 16,0 0 0-16,-3 6 0 15,-7 6 1-15,-4-2-1 16,-6-4 1-16,-2-1 0 16,0-5-1-16,-2 0 1 15,4 0-1-15,3 0 0 16,-1 0 0-16,8 0 0 15,3-6 1-15,3-3-1 16,3 3 0-16,-3 0 0 16,-6-2 0-16,0 1 0 0,-8 0 0 15,-1 0 0 1,-5 0 0-16,-5 1 2 0,-2-4-2 16,-4 2-2-16,2-1 2 15,-2-2 0-15,0 1 0 16,4 2 0-16,0 0 0 15,0-1 0-15,1 4 0 16,1-1 0-16,0 4 0 16,-4-2 0-16,0 0 0 15,-7 2 0-15,0 0 0 0,1-2 2 16,-3 0-2-16,4-2 0 16,3 1 0-1,2-1 0-15,2 4 0 0,-2-5 0 16,0 5 0-16,-4-2 1 15,2 0-1-15,0 2-1 16,2 0 1 0,4-2 0-16,5-1 0 0,4 2 0 15,3-3 0-15,-1 2 1 0,1-2-1 16,-3-1-1 0,0 6 1-16,1-3 0 0,-3 2-2 15,-3-1 2 1,3 2 3-16,-1-3-3 0,1 1 0 15,2-3 0 1,1 3 0-16,1-1 0 0,1-1-1 16,-1 1 1-1,1 4 1-15,-1-2-1 0,3 1 0 16,-5-2 0-16,0 2 0 16,-3-2 0-16,-4 2-1 15,1-3 1-15,2-5 1 16,-3 4-1-16,3-3 0 15,5-1-1-15,-1 3 1 16,3 0 0-16,-3 3 0 16,0-1 0-16,-2-3 0 0,0 1 1 15,-4 0-1-15,-1-2 0 16,1-2 0 0,2 0 0-16,0 2 0 0,0-1 0 15,1-2 0 1,2 5 0-16,-3 0 0 0,2 0 0 15,-5 2 0 1,0-2 0-16,-2 2-1 0,-4-1 1 16,0 1 1-16,2-5-1 15,-3 1 0-15,3-2-3 16,-2 0 3-16,0 0 0 0,-2 2 0 16,-6 2 0-1,-1 4 2-15,-3 2-2 0,-3-2 0 16,1 2 1-1,-6 0-1-15,3 0 0 0,-2 0 0 16,3 0 0 0,6 0 1-16,1 0 0 0,5 0-1 15,1 0 0 1,3 0 0-16,2 0 0 0,-2 0 0 16,0 0 0-16,-2 0 1 0,-3 0-1 15,-1 0 0 1,1 0 0-16,-2 2 0 0,1 0 0 15,4 2 0 1,-3 0 0-16,4 1 0 0,2-3 2 16,-1 4-2-1,0-2-2-15,0 1 2 16,0-1 0-16,-3-2 0 0,6-2 0 16,-1 0 2-1,0 0-2-15,5 0 0 16,-1 0 0-16,-4 0 0 15,0 0 0-15,-6 0-2 0,-2 0 2 16,-3 0 2 0,-3 0-2-16,-1 0 0 0,2 0 0 15,-2 0 0-15,-1 0 0 16,1 0 0-16,1 0 0 16,1 0 1-16,7 0-1 15,0 0 0-15,-1-6-1 16,2 1 1-16,-3 1 0 15,-3-2 0-15,-2 5 0 16,-4 0 1-16,-2-2-1 0,1 1 0 16,3 0-1-1,3 0 1-15,2 0 0 0,2-2-2 16,-1 2 2-16,0-2 2 16,1 2-2-16,-3 0 0 15,-3 0 0-15,-1 2 0 16,-7-2 0-16,-1 2 0 15,-2-2 0-15,0 2 1 16,1-2-1-16,1 2 0 16,6 0 0-16,-1 0 0 0,-1 0 0 15,-3 0 0-15,-1 0 0 16,-1 0 1-16,0 0-1 16,0 0 0-16,-1 0 0 15,3 0 0 1,3-3 0-16,0 1 0 0,1 1 0 15,1-2 0-15,-3 2 1 16,-1-1-1-16,-6-1 1 16,-2 2-1-16,-2 1 6 15,0 0-5-15,0 0 5 16,2 0-3-16,-2 0-3 0,3 0 0 16,-1 0 1-1,0-1-1-15,0 1 0 0,-2 0 0 16,0 0 0-1,0 0 3-15,0 0 5 0,0 0 5 16,0 0-8 0,0 0 9-16,0 0-5 0,0 0-7 15,0 0 0-15,0 0 1 0,0 0-1 16,0 0-2 0,0 0 3-16,0 0-1 15,0 0 9-15,0 0-9 16,0 0 13-16,0 0-4 0,0 0-7 15,0 0-3 1,0 0 3-16,0 0-2 16,0 0-2-16,0 0 1 15,0 0-1-15,0 0 3 16,0 0-2-16,0 0-1 0,0 0 2 16,0 0-2-1,0 0 0-15,0 0 0 0,0 0 0 16,0 0 1-1,0 0-1-15,0 0 0 16,0 0-2-16,0 0 1 16,0 0 1-16,0 0-14 0,0 0-6 15,4 5-39-15,12 13-80 16,-5-6 25-16</inkml:trace>
  <inkml:trace contextRef="#ctx0" brushRef="#br0" timeOffset="88650.17">28773 7690 30 0,'0'0'0'16,"0"0"-2"0,0 0-15-16,0 0 6 15</inkml:trace>
  <inkml:trace contextRef="#ctx0" brushRef="#br0" timeOffset="88830.21">28915 7409 60 0,'0'0'3'0,"0"0"-3"15,0 0-47 1</inkml:trace>
  <inkml:trace contextRef="#ctx0" brushRef="#br0" timeOffset="89230.13">28915 7409 173 0,'47'-60'4'0,"-60"53"17"16,6 6 0-16,5 1-7 0,0 0-14 15,2 0-4 1,-2 0-7-16,2 24 11 16,-3 10 1-16,3 6-1 0,0 0 0 15,0 0 2 1,0 2 1-16,0 1-5 15,0 3 4-15,3 0 3 16,1 1-5-16,1 0-3 0,-1 7 3 16,2 9 5-16,-1 9-4 15,4 4-2-15,-2-6 2 16,-1-10 5-16,3-12-6 0,0-9-3 16,-4-11 3-1,1-9 4-15,-6-6-3 0,0-5-2 16,0-1 2-1,0 2 3-15,4 1-4 0,3-2-9 16,7 1-28 0,-1-9-41-16</inkml:trace>
  <inkml:trace contextRef="#ctx0" brushRef="#br0" timeOffset="89760.09">28530 7822 63 0,'0'0'0'15,"0"0"-2"-15,0 0-9 16,0 0 4-16,0 0-5 16,0 0-1-16,-13-18 13 15,10 13 0-15,1-1 0 16,0-1 7-16,0 1-6 15,-2 2 1-15,4 0-1 16,-3 0-1-16,3 0 1 0,-5 1-1 16,3 2 5-1,-2 1 11-15,-1 0 19 0,3 0-26 16,-2 0 2-16,0 16 9 16,-2 18-18-16,2 14-1 15,4 12-1-15,0 3 4 16,0 1-2-16,0-4-1 15,0-2 1-15,0-5 7 0,0-6-9 16,0-4 0 0,0-3 1-16,0-6 2 0,0-1-3 15,0 4-3-15,0 1-7 16,0-2-61 0</inkml:trace>
  <inkml:trace contextRef="#ctx0" brushRef="#br0" timeOffset="90104.41">28490 8999 88 0,'0'0'164'0,"0"0"-159"15,-105-148 2-15,76 100 6 0,5 2-11 16,5 4 1 0,2 3-1-16,3 0-1 15,3-2-1-15,1-4-12 16,-4-2 12-16,3 6-1 15,-5 2 0-15,3 7 1 16,4 9-13-16,7 11-1 0,2 9-51 16,0 3-97-1</inkml:trace>
  <inkml:trace contextRef="#ctx0" brushRef="#br0" timeOffset="90479.78">27868 9393 142 0,'0'0'7'0,"0"0"-7"0,0 0-8 16,0 0-1-1,0 0 9-15,0 0 0 0,-60 35 24 16,51-42-11-16,0-14 12 16,-2-11 6-16,2-10-19 15,2-12-4-15,5-6-5 16,2-6-3-16,0 3 0 15,0 9-13-15,0 4-7 16,0 12-27-16,0 10-20 16,0 4-18-16</inkml:trace>
  <inkml:trace contextRef="#ctx0" brushRef="#br0" timeOffset="90833.59">27233 8995 22 0,'0'0'14'16,"0"0"-12"-16,0 0 8 15,-19-121-4-15,19 94-6 16,0 1 0-16,17 0-6 0</inkml:trace>
  <inkml:trace contextRef="#ctx0" brushRef="#br0" timeOffset="93662.83">32010 7793 0 0,'0'0'12'0,"0"0"-6"0,0 0-4 16,0 0 0-16,0 0-2 0,0 0-3 16,0-9 2-1,0 9-3-15,-2 0-10 0</inkml:trace>
  <inkml:trace contextRef="#ctx0" brushRef="#br0" timeOffset="93759.86">32010 7793 11 0,'-67'-49'14'0,"67"49"-14"16</inkml:trace>
  <inkml:trace contextRef="#ctx0" brushRef="#br0" timeOffset="97792.1">24704 11979 3 0,'0'0'3'15,"0"0"0"-15,0 0 6 16,0 0 12-16,0 0 4 0,0 0 19 16,0 0-5-1,-8 0-18-15,5 0 6 0,3 0-8 16,0 0-9-1,0 0-3-15,0-8-6 0,0-5 12 16,0-14 1 0,0-3-12-16,0 1 3 0,3 4 1 15,5 4-5-15,1 4-1 0,0-3 2 16,2-4-2 0,-2-1 3-16,0-3-1 0,2-1 3 15,-4-4 4 1,2 1 4-16,0 1-4 0,0-2-8 15,1 1 9 1,2 3-7-16,1-2 0 0,1-1-3 16,8-1 1-1,0 0 0-15,1 1-2 0,4 1 1 16,2 1 0-16,0-2 0 16,2 2-1-16,0 2 1 15,0 2 1-15,-2-1-1 16,2 0 0-16,3-3 1 15,-1 0-1-15,2 1 0 16,1-1-1-16,2 1 1 16,2 1 0-16,0-1 1 0,2 1-2 15,-3 4 2 1,-2-2-1-16,-1 1 0 16,-1 0-2-16,-1-3 2 0,-1 1 1 15,3 2 0-15,0-4-2 16,2-1 1-16,-1 1 0 15,-1-3 0 1,-3-1-3-16,-2 5 3 0,-4 2 0 16,-2 4 2-16,-2 2-4 15,-2 5 4-15,2-8-2 16,1-3 0-16,3-4-2 0,2 0 2 16,2-1 0-1,3 0 3-15,-3 0-6 0,0-4 6 16,-2 4-3-1,-4 3 0-15,-1 4-1 0,0 0 1 16,3-2 1 0,0 0 0-16,0-1-2 0,2 4 1 15,-4 1 0-15,-2 2 0 16,0-3-1-16,-3 4 1 16,-2-1 1-16,2-3 0 15,0 0-2-15,0-2 2 16,4-3-1-16,1 0 0 15,2 5-1-15,2-2 1 16,-2 2 0-16,-1 4 1 16,-1-1-2-16,-7 7 2 15,-3 0-1-15,-3 3 0 16,-6 6-1-16,-2 0 1 16,1-2 0-16,1-2 2 15,4-2-4-15,3-6 3 0,5-2-1 16,4-2 0-1,0-2-1-15,3-3 1 0,-3 3 0 16,0 1 2 0,1-1-4-16,-3 4 3 0,1 1-1 15,-2 0 0-15,-1 4-1 16,-3-3 1-16,1 1 1 16,-1 2 0-16,6-1-2 15,0-2 2-15,2-2-1 16,-1 0 0-16,3 0-2 0,2 2 2 15,2 0 0 1,-3 0 2-16,1-2-4 0,-7 2 4 16,5 0-2-1,-4 1 0-15,0 1-3 0,3 0 3 16,-3 1 1-16,-4 3 1 16,1-3-4-16,-5 4 4 15,1-2-2-15,1 1 0 16,1-1-3-16,2-5 3 15,2 2 1-15,-3-3 0 16,6-2-2-16,2 0 2 16,1-1 0-16,3 2-1 0,0-2-3 15,0 2 3-15,-3 0 1 16,-1 0 1-16,-2-1-4 16,-1-2 4-16,0-3-2 15,0-3 0 1,3 4-3-16,-5 2 3 0,2-1 1 15,1 2 0-15,-3 2-2 16,1 0 2-16,0 0 0 16,-1 3-1-1,-2 0-2-15,2-3 2 0,-2 3 0 16,-1-2 2-16,6-4-4 0,-4 2 4 16,6-1-1-1,-4-3-1-15,1 5-4 0,-3 1 4 16,0 1 1-1,-4 2 1-15,-1 2-4 0,-3 0 4 16,2-3-2 0,3 1 0-16,0-1-2 0,3-6 2 15,4 3 0-15,1-8 1 16,5 4-2-16,3-2 2 16,-1-1 0-16,0 4-1 15,-2 1-3-15,2 0 3 16,-6 0 2-16,1 0-1 0,-2-3-2 15,3 1 2 1,2-1 0-16,2-2-1 0,3 1-3 16,1 1 3-1,3-1 0-15,3-5 2 0,-1 2-4 16,-1 0 4-16,4 0-1 16,-5 2-1-16,-3 0-3 15,-6 2 3 1,0-1 0-16,3 0 2 15,3-2-4-15,6-5 4 0,1-2-1 16,4-2-1 0,-1 2-4-16,-3 4 4 0,-4 4 1 15,-4 0 0-15,-6 4-2 16,1-2 2-16,-2 0 1 16,0 2-2-16,0-2-4 15,4 2 4-15,-4-4 2 16,4 1-1-16,-4 0-2 0,-2 2 2 15,-4 4 0 1,-3-1-1-16,0-2-3 0,-2 6 3 16,-1-7 1-1,5-2 0-15,3-1-2 0,2 0 2 16,-2-2 0-16,-2 5-1 16,-3 4-3-16,-1 2 3 15,-5 6 1-15,-1 3 0 16,0-6-2-16,0 3 2 15,0-1 0-15,2-2-1 16,-1 3-3-16,-4 2 3 16,1 2 1-16,-1 2 1 0,-4-1-4 15,0-1 4-15,0 2-1 16,1 1-1-16,-1-1-4 16,6-2 4-16,-4-1 1 15,3 2 1 1,3-4-4-16,-2-1 4 0,5-3-1 15,2-4-1 1,3 3-3-16,-1-2 3 0,-3 0 0 16,0 4 2-16,-7 3-4 15,-5 3 4-15,-1 3-1 16,-1 1-1-16,-2 0-1 0,0 2 1 16,0 0 12-1,0 0-10-15,0 0 2 0,0 0-2 16,0-2 1-1,0 2-3-15,0 0-3 0,0 0 3 16,0 0 2 0,0 0 2-16,0 0-7 0,0 0 6 15,0 0 8-15,0 0-6 16,0 0-3-16,0 0-1 16,0 0 8-16,0 0-9 15,0 0 7-15,0 0-3 16,0 0 14-16,0 0-7 15,0 0-9-15,0 0 10 16,0-2-4-16,0 2-5 16,0 0-6-16,0 0 6 15,0 0-1-15,0 0-2 16,0 0-5-16,0 0 5 0,0 0 2 16,0 0-1-16,0 0-2 15,0 0 2-15,0 0-1 16,0 0 0-16,0 0-5 15,0 0 5-15,0 0 0 16,0 0-1 0,0 0 1-16,0 0-11 0,0 0 10 15,0 0-6-15,0 0-12 0,0 0 3 16,0 0-10 0,15 0-28-16,14 18-2 0,-15-6-76 15</inkml:trace>
  <inkml:trace contextRef="#ctx0" brushRef="#br0" timeOffset="101830.19">29111 6224 61 0,'0'0'46'0,"0"0"-10"16,0 0 5-16,0 0-29 15,0 0 17-15,0 0-13 16,0 0-15-16,0 0 1 0,-64-71-2 16,64 71 0-16,0 0 0 15,0 0 4-15,0 0 2 16,0 6 1-16,0 21-6 15,0 11 6-15,0 10-5 16,11-2 1-16,5-1-3 16,-4-4 0-16,7 3 4 15,-3 0-3-15,-1 0 0 16,3 4 5-16,-3-4-1 16,-1-3-3-16,-3-8 0 15,0-13 2-15,-9-8-3 16,3-7-1-16,-5-1 1 0,0 0 3 15,0 1 5-15,0 3-8 16,0 5 5-16,0 6-4 16,2 5-1-1,3 0-1-15,-1-4 0 16,2-2 0-16,-3-8 0 0,-1-4 0 16,-2-4 0-16,0-2 4 15,0 0-4-15,0 0 0 0,0 0 2 16,0 2-2-1,0-2 0-15,0 0-3 0,0 0 3 16,0 0-3 0,0 0 2-16,0 0 0 0,0 0-5 15,-9 0 5-15,-11 0-5 16,0 0-8-16,0-8 13 16,-3-4 1-16,6 1 0 15,-3 0-1-15,7-2 1 16,-3 4 2-16,3-2 1 15,1 1-1-15,-3 0 1 16,3 0-1-16,-3-1 0 16,4 2-2-16,2 3 1 15,0 0-1-15,5 2 4 16,2 3-3-16,-1 1 6 0,3 0-3 16,0 0 2-1,0 0-6-15,0 0 1 16,0 0 1-16,0 0-2 15,0 0-2-15,0 0 2 0,0 0 0 16,0 0-1-16,0 0 1 16,0 0-3-16,0 0 3 15,3 10 0-15,12 2 0 0,5 3 0 16,3 3 1 0,-2 5 1-16,6 2-2 0,2 2 0 15,0 9 0 1,4 2 0-16,3 2 0 0,3 0 0 15,0-6 1 1,1-5-1-16,-7-8 0 0,-6-4-1 16,-6-8 1-1,-8-5 0-15,-4 1 0 16,-4-5 0-16,-1 1 0 0,0 2 0 0,3 1 0 16,1 0 0-1,0-3 0-15,-2 5 0 0,1-3 0 16,-5-2 0-1,2-1 0-15,-2 0 0 16,-2 0 0-16,4 0-9 16,-2 0 9-16,-2 0 9 0,2-15 7 15,2-16 1-15,0-11-10 16,3 1-4 0,-3 4 3-16,1 11-3 0,-2 10 12 15,-3 2-9-15,2-2-4 16,-2 2-2-16,2-3 2 15,-2 7-1 1,0-1-1-16,0 1 3 16,2 0-3-16,-2 1 0 0,0 2 0 15,0 1 0-15,0 2 1 16,0 1-1-16,0 3 0 16,0-1 2-16,0 1-2 15,0-2 1-15,0 2 3 16,0 0-4-16,0 0 3 15,0 0-3-15,0 0 0 16,0 0-1-16,0 0 1 16,0 0 0-16,0 0 0 15,0 0 0-15,0 0 1 0,0 0-1 16,0 0 0-16,0 0 1 16,0 0-1-16,0 0 0 15,0 0 1-15,0 0-1 16,0 0 0-16,0 0-8 15,0 0-9-15,0 0-22 16,2 0-14-16,7 0-62 16</inkml:trace>
  <inkml:trace contextRef="#ctx0" brushRef="#br0" timeOffset="103245.17">30559 8247 44 0,'0'0'5'0,"0"0"-5"15,0 0 17-15,0 0 5 16,0 0 10-16,0 0-15 16,-10 0 12-16,7 0 7 0,1 0-12 15,0 0-8 1,0 0-4-16,-8 19-11 0,-5 16 1 16,-7 20 2-16,-7 11 3 15,-2 9-6 1,4-2 1-16,5-2 8 0,0 1 6 15,-1 3-5-15,-2 8 2 16,-2 1-12-16,2 0 12 16,0-7-11-16,7-13 1 15,2-12-2-15,3-10 4 16,2-9-3-16,4-8-4 0,3-8 6 16,1-12-3-1,3-3-1-15,0-2-7 16,0 0-3-16,0 0-15 15,0 0-3-15,0 0 7 0,9-13 0 16,0-16 6 0,-2-11 6-16,-3-12-18 0,1-7 2 15,2 2-14-15,-3 1-35 16</inkml:trace>
  <inkml:trace contextRef="#ctx0" brushRef="#br0" timeOffset="104148.38">30538 7958 72 0,'0'0'35'0,"0"0"-14"15,0 0 0-15,0 0-8 16,0 0-6-16,0 0-7 16,-52 30 5-16,44-13 3 15,-2 2-2-15,-1 4 5 16,-5 9-3-16,-3 15 6 16,-8 16-4-16,-4 11-9 15,0 1 2-15,1-7 7 16,8-12-10-16,5-12 3 15,-2-6 0-15,4-2 4 16,-3 2-5-16,0-3 0 0,5-13 2 16,6-9 10-1,3-8-8-15,4-4-3 0,0-1 1 16,0 0-2-16,0 0-2 16,0 0-10-1,0 0 3-15,0 0 3 0,0-6 1 16,11-7 3-16,4-12 1 15,5-8 8-15,1-6-9 16,1-5 3-16,0 0-3 16,-2 3 2-16,1-2 0 15,-2 3-4-15,2-1 4 0,-4 5 1 16,1 3-3-16,-2 2-5 16,-1 7 5-1,1 4 2-15,-5 7-1 16,-4 0-2-16,-1 5 2 0,1-3 2 15,0 4-3-15,-3 2-5 16,-2 3 5-16,1 2 0 16,-3 0-1-16,0 0-1 15,0 0 2-15,0 0 1 16,0 0-1-16,0 0-5 0,0 0 5 16,4 7-1-1,8 15 1-15,3 13 7 0,9 14-6 16,5 8 10-1,3 2-10-15,-1 0 0 0,2-3-1 16,-4-2 3 0,-2-8 0-16,-5-4-6 15,-6-7 6-15,-3-7-1 0,-6-8-2 16,-3-3 4-16,1-3-2 16,-1 1 7-16,-2 1-8 0,0-6-1 15,-2 1 4 1,0-9-1-16,0-2-3 0,0 3-1 15,0-3 1 1,0 0 4-16,0 0-3 16,0 0-1-16,0 0 2 15,0 0-4-15,3 0-2 16,1-22-75-16,-4-10-100 0</inkml:trace>
  <inkml:trace contextRef="#ctx0" brushRef="#br0" timeOffset="147059.79">19547 1908 17 0,'0'0'3'16,"0"0"-3"-16,0 0 0 0,0 0 0 15,0 0 0 1,0 0 4-16,0 0 0 0,0 0 21 16,-21-23-8-1,19 21 4-15,2 0-4 0,0 2 1 16,0 0-9 0,0 0-9-16,0 0 3 0,0 0 1 15,-2 0 5-15,2 0 11 16,-2 0-4-16,-3-4-1 15,1 0-2-15,1 2-6 16,-1-2 6-16,-1 0-2 16,-1 1-2-16,-3 0-5 15,-7-3-4-15,-6 0 10 16,-14-2-1-16,-6 2-7 0,-7 3 11 16,-2 3-11-1,0 0 2-15,1 0-4 0,2 13 2 16,0 4-1-16,4 3 2 15,1 3-1-15,4 3-2 16,-1 5 0-16,2 7 1 16,-3 10-1-16,6-1 2 15,4 7-2-15,4 3 0 16,5 1 0-16,2 8 0 0,11 4 2 16,2 4-1-1,7 0-1-15,0-4 0 0,12-9 0 16,7-13 0-1,-1-12-3-15,3-7 3 0,2-10-1 16,8-1 0 0,6-5 1-16,3-2 0 0,6-3 6 15,6-6-6-15,1-2 1 16,5 0-2-16,0-4 1 16,3-12-7-16,-2-4-22 0,1 0-20 15,-6 6-28 1,-11-4-56-16</inkml:trace>
  <inkml:trace contextRef="#ctx0" brushRef="#br0" timeOffset="147349.74">18568 2796 73 0,'0'0'128'0,"0"0"-127"16,0 0-1 0,0 0-18-16,0 0 5 0,0 0 13 15,119 0 11 1,-64-8-10-16,0-7 4 0,6-1-3 15,3 3 1 1,4 0-3-16,5 3-1 0,4 4-31 16,-3-7-53-1</inkml:trace>
  <inkml:trace contextRef="#ctx0" brushRef="#br0" timeOffset="148259.89">19950 1307 203 0,'0'0'15'0,"0"0"2"16,0 0 2-16,0 0-13 0,0 0 3 16,0 0-5-1,-33-52-4-15,43 43 0 0,13 4 2 16,8 2 1-1,5 0-3-15,-1 3 1 0,3 0-1 16,2 0 1 0,-2 0 0-16,-2 0-1 0,-5 0-23 15,-4 0-9-15,-7 0-15 16,-9 0-10-16,-5 0-12 16</inkml:trace>
  <inkml:trace contextRef="#ctx0" brushRef="#br0" timeOffset="148560.18">20135 1277 22 0,'0'0'19'0,"0"0"-6"16,-56 103-1-16,49-51 3 15,7 5 4-15,0 14-1 16,0 11-10-16,13 16 15 0,10 29-9 16,2 17 15-1,-2 16-18-15,0 2 2 0,-3-19 4 16,-2-18-1-1,-2-18-8-15,-3-14 2 0,-8-12-3 16,-3-14-1 0,-2-10-6-16,0-17 4 15,0-15 0-15,0-8 1 16,4-9-3-16,-2-6-2 0,5 2 4 16,2 0-4-16,7 0 0 15,6 0-11-15,9 1 1 16,7-4-26-16,0 0-63 15,4-1-19-15</inkml:trace>
  <inkml:trace contextRef="#ctx0" brushRef="#br0" timeOffset="149039.82">20933 2082 249 0,'0'0'4'16,"0"0"-4"-16,0 0-2 15,0 0-24-15,0 0-11 16,0 0 37-16,-85 75 2 16,62-20 4-16,12 0-1 0,9-2 10 15,2-3 1 1,4 1-10-16,25-2-4 0,5 0 4 15,6-8-3 1,0-9-1-16,0-7-2 0,-4-11 3 16,-3-10-3-1,-4-4 1-15,2-8-1 0,0-32 11 16,-2-19-6-16,-2-9 1 16,-9-10-5-16,-7 0 2 15,-11 1-3-15,0 1 4 0,0 2-4 16,-18 6 9-1,-9 4 2-15,0 13-2 0,-4 8-6 16,0 11 10 0,0 9-7-16,5 10-6 0,3 8 0 15,3 5-6 1,5 0 3-16,1 0-14 0,5 18-14 16,9 10-23-16,0 6-2 15,9 3-12-15</inkml:trace>
  <inkml:trace contextRef="#ctx0" brushRef="#br0" timeOffset="149299.84">21730 2249 234 0,'0'0'0'0,"0"0"-2"0,0 114 2 16,0-69 0 0,0-3 0-16,0-4 0 0,-7-6 0 15,0-1 1-15,-1-5-2 0,1-4 2 16,2 0 0 0,5-2-1-16,0 3-5 0,0 2-23 15,0-6-66 1,10-8-13-16</inkml:trace>
  <inkml:trace contextRef="#ctx0" brushRef="#br0" timeOffset="149812.84">22371 1757 207 0,'0'0'26'16,"0"0"-10"-16,0-147 7 15,8 97-16-15,0 4-6 16,-1 6 1-16,-5 4 0 15,0 1 7-15,-2 5 7 16,0 3-12-16,0 8 10 16,2 5-7-16,-2 8-6 15,0 4-1-15,0 2-2 0,0 0 0 16,0 0-2-16,2 2-15 16,6 20 10-16,0 16 9 15,3 12 1-15,3 15 11 16,1 9-7-16,3 2 8 15,7 5-6-15,-1-6-6 16,3 1 5-16,0 1-4 16,-3-9 0-16,1-6-4 15,-3-14 5-15,-6-14-3 16,-6-10 0-16,-2-7 0 0,-2-5 0 16,-1-1 0-16,-1 1 0 15,0 8-6-15,-4 8-37 16,0 2-55-16,0-10 22 15</inkml:trace>
  <inkml:trace contextRef="#ctx0" brushRef="#br0" timeOffset="150460.17">22136 1096 213 0,'0'0'0'16,"0"0"-4"-16,0 0 4 0,89-125 0 15,-25 73 6 1,5-4-3-16,4 1 8 0,-1 7 0 15,-1 5 11 1,-2 12-2-16,-4 3-7 0,-3 12-13 16,-8 5 10-1,-5 11-10-15,-9 0-2 0,-7 7 2 16,-6 17 3-16,-4 3-2 16,-4 10-1-16,2 11 2 15,-3 14 8-15,-1 12 1 16,3 17-11-16,0 7 5 15,5 10 1-15,-1 4-5 16,3 1-2-16,0-3 4 16,0-8-1-16,-3-8-2 0,0-8 0 15,-1-2 0 1,4 4 6-16,0-2-6 0,-1-1 0 16,8-3 3-16,-5-10 0 15,2-3-3 1,0-7-2-16,-7-7 2 0,-2-8 1 15,-3-6 1 1,-6-9-4-16,1-7 4 0,-8-6 2 16,-2-8-4-1,-2-4-5-15,-2-7 5 0,3 0 7 16,-3 0-6-16,0 0 8 16,0 0-4-16,-3-8 6 15,-19-2-11-15,-9 2-9 16,-11 6 0-16,-10 2-5 15,-10 6-15-15,-9 23-7 16,-2 14-16-16,-6 3-60 16</inkml:trace>
  <inkml:trace contextRef="#ctx0" brushRef="#br0" timeOffset="151160.12">21255 3134 212 0,'0'0'20'0,"0"0"23"15,0 0-37-15,0 0-6 16,0 0-13-16,0 0 13 16,-4 150 11-16,10-83-5 15,1-4 9-15,0 0-5 0,0-2 15 16,-1-4-15 0,-2 1-9-16,1-4 4 0,0-8 0 15,-1-10-4 1,1-8-2-16,-1-13 1 0,-2-9-3 15,0-6 3 1,-2 0-3-16,0-6 3 0,0-24 1 16,-4-20-1-1,-16-17-13-15,0-9-9 0,-7 1-10 16,3 2-17-16,1 7-18 0,6 9 17 16,1 6-32-1</inkml:trace>
  <inkml:trace contextRef="#ctx0" brushRef="#br0" timeOffset="151562.15">21255 3134 57 0,'-169'-122'49'16,"155"104"-12"0,4 7 7-16,3 7-15 0,3 4-14 15,1 0-1-15,-4 0-14 16,-6 24-5-16,-3 17 5 16,-5 9 5-16,0 4-2 15,3 2-2-15,5-1 1 16,2-7 8-16,4-7-9 15,2-7 4-15,3-12-5 16,0-8 5-16,2-9-4 16,0-5-1-16,0 0 1 15,0 0 13-15,0 0-2 16,13-22-11-16,14-19 18 16,8-12-15-16,2-10-1 15,-2 5-6-15,-3 2 6 16,-6 9-3-16,-2 12 0 15,-6 8-6-15,-7 13 6 16,-1 13 0-16,-6 1 0 16,3 0-7-16,1 0-2 15,6 10 9-15,1 6 0 0,3 2-2 16,5 1 2-16,1 0 3 16,0 3-1-16,8 4-4 15,1 1 4-15,6 0-4 16,5 2-11-16,0-12-100 15</inkml:trace>
  <inkml:trace contextRef="#ctx0" brushRef="#br0" timeOffset="152129.63">22782 2921 97 0,'0'0'8'0,"0"0"10"15,0 0-8-15,0 0 23 0,0 0 10 16,0 0-21-1,11 2-20-15,-11 45 5 0,0 21 8 16,0 21 24 0,0 10-9-16,13-1-24 0,7-5 1 15,0-14 1-15,0-8-8 16,-4-9 3-16,-5-12-2 16,-4-12 5-1,-5-13-6-15,0-14 1 0,-2-8-1 16,0-3 8-16,0 0-8 15,0-17 4-15,-11-15-4 16,-16-18-18-16,-4-12-44 16,-3-6-24-16,3 0 32 15,0 7 16-15,4 14-23 16</inkml:trace>
  <inkml:trace contextRef="#ctx0" brushRef="#br0" timeOffset="152626.01">22724 2707 64 0,'0'0'62'0,"0"0"-39"15,0 0 9-15,0 0-27 0,0 0-5 16,0 0-10 0,-14-3 10-16,-3 43 5 0,-10 12 9 15,-5 15 0 1,3-1-3-16,5 3 8 0,4-7-11 15,6-8 7 1,8-5-9-16,2-18-5 0,4-11-1 16,0-13 5-1,0-7-2-15,0 0-2 16,0 0 3-16,0 0 21 16,0-1-8-16,0-25-11 15,10-16 6-15,11-10-12 16,0-2-5-16,0 6-4 0,-5 13 9 15,-3 13 2-15,-2 8-2 16,-2 6-3-16,0 1 3 16,2 2 1-16,3-1 1 15,1 3-4-15,5-1 4 16,7 4-1-16,2 0 2 16,2 0-2-16,5 19 7 15,-1 3 1-15,-2 0-9 16,-1 0 4-16,-8-3-4 0,-1-7 8 15,-8-1-8-15,-1-3-4 16,-5-1 4-16,-1 3 4 16,-1 0-4-16,2 4-1 15,-2 10-32-15,-7 1-36 16,0-12-93-16</inkml:trace>
  <inkml:trace contextRef="#ctx0" brushRef="#br0" timeOffset="157900.2">10453 10439 45 0,'0'0'18'15,"0"0"-12"-15,0 0-6 16,0 0 0-16,0 0-1 15,0 0 2-15,0 0 3 16,0 0 10-16,-19-4 9 16,12 4-1-16,2-3-4 15,1 2-8-15,2 1-2 0,2 0-7 16,0 0 4-16,-3 0-5 16,3 0-4-1,-2 0 4-15,0 0 7 0,0 0 5 16,-5 0 5-1,0 0-8-15,0-2 10 0,1-2-1 16,0 3-12 0,-1-2 5-16,0 1 6 0,-2 1-17 15,-2 1 1-15,-1-5 0 0,-3 1 8 16,-1 0-4 0,-1-2-4-16,-3 0 5 0,-1 0 7 15,4 0-12 1,-3 4 3-16,0-1-3 0,2 3 2 15,0 0-3 1,-2 0-3-16,2 0 3 0,-1 0 2 16,-4 0-1-1,1 0-2-15,-3 0 2 0,1 0 3 16,-3 0-4-16,-2 0-2 16,0 0 2-16,-4 0 1 15,-3 0 0-15,2 0-2 0,6 0 2 16,3 0 2-1,3 0-3-15,3 0 0 16,4 0 0-16,1 0 0 16,6 5 0-16,-1 5-2 15,-2 8 2-15,2-1 4 0,0 0-4 16,-2-5-4 0,2-2 4-16,-4-1 4 0,2 2-4 15,-1 3 0-15,-1 0 0 16,-1-2 2-16,4 2-2 15,-4-2-6-15,3 2 6 16,0 3 2-16,-3-2 0 16,3 6-4-1,1 1 4-15,0 1-1 0,4 4-1 16,1-4-7-16,3 0 7 16,2-3 1-16,0-2-1 15,0 2 0-15,0-7 0 16,0 4 2-16,0-2-2 15,0-3-7-15,2 5 7 0,5-3 3 16,4 3-2 0,0-4-2-16,0 1 2 0,1-1 0 15,3 1-1-15,3-3-8 16,4 1 8-16,2 2 0 16,3-5 0-16,0 0 0 15,-2 0 0-15,0 0 3 16,-2 2-3-16,2-1-3 15,0-2 3-15,-1 1 3 16,1-2-3-16,1 0-2 0,3 4 2 16,0-1 5-1,0-2-5-15,2 0-5 0,3-1 5 16,-1-3 0-16,0 2 0 16,2-1 0-1,-6-3 0-15,-1-2 2 0,-4 0-2 16,1 0-2-16,2 2 2 15,-2-2 3-15,4 4 0 16,0 0-6-16,0 4 6 16,2 0-1-16,0-1-2 15,-3 3-3-15,-1-3 3 0,0-1 1 16,-5-2 0 0,-1 0-2-16,-2 0 2 0,2 1 1 15,-4-2-2 1,5 4-4-16,3 0 4 0,-2 1 2 15,1 0-1 1,2-4-2-16,-1 0 2 0,0-1 1 16,-3-2-2-1,-2 1-4-15,2 1 4 0,-1 0 1 16,-4 1 0-16,5-2-2 16,-1 2 2-16,0 0 1 15,2 0-2-15,0-2-4 0,1 0 4 16,0-2 1-1,1 0 1-15,-1 0-4 16,3 0 4-16,-2 0-1 16,0 0-1-16,-2 0-4 0,0 0 4 15,2 0 1-15,4 0 0 16,-2-6-2-16,2 0 2 16,0-1 0-16,-4 1-1 15,2 0-3 1,-4-1 3-16,-1 3 0 0,0-2 2 15,-2 2-4-15,3-2 4 16,-6 2 0-16,1 0-2 16,1-2-3-16,-4-2 3 15,3 2 0-15,-5-2 2 16,5 2-4-16,-3-2 4 0,4 0 1 16,0 1-3-1,-1 0-4-15,3-1 4 0,-2 2 0 16,1 0 1-1,1-5-2-15,-2 0 2 0,-1-1 2 16,0 0-3 0,-2-1-3-16,-3 2 3 0,1 1 1 15,-6 0 2-15,-1 2-4 0,2 1 2 16,-2 0 1 0,-3 1-2-16,0-2-2 0,1 1 2 15,-3 0 1 1,0-1 1-16,-2-5-3 15,2 1 2-15,-2-3 1 16,0-6-2-16,0 1-1 16,0 5 1-16,2-2 0 15,-2 3 3-15,0 6-5 16,0-2 4-16,0 3 0 16,0-2-2-16,0-1-1 15,0-1 1-15,-2-2 1 16,-9-3 1-16,1-2-2 15,0-2 0-15,-1 2 5 0,0-3-5 16,-2 2-1-16,-3-1 1 16,0 0 0-16,1 2 7 15,1 1-7-15,1 3 3 16,2 4 5-16,4 1-3 16,-4 0-4-16,5 3 7 15,-2 0-8-15,2-1 2 16,2-4-2-16,-3 4 0 0,-1-8 4 15,-4 1-4 1,-1 2-3-16,1 1 3 16,1 4 5-16,1 3-3 15,-2 1 5-15,3-2 2 0,1 1-2 16,-2 0-7-16,3 0 2 0,-1 0-1 16,-1 0-1-1,2-1 3-15,-8-2-3 0,2-3 0 16,-3-2 4-1,-3 2-4-15,2 2 1 0,-1 2 3 16,1 2-4 0,1-2-3-16,-2 2 3 0,2 4 1 15,1-4 3 1,-3 2-4-16,0 2 0 0,-6-4 1 16,1 2-1-16,-1 0 2 15,-1-4-2-15,3 4 2 16,-2 0 2-16,1-1-4 15,1 2-2-15,-2-2 2 16,3 1 0-16,1 2 1 16,1 0-1-16,-2-3 1 15,-1 0 2-15,2 1-3 16,0-1 0-16,4 3 0 0,1-2 0 16,4 2 0-1,3 0 0-15,0 0 0 0,-1 0 2 16,0-2-2-1,0 0 0-15,-2 0 0 0,-1 2 0 16,4 0 1 0,-1 0-1-16,3 0 2 0,-2 0 0 15,2 0-2-15,-3 0-2 0,3 0 2 16,-6-2 0 0,3 0 1-16,1 2-1 15,-4 0 1-15,3-2 1 16,1 2-2-16,-1 0 0 0,1 0 0 15,0 0 0 1,1 0-1-16,1 0 1 16,-4 0 1-16,2 0 2 15,-3 0-3-15,-3 0 0 16,5-4 0-16,-1 2 1 16,-2 2 3-16,3-2-4 15,3 2 2-15,-1 0 1 16,2 0-3-16,1 0 3 15,4 0-3-15,-3 0 0 0,3 0-2 16,-2 0 2-16,2 0 2 16,-2 0-1-16,0 0-1 15,-4 0 1-15,-2 0-1 16,-1-2 0-16,-4-1 1 16,2 3-1-16,2-1 3 15,-2 1 2-15,5-2-5 16,1-1 3-16,0 3-3 15,5 0 0-15,-2 0-2 16,2 0 2-16,0 0-1 0,0 0 1 16,0 0-2-1,0 0-4-15,0 0 6 0,0 0 0 16,-2 0-3-16,0 0-3 16,2 0-36-16,-11 0-83 15</inkml:trace>
  <inkml:trace contextRef="#ctx0" brushRef="#br0" timeOffset="174676.4">7874 10345 5 0,'0'0'12'0,"0"0"25"0,0 0-12 15,0 0-18-15,0 0 6 16,0 0 8-16,0 0 2 15,-101-63-10-15,94 57-11 16,3 5 13-16,2 1 4 16,2 0-12-16,0 0-7 15,0 0 2-15,0 0 0 16,0 0-2-16,0 0-2 0,9 0 2 16,7 18 10-16,8 4-8 15,4 4 4-15,11-4-1 16,9-3 3-1,13-6-1-15,15-9-4 0,13-4 10 16,9 0 0 0,6 0-10-16,-4 0-1 0,-3 0 3 15,-11 8-2-15,-7 11-3 16,-8 8 1-16,-9-4-1 16,-8 4 5-16,-15-6-4 0,-10-6-2 15,-8-4 3 1,-13-4 1-16,-5-5-3 15,-3 1 1-15,0-2 20 16,0-1 20-16,0 0-24 0,0 0-13 16,-5 0-2-1,-3 0 6-15,-1 0-8 0,-1 0-10 16,2 0 5-16,-1 0-9 16,2 0-22-16,0 0-10 15,1 0-37-15,-1 0-4 0,-1-4-18 16</inkml:trace>
  <inkml:trace contextRef="#ctx0" brushRef="#br0" timeOffset="175079.68">8624 9890 184 0,'0'0'2'16,"0"0"-4"-16,0 0 5 15,0 0-3-15,0 0 1 16,0 0 5-16,-51-8 2 0,51 8 15 16,0 0 5-1,0 0 7-15,0 0-25 0,0 0-10 16,0 0 0-1,0 0 1-15,12 0 1 0,5 8-4 16,5 6 4 0,3 4 2-16,4 4-4 0,-2 4-3 15,0-2 3-15,1 0 3 0,-3 2-2 16,4-8-2 0,0 2 2-16,4-2 0 0,2 0-1 15,6 4 0 1,3-2 0-16,1 1 3 15,2-2-1-15,-2 2-4 16</inkml:trace>
  <inkml:trace contextRef="#ctx0" brushRef="#br0" timeOffset="178409.82">9183 10247 29 0,'0'0'12'16,"0"0"-12"-16,0 0 0 15,0 0-3-15,0 0 2 16,0 0-3-16,98-80-1 0,-96 80 5 15,-2 0 2-15,0 0 11 16,0 0 7-16,0 0-5 16,0 0 2-16,0 4-1 15,0 12-9-15,-10 5 1 16,-3 3-2-16,-3 2-3 16,1 9 16-16,-6 6-3 15,1 12-2-15,-2 5 1 16,-3 3-11-16,3 1 5 15,-1-6-1-15,0-6-6 0,-2-8 7 16,2-8-2 0,-1-2 9-16,4-7-3 0,0 2-7 15,-1-5 2-15,6-2-2 16,-1-3-5-16,3-2-1 16,3-1 0-16,-2 3 3 15,1-2-3-15,1 2-2 16,-3 2 2-16,-2 3 0 15,-1 3 0-15,-2 2 0 16,1-4 0-16,1-5 3 16,1-2-3-16,1-6 0 15,5-2 0-15,0-6 7 0,5 0-4 16,4-2 9-16,0 0-9 16,0 0-3-16,0 0 0 15,0 0-8-15,0 0 8 16,0 0 0-1,0 0 1-15,0 0 1 0,0 0-1 16,0 0 2-16,0 0-3 16,0 0-1-16,0 0 1 15,0 0 0-15,0 0-3 0,0 0 0 16,0 0 3 0,0 0 0-16,0 0 0 0,0 0-6 15,0 0 6 1,0 0 0-16,0 0 2 0,0 0-4 15,0 0 2 1,0 0-1-16,0 0-4 0,0 0-6 16,0 0 10-1,0 0-4-15,2 2-9 0,9 2-11 16,3 0-5-16,3 2-4 16,4 3-29-16,-2-6-38 15</inkml:trace>
  <inkml:trace contextRef="#ctx0" brushRef="#br0" timeOffset="178940.03">9571 11031 18 0,'0'0'11'0,"0"0"3"0,0 0 5 16,0 0 6-16,0 0-12 16,0 0 5-16,-64-27 11 15,57 26-10-15,7 1-15 16,0 0-4-16,0 0-35 15,16 0-44-15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015C4F-E15F-47EA-BCE1-3203B63B00B8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8B1430B-A5C7-47BB-B119-15D098977E81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2C3F50-D409-4358-87A6-35AB5CCE7CEA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42ECB8-0BD6-4AD7-B3FE-8D55F6674CAA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F353EC-6454-4497-8D41-D7D4433A46DD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A75D55-6D27-4D86-BED9-ED35020EFDAE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CD48CE-F186-49AE-BDED-689C9E4F289A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F65B3C-BC8C-40A8-93F0-558AC5AC89FA}" type="slidenum">
              <a:rPr lang="es-ES" sz="1200" b="0" strike="noStrike" spc="-1">
                <a:latin typeface="Times New Roman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19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8C8BA3-F8FE-406D-8BBA-5D37BCEAC974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97A66E-0C43-4A63-A3CB-D0B61D212779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F785750-0286-4381-AAC8-136C28C4C017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448D7-F168-48AE-8E90-731BE8B75BDB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26236C-A874-4727-96DB-B5A80E3F61F9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customXml" Target="../ink/ink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customXml" Target="../ink/ink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customXml" Target="../ink/ink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 </a:t>
            </a:r>
            <a:br/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76" name="Imagen 75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queremos predecir el precio de casas de un DF, podríamos obtener los siguientes coeficientes: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 interpretaríamos la regresión lineal como: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y = w1*x1 + w2*x2 + w3*x3 + w4*x4 + w5*x5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Precio casas = 20.9 * (Avg. Area Income) + 158094.41 * (Avg. Area House Age)…..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¿Cómo se interpreta esto?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 Por cada unidad de </a:t>
            </a:r>
            <a:r>
              <a:rPr lang="es-ES" sz="1800" b="0" i="1" strike="noStrike" spc="-1">
                <a:solidFill>
                  <a:schemeClr val="bg1"/>
                </a:solidFill>
                <a:latin typeface="Arial"/>
              </a:rPr>
              <a:t>Avg. Area Income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, aumenta 20.9 el precio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3CBBD0C-D02A-4731-463B-38A39C7D8764}"/>
                  </a:ext>
                </a:extLst>
              </p14:cNvPr>
              <p14:cNvContentPartPr/>
              <p14:nvPr/>
            </p14:nvContentPartPr>
            <p14:xfrm>
              <a:off x="1314720" y="2289600"/>
              <a:ext cx="10657800" cy="32490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3CBBD0C-D02A-4731-463B-38A39C7D87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360" y="2280240"/>
                <a:ext cx="10676520" cy="326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Feature importance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Vale, entonces cuanto más alto es el coeficiente, mayor es la importancia de la variable...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2" name="Imagen 81"/>
          <p:cNvPicPr/>
          <p:nvPr/>
        </p:nvPicPr>
        <p:blipFill>
          <a:blip r:embed="rId4"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NO! Estamos comparando unidades diferentes. ¿El numero de habitaciones es menos importante que la edad de la casa?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¿Solución? 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Estandarizar 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los datos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089D00D-969D-20F2-2A08-C74EA408707D}"/>
                  </a:ext>
                </a:extLst>
              </p14:cNvPr>
              <p14:cNvContentPartPr/>
              <p14:nvPr/>
            </p14:nvContentPartPr>
            <p14:xfrm>
              <a:off x="352080" y="3600"/>
              <a:ext cx="11696760" cy="68169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089D00D-969D-20F2-2A08-C74EA40870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720" y="-5760"/>
                <a:ext cx="11715480" cy="683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 estadísticamente significativa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p-values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sabemos que este modelo es estadísticamente significativo? 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Los p-values nos indican si son variables estadísticamente significativas. Para cada variable prueba la hipótesis nula, que es si no tiene ninguna correlación con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el p-value es menor que el nivel de significación (0.05), tendremos suficiente evidencia como para rechazar la hipótesis nula, y afirmar que existe correlación entre la variable en cuestión y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 efectos prácticos, cuanto más bajo es el p-value, más aporta la variable al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Eliminar variables que no aporten puede aumentar la precisión del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FEE5458-9418-2501-418F-CE23C1C4DFF6}"/>
                  </a:ext>
                </a:extLst>
              </p14:cNvPr>
              <p14:cNvContentPartPr/>
              <p14:nvPr/>
            </p14:nvContentPartPr>
            <p14:xfrm>
              <a:off x="862200" y="425880"/>
              <a:ext cx="10903320" cy="32529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FEE5458-9418-2501-418F-CE23C1C4DF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840" y="416520"/>
                <a:ext cx="10922040" cy="327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R-Squared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3291840" y="2696400"/>
            <a:ext cx="5029200" cy="373960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Coeficiente de determinación. Mide cuánto de bien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una regresión se ajusta a los datos.</a:t>
            </a:r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También se define como la porción de variación de la variable dependiente (y) predecible mediante la independiente (x). Va de [0,1]. Cuanto mejor se ajuste, más se acercará a 1. Cuanto más cercano a 0, menos fiable será.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5FB4710-B3C2-3B51-BCC7-4D744F7D3E3E}"/>
                  </a:ext>
                </a:extLst>
              </p14:cNvPr>
              <p14:cNvContentPartPr/>
              <p14:nvPr/>
            </p14:nvContentPartPr>
            <p14:xfrm>
              <a:off x="2793600" y="110160"/>
              <a:ext cx="8922960" cy="42026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5FB4710-B3C2-3B51-BCC7-4D744F7D3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4240" y="100800"/>
                <a:ext cx="8941680" cy="422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Residuos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ln w="0">
            <a:noFill/>
          </a:ln>
        </p:spPr>
      </p:pic>
      <p:pic>
        <p:nvPicPr>
          <p:cNvPr id="93" name="Imagen 92"/>
          <p:cNvPicPr/>
          <p:nvPr/>
        </p:nvPicPr>
        <p:blipFill>
          <a:blip r:embed="rId4"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Σ residuos = 0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Media(residuos) = 0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Estamos buscando patrones aleatorios en los residuos. Si tuviesen una relación no lineal, quizá una regresión lineal no sea el modelo más adecuado.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E001644-10E1-1E71-EFF7-5BF118A5EAC1}"/>
                  </a:ext>
                </a:extLst>
              </p14:cNvPr>
              <p14:cNvContentPartPr/>
              <p14:nvPr/>
            </p14:nvContentPartPr>
            <p14:xfrm>
              <a:off x="1352880" y="3600"/>
              <a:ext cx="10838520" cy="6467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E001644-10E1-1E71-EFF7-5BF118A5EA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3520" y="-5760"/>
                <a:ext cx="10857240" cy="648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Evaluación del modelo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lineal: errores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Absolute Error (MAE)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Squared Error (MSE)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Root Mean Squared Error (RMSE)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99" name="Picture 5"/>
          <p:cNvPicPr/>
          <p:nvPr/>
        </p:nvPicPr>
        <p:blipFill>
          <a:blip r:embed="rId3"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4"/>
          <p:cNvPicPr/>
          <p:nvPr/>
        </p:nvPicPr>
        <p:blipFill>
          <a:blip r:embed="rId4"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/>
          <p:cNvPicPr/>
          <p:nvPr/>
        </p:nvPicPr>
        <p:blipFill>
          <a:blip r:embed="rId5"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9"/>
          <p:cNvPicPr/>
          <p:nvPr/>
        </p:nvPicPr>
        <p:blipFill>
          <a:blip r:embed="rId6"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0CCC5E3-6F3A-5AF5-6E1A-B74F82C46AA0}"/>
                  </a:ext>
                </a:extLst>
              </p14:cNvPr>
              <p14:cNvContentPartPr/>
              <p14:nvPr/>
            </p14:nvContentPartPr>
            <p14:xfrm>
              <a:off x="723240" y="166680"/>
              <a:ext cx="10739880" cy="65203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0CCC5E3-6F3A-5AF5-6E1A-B74F82C46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880" y="157320"/>
                <a:ext cx="10758600" cy="653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lineal: meta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u="sng" strike="noStrike" spc="-1">
                <a:solidFill>
                  <a:srgbClr val="FFFFFF"/>
                </a:solidFill>
                <a:uFillTx/>
                <a:latin typeface="Calibri"/>
              </a:rPr>
              <a:t>Objetivo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: encontrar la relación lineal entre todas las variables del problema.  Encontrar ‘a’ y ‘b’.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El valor añadido es poder predecir valores inexistentes.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Tiene ciertas limitaciones. Un ejemplo, datos no lineales.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 genera un error global que es la distancia entre todos los datos y nuestro modelo (línea, plano, hiperplano). 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3"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8"/>
          <p:cNvPicPr/>
          <p:nvPr/>
        </p:nvPicPr>
        <p:blipFill>
          <a:blip r:embed="rId4"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B7A2AE9-ED42-4C7C-06E2-0BFAFF82846D}"/>
                  </a:ext>
                </a:extLst>
              </p14:cNvPr>
              <p14:cNvContentPartPr/>
              <p14:nvPr/>
            </p14:nvContentPartPr>
            <p14:xfrm>
              <a:off x="162000" y="3600"/>
              <a:ext cx="7107840" cy="68547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B7A2AE9-ED42-4C7C-06E2-0BFAFF8284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640" y="-5760"/>
                <a:ext cx="7126560" cy="687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0000"/>
                </a:solidFill>
                <a:latin typeface="Calibri Light"/>
              </a:rPr>
              <a:t>¿Qué es la regresión lineal?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método estadístico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que permite estudiar las relaciones entre dos variables contínuas cuantitativas.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regresión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expresa la relación entre una variable que se llama regresando (y, dependiente) y otra que se llama regresor (x, independiente).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lineal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el modelo que se genera es una línea, plano o hiperplano sin curvas. 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una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técnica paramétrica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porque hace varias suposiciones sobre el conjunto de datos.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Uno de los métodos estadísticos de predicción más utilizados. </a:t>
            </a:r>
            <a:endParaRPr lang="es-E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7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 descr="Resultado de imagen de regresion lineal"/>
          <p:cNvPicPr/>
          <p:nvPr/>
        </p:nvPicPr>
        <p:blipFill>
          <a:blip r:embed="rId3"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810860B-141F-65A0-9CA2-FCD8B424B24A}"/>
                  </a:ext>
                </a:extLst>
              </p14:cNvPr>
              <p14:cNvContentPartPr/>
              <p14:nvPr/>
            </p14:nvContentPartPr>
            <p14:xfrm>
              <a:off x="5158080" y="3552840"/>
              <a:ext cx="332280" cy="4417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810860B-141F-65A0-9CA2-FCD8B424B2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720" y="3543480"/>
                <a:ext cx="351000" cy="46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Tipos de regresión lineal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Regresión lineal múltiple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3" name="Picture 5"/>
          <p:cNvPicPr/>
          <p:nvPr/>
        </p:nvPicPr>
        <p:blipFill>
          <a:blip r:embed="rId3"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ln w="0"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Regresión lineal simple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5" name="Picture 31"/>
          <p:cNvPicPr/>
          <p:nvPr/>
        </p:nvPicPr>
        <p:blipFill>
          <a:blip r:embed="rId4"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81EE150-9E15-B110-8AC4-AFD0781A393B}"/>
                  </a:ext>
                </a:extLst>
              </p14:cNvPr>
              <p14:cNvContentPartPr/>
              <p14:nvPr/>
            </p14:nvContentPartPr>
            <p14:xfrm>
              <a:off x="1459080" y="5539320"/>
              <a:ext cx="8602560" cy="968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81EE150-9E15-B110-8AC4-AFD0781A39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9720" y="5529960"/>
                <a:ext cx="8621280" cy="98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</a:rPr>
              <a:t>Regresión lineal múltiple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7" name="Picture 6"/>
          <p:cNvPicPr/>
          <p:nvPr/>
        </p:nvPicPr>
        <p:blipFill>
          <a:blip r:embed="rId3"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  <a:ea typeface="DejaVu Sans"/>
              </a:rPr>
              <a:t>Regresión lineal simple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9" name="Picture 8"/>
          <p:cNvPicPr/>
          <p:nvPr/>
        </p:nvPicPr>
        <p:blipFill>
          <a:blip r:embed="rId4"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9"/>
          <p:cNvPicPr/>
          <p:nvPr/>
        </p:nvPicPr>
        <p:blipFill>
          <a:blip r:embed="rId5"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2247292-8642-7365-A94B-8229F0F1E24B}"/>
                  </a:ext>
                </a:extLst>
              </p14:cNvPr>
              <p14:cNvContentPartPr/>
              <p14:nvPr/>
            </p14:nvContentPartPr>
            <p14:xfrm>
              <a:off x="3958200" y="690120"/>
              <a:ext cx="6955200" cy="1150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2247292-8642-7365-A94B-8229F0F1E2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8840" y="680760"/>
                <a:ext cx="6973920" cy="116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medimos el error cometido?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>
                <a:latin typeface="Arial"/>
              </a:rPr>
              <a:t>N = n.º observaciones</a:t>
            </a:r>
          </a:p>
          <a:p>
            <a:r>
              <a:rPr lang="es-ES" sz="1600" b="0" strike="noStrike" spc="-1">
                <a:latin typeface="Arial"/>
              </a:rPr>
              <a:t>Y = valores reales</a:t>
            </a:r>
          </a:p>
          <a:p>
            <a:r>
              <a:rPr lang="es-ES" sz="1600" b="0" strike="noStrike" spc="-1">
                <a:latin typeface="Arial"/>
              </a:rPr>
              <a:t>Ŷ = valores predichos</a:t>
            </a:r>
          </a:p>
        </p:txBody>
      </p:sp>
      <p:sp>
        <p:nvSpPr>
          <p:cNvPr id="6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Loss function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Necesitamos una métrica que nos diga cómo de bien o mal predice el modelo: 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error cuadrático medio (Mean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Squared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Error)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5" name="Imagen 64"/>
          <p:cNvPicPr/>
          <p:nvPr/>
        </p:nvPicPr>
        <p:blipFill>
          <a:blip r:embed="rId3"/>
          <a:stretch/>
        </p:blipFill>
        <p:spPr>
          <a:xfrm>
            <a:off x="1788640" y="2944800"/>
            <a:ext cx="3505680" cy="140364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sería la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loss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function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 o función de costes de la regresión lineal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Perfecto, definida nuestra métrica de calidad del modelo, ¿ahora qué viene?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nuestra regresión tenga la mínima cantidad de errores, ¿cómo lo hago?</a:t>
            </a:r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Hay que encontrar aquellos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Ws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que me minimicen la función de costes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7" name="Imagen 66"/>
          <p:cNvPicPr/>
          <p:nvPr/>
        </p:nvPicPr>
        <p:blipFill>
          <a:blip r:embed="rId4"/>
          <a:stretch/>
        </p:blipFill>
        <p:spPr>
          <a:xfrm>
            <a:off x="6192700" y="2135880"/>
            <a:ext cx="4210660" cy="24260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112ED55-0173-18E2-A666-863E96FA3403}"/>
                  </a:ext>
                </a:extLst>
              </p14:cNvPr>
              <p14:cNvContentPartPr/>
              <p14:nvPr/>
            </p14:nvContentPartPr>
            <p14:xfrm>
              <a:off x="683280" y="442440"/>
              <a:ext cx="9157320" cy="58060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112ED55-0173-18E2-A666-863E96FA34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920" y="433080"/>
                <a:ext cx="9176040" cy="582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consigo los coeficientes que me minimizan el error?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Problema de optimización matemática. El Gradient Descent es uno de los métodos más utilizados en algoritmos de aprendizaje supervisado.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¿Cuáles son los pesos W, que dan mejores resultados? Los que minimizan la función de coste</a:t>
            </a:r>
          </a:p>
        </p:txBody>
      </p:sp>
      <p:pic>
        <p:nvPicPr>
          <p:cNvPr id="71" name="Imagen 1"/>
          <p:cNvPicPr/>
          <p:nvPr/>
        </p:nvPicPr>
        <p:blipFill>
          <a:blip r:embed="rId3"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ln w="0">
            <a:noFill/>
          </a:ln>
        </p:spPr>
      </p:pic>
      <p:pic>
        <p:nvPicPr>
          <p:cNvPr id="72" name="Imagen 71"/>
          <p:cNvPicPr/>
          <p:nvPr/>
        </p:nvPicPr>
        <p:blipFill>
          <a:blip r:embed="rId4"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Demo</a:t>
            </a:r>
            <a:endParaRPr lang="es-ES" sz="18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9A9BA47-0C42-7DDD-E1EB-D7066BFDE874}"/>
                  </a:ext>
                </a:extLst>
              </p14:cNvPr>
              <p14:cNvContentPartPr/>
              <p14:nvPr/>
            </p14:nvContentPartPr>
            <p14:xfrm>
              <a:off x="981720" y="146880"/>
              <a:ext cx="11170440" cy="5688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9A9BA47-0C42-7DDD-E1EB-D7066BFDE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2360" y="137520"/>
                <a:ext cx="11189160" cy="570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interpreto los pesos (w)?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745</Words>
  <Application>Microsoft Office PowerPoint</Application>
  <PresentationFormat>Panorámica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17</cp:revision>
  <dcterms:created xsi:type="dcterms:W3CDTF">2020-08-31T20:14:59Z</dcterms:created>
  <dcterms:modified xsi:type="dcterms:W3CDTF">2022-11-21T09:58:59Z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