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4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6E-4745-BD9E-81794BC2E08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6E-4745-BD9E-81794BC2E0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participa</c:v>
                </c:pt>
                <c:pt idx="1">
                  <c:v>no participa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938-A892-C8D67FE6030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MX" dirty="0">
                <a:solidFill>
                  <a:schemeClr val="bg1"/>
                </a:solidFill>
              </a:rPr>
              <a:t>SIN</a:t>
            </a:r>
            <a:r>
              <a:rPr lang="es-MX" baseline="0" dirty="0">
                <a:solidFill>
                  <a:schemeClr val="bg1"/>
                </a:solidFill>
              </a:rPr>
              <a:t> VIRTUAL INCLUSION</a:t>
            </a:r>
            <a:endParaRPr lang="es-MX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1-4676-8C3F-26377D9DB2B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1-4676-8C3F-26377D9DB2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participa</c:v>
                </c:pt>
                <c:pt idx="1">
                  <c:v>no participa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0.39</c:v>
                </c:pt>
                <c:pt idx="1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1-4676-8C3F-26377D9DB2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bg1"/>
                </a:solidFill>
              </a:rPr>
              <a:t>DESPUES</a:t>
            </a:r>
            <a:r>
              <a:rPr lang="en-US" sz="2000" baseline="0" dirty="0">
                <a:solidFill>
                  <a:schemeClr val="bg1"/>
                </a:solidFill>
              </a:rPr>
              <a:t> DE VIRTUAL INCLUSION</a:t>
            </a:r>
            <a:endParaRPr lang="en-US" sz="20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3-4CE0-8CC4-A7C6D1A9442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3-4CE0-8CC4-A7C6D1A944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participa</c:v>
                </c:pt>
                <c:pt idx="1">
                  <c:v>no participa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D-4BAF-9F8A-F134CF40E1A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314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6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7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22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8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6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56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2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52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5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0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EF5C-6FC3-4AF4-B367-BCD87B2379D4}" type="datetimeFigureOut">
              <a:rPr lang="es-MX" smtClean="0"/>
              <a:t>06/04/2019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4149-74BE-4AA5-98BD-F56805DB8C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8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46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026DB0-D868-48D7-BBFD-2ADF6FCE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18367"/>
            <a:ext cx="8686800" cy="68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tecnologia para todos">
            <a:extLst>
              <a:ext uri="{FF2B5EF4-FFF2-40B4-BE49-F238E27FC236}">
                <a16:creationId xmlns:a16="http://schemas.microsoft.com/office/drawing/2014/main" id="{3ED3E914-5775-4725-9E65-CDC23B57F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>
                <a:solidFill>
                  <a:srgbClr val="FFFFFF"/>
                </a:solidFill>
              </a:rPr>
              <a:t>SE DICE QUE UNA COMPUTADORA ES PARA TODO EL PUBLICO</a:t>
            </a:r>
            <a:br>
              <a:rPr lang="en-US" sz="5100" dirty="0">
                <a:solidFill>
                  <a:srgbClr val="FFFFFF"/>
                </a:solidFill>
              </a:rPr>
            </a:br>
            <a:endParaRPr lang="en-US" sz="51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4640" y="6079644"/>
            <a:ext cx="608584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¿VERDADERO O FALSO?</a:t>
            </a:r>
          </a:p>
        </p:txBody>
      </p:sp>
    </p:spTree>
    <p:extLst>
      <p:ext uri="{BB962C8B-B14F-4D97-AF65-F5344CB8AC3E}">
        <p14:creationId xmlns:p14="http://schemas.microsoft.com/office/powerpoint/2010/main" val="3224190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AFE0C6A-6590-4C21-BD47-C0B7B31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300" y="5532437"/>
            <a:ext cx="3581400" cy="1325563"/>
          </a:xfrm>
        </p:spPr>
        <p:txBody>
          <a:bodyPr>
            <a:normAutofit/>
          </a:bodyPr>
          <a:lstStyle/>
          <a:p>
            <a:r>
              <a:rPr lang="es-MX" dirty="0"/>
              <a:t>OMS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33768" y="2877996"/>
            <a:ext cx="5558232" cy="2403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/>
              <a:t>Alrededor de 285 millones de personas sufren algún tipo de </a:t>
            </a:r>
            <a:r>
              <a:rPr lang="es-MX" b="1"/>
              <a:t>discapacidad visual </a:t>
            </a:r>
            <a:r>
              <a:rPr lang="es-MX"/>
              <a:t>en el mundo, al menos 39 millones son </a:t>
            </a:r>
            <a:r>
              <a:rPr lang="es-MX" b="1"/>
              <a:t>ciegas</a:t>
            </a:r>
            <a:r>
              <a:rPr lang="es-MX"/>
              <a:t> y 246 tienen una muy </a:t>
            </a:r>
            <a:r>
              <a:rPr lang="es-MX" b="1"/>
              <a:t>baja visión. </a:t>
            </a:r>
            <a:endParaRPr lang="es-MX"/>
          </a:p>
          <a:p>
            <a:pPr marL="0" indent="0">
              <a:buNone/>
            </a:pPr>
            <a:endParaRPr lang="es-MX" sz="2000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036668645"/>
              </p:ext>
            </p:extLst>
          </p:nvPr>
        </p:nvGraphicFramePr>
        <p:xfrm>
          <a:off x="-1590639" y="280563"/>
          <a:ext cx="9456481" cy="657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59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B04A07-D756-48A6-AB3D-76DEBF24B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66" y="0"/>
            <a:ext cx="681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4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D22820-3228-46B3-9626-37D22D17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68345"/>
          </a:xfrm>
          <a:prstGeom prst="rect">
            <a:avLst/>
          </a:prstGeom>
        </p:spPr>
      </p:pic>
      <p:pic>
        <p:nvPicPr>
          <p:cNvPr id="3074" name="Picture 2" descr="Resultado de imagen para vias icono">
            <a:extLst>
              <a:ext uri="{FF2B5EF4-FFF2-40B4-BE49-F238E27FC236}">
                <a16:creationId xmlns:a16="http://schemas.microsoft.com/office/drawing/2014/main" id="{2FD4B511-FE77-4CE8-82EF-14E1D016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387604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guia">
            <a:extLst>
              <a:ext uri="{FF2B5EF4-FFF2-40B4-BE49-F238E27FC236}">
                <a16:creationId xmlns:a16="http://schemas.microsoft.com/office/drawing/2014/main" id="{18299897-AC64-4DE4-9757-07142B97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30" y="3628390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883025765"/>
              </p:ext>
            </p:extLst>
          </p:nvPr>
        </p:nvGraphicFramePr>
        <p:xfrm>
          <a:off x="-144780" y="314960"/>
          <a:ext cx="649478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2394585053"/>
              </p:ext>
            </p:extLst>
          </p:nvPr>
        </p:nvGraphicFramePr>
        <p:xfrm>
          <a:off x="5455920" y="314960"/>
          <a:ext cx="6736080" cy="612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573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¿QUE EXISTE?</a:t>
            </a:r>
          </a:p>
        </p:txBody>
      </p:sp>
      <p:sp>
        <p:nvSpPr>
          <p:cNvPr id="75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15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Resultado de imagen para comando de voz">
            <a:extLst>
              <a:ext uri="{FF2B5EF4-FFF2-40B4-BE49-F238E27FC236}">
                <a16:creationId xmlns:a16="http://schemas.microsoft.com/office/drawing/2014/main" id="{4F6AA0B7-3A54-4126-9D81-E0CFA185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598" y="776372"/>
            <a:ext cx="2375236" cy="23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515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515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5151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Resultado de imagen para lector de pÃ¡ntalla">
            <a:extLst>
              <a:ext uri="{FF2B5EF4-FFF2-40B4-BE49-F238E27FC236}">
                <a16:creationId xmlns:a16="http://schemas.microsoft.com/office/drawing/2014/main" id="{EFF9CF0D-DDBE-45AE-8BBA-906E9487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8847" y="4042620"/>
            <a:ext cx="2375236" cy="14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856389" y="3038478"/>
            <a:ext cx="3795142" cy="284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COMANDO DE VOZ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LECTORES DE PANTALLA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3" name="Rectangle: Top Corners Rounded 82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37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discapacidades">
            <a:extLst>
              <a:ext uri="{FF2B5EF4-FFF2-40B4-BE49-F238E27FC236}">
                <a16:creationId xmlns:a16="http://schemas.microsoft.com/office/drawing/2014/main" id="{42E01F15-C919-4B8F-9D13-D1D73D05B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899823"/>
            <a:ext cx="10515600" cy="2480045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solidFill>
                  <a:srgbClr val="FFFFFF"/>
                </a:solidFill>
              </a:rPr>
              <a:t>Una persona con discapacidad puede hacer lo mismo y mejor que una persona sin discapacidad, solo falta apoyarlos</a:t>
            </a:r>
          </a:p>
        </p:txBody>
      </p:sp>
    </p:spTree>
    <p:extLst>
      <p:ext uri="{BB962C8B-B14F-4D97-AF65-F5344CB8AC3E}">
        <p14:creationId xmlns:p14="http://schemas.microsoft.com/office/powerpoint/2010/main" val="317915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SE DICE QUE UNA COMPUTADORA ES PARA TODO EL PUBLICO </vt:lpstr>
      <vt:lpstr>OMS</vt:lpstr>
      <vt:lpstr>Presentación de PowerPoint</vt:lpstr>
      <vt:lpstr>Presentación de PowerPoint</vt:lpstr>
      <vt:lpstr>Presentación de PowerPoint</vt:lpstr>
      <vt:lpstr>¿QUE EXISTE?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Braulio Perez</dc:creator>
  <cp:lastModifiedBy>Alberto Braulio Perez</cp:lastModifiedBy>
  <cp:revision>1</cp:revision>
  <dcterms:created xsi:type="dcterms:W3CDTF">2019-04-06T07:00:15Z</dcterms:created>
  <dcterms:modified xsi:type="dcterms:W3CDTF">2019-04-06T07:00:54Z</dcterms:modified>
</cp:coreProperties>
</file>