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8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01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06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99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66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29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4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3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36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3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85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5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4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C3B064-9FD0-4020-ADA1-2300D2013A8C}" type="datetimeFigureOut">
              <a:rPr lang="es-ES" smtClean="0"/>
              <a:t>21/07/2016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3489A8-F594-4B5E-AE44-F070D06146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5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qtip2.com/demos" TargetMode="External"/><Relationship Id="rId2" Type="http://schemas.openxmlformats.org/officeDocument/2006/relationships/hyperlink" Target="http://qtip2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Residencia Militar de Estudiantes </a:t>
            </a:r>
            <a:br>
              <a:rPr lang="es-ES" dirty="0"/>
            </a:br>
            <a:r>
              <a:rPr lang="es-ES" dirty="0"/>
              <a:t>San Hermenegildo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Hackathon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704667" cy="1981200"/>
          </a:xfrm>
        </p:spPr>
        <p:txBody>
          <a:bodyPr/>
          <a:lstStyle/>
          <a:p>
            <a:r>
              <a:rPr lang="es-ES" dirty="0"/>
              <a:t>2 Log In</a:t>
            </a:r>
          </a:p>
        </p:txBody>
      </p:sp>
      <p:pic>
        <p:nvPicPr>
          <p:cNvPr id="4100" name="Picture 4" descr="C:\Users\DP\Desktop\DP\Verano\RepoGit\Mockups\Use Case 2\Log 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8078"/>
            <a:ext cx="6858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6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-99392"/>
            <a:ext cx="7704667" cy="1981200"/>
          </a:xfrm>
        </p:spPr>
        <p:txBody>
          <a:bodyPr/>
          <a:lstStyle/>
          <a:p>
            <a:r>
              <a:rPr lang="es-ES" dirty="0"/>
              <a:t>3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Announcements</a:t>
            </a:r>
            <a:endParaRPr lang="es-ES" dirty="0"/>
          </a:p>
        </p:txBody>
      </p:sp>
      <p:pic>
        <p:nvPicPr>
          <p:cNvPr id="5125" name="Picture 5" descr="C:\Users\DP\Desktop\DP\Verano\RepoGit\Mockups\Use Case 2\List Annouc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8867"/>
            <a:ext cx="685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2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704667" cy="1981200"/>
          </a:xfrm>
        </p:spPr>
        <p:txBody>
          <a:bodyPr/>
          <a:lstStyle/>
          <a:p>
            <a:r>
              <a:rPr lang="es-ES" dirty="0"/>
              <a:t>4 </a:t>
            </a:r>
            <a:r>
              <a:rPr lang="es-ES" dirty="0" err="1"/>
              <a:t>List</a:t>
            </a:r>
            <a:r>
              <a:rPr lang="es-ES" dirty="0"/>
              <a:t> Responses</a:t>
            </a:r>
          </a:p>
        </p:txBody>
      </p:sp>
      <p:pic>
        <p:nvPicPr>
          <p:cNvPr id="6150" name="Picture 6" descr="C:\Users\DP\Desktop\DP\Verano\RepoGit\Mockups\Use Case 2\List Respon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44" y="1336576"/>
            <a:ext cx="685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0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8909"/>
            <a:ext cx="8229600" cy="868958"/>
          </a:xfrm>
        </p:spPr>
        <p:txBody>
          <a:bodyPr/>
          <a:lstStyle/>
          <a:p>
            <a:r>
              <a:rPr lang="es-ES" dirty="0"/>
              <a:t>5 </a:t>
            </a:r>
            <a:r>
              <a:rPr lang="es-ES" dirty="0" err="1"/>
              <a:t>Create</a:t>
            </a:r>
            <a:r>
              <a:rPr lang="es-ES" dirty="0"/>
              <a:t> Response</a:t>
            </a:r>
          </a:p>
        </p:txBody>
      </p:sp>
      <p:pic>
        <p:nvPicPr>
          <p:cNvPr id="7175" name="Picture 7" descr="C:\Users\DP\Desktop\DP\Verano\RepoGit\Mockups\Use Case 2\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0003"/>
            <a:ext cx="68580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2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-17367"/>
            <a:ext cx="7704667" cy="1981200"/>
          </a:xfrm>
        </p:spPr>
        <p:txBody>
          <a:bodyPr/>
          <a:lstStyle/>
          <a:p>
            <a:r>
              <a:rPr lang="es-ES" dirty="0"/>
              <a:t>6 Log </a:t>
            </a:r>
            <a:r>
              <a:rPr lang="es-ES" dirty="0" err="1"/>
              <a:t>Out</a:t>
            </a:r>
            <a:endParaRPr lang="es-ES" dirty="0"/>
          </a:p>
        </p:txBody>
      </p:sp>
      <p:pic>
        <p:nvPicPr>
          <p:cNvPr id="11266" name="Picture 2" descr="C:\Users\DP\Desktop\DP\Verano\RepoGit\Mockups\Use Case 2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20813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Case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	Use case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logged</a:t>
            </a:r>
            <a:r>
              <a:rPr lang="es-ES" dirty="0"/>
              <a:t> as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Personnel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enters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web page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in as a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Personnel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lists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Residents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</a:t>
            </a:r>
            <a:r>
              <a:rPr lang="es-ES" dirty="0" err="1"/>
              <a:t>Resident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</a:t>
            </a:r>
            <a:r>
              <a:rPr lang="es-ES" dirty="0" err="1"/>
              <a:t>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60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</a:t>
            </a:r>
          </a:p>
        </p:txBody>
      </p:sp>
      <p:pic>
        <p:nvPicPr>
          <p:cNvPr id="12290" name="Picture 2" descr="C:\Users\DP\Desktop\DP\Verano\RepoGit\Mockups\Use Case 3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0994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83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04667" cy="1981200"/>
          </a:xfrm>
        </p:spPr>
        <p:txBody>
          <a:bodyPr/>
          <a:lstStyle/>
          <a:p>
            <a:r>
              <a:rPr lang="es-ES" dirty="0"/>
              <a:t>2 Log In</a:t>
            </a:r>
          </a:p>
        </p:txBody>
      </p:sp>
      <p:pic>
        <p:nvPicPr>
          <p:cNvPr id="13314" name="Picture 2" descr="C:\Users\DP\Desktop\DP\Verano\RepoGit\Mockups\Use Case 3\Log 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667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0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704667" cy="1981200"/>
          </a:xfrm>
        </p:spPr>
        <p:txBody>
          <a:bodyPr>
            <a:normAutofit/>
          </a:bodyPr>
          <a:lstStyle/>
          <a:p>
            <a:r>
              <a:rPr lang="es-ES" dirty="0"/>
              <a:t>3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Residents</a:t>
            </a:r>
            <a:endParaRPr lang="es-ES" dirty="0"/>
          </a:p>
        </p:txBody>
      </p:sp>
      <p:pic>
        <p:nvPicPr>
          <p:cNvPr id="8195" name="Picture 3" descr="C:\Users\DP\Desktop\DP\Verano\RepoGit\Mockups\Use Case 3\List Resid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858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1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9642"/>
            <a:ext cx="8229600" cy="882352"/>
          </a:xfrm>
        </p:spPr>
        <p:txBody>
          <a:bodyPr>
            <a:normAutofit/>
          </a:bodyPr>
          <a:lstStyle/>
          <a:p>
            <a:r>
              <a:rPr lang="es-ES" dirty="0"/>
              <a:t>4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Resident</a:t>
            </a:r>
            <a:endParaRPr lang="es-ES" dirty="0"/>
          </a:p>
        </p:txBody>
      </p:sp>
      <p:pic>
        <p:nvPicPr>
          <p:cNvPr id="9219" name="Picture 3" descr="C:\Users\DP\Desktop\DP\Verano\RepoGit\Mockups\Use Case 3\Resid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858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99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Group</a:t>
            </a:r>
            <a:r>
              <a:rPr lang="es-ES" dirty="0"/>
              <a:t> 10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endParaRPr lang="es-ES" dirty="0"/>
          </a:p>
          <a:p>
            <a:pPr algn="r"/>
            <a:r>
              <a:rPr lang="es-ES" dirty="0"/>
              <a:t>Alberto </a:t>
            </a:r>
            <a:r>
              <a:rPr lang="es-ES" dirty="0" err="1"/>
              <a:t>Bujalance</a:t>
            </a:r>
            <a:r>
              <a:rPr lang="es-ES" dirty="0"/>
              <a:t> Muñoz</a:t>
            </a:r>
          </a:p>
          <a:p>
            <a:pPr algn="r"/>
            <a:r>
              <a:rPr lang="es-ES" dirty="0"/>
              <a:t>Álvaro Martín Gordillo</a:t>
            </a:r>
          </a:p>
          <a:p>
            <a:pPr algn="r"/>
            <a:r>
              <a:rPr lang="es-ES" dirty="0"/>
              <a:t>Andrés Villanueva </a:t>
            </a:r>
            <a:r>
              <a:rPr lang="es-ES" dirty="0" err="1"/>
              <a:t>Orgaz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29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7956" y="-17367"/>
            <a:ext cx="7704667" cy="1981200"/>
          </a:xfrm>
        </p:spPr>
        <p:txBody>
          <a:bodyPr/>
          <a:lstStyle/>
          <a:p>
            <a:r>
              <a:rPr lang="es-ES" dirty="0"/>
              <a:t>5 Log </a:t>
            </a:r>
            <a:r>
              <a:rPr lang="es-ES" dirty="0" err="1"/>
              <a:t>Out</a:t>
            </a:r>
            <a:endParaRPr lang="es-ES" dirty="0"/>
          </a:p>
        </p:txBody>
      </p:sp>
      <p:pic>
        <p:nvPicPr>
          <p:cNvPr id="14338" name="Picture 2" descr="C:\Users\DP\Desktop\DP\Verano\RepoGit\Mockups\Use Case 3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40" y="1412776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5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Case 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	Use case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logged</a:t>
            </a:r>
            <a:r>
              <a:rPr lang="es-ES" dirty="0"/>
              <a:t> as </a:t>
            </a:r>
            <a:r>
              <a:rPr lang="es-ES" dirty="0" err="1"/>
              <a:t>Kitchen</a:t>
            </a:r>
            <a:r>
              <a:rPr lang="es-ES" dirty="0"/>
              <a:t> </a:t>
            </a:r>
            <a:r>
              <a:rPr lang="es-ES" dirty="0" err="1"/>
              <a:t>Personnel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enters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web page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in as a </a:t>
            </a:r>
            <a:r>
              <a:rPr lang="es-ES" dirty="0" err="1"/>
              <a:t>Kitchen</a:t>
            </a:r>
            <a:r>
              <a:rPr lang="es-ES" dirty="0"/>
              <a:t> </a:t>
            </a:r>
            <a:r>
              <a:rPr lang="es-ES" dirty="0" err="1"/>
              <a:t>Personnel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Kitchen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lists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Kitchen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solves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Issue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Kitchen</a:t>
            </a:r>
            <a:r>
              <a:rPr lang="es-ES" dirty="0"/>
              <a:t> </a:t>
            </a:r>
            <a:r>
              <a:rPr lang="es-ES" dirty="0" err="1"/>
              <a:t>Personnel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</a:t>
            </a:r>
            <a:r>
              <a:rPr lang="es-ES" dirty="0" err="1"/>
              <a:t>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55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704667" cy="1981200"/>
          </a:xfrm>
        </p:spPr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</a:t>
            </a:r>
          </a:p>
        </p:txBody>
      </p:sp>
      <p:pic>
        <p:nvPicPr>
          <p:cNvPr id="12290" name="Picture 2" descr="C:\Users\DP\Desktop\DP\Verano\RepoGit\Mockups\Use Case 3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0994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6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-99392"/>
            <a:ext cx="7704667" cy="1981200"/>
          </a:xfrm>
        </p:spPr>
        <p:txBody>
          <a:bodyPr/>
          <a:lstStyle/>
          <a:p>
            <a:r>
              <a:rPr lang="es-ES" dirty="0"/>
              <a:t>2 Log In</a:t>
            </a:r>
          </a:p>
        </p:txBody>
      </p:sp>
      <p:pic>
        <p:nvPicPr>
          <p:cNvPr id="13314" name="Picture 2" descr="C:\Users\DP\Desktop\DP\Verano\RepoGit\Mockups\Use Case 3\Log 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667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0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s-ES" dirty="0"/>
          </a:p>
        </p:txBody>
      </p:sp>
      <p:pic>
        <p:nvPicPr>
          <p:cNvPr id="15363" name="Picture 3" descr="C:\Users\DP\Desktop\DP\Verano\RepoGit\Mockups\Use Case 4\List Iss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858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s-ES" dirty="0"/>
              <a:t>4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Issue</a:t>
            </a:r>
            <a:endParaRPr lang="es-ES" dirty="0"/>
          </a:p>
        </p:txBody>
      </p:sp>
      <p:pic>
        <p:nvPicPr>
          <p:cNvPr id="16386" name="Picture 2" descr="C:\Users\DP\Desktop\DP\Verano\RepoGit\Mockups\Use Case 4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90735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1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projected</a:t>
            </a:r>
            <a:r>
              <a:rPr lang="es-ES" dirty="0"/>
              <a:t> concept </a:t>
            </a:r>
            <a:r>
              <a:rPr lang="es-ES" dirty="0" err="1"/>
              <a:t>diagram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906027" cy="5630240"/>
          </a:xfrm>
        </p:spPr>
      </p:pic>
    </p:spTree>
    <p:extLst>
      <p:ext uri="{BB962C8B-B14F-4D97-AF65-F5344CB8AC3E}">
        <p14:creationId xmlns:p14="http://schemas.microsoft.com/office/powerpoint/2010/main" val="188876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99591"/>
          </a:xfrm>
        </p:spPr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A+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133" y="1700808"/>
            <a:ext cx="7704667" cy="4299008"/>
          </a:xfrm>
        </p:spPr>
        <p:txBody>
          <a:bodyPr>
            <a:normAutofit/>
          </a:bodyPr>
          <a:lstStyle/>
          <a:p>
            <a:r>
              <a:rPr lang="es-ES" dirty="0"/>
              <a:t>To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A+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aim</a:t>
            </a:r>
            <a:r>
              <a:rPr lang="es-ES" dirty="0"/>
              <a:t> to use Qtip2</a:t>
            </a:r>
          </a:p>
          <a:p>
            <a:r>
              <a:rPr lang="en-GB" dirty="0"/>
              <a:t>Qtip2 is a web site plug-in written on JavaScript, which uses JQuery to place small pop-up panels on the web objects to show additional information about the object, or simply add an image, a URL or any other HTML object. This powerful plug-in allows the user to customize almost every feature, from the colour and shape of the tooltips to the content or the browser in which it will be used.</a:t>
            </a:r>
          </a:p>
          <a:p>
            <a:r>
              <a:rPr lang="en-GB" dirty="0"/>
              <a:t>For more information see </a:t>
            </a:r>
            <a:r>
              <a:rPr lang="en-GB" u="sng" dirty="0">
                <a:hlinkClick r:id="rId2"/>
              </a:rPr>
              <a:t>qtip2 webpage</a:t>
            </a:r>
            <a:r>
              <a:rPr lang="en-GB" dirty="0"/>
              <a:t> or </a:t>
            </a:r>
            <a:r>
              <a:rPr lang="en-GB" u="sng" dirty="0">
                <a:hlinkClick r:id="rId3"/>
              </a:rPr>
              <a:t>qtip2 demos webpage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4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Project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hoping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Residencia Militar de Estudiantes San </a:t>
            </a:r>
            <a:r>
              <a:rPr lang="es-ES" dirty="0" err="1"/>
              <a:t>Hermenejildo</a:t>
            </a:r>
            <a:r>
              <a:rPr lang="es-ES" dirty="0"/>
              <a:t>, RMESH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consists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managing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residence</a:t>
            </a:r>
            <a:r>
              <a:rPr lang="es-ES" dirty="0"/>
              <a:t> as a </a:t>
            </a:r>
            <a:r>
              <a:rPr lang="es-ES" dirty="0" err="1"/>
              <a:t>means</a:t>
            </a:r>
            <a:r>
              <a:rPr lang="es-ES" dirty="0"/>
              <a:t> of a web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  <a:p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aiming</a:t>
            </a:r>
            <a:r>
              <a:rPr lang="es-ES" dirty="0"/>
              <a:t> to </a:t>
            </a:r>
            <a:r>
              <a:rPr lang="es-ES" dirty="0" err="1"/>
              <a:t>achieve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A grade.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3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Case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 case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non-</a:t>
            </a:r>
            <a:r>
              <a:rPr lang="es-ES" dirty="0" err="1"/>
              <a:t>logged</a:t>
            </a:r>
            <a:r>
              <a:rPr lang="es-ES" dirty="0"/>
              <a:t> </a:t>
            </a:r>
            <a:r>
              <a:rPr lang="es-ES" dirty="0" err="1"/>
              <a:t>user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Enters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web page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Lists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Announcements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Views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announcement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46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704667" cy="1981200"/>
          </a:xfrm>
        </p:spPr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</a:t>
            </a:r>
          </a:p>
        </p:txBody>
      </p:sp>
      <p:pic>
        <p:nvPicPr>
          <p:cNvPr id="1028" name="Picture 4" descr="C:\Users\DP\Desktop\DP\Verano\RepoGit\Mockups\Use Case 1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89" y="1461089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266" y="17802"/>
            <a:ext cx="7704667" cy="1981200"/>
          </a:xfrm>
        </p:spPr>
        <p:txBody>
          <a:bodyPr/>
          <a:lstStyle/>
          <a:p>
            <a:r>
              <a:rPr lang="es-ES" dirty="0"/>
              <a:t>2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Announcements</a:t>
            </a:r>
            <a:endParaRPr lang="es-ES" dirty="0"/>
          </a:p>
        </p:txBody>
      </p:sp>
      <p:pic>
        <p:nvPicPr>
          <p:cNvPr id="2051" name="Picture 3" descr="C:\Users\DP\Desktop\DP\Verano\RepoGit\Mockups\Use Case 1\List Annouce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858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4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531"/>
            <a:ext cx="8229600" cy="615054"/>
          </a:xfrm>
        </p:spPr>
        <p:txBody>
          <a:bodyPr>
            <a:normAutofit fontScale="90000"/>
          </a:bodyPr>
          <a:lstStyle/>
          <a:p>
            <a:r>
              <a:rPr lang="es-ES" dirty="0"/>
              <a:t>3 View </a:t>
            </a:r>
            <a:r>
              <a:rPr lang="es-ES" dirty="0" err="1"/>
              <a:t>Announcement</a:t>
            </a:r>
            <a:endParaRPr lang="es-ES" dirty="0"/>
          </a:p>
        </p:txBody>
      </p:sp>
      <p:pic>
        <p:nvPicPr>
          <p:cNvPr id="3075" name="Picture 3" descr="C:\Users\DP\Desktop\DP\Verano\RepoGit\Mockups\Use Case 1\Announc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40" y="566706"/>
            <a:ext cx="6858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5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Case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Use case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logged</a:t>
            </a:r>
            <a:r>
              <a:rPr lang="es-ES" dirty="0"/>
              <a:t> as </a:t>
            </a:r>
            <a:r>
              <a:rPr lang="es-ES" dirty="0" err="1"/>
              <a:t>Resident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enters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web page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in as a </a:t>
            </a:r>
            <a:r>
              <a:rPr lang="es-ES" dirty="0" err="1"/>
              <a:t>Resident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Resident</a:t>
            </a:r>
            <a:r>
              <a:rPr lang="es-ES" dirty="0"/>
              <a:t> </a:t>
            </a:r>
            <a:r>
              <a:rPr lang="es-ES" dirty="0" err="1"/>
              <a:t>lists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Announcements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Resident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Announcement’s</a:t>
            </a:r>
            <a:r>
              <a:rPr lang="es-E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Resident</a:t>
            </a:r>
            <a:r>
              <a:rPr lang="es-ES" dirty="0"/>
              <a:t> </a:t>
            </a:r>
            <a:r>
              <a:rPr lang="es-ES" dirty="0" err="1"/>
              <a:t>creates</a:t>
            </a:r>
            <a:r>
              <a:rPr lang="es-ES" dirty="0"/>
              <a:t> a Response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Annuncement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Resident</a:t>
            </a:r>
            <a:r>
              <a:rPr lang="es-ES" dirty="0"/>
              <a:t> </a:t>
            </a:r>
            <a:r>
              <a:rPr lang="es-ES" dirty="0" err="1"/>
              <a:t>logs</a:t>
            </a:r>
            <a:r>
              <a:rPr lang="es-ES" dirty="0"/>
              <a:t> </a:t>
            </a:r>
            <a:r>
              <a:rPr lang="es-ES" dirty="0" err="1"/>
              <a:t>out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167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-99392"/>
            <a:ext cx="7704667" cy="1981200"/>
          </a:xfrm>
        </p:spPr>
        <p:txBody>
          <a:bodyPr/>
          <a:lstStyle/>
          <a:p>
            <a:r>
              <a:rPr lang="es-ES" dirty="0"/>
              <a:t>1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page</a:t>
            </a:r>
          </a:p>
        </p:txBody>
      </p:sp>
      <p:pic>
        <p:nvPicPr>
          <p:cNvPr id="10242" name="Picture 2" descr="C:\Users\DP\Desktop\DP\Verano\RepoGit\Mockups\Use Case 2\Por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10" y="1425352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92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304</Words>
  <Application>Microsoft Office PowerPoint</Application>
  <PresentationFormat>Presentación en pantalla (4:3)</PresentationFormat>
  <Paragraphs>63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Residencia Militar de Estudiantes  San Hermenegildo</vt:lpstr>
      <vt:lpstr>Group 10</vt:lpstr>
      <vt:lpstr>Presentación de PowerPoint</vt:lpstr>
      <vt:lpstr>Use Case 1</vt:lpstr>
      <vt:lpstr>1 Enter the page</vt:lpstr>
      <vt:lpstr>2 List Announcements</vt:lpstr>
      <vt:lpstr>3 View Announcement</vt:lpstr>
      <vt:lpstr>Use Case 2</vt:lpstr>
      <vt:lpstr>1 Enter the page</vt:lpstr>
      <vt:lpstr>2 Log In</vt:lpstr>
      <vt:lpstr>3 List Announcements</vt:lpstr>
      <vt:lpstr>4 List Responses</vt:lpstr>
      <vt:lpstr>5 Create Response</vt:lpstr>
      <vt:lpstr>6 Log Out</vt:lpstr>
      <vt:lpstr>Use Case 3</vt:lpstr>
      <vt:lpstr>1 Enter the page</vt:lpstr>
      <vt:lpstr>2 Log In</vt:lpstr>
      <vt:lpstr>3 List Residents</vt:lpstr>
      <vt:lpstr>4 Create Resident</vt:lpstr>
      <vt:lpstr>5 Log Out</vt:lpstr>
      <vt:lpstr>Use Case 4</vt:lpstr>
      <vt:lpstr>1 Enter the page</vt:lpstr>
      <vt:lpstr>2 Log In</vt:lpstr>
      <vt:lpstr>3 List Issues</vt:lpstr>
      <vt:lpstr>4 Solve Issue</vt:lpstr>
      <vt:lpstr>Our projected concept diagram</vt:lpstr>
      <vt:lpstr>For the A+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Residencia Militar de Estudiantes  San Hermenegildo</dc:title>
  <dc:creator>Andres</dc:creator>
  <cp:lastModifiedBy>Alvaro Martin</cp:lastModifiedBy>
  <cp:revision>10</cp:revision>
  <dcterms:created xsi:type="dcterms:W3CDTF">2016-07-21T18:09:56Z</dcterms:created>
  <dcterms:modified xsi:type="dcterms:W3CDTF">2016-07-21T20:16:32Z</dcterms:modified>
</cp:coreProperties>
</file>