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11" autoAdjust="0"/>
  </p:normalViewPr>
  <p:slideViewPr>
    <p:cSldViewPr snapToGrid="0">
      <p:cViewPr varScale="1">
        <p:scale>
          <a:sx n="75" d="100"/>
          <a:sy n="75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BDCB-55DF-4C92-BD93-0DAF405AB96C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AAEC4-0BAE-4955-AF66-0AFBE4AE1E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56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de que va 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AEC4-0BAE-4955-AF66-0AFBE4AE1E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95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de que va esto también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AEC4-0BAE-4955-AF66-0AFBE4AE1E8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2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hemos sacado los datos nuevos y cuales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AEC4-0BAE-4955-AF66-0AFBE4AE1E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52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hemos hecho con los usuarios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AEC4-0BAE-4955-AF66-0AFBE4AE1E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9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modelito como se ha </a:t>
            </a:r>
            <a:r>
              <a:rPr lang="es-ES" dirty="0" err="1"/>
              <a:t>montao</a:t>
            </a:r>
            <a:r>
              <a:rPr lang="es-ES" dirty="0"/>
              <a:t> y tal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AEC4-0BAE-4955-AF66-0AFBE4AE1E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42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Nostradamus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AEC4-0BAE-4955-AF66-0AFBE4AE1E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86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Recomendación de títulos en Netflix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70934-5A06-467B-9C87-0A8AE806D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4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276" y="288519"/>
            <a:ext cx="7766936" cy="839827"/>
          </a:xfrm>
        </p:spPr>
        <p:txBody>
          <a:bodyPr/>
          <a:lstStyle/>
          <a:p>
            <a:pPr algn="ctr"/>
            <a:r>
              <a:rPr lang="es-ES" dirty="0"/>
              <a:t>Reto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EECAC5-3830-4A5E-AAB0-961CA654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2" y="1921510"/>
            <a:ext cx="10000344" cy="25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276" y="288519"/>
            <a:ext cx="7766936" cy="839827"/>
          </a:xfrm>
        </p:spPr>
        <p:txBody>
          <a:bodyPr/>
          <a:lstStyle/>
          <a:p>
            <a:pPr algn="ctr"/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861865-B513-4D47-88F5-8D306715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118" y="1662112"/>
            <a:ext cx="4293253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682" y="250419"/>
            <a:ext cx="7766936" cy="839827"/>
          </a:xfrm>
        </p:spPr>
        <p:txBody>
          <a:bodyPr/>
          <a:lstStyle/>
          <a:p>
            <a:pPr algn="ctr"/>
            <a:r>
              <a:rPr lang="es-ES" dirty="0"/>
              <a:t>Enriquecimiento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342740-BE54-498E-A610-762FD191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423620"/>
            <a:ext cx="2895600" cy="93345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DBA878-E320-46B9-8D3A-CA75B2747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690444"/>
            <a:ext cx="11772900" cy="35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682" y="250419"/>
            <a:ext cx="7766936" cy="839827"/>
          </a:xfrm>
        </p:spPr>
        <p:txBody>
          <a:bodyPr/>
          <a:lstStyle/>
          <a:p>
            <a:pPr algn="ctr"/>
            <a:r>
              <a:rPr lang="es-ES" dirty="0"/>
              <a:t>Datos de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BC00BB-29FC-4B21-9FBF-D4B5A7A1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974188"/>
            <a:ext cx="11249025" cy="31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682" y="250419"/>
            <a:ext cx="7766936" cy="839827"/>
          </a:xfrm>
        </p:spPr>
        <p:txBody>
          <a:bodyPr/>
          <a:lstStyle/>
          <a:p>
            <a:pPr algn="ctr"/>
            <a:r>
              <a:rPr lang="es-ES" dirty="0"/>
              <a:t>Modelos</a:t>
            </a:r>
          </a:p>
        </p:txBody>
      </p:sp>
    </p:spTree>
    <p:extLst>
      <p:ext uri="{BB962C8B-B14F-4D97-AF65-F5344CB8AC3E}">
        <p14:creationId xmlns:p14="http://schemas.microsoft.com/office/powerpoint/2010/main" val="404486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96C-8DAF-4E9D-A47C-2277CDB9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682" y="250419"/>
            <a:ext cx="7766936" cy="839827"/>
          </a:xfrm>
        </p:spPr>
        <p:txBody>
          <a:bodyPr/>
          <a:lstStyle/>
          <a:p>
            <a:pPr algn="ctr"/>
            <a:r>
              <a:rPr lang="es-ES" dirty="0"/>
              <a:t>Predicciones</a:t>
            </a:r>
          </a:p>
        </p:txBody>
      </p:sp>
    </p:spTree>
    <p:extLst>
      <p:ext uri="{BB962C8B-B14F-4D97-AF65-F5344CB8AC3E}">
        <p14:creationId xmlns:p14="http://schemas.microsoft.com/office/powerpoint/2010/main" val="2847326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53</Words>
  <Application>Microsoft Office PowerPoint</Application>
  <PresentationFormat>Panorámica</PresentationFormat>
  <Paragraphs>19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Recomendación de títulos en Netflix</vt:lpstr>
      <vt:lpstr>Reto</vt:lpstr>
      <vt:lpstr>Dataset</vt:lpstr>
      <vt:lpstr>Enriquecimiento</vt:lpstr>
      <vt:lpstr>Datos de usuarios</vt:lpstr>
      <vt:lpstr>Modelos</vt:lpstr>
      <vt:lpstr>Predicciones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Recomendación de títulos en Netflix</dc:title>
  <dc:creator>Julio Troncoso</dc:creator>
  <cp:lastModifiedBy>Julio Troncoso</cp:lastModifiedBy>
  <cp:revision>3</cp:revision>
  <dcterms:created xsi:type="dcterms:W3CDTF">2019-05-13T18:19:25Z</dcterms:created>
  <dcterms:modified xsi:type="dcterms:W3CDTF">2019-05-13T18:58:45Z</dcterms:modified>
</cp:coreProperties>
</file>