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56" r:id="rId2"/>
    <p:sldId id="26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131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483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078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8000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50111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643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1/9/2019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6631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1/9/2019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227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3683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124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457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53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843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646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1/9/2019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327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1/9/2019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995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1/9/2019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950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783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1716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sldNum="0" hdr="0" ftr="0" dt="0"/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02539-C1A5-4109-A7C6-23E87DB398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1054" y="0"/>
            <a:ext cx="8181892" cy="3249722"/>
          </a:xfrm>
        </p:spPr>
        <p:txBody>
          <a:bodyPr/>
          <a:lstStyle/>
          <a:p>
            <a:r>
              <a:rPr lang="es-ES" sz="5200" dirty="0"/>
              <a:t>FUNDAMENTOS DE INGENIERÍA DEL SOFTWARE PARA CLOUD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731FD1-1EEA-42F1-B303-0A2C59E860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6441" y="3847077"/>
            <a:ext cx="7434721" cy="2394697"/>
          </a:xfrm>
        </p:spPr>
        <p:txBody>
          <a:bodyPr>
            <a:normAutofit fontScale="92500" lnSpcReduction="20000"/>
          </a:bodyPr>
          <a:lstStyle/>
          <a:p>
            <a:r>
              <a:rPr lang="es-ES" sz="3000" dirty="0">
                <a:solidFill>
                  <a:schemeClr val="tx1"/>
                </a:solidFill>
              </a:rPr>
              <a:t>GRUPO 2 – PROYECTOS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3000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3000" dirty="0">
                <a:solidFill>
                  <a:schemeClr val="tx1"/>
                </a:solidFill>
              </a:rPr>
              <a:t>ALBERTO BUJALANCE MUÑOZ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3000" dirty="0">
                <a:solidFill>
                  <a:schemeClr val="tx1"/>
                </a:solidFill>
              </a:rPr>
              <a:t>JULIO TRONCOSO CORREA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3000" dirty="0">
                <a:solidFill>
                  <a:schemeClr val="tx1"/>
                </a:solidFill>
              </a:rPr>
              <a:t>RAFAEL VERGARA moreno</a:t>
            </a:r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9635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E163F-874C-467B-AB20-D4B1FF3BC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</p:spPr>
        <p:txBody>
          <a:bodyPr/>
          <a:lstStyle/>
          <a:p>
            <a:r>
              <a:rPr lang="es-ES" dirty="0"/>
              <a:t>CONCLUSIONES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F9C8815-22F7-4C85-87A5-643346544190}"/>
              </a:ext>
            </a:extLst>
          </p:cNvPr>
          <p:cNvSpPr txBox="1">
            <a:spLocks/>
          </p:cNvSpPr>
          <p:nvPr/>
        </p:nvSpPr>
        <p:spPr>
          <a:xfrm>
            <a:off x="779228" y="1861793"/>
            <a:ext cx="8022866" cy="439515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6" indent="-342906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62" indent="-285755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20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2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3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42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49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5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6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s-ES" sz="2500" dirty="0"/>
              <a:t>Organización: Hemos duplicado algunas partes debido a fallos de comunicación</a:t>
            </a:r>
          </a:p>
          <a:p>
            <a:r>
              <a:rPr lang="es-ES" sz="2500" dirty="0"/>
              <a:t>Nuevas tecnologías: Hemos subestimado el tiempo necesario para trabajar en una nueva tecnología</a:t>
            </a:r>
          </a:p>
          <a:p>
            <a:r>
              <a:rPr lang="es-ES" sz="2500" dirty="0"/>
              <a:t>Integración y Despliegue: Hemos aprendido lo que facilita el realizar un proyecto con técnicas de despliegue e integración adecuadas.</a:t>
            </a:r>
          </a:p>
          <a:p>
            <a:r>
              <a:rPr lang="es-ES" sz="2500" dirty="0"/>
              <a:t>Gestión de tiempo: Muchas funcionalidades avanzadas incompletas debido a mala gestión general.</a:t>
            </a:r>
          </a:p>
        </p:txBody>
      </p:sp>
    </p:spTree>
    <p:extLst>
      <p:ext uri="{BB962C8B-B14F-4D97-AF65-F5344CB8AC3E}">
        <p14:creationId xmlns:p14="http://schemas.microsoft.com/office/powerpoint/2010/main" val="1644420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82C47B-E6D5-44C4-9E34-69AAAE0A7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Índice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6C4C3E-F532-419A-A697-B00660838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400" dirty="0"/>
              <a:t>Trabajo realizado</a:t>
            </a:r>
          </a:p>
          <a:p>
            <a:r>
              <a:rPr lang="es-ES" sz="2400" dirty="0"/>
              <a:t>Diseño</a:t>
            </a:r>
          </a:p>
          <a:p>
            <a:r>
              <a:rPr lang="es-ES" sz="2400" dirty="0"/>
              <a:t>Análisis de esfuerzo</a:t>
            </a:r>
          </a:p>
          <a:p>
            <a:r>
              <a:rPr lang="es-ES" sz="2400" dirty="0"/>
              <a:t>Microservicio</a:t>
            </a:r>
          </a:p>
          <a:p>
            <a:r>
              <a:rPr lang="es-ES" sz="2400" dirty="0"/>
              <a:t>Demo</a:t>
            </a:r>
          </a:p>
          <a:p>
            <a:r>
              <a:rPr lang="es-ES" sz="2400" dirty="0"/>
              <a:t>Conclusiones</a:t>
            </a:r>
          </a:p>
          <a:p>
            <a:pPr marL="0" indent="0">
              <a:buNone/>
            </a:pPr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49093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E163F-874C-467B-AB20-D4B1FF3BC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TRABAJO REALIZADO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8ED10-0070-4226-AF57-1142A134F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8" y="1861793"/>
            <a:ext cx="8022866" cy="4395158"/>
          </a:xfrm>
        </p:spPr>
        <p:txBody>
          <a:bodyPr/>
          <a:lstStyle/>
          <a:p>
            <a:r>
              <a:rPr lang="es-ES" dirty="0"/>
              <a:t>API REST CON GET, POST, PUT Y DELETE Y AUTENTICACIÓN</a:t>
            </a:r>
          </a:p>
          <a:p>
            <a:r>
              <a:rPr lang="es-ES" dirty="0"/>
              <a:t>USO DE API COMO BACKEND</a:t>
            </a:r>
          </a:p>
          <a:p>
            <a:r>
              <a:rPr lang="es-ES" dirty="0"/>
              <a:t>DESPLIEGUE AUTOMÁTICO DE IMAGEN DOCKER</a:t>
            </a:r>
          </a:p>
        </p:txBody>
      </p:sp>
      <p:pic>
        <p:nvPicPr>
          <p:cNvPr id="1028" name="Picture 4" descr="Resultado de imagen de GITHUB LOGO png">
            <a:extLst>
              <a:ext uri="{FF2B5EF4-FFF2-40B4-BE49-F238E27FC236}">
                <a16:creationId xmlns:a16="http://schemas.microsoft.com/office/drawing/2014/main" id="{2CE4DE6C-FC98-4ADF-B6A5-63E2798871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38" y="4734869"/>
            <a:ext cx="1740369" cy="1740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de heroku png">
            <a:extLst>
              <a:ext uri="{FF2B5EF4-FFF2-40B4-BE49-F238E27FC236}">
                <a16:creationId xmlns:a16="http://schemas.microsoft.com/office/drawing/2014/main" id="{A9D12E87-1AF6-4DC7-89F1-966FE22C66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698" y="4538372"/>
            <a:ext cx="2173031" cy="2173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de travis png">
            <a:extLst>
              <a:ext uri="{FF2B5EF4-FFF2-40B4-BE49-F238E27FC236}">
                <a16:creationId xmlns:a16="http://schemas.microsoft.com/office/drawing/2014/main" id="{4BCEC14A-F8C1-4C74-8D3B-68AFA709A2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27" r="66017" b="-1"/>
          <a:stretch/>
        </p:blipFill>
        <p:spPr bwMode="auto">
          <a:xfrm>
            <a:off x="7231591" y="4538372"/>
            <a:ext cx="1956022" cy="1829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1C50401-1750-4BFE-9009-E07272A56922}"/>
              </a:ext>
            </a:extLst>
          </p:cNvPr>
          <p:cNvSpPr/>
          <p:nvPr/>
        </p:nvSpPr>
        <p:spPr>
          <a:xfrm>
            <a:off x="1011095" y="3574208"/>
            <a:ext cx="6413935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35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FIS2018-02.HEROKUAPP.COM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1997340-58A0-40D8-BF1C-9EB0D3C186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4958" y="4785233"/>
            <a:ext cx="1889703" cy="1698944"/>
          </a:xfrm>
          <a:prstGeom prst="rect">
            <a:avLst/>
          </a:prstGeom>
        </p:spPr>
      </p:pic>
      <p:pic>
        <p:nvPicPr>
          <p:cNvPr id="12" name="Gráfico 11">
            <a:extLst>
              <a:ext uri="{FF2B5EF4-FFF2-40B4-BE49-F238E27FC236}">
                <a16:creationId xmlns:a16="http://schemas.microsoft.com/office/drawing/2014/main" id="{D30D4FEA-B0F7-46D5-8068-88D0F96DBA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44661" y="4660825"/>
            <a:ext cx="1582899" cy="1677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087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E163F-874C-467B-AB20-D4B1FF3BC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TRABAJO REALIZADO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F9C8815-22F7-4C85-87A5-643346544190}"/>
              </a:ext>
            </a:extLst>
          </p:cNvPr>
          <p:cNvSpPr txBox="1">
            <a:spLocks/>
          </p:cNvSpPr>
          <p:nvPr/>
        </p:nvSpPr>
        <p:spPr>
          <a:xfrm>
            <a:off x="779228" y="1861793"/>
            <a:ext cx="8022866" cy="4395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6" indent="-342906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62" indent="-285755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20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2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3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42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49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5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6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s-ES" dirty="0"/>
              <a:t>FRONTEND CON ANGULAR</a:t>
            </a:r>
          </a:p>
          <a:p>
            <a:r>
              <a:rPr lang="es-ES" dirty="0"/>
              <a:t>USO DE BASE DE DATOS MONGODB EXTERNA (MLAB)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4C0D5D-AC21-467F-B663-7CA8AA34C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710" y="3187652"/>
            <a:ext cx="8022867" cy="3217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969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E163F-874C-467B-AB20-D4B1FF3BC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TRABAJO REALIZADO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F9C8815-22F7-4C85-87A5-643346544190}"/>
              </a:ext>
            </a:extLst>
          </p:cNvPr>
          <p:cNvSpPr txBox="1">
            <a:spLocks/>
          </p:cNvSpPr>
          <p:nvPr/>
        </p:nvSpPr>
        <p:spPr>
          <a:xfrm>
            <a:off x="779228" y="1861793"/>
            <a:ext cx="8022866" cy="4395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6" indent="-342906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62" indent="-285755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20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2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3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42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49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5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6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s-ES" dirty="0"/>
              <a:t>TESTS CON EL USO DE HERRAMIENTAS MOCHA Y CHAI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FB0065-B6F9-4A06-91A1-87E87628F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560" y="2490911"/>
            <a:ext cx="475488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142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E163F-874C-467B-AB20-D4B1FF3BC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DISEÑO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F9C8815-22F7-4C85-87A5-643346544190}"/>
              </a:ext>
            </a:extLst>
          </p:cNvPr>
          <p:cNvSpPr txBox="1">
            <a:spLocks/>
          </p:cNvSpPr>
          <p:nvPr/>
        </p:nvSpPr>
        <p:spPr>
          <a:xfrm>
            <a:off x="779228" y="1861793"/>
            <a:ext cx="8022866" cy="4395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6" indent="-342906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62" indent="-285755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20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2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3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42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49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5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6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s-ES" dirty="0"/>
              <a:t>Estructura de un proyecto: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C6E66A-87E6-477A-889F-3C7D94FA7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269" y="2493071"/>
            <a:ext cx="5223344" cy="3763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750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E163F-874C-467B-AB20-D4B1FF3BC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</p:spPr>
        <p:txBody>
          <a:bodyPr/>
          <a:lstStyle/>
          <a:p>
            <a:r>
              <a:rPr lang="es-ES" dirty="0"/>
              <a:t>ANÁLISIS DE ESFUERZOS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F9C8815-22F7-4C85-87A5-643346544190}"/>
              </a:ext>
            </a:extLst>
          </p:cNvPr>
          <p:cNvSpPr txBox="1">
            <a:spLocks/>
          </p:cNvSpPr>
          <p:nvPr/>
        </p:nvSpPr>
        <p:spPr>
          <a:xfrm>
            <a:off x="779228" y="1861793"/>
            <a:ext cx="8022866" cy="4395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6" indent="-342906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62" indent="-285755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20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2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3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42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49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5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6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s-ES" dirty="0"/>
              <a:t>Dedicación (en horas):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11868A3-DDC2-44B7-9912-F5FEAAE222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406570"/>
              </p:ext>
            </p:extLst>
          </p:nvPr>
        </p:nvGraphicFramePr>
        <p:xfrm>
          <a:off x="779228" y="2398041"/>
          <a:ext cx="7961340" cy="33924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3280">
                  <a:extLst>
                    <a:ext uri="{9D8B030D-6E8A-4147-A177-3AD203B41FA5}">
                      <a16:colId xmlns:a16="http://schemas.microsoft.com/office/drawing/2014/main" val="1907970964"/>
                    </a:ext>
                  </a:extLst>
                </a:gridCol>
                <a:gridCol w="1272209">
                  <a:extLst>
                    <a:ext uri="{9D8B030D-6E8A-4147-A177-3AD203B41FA5}">
                      <a16:colId xmlns:a16="http://schemas.microsoft.com/office/drawing/2014/main" val="53109091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505960849"/>
                    </a:ext>
                  </a:extLst>
                </a:gridCol>
                <a:gridCol w="1121451">
                  <a:extLst>
                    <a:ext uri="{9D8B030D-6E8A-4147-A177-3AD203B41FA5}">
                      <a16:colId xmlns:a16="http://schemas.microsoft.com/office/drawing/2014/main" val="501516456"/>
                    </a:ext>
                  </a:extLst>
                </a:gridCol>
              </a:tblGrid>
              <a:tr h="372335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ALBERTO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JULIO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RAFAEL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8883635"/>
                  </a:ext>
                </a:extLst>
              </a:tr>
              <a:tr h="642661">
                <a:tc>
                  <a:txBody>
                    <a:bodyPr/>
                    <a:lstStyle/>
                    <a:p>
                      <a:r>
                        <a:rPr lang="es-ES" sz="2000" b="1" dirty="0"/>
                        <a:t>DISEÑO PREVIO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1,5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1,5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1,5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3177240"/>
                  </a:ext>
                </a:extLst>
              </a:tr>
              <a:tr h="372335">
                <a:tc>
                  <a:txBody>
                    <a:bodyPr/>
                    <a:lstStyle/>
                    <a:p>
                      <a:r>
                        <a:rPr lang="es-ES" sz="2000" b="1" dirty="0"/>
                        <a:t>API Y BASE DE DATOS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6931136"/>
                  </a:ext>
                </a:extLst>
              </a:tr>
              <a:tr h="372335">
                <a:tc>
                  <a:txBody>
                    <a:bodyPr/>
                    <a:lstStyle/>
                    <a:p>
                      <a:r>
                        <a:rPr lang="es-ES" sz="2000" b="1" dirty="0"/>
                        <a:t>INTEGRACIÓN Y DESPLIEGUE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5012398"/>
                  </a:ext>
                </a:extLst>
              </a:tr>
              <a:tr h="372335">
                <a:tc>
                  <a:txBody>
                    <a:bodyPr/>
                    <a:lstStyle/>
                    <a:p>
                      <a:r>
                        <a:rPr lang="es-ES" sz="2000" b="1" dirty="0"/>
                        <a:t>PRUEBAS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9796611"/>
                  </a:ext>
                </a:extLst>
              </a:tr>
              <a:tr h="372335">
                <a:tc>
                  <a:txBody>
                    <a:bodyPr/>
                    <a:lstStyle/>
                    <a:p>
                      <a:r>
                        <a:rPr lang="es-ES" sz="2000" b="1" dirty="0"/>
                        <a:t>DOCUMENTACIÓN Y PRESENTACIÓN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2,5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7888740"/>
                  </a:ext>
                </a:extLst>
              </a:tr>
              <a:tr h="372335">
                <a:tc>
                  <a:txBody>
                    <a:bodyPr/>
                    <a:lstStyle/>
                    <a:p>
                      <a:r>
                        <a:rPr lang="es-ES" sz="2000" b="1" dirty="0"/>
                        <a:t>FRONTEND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7169660"/>
                  </a:ext>
                </a:extLst>
              </a:tr>
              <a:tr h="372335"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/>
                        <a:t>TOTAL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17,5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21,5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66415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5934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E163F-874C-467B-AB20-D4B1FF3BC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</p:spPr>
        <p:txBody>
          <a:bodyPr/>
          <a:lstStyle/>
          <a:p>
            <a:r>
              <a:rPr lang="es-ES" dirty="0"/>
              <a:t>MICROSERVICIO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F9C8815-22F7-4C85-87A5-643346544190}"/>
              </a:ext>
            </a:extLst>
          </p:cNvPr>
          <p:cNvSpPr txBox="1">
            <a:spLocks/>
          </p:cNvSpPr>
          <p:nvPr/>
        </p:nvSpPr>
        <p:spPr>
          <a:xfrm>
            <a:off x="779228" y="1861793"/>
            <a:ext cx="8022866" cy="4395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6" indent="-342906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62" indent="-285755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20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2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3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42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49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5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6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s-ES" sz="2500" dirty="0"/>
              <a:t>Componentes: Proyecto y editable-proyecto</a:t>
            </a:r>
          </a:p>
          <a:p>
            <a:endParaRPr lang="es-ES" sz="2500" dirty="0"/>
          </a:p>
          <a:p>
            <a:r>
              <a:rPr lang="es-ES" sz="2500" dirty="0"/>
              <a:t>Vista modal de creación de proyectos</a:t>
            </a:r>
          </a:p>
          <a:p>
            <a:endParaRPr lang="es-ES" sz="2500" dirty="0"/>
          </a:p>
          <a:p>
            <a:r>
              <a:rPr lang="es-ES" sz="2500" dirty="0"/>
              <a:t>Enlace a documentación con ejemplos de uso de la API</a:t>
            </a:r>
          </a:p>
          <a:p>
            <a:endParaRPr lang="es-ES" sz="2500" dirty="0"/>
          </a:p>
          <a:p>
            <a:r>
              <a:rPr lang="es-ES" sz="2500" dirty="0"/>
              <a:t>Selector de investigador desde la API de Investigadores</a:t>
            </a:r>
          </a:p>
        </p:txBody>
      </p:sp>
    </p:spTree>
    <p:extLst>
      <p:ext uri="{BB962C8B-B14F-4D97-AF65-F5344CB8AC3E}">
        <p14:creationId xmlns:p14="http://schemas.microsoft.com/office/powerpoint/2010/main" val="3143749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E163F-874C-467B-AB20-D4B1FF3BC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12833"/>
            <a:ext cx="9343103" cy="1024281"/>
          </a:xfrm>
        </p:spPr>
        <p:txBody>
          <a:bodyPr/>
          <a:lstStyle/>
          <a:p>
            <a:pPr algn="ctr"/>
            <a:r>
              <a:rPr lang="es-ES" sz="7000" dirty="0"/>
              <a:t>DEMO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F9C8815-22F7-4C85-87A5-643346544190}"/>
              </a:ext>
            </a:extLst>
          </p:cNvPr>
          <p:cNvSpPr txBox="1">
            <a:spLocks/>
          </p:cNvSpPr>
          <p:nvPr/>
        </p:nvSpPr>
        <p:spPr>
          <a:xfrm>
            <a:off x="779228" y="1861793"/>
            <a:ext cx="8022866" cy="4395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6" indent="-342906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62" indent="-285755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20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2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3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42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49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5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6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s-ES" sz="2500" dirty="0"/>
          </a:p>
        </p:txBody>
      </p:sp>
    </p:spTree>
    <p:extLst>
      <p:ext uri="{BB962C8B-B14F-4D97-AF65-F5344CB8AC3E}">
        <p14:creationId xmlns:p14="http://schemas.microsoft.com/office/powerpoint/2010/main" val="20340552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182</TotalTime>
  <Words>231</Words>
  <Application>Microsoft Office PowerPoint</Application>
  <PresentationFormat>Presentación en pantalla (4:3)</PresentationFormat>
  <Paragraphs>73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FUNDAMENTOS DE INGENIERÍA DEL SOFTWARE PARA CLOUD</vt:lpstr>
      <vt:lpstr>Índice</vt:lpstr>
      <vt:lpstr>TRABAJO REALIZADO</vt:lpstr>
      <vt:lpstr>TRABAJO REALIZADO</vt:lpstr>
      <vt:lpstr>TRABAJO REALIZADO</vt:lpstr>
      <vt:lpstr>DISEÑO</vt:lpstr>
      <vt:lpstr>ANÁLISIS DE ESFUERZOS</vt:lpstr>
      <vt:lpstr>MICROSERVICIO</vt:lpstr>
      <vt:lpstr>DEMO</vt:lpstr>
      <vt:lpstr>CONCLUSIONES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FUNDAMENTOS DE INGENIERÍA DEL SOFTWARE PARA CLOUD</dc:title>
  <dc:creator>Alberto</dc:creator>
  <cp:lastModifiedBy>Julio Troncoso</cp:lastModifiedBy>
  <cp:revision>14</cp:revision>
  <dcterms:created xsi:type="dcterms:W3CDTF">2019-01-09T15:06:53Z</dcterms:created>
  <dcterms:modified xsi:type="dcterms:W3CDTF">2019-01-09T18:10:58Z</dcterms:modified>
</cp:coreProperties>
</file>