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AE752-C053-832C-5A01-0C5EBFABD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9AA6EF-D145-F3B6-B711-932EC5D0A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3777E5-94A6-3232-E01C-5D1E68F6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D7B1-733A-42ED-8153-46C1847E0A8C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5FFF94-270B-97DE-5E13-BFC7B5D2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16E71F-E757-7C59-11B7-70504959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CEE3-D882-4CDF-9E14-72850922D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44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5C4AB-F167-8B8F-4FBB-5905BD30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DB95D9-7297-BA64-A342-B3AF01737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F47ABE-82D9-EAE5-44C9-CA9FEF44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D7B1-733A-42ED-8153-46C1847E0A8C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195E36-8756-EBD7-373F-40E534DF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389A35-C035-5CF0-F469-BF3D5751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CEE3-D882-4CDF-9E14-72850922D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54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3E9859-377F-BDF5-011B-974EF4128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DC5C98-9713-C073-D2FF-0F8F4C2D5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3C4B9A-D088-7643-2479-755D3343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D7B1-733A-42ED-8153-46C1847E0A8C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A2E483-CEB9-EFFE-F8CF-4C730423A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EC32A5-C031-BAA7-5E45-DF977476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CEE3-D882-4CDF-9E14-72850922D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739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8BC4A-72D7-F515-19A8-6E991627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D9CA98-2F3F-043D-C50C-92C4C471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5750D6-252C-ABB5-9A71-5F834B51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D7B1-733A-42ED-8153-46C1847E0A8C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C5C405-EC91-A820-48FC-BF015C64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285F56-6FC7-8201-5BF1-3D1A2718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CEE3-D882-4CDF-9E14-72850922D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62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31F14-0D63-7599-D4A1-9ED1E265C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C29F13-B24E-E8D6-B9F3-954D9B9AD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6A9212-FD95-B66D-B713-D3E5A069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D7B1-733A-42ED-8153-46C1847E0A8C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106FC0-02B5-ED6A-654F-AD9269AF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C7741B-F8F0-9E8B-92CC-8ACFF098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CEE3-D882-4CDF-9E14-72850922D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0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26980-6E00-FDD1-BBD9-5DCB7EDE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347C6F-799E-6788-8C82-8E08FACCB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959D3F-3F8F-5A93-881A-874BBBA4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1A2348-B8E2-1901-EF98-3A4ACDFF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D7B1-733A-42ED-8153-46C1847E0A8C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CFC9D5-3FE8-9C17-7DDA-E20F8853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3428AA-C3D4-F0AA-53EA-6B47847F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CEE3-D882-4CDF-9E14-72850922D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091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7D055-725E-DA3A-A403-BDB2B92F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B2F893-5902-386F-B82D-3E25C7D21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8A63FA-F616-10BA-BC07-14508DCB4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B6503E-8B90-5F19-6EDE-FFC294CB98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B8F2C8-5943-6CDE-E2E1-8701CA17C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F9AFD23-A008-A5CD-4CD1-EA0910F7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D7B1-733A-42ED-8153-46C1847E0A8C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57AC0EF-223E-73C5-3BD8-A6CD9717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852244-4F05-DFD1-3C12-421C8B6F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CEE3-D882-4CDF-9E14-72850922D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9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660BB-D22F-B766-713A-2BC20CC3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F041DE-C768-F9F7-591C-E914B7D9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D7B1-733A-42ED-8153-46C1847E0A8C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2A6CD1-312F-5843-47AA-8479615A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50310C-E58C-B7D3-98BE-6CE337B5A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CEE3-D882-4CDF-9E14-72850922D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042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3E95B40-637E-21BF-E04A-17F7C53FC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D7B1-733A-42ED-8153-46C1847E0A8C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747867D-2875-76E4-35AA-F909FFCD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167289-2446-C268-786D-7B6105A0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CEE3-D882-4CDF-9E14-72850922D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91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95099-9C53-2C76-07CC-73563645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46AE63-3B41-FF83-2BE4-9B950B51B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2CF940-5CCF-61E2-9953-638BAED8A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2C6943-A50A-52C3-1CF4-39EADA19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D7B1-733A-42ED-8153-46C1847E0A8C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742261-583F-ADA0-8825-958D6E41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7AC53E-D844-3CFC-8C5B-D1B837D8B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CEE3-D882-4CDF-9E14-72850922D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430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78F5C-7A24-3A84-C061-A2943C3A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082CCC-D83C-74D5-B346-32497D9DE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99C2FD-3EBD-799A-08A7-FE2FA3B30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69CED3-5906-540A-5F8C-580A7B9FA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FD7B1-733A-42ED-8153-46C1847E0A8C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DE0A35-4136-85DD-36BF-011DBB14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9B0576-36FE-FF97-DFEB-FC48678FA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ECEE3-D882-4CDF-9E14-72850922D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995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462AF91-B578-8CF4-B4B9-EFB5012E3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ACE770-1375-D2E9-8F5E-72C51EE87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9B5BA-8DB8-7253-CF5B-4FCF16A8C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2FD7B1-733A-42ED-8153-46C1847E0A8C}" type="datetimeFigureOut">
              <a:rPr lang="es-ES" smtClean="0"/>
              <a:t>28/08/2024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02184A-B9A2-976F-EC64-BE6EC7FCF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1DEBEE-4563-13AE-9BFD-BB458A109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EECEE3-D882-4CDF-9E14-72850922D40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432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BFCDC-7131-0AA6-49E3-5730D17EF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Esto es una PTT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FD74EA-3AAE-6048-1930-732EC4F93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De prueba</a:t>
            </a:r>
          </a:p>
        </p:txBody>
      </p:sp>
    </p:spTree>
    <p:extLst>
      <p:ext uri="{BB962C8B-B14F-4D97-AF65-F5344CB8AC3E}">
        <p14:creationId xmlns:p14="http://schemas.microsoft.com/office/powerpoint/2010/main" val="293429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2E4DE-FEA2-8179-FC3C-3ECD242C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 quiere comprobar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CD2AF9-EDE6-62D4-72A1-135AF9D6D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13953" cy="2201626"/>
          </a:xfrm>
        </p:spPr>
        <p:txBody>
          <a:bodyPr>
            <a:normAutofit/>
          </a:bodyPr>
          <a:lstStyle/>
          <a:p>
            <a:r>
              <a:rPr lang="es-ES" sz="1600" dirty="0"/>
              <a:t>Si es capaz de extraer</a:t>
            </a:r>
          </a:p>
          <a:p>
            <a:r>
              <a:rPr lang="es-ES" sz="1600" dirty="0"/>
              <a:t>Datos esta librería llamada</a:t>
            </a:r>
          </a:p>
          <a:p>
            <a:r>
              <a:rPr lang="es-ES" sz="1600" dirty="0" err="1"/>
              <a:t>Aspose</a:t>
            </a:r>
            <a:r>
              <a:rPr lang="es-ES" sz="1600" dirty="0"/>
              <a:t>, que al parecer </a:t>
            </a:r>
          </a:p>
          <a:p>
            <a:r>
              <a:rPr lang="es-ES" sz="1600" dirty="0"/>
              <a:t>Tiene licencia y cuesta </a:t>
            </a:r>
            <a:r>
              <a:rPr lang="es-ES" sz="1600" dirty="0" err="1"/>
              <a:t>money</a:t>
            </a:r>
            <a:endParaRPr lang="es-ES" sz="1600" dirty="0"/>
          </a:p>
          <a:p>
            <a:r>
              <a:rPr lang="es-ES" sz="1600" dirty="0"/>
              <a:t>Será capaz de leer datos de una tabla? Vamos a verlo.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C40A290-220B-5B24-38FF-840C6D118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96703"/>
              </p:ext>
            </p:extLst>
          </p:nvPr>
        </p:nvGraphicFramePr>
        <p:xfrm>
          <a:off x="4308273" y="2029658"/>
          <a:ext cx="67488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9611">
                  <a:extLst>
                    <a:ext uri="{9D8B030D-6E8A-4147-A177-3AD203B41FA5}">
                      <a16:colId xmlns:a16="http://schemas.microsoft.com/office/drawing/2014/main" val="3920421015"/>
                    </a:ext>
                  </a:extLst>
                </a:gridCol>
                <a:gridCol w="2249611">
                  <a:extLst>
                    <a:ext uri="{9D8B030D-6E8A-4147-A177-3AD203B41FA5}">
                      <a16:colId xmlns:a16="http://schemas.microsoft.com/office/drawing/2014/main" val="251277812"/>
                    </a:ext>
                  </a:extLst>
                </a:gridCol>
                <a:gridCol w="2249611">
                  <a:extLst>
                    <a:ext uri="{9D8B030D-6E8A-4147-A177-3AD203B41FA5}">
                      <a16:colId xmlns:a16="http://schemas.microsoft.com/office/drawing/2014/main" val="3170487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Columna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Columna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Columna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62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Fila 1-1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Fila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Fila 1-3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96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Fila 2-1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Fila 2-2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Fila 2-3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6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Fila 3-1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Fila 3-2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Fila 3-3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78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67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4B662-AC21-5E4F-B608-9EF4DC3A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4650" cy="1325563"/>
          </a:xfrm>
        </p:spPr>
        <p:txBody>
          <a:bodyPr/>
          <a:lstStyle/>
          <a:p>
            <a:r>
              <a:rPr lang="es-ES" dirty="0"/>
              <a:t>Ecos del Silencio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49538C-FAEE-9313-239D-9C0C5B650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1150" cy="4351338"/>
          </a:xfrm>
        </p:spPr>
        <p:txBody>
          <a:bodyPr>
            <a:normAutofit fontScale="55000" lnSpcReduction="20000"/>
          </a:bodyPr>
          <a:lstStyle/>
          <a:p>
            <a:r>
              <a:rPr lang="es-ES" dirty="0"/>
              <a:t>En el rincón del alma, donde el tiempo no existe,</a:t>
            </a:r>
            <a:br>
              <a:rPr lang="es-ES" dirty="0"/>
            </a:br>
            <a:r>
              <a:rPr lang="es-ES" dirty="0"/>
              <a:t>se escucha un eco suave, un susurro que persiste.</a:t>
            </a:r>
            <a:br>
              <a:rPr lang="es-ES" dirty="0"/>
            </a:br>
            <a:r>
              <a:rPr lang="es-ES" dirty="0"/>
              <a:t>Es el murmullo eterno de un amor que no murió,</a:t>
            </a:r>
            <a:br>
              <a:rPr lang="es-ES" dirty="0"/>
            </a:br>
            <a:r>
              <a:rPr lang="es-ES" dirty="0"/>
              <a:t>un canto silencioso que en la sombra se quedó.</a:t>
            </a:r>
          </a:p>
          <a:p>
            <a:r>
              <a:rPr lang="es-ES" dirty="0"/>
              <a:t>Las estrellas en la noche, con su luz tan delicada,</a:t>
            </a:r>
            <a:br>
              <a:rPr lang="es-ES" dirty="0"/>
            </a:br>
            <a:r>
              <a:rPr lang="es-ES" dirty="0"/>
              <a:t>dibujan en el cielo una esperanza renovada.</a:t>
            </a:r>
            <a:br>
              <a:rPr lang="es-ES" dirty="0"/>
            </a:br>
            <a:r>
              <a:rPr lang="es-ES" dirty="0"/>
              <a:t>Y aunque el viento se lleve cada hoja en su danzar,</a:t>
            </a:r>
            <a:br>
              <a:rPr lang="es-ES" dirty="0"/>
            </a:br>
            <a:r>
              <a:rPr lang="es-ES" dirty="0"/>
              <a:t>los sueños que sembramos, nadie los puede arrancar.</a:t>
            </a:r>
          </a:p>
          <a:p>
            <a:r>
              <a:rPr lang="es-ES" dirty="0"/>
              <a:t>En cada amanecer, renace la promesa</a:t>
            </a:r>
            <a:br>
              <a:rPr lang="es-ES" dirty="0"/>
            </a:br>
            <a:r>
              <a:rPr lang="es-ES" dirty="0"/>
              <a:t>de que el corazón, aunque herido, nunca cesa.</a:t>
            </a:r>
            <a:br>
              <a:rPr lang="es-ES" dirty="0"/>
            </a:br>
            <a:r>
              <a:rPr lang="es-ES" dirty="0"/>
              <a:t>Y en los rincones oscuros, donde el frío quiere entrar,</a:t>
            </a:r>
            <a:br>
              <a:rPr lang="es-ES" dirty="0"/>
            </a:br>
            <a:r>
              <a:rPr lang="es-ES" dirty="0"/>
              <a:t>el calor de una sonrisa siempre puede iluminar.</a:t>
            </a: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79DD968-97DC-D7D9-00E0-2CB1E5CE8254}"/>
              </a:ext>
            </a:extLst>
          </p:cNvPr>
          <p:cNvSpPr txBox="1">
            <a:spLocks/>
          </p:cNvSpPr>
          <p:nvPr/>
        </p:nvSpPr>
        <p:spPr>
          <a:xfrm>
            <a:off x="6292850" y="387350"/>
            <a:ext cx="41846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Senda de Luz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14D8E95-E849-A291-89D1-62580E8440DF}"/>
              </a:ext>
            </a:extLst>
          </p:cNvPr>
          <p:cNvSpPr txBox="1">
            <a:spLocks/>
          </p:cNvSpPr>
          <p:nvPr/>
        </p:nvSpPr>
        <p:spPr>
          <a:xfrm>
            <a:off x="6229350" y="1825625"/>
            <a:ext cx="4121150" cy="3984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Entre los árboles susurra la brisa,</a:t>
            </a:r>
            <a:b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 eco de tiempos que nunca se olvidan.</a:t>
            </a:r>
            <a:b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Camino descalzo por la senda de luz,</a:t>
            </a:r>
            <a:b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donde el sol y la sombra se encuentran en paz.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río murmura historias sin fin,</a:t>
            </a:r>
            <a:b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 amores antiguos que viven en mí.</a:t>
            </a:r>
            <a:b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Cada paso en la hierba es un latido del ayer,</a:t>
            </a:r>
            <a:b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 resuena en el alma como un suave querer.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cielo se tiñe de un dorado final,</a:t>
            </a:r>
            <a:b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 el día se despide con un suspiro inmortal.</a:t>
            </a:r>
            <a:b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Pero en mi corazón, donde el tiempo es fugaz,</a:t>
            </a:r>
            <a:b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luz de tus ojos siempre volverá a brillar.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648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325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Esto es una PTT</vt:lpstr>
      <vt:lpstr>Se quiere comprobar</vt:lpstr>
      <vt:lpstr>Ecos del Silencio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Campos Paños</dc:creator>
  <cp:lastModifiedBy>Alberto Campos Paños</cp:lastModifiedBy>
  <cp:revision>2</cp:revision>
  <dcterms:created xsi:type="dcterms:W3CDTF">2024-08-27T06:33:37Z</dcterms:created>
  <dcterms:modified xsi:type="dcterms:W3CDTF">2024-08-28T07:57:47Z</dcterms:modified>
</cp:coreProperties>
</file>