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tango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tango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tango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tango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tango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tango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tango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tango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tango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tango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2" name="Segnaposto contenut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tango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tango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tango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tango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tango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egnaposto contenut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6" name="Segnaposto contenut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5" name="Oval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3" name="Tito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tango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tango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tango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tango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egnaposto contenut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0" name="Oval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1" name="Rettango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ttore 1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tango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tango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tango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tango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tango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tango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22" name="Rettango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tango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tango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tango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22/01/2021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SELF DRIVING CARS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are self </a:t>
            </a:r>
            <a:r>
              <a:rPr lang="it-IT" dirty="0" err="1"/>
              <a:t>driving</a:t>
            </a:r>
            <a:r>
              <a:rPr lang="it-IT" dirty="0"/>
              <a:t> cars?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drive </a:t>
            </a:r>
            <a:r>
              <a:rPr lang="it-IT" dirty="0" err="1"/>
              <a:t>autonomously</a:t>
            </a:r>
            <a:endParaRPr lang="it-IT" dirty="0"/>
          </a:p>
          <a:p>
            <a:r>
              <a:rPr lang="it-IT" dirty="0" err="1"/>
              <a:t>Pilotage</a:t>
            </a:r>
            <a:r>
              <a:rPr lang="it-IT" dirty="0"/>
              <a:t> </a:t>
            </a:r>
            <a:r>
              <a:rPr lang="it-IT" dirty="0" err="1"/>
              <a:t>automated</a:t>
            </a:r>
            <a:r>
              <a:rPr lang="it-IT" dirty="0"/>
              <a:t> systems and </a:t>
            </a:r>
            <a:r>
              <a:rPr lang="it-IT" dirty="0" err="1"/>
              <a:t>sensors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843001D-6055-4F97-9F8C-E260DB7FA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11" y="2996952"/>
            <a:ext cx="4445202" cy="2958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dangerous</a:t>
            </a:r>
            <a:r>
              <a:rPr lang="it-IT" dirty="0"/>
              <a:t> </a:t>
            </a:r>
            <a:r>
              <a:rPr lang="it-IT" dirty="0" err="1"/>
              <a:t>journeys</a:t>
            </a:r>
            <a:endParaRPr lang="it-IT" dirty="0"/>
          </a:p>
          <a:p>
            <a:r>
              <a:rPr lang="it-IT" dirty="0" err="1"/>
              <a:t>Decrease</a:t>
            </a:r>
            <a:r>
              <a:rPr lang="it-IT" dirty="0"/>
              <a:t> of </a:t>
            </a:r>
            <a:r>
              <a:rPr lang="it-IT" dirty="0" err="1"/>
              <a:t>traffic</a:t>
            </a:r>
            <a:endParaRPr lang="it-IT" dirty="0"/>
          </a:p>
          <a:p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/>
              <a:t>spend</a:t>
            </a:r>
            <a:r>
              <a:rPr lang="it-IT" dirty="0"/>
              <a:t> time </a:t>
            </a:r>
            <a:r>
              <a:rPr lang="it-IT" dirty="0" err="1"/>
              <a:t>differently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travelling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9F9A66-D4CF-4950-9BB7-01E981C961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24" y="3219695"/>
            <a:ext cx="5076056" cy="28552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Autonomous</a:t>
            </a:r>
            <a:r>
              <a:rPr lang="it-IT" dirty="0"/>
              <a:t> </a:t>
            </a:r>
            <a:r>
              <a:rPr lang="it-IT" dirty="0" err="1"/>
              <a:t>driving</a:t>
            </a:r>
            <a:r>
              <a:rPr lang="it-IT" dirty="0"/>
              <a:t> </a:t>
            </a:r>
            <a:r>
              <a:rPr lang="it-IT" dirty="0" err="1"/>
              <a:t>levels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Level</a:t>
            </a:r>
            <a:r>
              <a:rPr lang="it-IT" dirty="0"/>
              <a:t> 0: no </a:t>
            </a:r>
            <a:r>
              <a:rPr lang="it-IT" dirty="0" err="1"/>
              <a:t>automation</a:t>
            </a:r>
            <a:endParaRPr lang="it-IT" dirty="0"/>
          </a:p>
          <a:p>
            <a:r>
              <a:rPr lang="it-IT" dirty="0"/>
              <a:t>Level 1: </a:t>
            </a:r>
            <a:r>
              <a:rPr lang="it-IT" dirty="0" err="1"/>
              <a:t>assisted</a:t>
            </a:r>
            <a:r>
              <a:rPr lang="it-IT" dirty="0"/>
              <a:t> </a:t>
            </a:r>
            <a:r>
              <a:rPr lang="it-IT" dirty="0" err="1"/>
              <a:t>driving</a:t>
            </a:r>
            <a:endParaRPr lang="it-IT" dirty="0"/>
          </a:p>
          <a:p>
            <a:pPr lvl="1"/>
            <a:r>
              <a:rPr lang="it-IT" dirty="0" err="1"/>
              <a:t>Anti-collision</a:t>
            </a:r>
            <a:r>
              <a:rPr lang="it-IT" dirty="0"/>
              <a:t> and </a:t>
            </a:r>
            <a:r>
              <a:rPr lang="it-IT" dirty="0" err="1"/>
              <a:t>distance</a:t>
            </a:r>
            <a:r>
              <a:rPr lang="it-IT" dirty="0"/>
              <a:t> detectors</a:t>
            </a:r>
          </a:p>
          <a:p>
            <a:r>
              <a:rPr lang="it-IT" dirty="0"/>
              <a:t>Level 2: </a:t>
            </a:r>
            <a:r>
              <a:rPr lang="it-IT" dirty="0" err="1"/>
              <a:t>partial</a:t>
            </a:r>
            <a:r>
              <a:rPr lang="it-IT" dirty="0"/>
              <a:t> </a:t>
            </a:r>
            <a:r>
              <a:rPr lang="it-IT" dirty="0" err="1"/>
              <a:t>automation</a:t>
            </a:r>
            <a:endParaRPr lang="it-IT" dirty="0"/>
          </a:p>
          <a:p>
            <a:pPr lvl="1"/>
            <a:r>
              <a:rPr lang="it-IT" dirty="0"/>
              <a:t>Cars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brake</a:t>
            </a:r>
            <a:r>
              <a:rPr lang="it-IT" dirty="0"/>
              <a:t> </a:t>
            </a:r>
            <a:r>
              <a:rPr lang="it-IT" dirty="0" err="1"/>
              <a:t>autonomously</a:t>
            </a:r>
            <a:endParaRPr lang="it-IT" dirty="0"/>
          </a:p>
          <a:p>
            <a:r>
              <a:rPr lang="it-IT" dirty="0"/>
              <a:t>Level 3: </a:t>
            </a:r>
            <a:r>
              <a:rPr lang="it-IT" dirty="0" err="1"/>
              <a:t>conditioned</a:t>
            </a:r>
            <a:r>
              <a:rPr lang="it-IT" dirty="0"/>
              <a:t> </a:t>
            </a:r>
            <a:r>
              <a:rPr lang="it-IT" dirty="0" err="1"/>
              <a:t>automation</a:t>
            </a:r>
            <a:endParaRPr lang="it-IT" dirty="0"/>
          </a:p>
          <a:p>
            <a:pPr lvl="1"/>
            <a:r>
              <a:rPr lang="it-IT" dirty="0"/>
              <a:t>Cars can control the </a:t>
            </a:r>
            <a:r>
              <a:rPr lang="it-IT" dirty="0" err="1"/>
              <a:t>traffic</a:t>
            </a:r>
            <a:r>
              <a:rPr lang="it-IT" dirty="0"/>
              <a:t> and </a:t>
            </a:r>
            <a:r>
              <a:rPr lang="it-IT" dirty="0" err="1"/>
              <a:t>intervene</a:t>
            </a:r>
            <a:endParaRPr lang="it-IT" dirty="0"/>
          </a:p>
          <a:p>
            <a:r>
              <a:rPr lang="it-IT" dirty="0"/>
              <a:t>Level 4: high </a:t>
            </a:r>
            <a:r>
              <a:rPr lang="it-IT" dirty="0" err="1"/>
              <a:t>automation</a:t>
            </a:r>
            <a:endParaRPr lang="it-IT" dirty="0"/>
          </a:p>
          <a:p>
            <a:pPr lvl="1"/>
            <a:r>
              <a:rPr lang="it-IT" dirty="0"/>
              <a:t>Cars </a:t>
            </a:r>
            <a:r>
              <a:rPr lang="it-IT" dirty="0" err="1"/>
              <a:t>able</a:t>
            </a:r>
            <a:r>
              <a:rPr lang="it-IT" dirty="0"/>
              <a:t> to drive </a:t>
            </a:r>
            <a:r>
              <a:rPr lang="it-IT" dirty="0" err="1"/>
              <a:t>autonomously</a:t>
            </a:r>
            <a:endParaRPr lang="it-IT" dirty="0"/>
          </a:p>
          <a:p>
            <a:r>
              <a:rPr lang="it-IT" dirty="0"/>
              <a:t>Level 5: full </a:t>
            </a:r>
            <a:r>
              <a:rPr lang="it-IT" dirty="0" err="1"/>
              <a:t>automation</a:t>
            </a:r>
            <a:endParaRPr lang="it-IT" dirty="0"/>
          </a:p>
          <a:p>
            <a:pPr lvl="1"/>
            <a:r>
              <a:rPr lang="it-IT" dirty="0"/>
              <a:t>Cars like the </a:t>
            </a:r>
            <a:r>
              <a:rPr lang="it-IT" dirty="0" err="1"/>
              <a:t>level</a:t>
            </a:r>
            <a:r>
              <a:rPr lang="it-IT" dirty="0"/>
              <a:t> 4, </a:t>
            </a:r>
            <a:r>
              <a:rPr lang="it-IT" dirty="0" err="1"/>
              <a:t>this</a:t>
            </a:r>
            <a:r>
              <a:rPr lang="it-IT" dirty="0"/>
              <a:t> time </a:t>
            </a:r>
            <a:r>
              <a:rPr lang="it-IT" dirty="0" err="1"/>
              <a:t>without</a:t>
            </a:r>
            <a:r>
              <a:rPr lang="it-IT" dirty="0"/>
              <a:t> steering </a:t>
            </a:r>
            <a:r>
              <a:rPr lang="it-IT" dirty="0" err="1"/>
              <a:t>wheels</a:t>
            </a:r>
            <a:r>
              <a:rPr lang="it-IT" dirty="0"/>
              <a:t> and </a:t>
            </a:r>
            <a:r>
              <a:rPr lang="it-IT" dirty="0" err="1"/>
              <a:t>pedals</a:t>
            </a:r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tà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ttà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</TotalTime>
  <Words>100</Words>
  <Application>Microsoft Office PowerPoint</Application>
  <PresentationFormat>Presentazione su schermo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Georgia</vt:lpstr>
      <vt:lpstr>Wingdings</vt:lpstr>
      <vt:lpstr>Wingdings 2</vt:lpstr>
      <vt:lpstr>Città</vt:lpstr>
      <vt:lpstr>SELF DRIVING CARS</vt:lpstr>
      <vt:lpstr>What are self driving cars?</vt:lpstr>
      <vt:lpstr>Advantages</vt:lpstr>
      <vt:lpstr>Autonomous driving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CARS</dc:title>
  <dc:creator>CENTURIONI ALBERTO</dc:creator>
  <cp:lastModifiedBy>Alberto Centurioni</cp:lastModifiedBy>
  <cp:revision>14</cp:revision>
  <dcterms:created xsi:type="dcterms:W3CDTF">2021-01-21T11:08:24Z</dcterms:created>
  <dcterms:modified xsi:type="dcterms:W3CDTF">2021-01-22T18:27:41Z</dcterms:modified>
</cp:coreProperties>
</file>