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1EDB-E6CF-4984-8D18-571525B3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8A1E43-872C-429F-B598-A47D1200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665E5-99D6-40BA-9C34-75042B00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2D654-47A6-4B29-9CFD-7ECAAFF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07B7D-A694-43A4-ADBA-528E6FCF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8EF0C-03EF-490B-8F85-D2694353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7F1783-E45B-4972-844F-D42D1AE4F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D1B5A-E9B5-44C3-A90C-E5C0D24C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6B194-1548-4D6B-BE00-564912A6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9000D-D776-4945-8558-CBD1756E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9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0D777A-4DFD-455F-BE2A-C822910A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725D4D-4BDD-4FEF-A494-1B8016E7B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8E278-570C-453E-BB65-D90F5E70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68669-F75C-4821-B0A9-749A14BE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2078E-4DC3-4928-AAF7-4ACA28FC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11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6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4B4F-3793-4A81-B088-23CB1841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A5E1E-1A87-4A16-A671-1EBABCD6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4D0CA-A773-4DA0-B8D5-E0BAFD5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F02B6A-D279-4F74-AEC4-A207C39C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78872-24B7-4269-9D94-A929A6FD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85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BFCB0-8546-446C-BDA0-D5968677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32C49-9A3A-444F-9CCC-8FA93331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4616DD-B958-455E-B693-F3719C27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0C6CC-6F81-40FF-B287-030F5113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07922-E5D0-46D9-9ECA-6020F949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5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614AB-0ACE-4309-A6F2-4B7E3DB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1D28-3668-41B9-A98E-B68E8E8FC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AC2DF4-EC21-4027-A944-DC980CEB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2549E-749A-4185-B27C-B5D7DBC1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AE4AE-5464-4023-A95F-790C3890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D4A86-9F9F-4CFE-AD29-E2D466E7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84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E2984-8884-4A5D-BABF-AD466DD7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27502-DE9B-4256-908F-F4C2667F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A852C-83CD-4837-B2F3-103520973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E0DCC9-F240-4570-BE72-DA70700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2C21DB-51C7-4EFE-B1A4-C74A1F75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51C628-CF37-45EB-944D-2E989A65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4DC481-023D-42DB-BF96-6A273BD9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0BEF5D-99D7-4386-BCCB-6BB30CD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33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30AD-5860-4F94-A289-17247672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9D72CC-E50F-440B-88B9-3361A25D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1249E1-1274-42FD-8314-BFB843A0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51E91-8E64-441B-A1CD-A4FDE58D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25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9E52A-5062-4219-B416-473272F6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8A31E9-079A-4E27-8CEC-3EF8D62B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A2C5AC-1706-44CE-BEBD-7583AFE1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4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60CF1-D8E5-4CF1-B0B2-2C36CE06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4C62F-FD0D-4B0A-B8DA-C36B4CF8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8C039F-B447-4A13-A1FB-EA8EC4F1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B5949F-B011-4C60-879F-B30054DA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22A982-AB28-4704-949E-4744DD15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CEB5C6-B7CC-44A7-B9BB-CC2B450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1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57516-F187-42C3-BB8E-576F85C2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1CE5AE-AB85-4177-B9B2-80ADCA810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ABE8D6-7B8B-433D-9F40-8A5B1E51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C6CDC9-4D98-479A-BFEF-A140D69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B979D0-DD51-4EEF-8E57-13F5EC67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B45CF-DEF4-4F8C-BB13-437A9E8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93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32D607-7025-4BF4-BC9B-07BCED77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DF8DCA-7840-46FC-9B46-7C62EDD5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0523D-CFB5-436A-9DF9-AFC893C9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43C59-6F0F-43B6-8D59-9138D92C2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A7D07-86F9-4806-8C0A-AFAA6219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77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069BEF-AC97-4254-ABB9-CBE77E332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3"/>
          <a:stretch/>
        </p:blipFill>
        <p:spPr>
          <a:xfrm>
            <a:off x="0" y="1063869"/>
            <a:ext cx="12192000" cy="52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7F09-D282-4E5E-B22E-CD1CF7C1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04276-A894-4FD4-A3F6-256CBEB2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Interacción entre personas</a:t>
            </a:r>
          </a:p>
          <a:p>
            <a:r>
              <a:rPr lang="es-ES" dirty="0"/>
              <a:t>Proporcionar experiencias memorables</a:t>
            </a:r>
          </a:p>
          <a:p>
            <a:r>
              <a:rPr lang="es-ES" dirty="0"/>
              <a:t>Mejorar las experiencias</a:t>
            </a:r>
          </a:p>
          <a:p>
            <a:r>
              <a:rPr lang="es-ES" dirty="0"/>
              <a:t>Compartir la vivencia</a:t>
            </a:r>
          </a:p>
          <a:p>
            <a:r>
              <a:rPr lang="es-ES" dirty="0"/>
              <a:t>Solicitar sugerencias</a:t>
            </a:r>
          </a:p>
          <a:p>
            <a:r>
              <a:rPr lang="es-ES" dirty="0"/>
              <a:t>Proponer ideas sostenibles</a:t>
            </a:r>
          </a:p>
          <a:p>
            <a:r>
              <a:rPr lang="es-ES" dirty="0"/>
              <a:t>Conservar atractivos turísticos</a:t>
            </a:r>
          </a:p>
          <a:p>
            <a:r>
              <a:rPr lang="es-ES" dirty="0"/>
              <a:t>Evitar el turismo masificado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5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6EBB-1886-43DF-A445-7B8D8FBB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entre personas</a:t>
            </a:r>
          </a:p>
        </p:txBody>
      </p:sp>
      <p:pic>
        <p:nvPicPr>
          <p:cNvPr id="1028" name="Picture 4" descr="Resultado de imagen de red de personas">
            <a:extLst>
              <a:ext uri="{FF2B5EF4-FFF2-40B4-BE49-F238E27FC236}">
                <a16:creationId xmlns:a16="http://schemas.microsoft.com/office/drawing/2014/main" id="{08748EF8-5889-4185-BAFF-D52472C2E53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03" y="2105208"/>
            <a:ext cx="5442193" cy="40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2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36BA3-8E28-40AE-A213-75F074F9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Experiencias memorables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E7A24A-335B-4932-9A2F-422F779BF8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El local propone actividades a los turistas</a:t>
            </a:r>
          </a:p>
        </p:txBody>
      </p:sp>
    </p:spTree>
    <p:extLst>
      <p:ext uri="{BB962C8B-B14F-4D97-AF65-F5344CB8AC3E}">
        <p14:creationId xmlns:p14="http://schemas.microsoft.com/office/powerpoint/2010/main" val="38738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C2FCF-D754-42AD-A303-748CD2A2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Proponer ideas sostenibles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2D44A-E0AC-46E9-8895-17ACB13177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El turista y la comunidad pueden proponer ideas para mejorar la sostenibilidad del turismo</a:t>
            </a:r>
          </a:p>
        </p:txBody>
      </p:sp>
    </p:spTree>
    <p:extLst>
      <p:ext uri="{BB962C8B-B14F-4D97-AF65-F5344CB8AC3E}">
        <p14:creationId xmlns:p14="http://schemas.microsoft.com/office/powerpoint/2010/main" val="30760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F3B4A-49A5-49F6-84FA-9446E4B1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Conservar atractivos </a:t>
            </a:r>
            <a:r>
              <a:rPr lang="es-ES" dirty="0" err="1"/>
              <a:t>turisticos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CF0E0-FA44-4E5D-BD36-A83C87FC75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Se realizan campañas:</a:t>
            </a:r>
          </a:p>
          <a:p>
            <a:endParaRPr lang="es-ES" dirty="0"/>
          </a:p>
          <a:p>
            <a:pPr lvl="1"/>
            <a:r>
              <a:rPr lang="es-ES" dirty="0"/>
              <a:t>¡Adopta un atractivo turístico!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Compra de los productores locales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Educación ambiental/patrimonial.</a:t>
            </a:r>
          </a:p>
        </p:txBody>
      </p:sp>
    </p:spTree>
    <p:extLst>
      <p:ext uri="{BB962C8B-B14F-4D97-AF65-F5344CB8AC3E}">
        <p14:creationId xmlns:p14="http://schemas.microsoft.com/office/powerpoint/2010/main" val="241893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77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Objetivos</vt:lpstr>
      <vt:lpstr>Interacción entre personas</vt:lpstr>
      <vt:lpstr>Experiencias memorables</vt:lpstr>
      <vt:lpstr>Proponer ideas sostenibles</vt:lpstr>
      <vt:lpstr>Conservar atractivos turisticos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Cortina</dc:creator>
  <cp:lastModifiedBy>Miguel Ángel Argómaniz Mira</cp:lastModifiedBy>
  <cp:revision>12</cp:revision>
  <dcterms:created xsi:type="dcterms:W3CDTF">2018-06-22T19:26:12Z</dcterms:created>
  <dcterms:modified xsi:type="dcterms:W3CDTF">2018-06-24T09:06:44Z</dcterms:modified>
</cp:coreProperties>
</file>