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8"/>
  </p:notesMasterIdLst>
  <p:sldIdLst>
    <p:sldId id="256" r:id="rId2"/>
    <p:sldId id="257" r:id="rId3"/>
    <p:sldId id="261" r:id="rId4"/>
    <p:sldId id="265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Ángel Argómaniz Mira" initials="MÁAM" lastIdx="1" clrIdx="0">
    <p:extLst>
      <p:ext uri="{19B8F6BF-5375-455C-9EA6-DF929625EA0E}">
        <p15:presenceInfo xmlns:p15="http://schemas.microsoft.com/office/powerpoint/2012/main" userId="S-1-12-1-2872531917-1137667021-1351376785-1652790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BE22-0193-4189-A636-BD7FCD4B9CBB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D494-EE32-4D4B-A1DC-5CF0C590A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00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494-EE32-4D4B-A1DC-5CF0C590A7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73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6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66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75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67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40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98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9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6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00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58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7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74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68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54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9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8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0B55-E20F-4275-9E02-1B7D173BE4D6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DD02CD-FE90-4A7A-AB24-EEB232EC0F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88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069BEF-AC97-4254-ABB9-CBE77E332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3"/>
          <a:stretch/>
        </p:blipFill>
        <p:spPr>
          <a:xfrm>
            <a:off x="0" y="790697"/>
            <a:ext cx="12192000" cy="52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6EBB-1886-43DF-A445-7B8D8FBB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pic>
        <p:nvPicPr>
          <p:cNvPr id="1028" name="Picture 4" descr="Resultado de imagen de red de personas">
            <a:extLst>
              <a:ext uri="{FF2B5EF4-FFF2-40B4-BE49-F238E27FC236}">
                <a16:creationId xmlns:a16="http://schemas.microsoft.com/office/drawing/2014/main" id="{08748EF8-5889-4185-BAFF-D52472C2E53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37578"/>
            <a:ext cx="3963761" cy="29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e00-elmundo.uecdn.es/assets/multimedia/imagenes/2017/03/04/14885907553446.jpg">
            <a:extLst>
              <a:ext uri="{FF2B5EF4-FFF2-40B4-BE49-F238E27FC236}">
                <a16:creationId xmlns:a16="http://schemas.microsoft.com/office/drawing/2014/main" id="{5FA73020-69C9-430C-BCA9-6D0CFB214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45151" r="41795" b="5991"/>
          <a:stretch/>
        </p:blipFill>
        <p:spPr bwMode="auto">
          <a:xfrm>
            <a:off x="5045510" y="1637578"/>
            <a:ext cx="4149613" cy="31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2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7F09-D282-4E5E-B22E-CD1CF7C1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608"/>
            <a:ext cx="8596668" cy="799323"/>
          </a:xfrm>
        </p:spPr>
        <p:txBody>
          <a:bodyPr/>
          <a:lstStyle/>
          <a:p>
            <a:r>
              <a:rPr lang="es-ES" dirty="0"/>
              <a:t>Utilidad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04276-A894-4FD4-A3F6-256CBEB2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894"/>
            <a:ext cx="8596668" cy="3880773"/>
          </a:xfrm>
        </p:spPr>
        <p:txBody>
          <a:bodyPr>
            <a:normAutofit/>
          </a:bodyPr>
          <a:lstStyle/>
          <a:p>
            <a:r>
              <a:rPr lang="es-ES" sz="2000" dirty="0"/>
              <a:t>Interacción entre personas</a:t>
            </a:r>
          </a:p>
          <a:p>
            <a:endParaRPr lang="es-ES" sz="2000" dirty="0"/>
          </a:p>
          <a:p>
            <a:r>
              <a:rPr lang="es-ES" sz="2000" dirty="0"/>
              <a:t>Proporcionar experiencias</a:t>
            </a:r>
          </a:p>
          <a:p>
            <a:endParaRPr lang="es-ES" sz="2000" dirty="0"/>
          </a:p>
          <a:p>
            <a:r>
              <a:rPr lang="es-ES" sz="2000" dirty="0"/>
              <a:t>Compartir la vivencia</a:t>
            </a:r>
          </a:p>
          <a:p>
            <a:endParaRPr lang="es-ES" sz="2000" dirty="0"/>
          </a:p>
          <a:p>
            <a:r>
              <a:rPr lang="es-ES" sz="2000" dirty="0"/>
              <a:t>Proporcionar ideas sostenibles</a:t>
            </a:r>
          </a:p>
          <a:p>
            <a:endParaRPr lang="es-ES" sz="2000" dirty="0"/>
          </a:p>
          <a:p>
            <a:r>
              <a:rPr lang="es-ES" sz="2000" dirty="0"/>
              <a:t>Preservar cultura local</a:t>
            </a:r>
          </a:p>
        </p:txBody>
      </p:sp>
    </p:spTree>
    <p:extLst>
      <p:ext uri="{BB962C8B-B14F-4D97-AF65-F5344CB8AC3E}">
        <p14:creationId xmlns:p14="http://schemas.microsoft.com/office/powerpoint/2010/main" val="110255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26719-D2E3-4515-9BE9-2534DE5C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Pilares de Sostenibilidad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0F4B6AF-5B62-4C32-818C-38893B5AA4FC}"/>
              </a:ext>
            </a:extLst>
          </p:cNvPr>
          <p:cNvSpPr/>
          <p:nvPr/>
        </p:nvSpPr>
        <p:spPr>
          <a:xfrm>
            <a:off x="772585" y="4864744"/>
            <a:ext cx="189547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Ideas Sostenibles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7BB43B-8443-4A88-9009-BC506023782A}"/>
              </a:ext>
            </a:extLst>
          </p:cNvPr>
          <p:cNvSpPr/>
          <p:nvPr/>
        </p:nvSpPr>
        <p:spPr>
          <a:xfrm>
            <a:off x="7387699" y="1750071"/>
            <a:ext cx="189547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Económico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EDB09CD-BE53-4F54-B06E-36AD487D9086}"/>
              </a:ext>
            </a:extLst>
          </p:cNvPr>
          <p:cNvSpPr/>
          <p:nvPr/>
        </p:nvSpPr>
        <p:spPr>
          <a:xfrm>
            <a:off x="4058712" y="1750072"/>
            <a:ext cx="189547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Socio-Cultural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CF4895-CBBD-4A46-87FF-CD290150F94E}"/>
              </a:ext>
            </a:extLst>
          </p:cNvPr>
          <p:cNvSpPr/>
          <p:nvPr/>
        </p:nvSpPr>
        <p:spPr>
          <a:xfrm>
            <a:off x="604577" y="2807348"/>
            <a:ext cx="223148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Conservación Ambiental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E73C6F3-7492-4F96-9A91-64116E3D32AB}"/>
              </a:ext>
            </a:extLst>
          </p:cNvPr>
          <p:cNvSpPr/>
          <p:nvPr/>
        </p:nvSpPr>
        <p:spPr>
          <a:xfrm>
            <a:off x="772585" y="3836046"/>
            <a:ext cx="189547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Campañas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FC40FC-0510-4393-AE1F-FE4D6E56BEF6}"/>
              </a:ext>
            </a:extLst>
          </p:cNvPr>
          <p:cNvSpPr/>
          <p:nvPr/>
        </p:nvSpPr>
        <p:spPr>
          <a:xfrm>
            <a:off x="772585" y="1750071"/>
            <a:ext cx="189547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Ambiental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6F343C3-6755-499E-96C1-A567AC3B69B6}"/>
              </a:ext>
            </a:extLst>
          </p:cNvPr>
          <p:cNvSpPr/>
          <p:nvPr/>
        </p:nvSpPr>
        <p:spPr>
          <a:xfrm>
            <a:off x="3508826" y="2815097"/>
            <a:ext cx="3014282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Interacción </a:t>
            </a:r>
          </a:p>
          <a:p>
            <a:pPr algn="ctr"/>
            <a:r>
              <a:rPr lang="es-ES" dirty="0"/>
              <a:t>Turista-Comunidad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F2E6B4D-AF3A-4B31-9D18-FC4A6014E056}"/>
              </a:ext>
            </a:extLst>
          </p:cNvPr>
          <p:cNvSpPr/>
          <p:nvPr/>
        </p:nvSpPr>
        <p:spPr>
          <a:xfrm>
            <a:off x="3915835" y="3847950"/>
            <a:ext cx="21812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Valoración de la Cultura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0EB5965-2E78-4A46-B755-33A90D0FC667}"/>
              </a:ext>
            </a:extLst>
          </p:cNvPr>
          <p:cNvSpPr/>
          <p:nvPr/>
        </p:nvSpPr>
        <p:spPr>
          <a:xfrm>
            <a:off x="3834873" y="4883792"/>
            <a:ext cx="24955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Lazos y </a:t>
            </a:r>
          </a:p>
          <a:p>
            <a:pPr algn="ctr"/>
            <a:r>
              <a:rPr lang="es-ES" dirty="0"/>
              <a:t>Respeto Mutuo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107931A-B3FC-451D-B42C-A0F70EF2E019}"/>
              </a:ext>
            </a:extLst>
          </p:cNvPr>
          <p:cNvSpPr/>
          <p:nvPr/>
        </p:nvSpPr>
        <p:spPr>
          <a:xfrm>
            <a:off x="7312752" y="2742258"/>
            <a:ext cx="2045363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Pequeños productores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6652376-28FC-4ED6-96DE-B98C05D73822}"/>
              </a:ext>
            </a:extLst>
          </p:cNvPr>
          <p:cNvSpPr/>
          <p:nvPr/>
        </p:nvSpPr>
        <p:spPr>
          <a:xfrm>
            <a:off x="7244820" y="3836045"/>
            <a:ext cx="21812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Gastronomía Local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92A3EF2-83C6-47BD-81BB-BCB2C4D482D3}"/>
              </a:ext>
            </a:extLst>
          </p:cNvPr>
          <p:cNvSpPr/>
          <p:nvPr/>
        </p:nvSpPr>
        <p:spPr>
          <a:xfrm>
            <a:off x="7387698" y="4864738"/>
            <a:ext cx="189547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Artesanía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851CDDB-C658-4903-B226-0C6741EF9F6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1720320" y="2407296"/>
            <a:ext cx="3" cy="4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DF42E8F-99B1-4A42-9E71-BF86F94093C3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5006450" y="2407297"/>
            <a:ext cx="9517" cy="40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364B2BA-20BE-48D3-BA86-03196CB274EE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flipH="1">
            <a:off x="8335434" y="2407296"/>
            <a:ext cx="3" cy="33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igno más 25">
            <a:extLst>
              <a:ext uri="{FF2B5EF4-FFF2-40B4-BE49-F238E27FC236}">
                <a16:creationId xmlns:a16="http://schemas.microsoft.com/office/drawing/2014/main" id="{4868229D-630B-4547-8E71-985D4DA7876B}"/>
              </a:ext>
            </a:extLst>
          </p:cNvPr>
          <p:cNvSpPr/>
          <p:nvPr/>
        </p:nvSpPr>
        <p:spPr>
          <a:xfrm>
            <a:off x="1582209" y="3537206"/>
            <a:ext cx="276225" cy="2500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más 26">
            <a:extLst>
              <a:ext uri="{FF2B5EF4-FFF2-40B4-BE49-F238E27FC236}">
                <a16:creationId xmlns:a16="http://schemas.microsoft.com/office/drawing/2014/main" id="{9E11FDC4-A6DC-4412-8E98-F6B6CC3AD177}"/>
              </a:ext>
            </a:extLst>
          </p:cNvPr>
          <p:cNvSpPr/>
          <p:nvPr/>
        </p:nvSpPr>
        <p:spPr>
          <a:xfrm>
            <a:off x="1582208" y="4563514"/>
            <a:ext cx="276225" cy="2500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Signo más 27">
            <a:extLst>
              <a:ext uri="{FF2B5EF4-FFF2-40B4-BE49-F238E27FC236}">
                <a16:creationId xmlns:a16="http://schemas.microsoft.com/office/drawing/2014/main" id="{2147E17E-6779-478C-BDFD-B3578A8478FF}"/>
              </a:ext>
            </a:extLst>
          </p:cNvPr>
          <p:cNvSpPr/>
          <p:nvPr/>
        </p:nvSpPr>
        <p:spPr>
          <a:xfrm>
            <a:off x="4868334" y="3533628"/>
            <a:ext cx="276225" cy="2500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Signo más 28">
            <a:extLst>
              <a:ext uri="{FF2B5EF4-FFF2-40B4-BE49-F238E27FC236}">
                <a16:creationId xmlns:a16="http://schemas.microsoft.com/office/drawing/2014/main" id="{5BBC08C9-CF18-4AF7-A2DA-CD0AE8A7A18E}"/>
              </a:ext>
            </a:extLst>
          </p:cNvPr>
          <p:cNvSpPr/>
          <p:nvPr/>
        </p:nvSpPr>
        <p:spPr>
          <a:xfrm>
            <a:off x="4877855" y="4565892"/>
            <a:ext cx="276225" cy="2500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Signo más 29">
            <a:extLst>
              <a:ext uri="{FF2B5EF4-FFF2-40B4-BE49-F238E27FC236}">
                <a16:creationId xmlns:a16="http://schemas.microsoft.com/office/drawing/2014/main" id="{B4EC9D55-E2E4-4308-AB9C-09C95DDD8A3F}"/>
              </a:ext>
            </a:extLst>
          </p:cNvPr>
          <p:cNvSpPr/>
          <p:nvPr/>
        </p:nvSpPr>
        <p:spPr>
          <a:xfrm>
            <a:off x="8197322" y="3501480"/>
            <a:ext cx="276225" cy="2500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Signo más 30">
            <a:extLst>
              <a:ext uri="{FF2B5EF4-FFF2-40B4-BE49-F238E27FC236}">
                <a16:creationId xmlns:a16="http://schemas.microsoft.com/office/drawing/2014/main" id="{837882CD-8906-41B1-B052-91639421F8EC}"/>
              </a:ext>
            </a:extLst>
          </p:cNvPr>
          <p:cNvSpPr/>
          <p:nvPr/>
        </p:nvSpPr>
        <p:spPr>
          <a:xfrm>
            <a:off x="8197322" y="4563514"/>
            <a:ext cx="276225" cy="2500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9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F3B4A-49A5-49F6-84FA-9446E4B1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Campañas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CF0E0-FA44-4E5D-BD36-A83C87FC7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128" y="1996864"/>
            <a:ext cx="10363826" cy="3424107"/>
          </a:xfrm>
        </p:spPr>
        <p:txBody>
          <a:bodyPr>
            <a:normAutofit/>
          </a:bodyPr>
          <a:lstStyle/>
          <a:p>
            <a:r>
              <a:rPr lang="es-ES" sz="2000" dirty="0"/>
              <a:t>¡Adopta un atractivo turístico!</a:t>
            </a:r>
          </a:p>
          <a:p>
            <a:endParaRPr lang="es-ES" sz="2000" dirty="0"/>
          </a:p>
          <a:p>
            <a:r>
              <a:rPr lang="es-ES" sz="2000" dirty="0"/>
              <a:t>Compra de los productores locales</a:t>
            </a:r>
          </a:p>
          <a:p>
            <a:endParaRPr lang="es-ES" sz="2000" dirty="0"/>
          </a:p>
          <a:p>
            <a:r>
              <a:rPr lang="es-ES" sz="2000" dirty="0"/>
              <a:t>Conozca la gastronomía local</a:t>
            </a:r>
          </a:p>
          <a:p>
            <a:endParaRPr lang="es-ES" sz="2000" dirty="0"/>
          </a:p>
          <a:p>
            <a:r>
              <a:rPr lang="es-ES" sz="2000" dirty="0"/>
              <a:t>Educación ambiental/patrimonial.</a:t>
            </a:r>
          </a:p>
        </p:txBody>
      </p:sp>
    </p:spTree>
    <p:extLst>
      <p:ext uri="{BB962C8B-B14F-4D97-AF65-F5344CB8AC3E}">
        <p14:creationId xmlns:p14="http://schemas.microsoft.com/office/powerpoint/2010/main" val="2418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818F9-70C8-4802-80D5-F006F5B5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49280-DDB0-420A-A99F-9682059689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335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67</Words>
  <Application>Microsoft Office PowerPoint</Application>
  <PresentationFormat>Panorámica</PresentationFormat>
  <Paragraphs>36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Presentación de PowerPoint</vt:lpstr>
      <vt:lpstr>Motivación</vt:lpstr>
      <vt:lpstr>Utilidad</vt:lpstr>
      <vt:lpstr>Pilares de Sostenibilidad</vt:lpstr>
      <vt:lpstr>Realización de Campañas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Cortina</dc:creator>
  <cp:lastModifiedBy>Miguel Ángel Argómaniz Mira</cp:lastModifiedBy>
  <cp:revision>42</cp:revision>
  <dcterms:created xsi:type="dcterms:W3CDTF">2018-06-22T19:26:12Z</dcterms:created>
  <dcterms:modified xsi:type="dcterms:W3CDTF">2018-06-24T10:38:41Z</dcterms:modified>
</cp:coreProperties>
</file>