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ed" initials="Y" lastIdx="2" clrIdx="0">
    <p:extLst>
      <p:ext uri="{19B8F6BF-5375-455C-9EA6-DF929625EA0E}">
        <p15:presenceInfo xmlns:p15="http://schemas.microsoft.com/office/powerpoint/2012/main" userId="Ya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0T15:03:07.42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48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51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2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66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8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9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5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3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9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82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8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1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2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56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067B-32DF-42A7-A2D0-08C984AC060C}" type="datetimeFigureOut">
              <a:rPr lang="es-MX" smtClean="0"/>
              <a:t>21/04/2019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4F824-291A-45C1-9304-D7031D2E95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center.techtarget.com/es/consejo/Tecnologia-de-deduplicacion-de-datos-casos-que-justifican-la-deduplicacion" TargetMode="External"/><Relationship Id="rId2" Type="http://schemas.openxmlformats.org/officeDocument/2006/relationships/hyperlink" Target="https://www.pymesyautonomos.com/tecnologia/que-es-la-deduplicacion-de-dat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databackup.techtarget.com/definition/data-deduplication-ratio" TargetMode="External"/><Relationship Id="rId4" Type="http://schemas.openxmlformats.org/officeDocument/2006/relationships/hyperlink" Target="https://searchdatacenter.techtarget.com/es/consejo/Cuando-y-como-utilizar-la-tecnologia-de-deduplicacion-de-datos-en-el-safeguard-de-dis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173262"/>
            <a:ext cx="7766936" cy="1646302"/>
          </a:xfrm>
        </p:spPr>
        <p:txBody>
          <a:bodyPr/>
          <a:lstStyle/>
          <a:p>
            <a:pPr algn="l"/>
            <a:r>
              <a:rPr lang="es-MX" dirty="0" err="1" smtClean="0"/>
              <a:t>Deduplicación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 err="1" smtClean="0"/>
              <a:t>Felix</a:t>
            </a:r>
            <a:r>
              <a:rPr lang="es-MX" dirty="0" smtClean="0"/>
              <a:t> González Zepeda</a:t>
            </a:r>
          </a:p>
          <a:p>
            <a:pPr algn="l"/>
            <a:r>
              <a:rPr lang="es-MX" dirty="0" smtClean="0"/>
              <a:t>Yared Guzmán Marín	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8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técnica de respaldo elimina los datos redundantes almacenados, </a:t>
            </a:r>
            <a:r>
              <a:rPr lang="es-MX" b="1" dirty="0"/>
              <a:t>guardando una única copia idéntica de los datos</a:t>
            </a:r>
            <a:r>
              <a:rPr lang="es-MX" dirty="0"/>
              <a:t>, y reemplazando las copias redundantes por indicadores que apuntan a esa única copia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7" b="4958"/>
          <a:stretch/>
        </p:blipFill>
        <p:spPr>
          <a:xfrm>
            <a:off x="2006601" y="3255947"/>
            <a:ext cx="6350000" cy="32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9152"/>
            <a:ext cx="8596668" cy="4973541"/>
          </a:xfrm>
        </p:spPr>
        <p:txBody>
          <a:bodyPr>
            <a:normAutofit/>
          </a:bodyPr>
          <a:lstStyle/>
          <a:p>
            <a:r>
              <a:rPr lang="es-MX" b="1" u="sng" dirty="0"/>
              <a:t>Oficinas remotas:</a:t>
            </a:r>
            <a:r>
              <a:rPr lang="es-MX" dirty="0"/>
              <a:t> </a:t>
            </a:r>
            <a:r>
              <a:rPr lang="es-MX" dirty="0" smtClean="0"/>
              <a:t>La </a:t>
            </a:r>
            <a:r>
              <a:rPr lang="es-MX" dirty="0" err="1" smtClean="0"/>
              <a:t>deduplicación</a:t>
            </a:r>
            <a:r>
              <a:rPr lang="es-MX" dirty="0" smtClean="0"/>
              <a:t> puede ayudar a responder a una situación corriente en las oficinas remotas que carecen de personal local formado para administrar las </a:t>
            </a:r>
            <a:r>
              <a:rPr lang="es-MX" i="1" dirty="0" err="1" smtClean="0"/>
              <a:t>safeguards</a:t>
            </a:r>
            <a:r>
              <a:rPr lang="es-MX" dirty="0" smtClean="0"/>
              <a:t>.</a:t>
            </a:r>
          </a:p>
          <a:p>
            <a:r>
              <a:rPr lang="es-MX" b="1" u="sng" dirty="0"/>
              <a:t>Recuperación de espacio:</a:t>
            </a:r>
            <a:r>
              <a:rPr lang="es-MX" dirty="0"/>
              <a:t> En vista del costo del espacio de los centros de datos, es muy sensato recuperar parte del espacio ocupado por una biblioteca de cintas muy grande y sustituirla por algunas matrices de discos con función de </a:t>
            </a:r>
            <a:r>
              <a:rPr lang="es-MX" dirty="0" err="1"/>
              <a:t>deduplicación</a:t>
            </a:r>
            <a:r>
              <a:rPr lang="es-MX" dirty="0"/>
              <a:t>, que ocupan mucha menos superficie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Otros:</a:t>
            </a:r>
          </a:p>
          <a:p>
            <a:r>
              <a:rPr lang="es-MX" b="1" u="sng" dirty="0" err="1" smtClean="0"/>
              <a:t>Deduplicación</a:t>
            </a:r>
            <a:r>
              <a:rPr lang="es-MX" b="1" u="sng" dirty="0" smtClean="0"/>
              <a:t> de datos y archivos duplicados.</a:t>
            </a:r>
          </a:p>
          <a:p>
            <a:r>
              <a:rPr lang="es-MX" b="1" u="sng" dirty="0"/>
              <a:t>Reducción de la manipulación de </a:t>
            </a:r>
            <a:r>
              <a:rPr lang="es-MX" b="1" u="sng" dirty="0" smtClean="0"/>
              <a:t>soportes.</a:t>
            </a:r>
          </a:p>
          <a:p>
            <a:r>
              <a:rPr lang="es-MX" b="1" u="sng" dirty="0"/>
              <a:t>Mejora de las </a:t>
            </a:r>
            <a:r>
              <a:rPr lang="es-MX" b="1" u="sng" dirty="0" smtClean="0"/>
              <a:t>cintas.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1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3398"/>
          </a:xfrm>
        </p:spPr>
        <p:txBody>
          <a:bodyPr>
            <a:normAutofit/>
          </a:bodyPr>
          <a:lstStyle/>
          <a:p>
            <a:r>
              <a:rPr lang="es-MX" dirty="0" err="1" smtClean="0"/>
              <a:t>Safeguard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444" y="1692999"/>
            <a:ext cx="10619714" cy="4961298"/>
          </a:xfrm>
        </p:spPr>
        <p:txBody>
          <a:bodyPr/>
          <a:lstStyle/>
          <a:p>
            <a:r>
              <a:rPr lang="es-MX" dirty="0" smtClean="0"/>
              <a:t>Es una </a:t>
            </a:r>
            <a:r>
              <a:rPr lang="es-MX" dirty="0"/>
              <a:t>medida tomada para proteger </a:t>
            </a:r>
            <a:r>
              <a:rPr lang="es-MX" dirty="0" smtClean="0"/>
              <a:t>algo </a:t>
            </a:r>
            <a:r>
              <a:rPr lang="es-MX" dirty="0"/>
              <a:t>o para prevenir algo indeseable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3" y="2634559"/>
            <a:ext cx="4783625" cy="36460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01" y="2854623"/>
            <a:ext cx="4286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Cuándo y cómo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tarea de </a:t>
            </a:r>
            <a:r>
              <a:rPr lang="es-MX" dirty="0" err="1"/>
              <a:t>deduplicación</a:t>
            </a:r>
            <a:r>
              <a:rPr lang="es-MX" dirty="0"/>
              <a:t> de datos se puede llevar a cabo en uno o varios lugares entre el origen de los datos y el destino de almacenamiento. La </a:t>
            </a:r>
            <a:r>
              <a:rPr lang="es-MX" dirty="0" err="1"/>
              <a:t>deduplicación</a:t>
            </a:r>
            <a:r>
              <a:rPr lang="es-MX" dirty="0"/>
              <a:t> que se realiza en el servidor de aplicación o de archivos (antes de la transmisión de los datos de </a:t>
            </a:r>
            <a:r>
              <a:rPr lang="es-MX" dirty="0" err="1"/>
              <a:t>safeguard</a:t>
            </a:r>
            <a:r>
              <a:rPr lang="es-MX" dirty="0"/>
              <a:t> por la red) se denomina </a:t>
            </a:r>
            <a:r>
              <a:rPr lang="es-MX" dirty="0" err="1"/>
              <a:t>deduplicación</a:t>
            </a:r>
            <a:r>
              <a:rPr lang="es-MX" dirty="0"/>
              <a:t> del lado cliente (imperativa cuando es importante reducir el consumo de ancho de banda). Alternativamente, la </a:t>
            </a:r>
            <a:r>
              <a:rPr lang="es-MX" dirty="0" err="1"/>
              <a:t>deduplicación</a:t>
            </a:r>
            <a:r>
              <a:rPr lang="es-MX" dirty="0"/>
              <a:t> de la corriente de </a:t>
            </a:r>
            <a:r>
              <a:rPr lang="es-MX" dirty="0" err="1"/>
              <a:t>safeguard</a:t>
            </a:r>
            <a:r>
              <a:rPr lang="es-MX" dirty="0"/>
              <a:t> se puede llevar a cabo en el servidor de </a:t>
            </a:r>
            <a:r>
              <a:rPr lang="es-MX" dirty="0" err="1"/>
              <a:t>safeguard</a:t>
            </a:r>
            <a:r>
              <a:rPr lang="es-MX" dirty="0"/>
              <a:t>, y se denomina </a:t>
            </a:r>
            <a:r>
              <a:rPr lang="es-MX" dirty="0" err="1"/>
              <a:t>deduplicación</a:t>
            </a:r>
            <a:r>
              <a:rPr lang="es-MX" dirty="0"/>
              <a:t> proxy o </a:t>
            </a:r>
            <a:r>
              <a:rPr lang="es-MX" dirty="0" err="1"/>
              <a:t>deduplicación</a:t>
            </a:r>
            <a:r>
              <a:rPr lang="es-MX" dirty="0"/>
              <a:t> en el dispositivo de destino, o más en general </a:t>
            </a:r>
            <a:r>
              <a:rPr lang="es-MX" dirty="0" err="1"/>
              <a:t>deduplicación</a:t>
            </a:r>
            <a:r>
              <a:rPr lang="es-MX" dirty="0"/>
              <a:t> en destino.</a:t>
            </a:r>
          </a:p>
        </p:txBody>
      </p:sp>
    </p:spTree>
    <p:extLst>
      <p:ext uri="{BB962C8B-B14F-4D97-AF65-F5344CB8AC3E}">
        <p14:creationId xmlns:p14="http://schemas.microsoft.com/office/powerpoint/2010/main" val="415809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</a:t>
            </a:r>
            <a:r>
              <a:rPr lang="es-MX" dirty="0" err="1" smtClean="0"/>
              <a:t>deduplicacion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deduplicación</a:t>
            </a:r>
            <a:r>
              <a:rPr lang="es-MX" dirty="0"/>
              <a:t> </a:t>
            </a:r>
            <a:r>
              <a:rPr lang="es-MX" dirty="0" smtClean="0"/>
              <a:t>post-proceso.</a:t>
            </a:r>
          </a:p>
          <a:p>
            <a:r>
              <a:rPr lang="es-MX" dirty="0"/>
              <a:t>La </a:t>
            </a:r>
            <a:r>
              <a:rPr lang="es-MX" dirty="0" err="1"/>
              <a:t>deduplicación</a:t>
            </a:r>
            <a:r>
              <a:rPr lang="es-MX" dirty="0"/>
              <a:t> </a:t>
            </a:r>
            <a:r>
              <a:rPr lang="es-MX" dirty="0" smtClean="0"/>
              <a:t>intermedia.</a:t>
            </a:r>
          </a:p>
          <a:p>
            <a:r>
              <a:rPr lang="es-MX" dirty="0" err="1"/>
              <a:t>Deduplicación</a:t>
            </a:r>
            <a:r>
              <a:rPr lang="es-MX" dirty="0"/>
              <a:t> </a:t>
            </a:r>
            <a:r>
              <a:rPr lang="es-MX" dirty="0" smtClean="0"/>
              <a:t>hardware </a:t>
            </a:r>
            <a:r>
              <a:rPr lang="es-MX" dirty="0"/>
              <a:t>o software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89" y="2844681"/>
            <a:ext cx="3949581" cy="29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</a:t>
            </a:r>
            <a:r>
              <a:rPr lang="es-MX" b="1" dirty="0" smtClean="0"/>
              <a:t>atios </a:t>
            </a:r>
            <a:r>
              <a:rPr lang="es-MX" b="1" dirty="0"/>
              <a:t>de </a:t>
            </a:r>
            <a:r>
              <a:rPr lang="es-MX" b="1" dirty="0" err="1"/>
              <a:t>deduplicación</a:t>
            </a:r>
            <a:r>
              <a:rPr lang="es-MX" b="1" dirty="0"/>
              <a:t> de datos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 </a:t>
            </a:r>
            <a:r>
              <a:rPr lang="es-MX" dirty="0" smtClean="0"/>
              <a:t>Ratio </a:t>
            </a:r>
            <a:r>
              <a:rPr lang="es-MX" dirty="0"/>
              <a:t>será la razón o cociente de dos magnitudes </a:t>
            </a:r>
            <a:r>
              <a:rPr lang="es-MX" dirty="0" smtClean="0"/>
              <a:t>relacionadas. </a:t>
            </a:r>
          </a:p>
          <a:p>
            <a:r>
              <a:rPr lang="es-MX" dirty="0" smtClean="0"/>
              <a:t>Ejemplo:</a:t>
            </a:r>
          </a:p>
          <a:p>
            <a:r>
              <a:rPr lang="es-MX" dirty="0"/>
              <a:t>Una relación de 100: 1 elimina el 99% de los datos. Aumentar la proporción a 500: 1, lo que elimina el 99.8% de los datos, no reduciría muchos más datos ya que la mayor parte de la redundancia ya se ha eliminado.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9768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i="1" dirty="0"/>
              <a:t>Tipo de datos: </a:t>
            </a:r>
            <a:r>
              <a:rPr lang="es-MX" dirty="0"/>
              <a:t>No todos los datos se prestan a la </a:t>
            </a:r>
            <a:r>
              <a:rPr lang="es-MX" dirty="0" err="1"/>
              <a:t>deduplicación</a:t>
            </a:r>
            <a:r>
              <a:rPr lang="es-MX" dirty="0"/>
              <a:t>: los archivos de imágenes, vídeo y audio, u otros tipos de datos comprimidos menguan poco con la </a:t>
            </a:r>
            <a:r>
              <a:rPr lang="es-MX" dirty="0" err="1"/>
              <a:t>deduplicación</a:t>
            </a:r>
            <a:r>
              <a:rPr lang="es-MX" dirty="0" smtClean="0"/>
              <a:t>.</a:t>
            </a:r>
          </a:p>
          <a:p>
            <a:r>
              <a:rPr lang="es-MX" b="1" i="1" dirty="0"/>
              <a:t>Datos efímeros:</a:t>
            </a:r>
            <a:r>
              <a:rPr lang="es-MX" dirty="0"/>
              <a:t> Los datos con parámetros de retención muy bajos normalmente arrojan ratios de </a:t>
            </a:r>
            <a:r>
              <a:rPr lang="es-MX" dirty="0" err="1"/>
              <a:t>deduplicación</a:t>
            </a:r>
            <a:r>
              <a:rPr lang="es-MX" dirty="0"/>
              <a:t> o reducción muy reducidas.</a:t>
            </a:r>
          </a:p>
        </p:txBody>
      </p:sp>
    </p:spTree>
    <p:extLst>
      <p:ext uri="{BB962C8B-B14F-4D97-AF65-F5344CB8AC3E}">
        <p14:creationId xmlns:p14="http://schemas.microsoft.com/office/powerpoint/2010/main" val="299105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www.pymesyautonomos.com/tecnologia/que-es-la-deduplicacion-de-datos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searchdatacenter.techtarget.com/es/consejo/Tecnologia-de-deduplicacion-de-datos-casos-que-justifican-la-deduplicacion</a:t>
            </a:r>
            <a:endParaRPr lang="es-MX" dirty="0" smtClean="0"/>
          </a:p>
          <a:p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searchdatacenter.techtarget.com/es/consejo/Cuando-y-como-utilizar-la-tecnologia-de-deduplicacion-de-datos-en-el-safeguard-de-disco</a:t>
            </a:r>
            <a:endParaRPr lang="es-MX" dirty="0" smtClean="0"/>
          </a:p>
          <a:p>
            <a:r>
              <a:rPr lang="es-MX" dirty="0">
                <a:hlinkClick r:id="rId5"/>
              </a:rPr>
              <a:t>https://searchdatabackup.techtarget.com/definition/data-deduplication-ratio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831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196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Deduplicación</vt:lpstr>
      <vt:lpstr>¿Qué es?</vt:lpstr>
      <vt:lpstr>Ventajas</vt:lpstr>
      <vt:lpstr>Safeguard</vt:lpstr>
      <vt:lpstr>Cuándo y cómo</vt:lpstr>
      <vt:lpstr>Tipos de deduplicacion</vt:lpstr>
      <vt:lpstr>Ratios de deduplicación de datos </vt:lpstr>
      <vt:lpstr>Desventajas</vt:lpstr>
      <vt:lpstr>Fuentes: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Deduplicación</dc:title>
  <dc:creator>Yared</dc:creator>
  <cp:lastModifiedBy>Felix González</cp:lastModifiedBy>
  <cp:revision>15</cp:revision>
  <dcterms:created xsi:type="dcterms:W3CDTF">2019-04-16T17:57:58Z</dcterms:created>
  <dcterms:modified xsi:type="dcterms:W3CDTF">2019-04-21T05:18:55Z</dcterms:modified>
</cp:coreProperties>
</file>