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0" i="0">
                <a:solidFill>
                  <a:srgbClr val="003B6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0" i="0">
                <a:solidFill>
                  <a:srgbClr val="003B6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0" i="0">
                <a:solidFill>
                  <a:srgbClr val="003B6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128" y="1333837"/>
            <a:ext cx="11955144" cy="145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0" i="0">
                <a:solidFill>
                  <a:srgbClr val="003B6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687397"/>
            <a:ext cx="16256000" cy="665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34625"/>
            <a:chOff x="0" y="0"/>
            <a:chExt cx="18288000" cy="10334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4887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9731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2001" y="2199564"/>
            <a:ext cx="12418695" cy="51441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95"/>
              </a:spcBef>
            </a:pPr>
            <a:r>
              <a:rPr dirty="0" sz="9600" spc="-1010"/>
              <a:t>D</a:t>
            </a:r>
            <a:r>
              <a:rPr dirty="0" sz="9600" spc="-1664"/>
              <a:t>E</a:t>
            </a:r>
            <a:r>
              <a:rPr dirty="0" sz="9600" spc="-1040"/>
              <a:t>T</a:t>
            </a:r>
            <a:r>
              <a:rPr dirty="0" sz="9600" spc="-894"/>
              <a:t>U</a:t>
            </a:r>
            <a:r>
              <a:rPr dirty="0" sz="9600" spc="-50"/>
              <a:t>V</a:t>
            </a:r>
            <a:r>
              <a:rPr dirty="0" sz="9600" spc="-770"/>
              <a:t>O</a:t>
            </a:r>
            <a:r>
              <a:rPr dirty="0" sz="9600" spc="-745"/>
              <a:t> </a:t>
            </a:r>
            <a:r>
              <a:rPr dirty="0" sz="9600" spc="-1300"/>
              <a:t>S</a:t>
            </a:r>
            <a:r>
              <a:rPr dirty="0" sz="9600" spc="-890"/>
              <a:t>U</a:t>
            </a:r>
            <a:r>
              <a:rPr dirty="0" sz="9600" spc="-745"/>
              <a:t> </a:t>
            </a:r>
            <a:r>
              <a:rPr dirty="0" sz="9600" spc="-105"/>
              <a:t>A</a:t>
            </a:r>
            <a:r>
              <a:rPr dirty="0" sz="9600" spc="-695"/>
              <a:t>B</a:t>
            </a:r>
            <a:r>
              <a:rPr dirty="0" sz="9600" spc="-775"/>
              <a:t>O</a:t>
            </a:r>
            <a:r>
              <a:rPr dirty="0" sz="9600" spc="-1260"/>
              <a:t>R</a:t>
            </a:r>
            <a:r>
              <a:rPr dirty="0" sz="9600" spc="-1040"/>
              <a:t>T</a:t>
            </a:r>
            <a:r>
              <a:rPr dirty="0" sz="9600" spc="-434"/>
              <a:t>O  </a:t>
            </a:r>
            <a:r>
              <a:rPr dirty="0" sz="9600" spc="-925"/>
              <a:t>P</a:t>
            </a:r>
            <a:r>
              <a:rPr dirty="0" sz="9600" spc="-775"/>
              <a:t>O</a:t>
            </a:r>
            <a:r>
              <a:rPr dirty="0" sz="9600" spc="-1255"/>
              <a:t>R</a:t>
            </a:r>
            <a:r>
              <a:rPr dirty="0" sz="9600" spc="-745"/>
              <a:t> </a:t>
            </a:r>
            <a:r>
              <a:rPr dirty="0" sz="9600" spc="1455"/>
              <a:t>I</a:t>
            </a:r>
            <a:r>
              <a:rPr dirty="0" sz="9600" spc="-705"/>
              <a:t>N</a:t>
            </a:r>
            <a:r>
              <a:rPr dirty="0" sz="9600" spc="-1040"/>
              <a:t>T</a:t>
            </a:r>
            <a:r>
              <a:rPr dirty="0" sz="9600" spc="-1664"/>
              <a:t>E</a:t>
            </a:r>
            <a:r>
              <a:rPr dirty="0" sz="9600" spc="-1260"/>
              <a:t>R</a:t>
            </a:r>
            <a:r>
              <a:rPr dirty="0" sz="9600" spc="-50"/>
              <a:t>V</a:t>
            </a:r>
            <a:r>
              <a:rPr dirty="0" sz="9600" spc="-1664"/>
              <a:t>E</a:t>
            </a:r>
            <a:r>
              <a:rPr dirty="0" sz="9600" spc="-705"/>
              <a:t>N</a:t>
            </a:r>
            <a:r>
              <a:rPr dirty="0" sz="9600" spc="-1540"/>
              <a:t>C</a:t>
            </a:r>
            <a:r>
              <a:rPr dirty="0" sz="9600" spc="1455"/>
              <a:t>I</a:t>
            </a:r>
            <a:r>
              <a:rPr dirty="0" sz="9600" spc="-775"/>
              <a:t>O</a:t>
            </a:r>
            <a:r>
              <a:rPr dirty="0" sz="9600" spc="-700"/>
              <a:t>N</a:t>
            </a:r>
            <a:r>
              <a:rPr dirty="0" sz="9600" spc="-745"/>
              <a:t> </a:t>
            </a:r>
            <a:r>
              <a:rPr dirty="0" sz="9600" spc="-1010"/>
              <a:t>D</a:t>
            </a:r>
            <a:r>
              <a:rPr dirty="0" sz="9600" spc="-994"/>
              <a:t>E  </a:t>
            </a:r>
            <a:r>
              <a:rPr dirty="0" sz="9600" spc="-1160"/>
              <a:t>L</a:t>
            </a:r>
            <a:r>
              <a:rPr dirty="0" sz="9600" spc="-100"/>
              <a:t>A</a:t>
            </a:r>
            <a:r>
              <a:rPr dirty="0" sz="9600" spc="-745"/>
              <a:t> </a:t>
            </a:r>
            <a:r>
              <a:rPr dirty="0" sz="9600" spc="1455"/>
              <a:t>I</a:t>
            </a:r>
            <a:r>
              <a:rPr dirty="0" sz="9600" spc="-1495"/>
              <a:t>G</a:t>
            </a:r>
            <a:r>
              <a:rPr dirty="0" sz="9600" spc="-1160"/>
              <a:t>L</a:t>
            </a:r>
            <a:r>
              <a:rPr dirty="0" sz="9600" spc="-1664"/>
              <a:t>E</a:t>
            </a:r>
            <a:r>
              <a:rPr dirty="0" sz="9600" spc="-1300"/>
              <a:t>S</a:t>
            </a:r>
            <a:r>
              <a:rPr dirty="0" sz="9600" spc="1455"/>
              <a:t>I</a:t>
            </a:r>
            <a:r>
              <a:rPr dirty="0" sz="9600" spc="-100"/>
              <a:t>A</a:t>
            </a:r>
            <a:endParaRPr sz="96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4199" y="8189344"/>
              <a:ext cx="4793799" cy="2097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556676" cy="1663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099691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18287998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74846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18287998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417" y="2832026"/>
              <a:ext cx="10551073" cy="51125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2793" y="1362816"/>
            <a:ext cx="9402445" cy="1797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15565" marR="5080" indent="-2603500">
              <a:lnSpc>
                <a:spcPct val="116300"/>
              </a:lnSpc>
              <a:spcBef>
                <a:spcPts val="95"/>
              </a:spcBef>
            </a:pPr>
            <a:r>
              <a:rPr dirty="0" sz="5000" spc="-815"/>
              <a:t>C</a:t>
            </a:r>
            <a:r>
              <a:rPr dirty="0" sz="5000" spc="-415"/>
              <a:t>O</a:t>
            </a:r>
            <a:r>
              <a:rPr dirty="0" sz="5000" spc="-380"/>
              <a:t>N</a:t>
            </a:r>
            <a:r>
              <a:rPr dirty="0" sz="5000" spc="365"/>
              <a:t>M</a:t>
            </a:r>
            <a:r>
              <a:rPr dirty="0" sz="5000" spc="-415"/>
              <a:t>O</a:t>
            </a:r>
            <a:r>
              <a:rPr dirty="0" sz="5000" spc="-815"/>
              <a:t>C</a:t>
            </a:r>
            <a:r>
              <a:rPr dirty="0" sz="5000" spc="750"/>
              <a:t>I</a:t>
            </a:r>
            <a:r>
              <a:rPr dirty="0" sz="5000" spc="-415"/>
              <a:t>O</a:t>
            </a:r>
            <a:r>
              <a:rPr dirty="0" sz="5000" spc="-380"/>
              <a:t>N</a:t>
            </a:r>
            <a:r>
              <a:rPr dirty="0" sz="5000" spc="135"/>
              <a:t>,</a:t>
            </a:r>
            <a:r>
              <a:rPr dirty="0" sz="5000" spc="-390"/>
              <a:t> </a:t>
            </a:r>
            <a:r>
              <a:rPr dirty="0" sz="5000" spc="-550"/>
              <a:t>T</a:t>
            </a:r>
            <a:r>
              <a:rPr dirty="0" sz="5000" spc="-670"/>
              <a:t>R</a:t>
            </a:r>
            <a:r>
              <a:rPr dirty="0" sz="5000" spc="750"/>
              <a:t>I</a:t>
            </a:r>
            <a:r>
              <a:rPr dirty="0" sz="5000" spc="-685"/>
              <a:t>S</a:t>
            </a:r>
            <a:r>
              <a:rPr dirty="0" sz="5000" spc="-550"/>
              <a:t>T</a:t>
            </a:r>
            <a:r>
              <a:rPr dirty="0" sz="5000" spc="-875"/>
              <a:t>E</a:t>
            </a:r>
            <a:r>
              <a:rPr dirty="0" sz="5000" spc="-245"/>
              <a:t>Z</a:t>
            </a:r>
            <a:r>
              <a:rPr dirty="0" sz="5000" spc="-65"/>
              <a:t>A</a:t>
            </a:r>
            <a:r>
              <a:rPr dirty="0" sz="5000" spc="135"/>
              <a:t>,</a:t>
            </a:r>
            <a:r>
              <a:rPr dirty="0" sz="5000" spc="-390"/>
              <a:t> </a:t>
            </a:r>
            <a:r>
              <a:rPr dirty="0" sz="5000" spc="-875"/>
              <a:t>E</a:t>
            </a:r>
            <a:r>
              <a:rPr dirty="0" sz="5000" spc="-380"/>
              <a:t>N</a:t>
            </a:r>
            <a:r>
              <a:rPr dirty="0" sz="5000" spc="-415"/>
              <a:t>O</a:t>
            </a:r>
            <a:r>
              <a:rPr dirty="0" sz="5000" spc="-195"/>
              <a:t>J</a:t>
            </a:r>
            <a:r>
              <a:rPr dirty="0" sz="5000" spc="-409"/>
              <a:t>O</a:t>
            </a:r>
            <a:r>
              <a:rPr dirty="0" sz="5000" spc="-390"/>
              <a:t> </a:t>
            </a:r>
            <a:r>
              <a:rPr dirty="0" sz="5000" spc="-525"/>
              <a:t>E  </a:t>
            </a:r>
            <a:r>
              <a:rPr dirty="0" sz="5000" spc="-135"/>
              <a:t>INDIGNACION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1016000" y="3639620"/>
            <a:ext cx="16256635" cy="602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750" spc="-40">
                <a:latin typeface="Arial MT"/>
                <a:cs typeface="Arial MT"/>
              </a:rPr>
              <a:t>Son </a:t>
            </a:r>
            <a:r>
              <a:rPr dirty="0" sz="3750" spc="35">
                <a:latin typeface="Arial MT"/>
                <a:cs typeface="Arial MT"/>
              </a:rPr>
              <a:t>algunos </a:t>
            </a:r>
            <a:r>
              <a:rPr dirty="0" sz="3750" spc="114">
                <a:latin typeface="Arial MT"/>
                <a:cs typeface="Arial MT"/>
              </a:rPr>
              <a:t>de </a:t>
            </a:r>
            <a:r>
              <a:rPr dirty="0" sz="3750" spc="20">
                <a:latin typeface="Arial MT"/>
                <a:cs typeface="Arial MT"/>
              </a:rPr>
              <a:t>los </a:t>
            </a:r>
            <a:r>
              <a:rPr dirty="0" sz="3750" spc="60">
                <a:latin typeface="Arial MT"/>
                <a:cs typeface="Arial MT"/>
              </a:rPr>
              <a:t>sentimientos </a:t>
            </a:r>
            <a:r>
              <a:rPr dirty="0" sz="3750" spc="95">
                <a:latin typeface="Arial MT"/>
                <a:cs typeface="Arial MT"/>
              </a:rPr>
              <a:t>que </a:t>
            </a:r>
            <a:r>
              <a:rPr dirty="0" sz="3750" spc="30">
                <a:latin typeface="Arial MT"/>
                <a:cs typeface="Arial MT"/>
              </a:rPr>
              <a:t>han </a:t>
            </a:r>
            <a:r>
              <a:rPr dirty="0" sz="3750" spc="55">
                <a:latin typeface="Arial MT"/>
                <a:cs typeface="Arial MT"/>
              </a:rPr>
              <a:t>surgido </a:t>
            </a:r>
            <a:r>
              <a:rPr dirty="0" sz="3750" spc="100">
                <a:latin typeface="Arial MT"/>
                <a:cs typeface="Arial MT"/>
              </a:rPr>
              <a:t>en </a:t>
            </a:r>
            <a:r>
              <a:rPr dirty="0" sz="3750" spc="35">
                <a:latin typeface="Arial MT"/>
                <a:cs typeface="Arial MT"/>
              </a:rPr>
              <a:t>algunos </a:t>
            </a:r>
            <a:r>
              <a:rPr dirty="0" sz="3750" spc="85">
                <a:latin typeface="Arial MT"/>
                <a:cs typeface="Arial MT"/>
              </a:rPr>
              <a:t>sectores </a:t>
            </a:r>
            <a:r>
              <a:rPr dirty="0" sz="3750" spc="114">
                <a:latin typeface="Arial MT"/>
                <a:cs typeface="Arial MT"/>
              </a:rPr>
              <a:t>de </a:t>
            </a:r>
            <a:r>
              <a:rPr dirty="0" sz="3750" spc="120">
                <a:latin typeface="Arial MT"/>
                <a:cs typeface="Arial MT"/>
              </a:rPr>
              <a:t> </a:t>
            </a:r>
            <a:r>
              <a:rPr dirty="0" sz="3750" spc="30">
                <a:latin typeface="Arial MT"/>
                <a:cs typeface="Arial MT"/>
              </a:rPr>
              <a:t>la </a:t>
            </a:r>
            <a:r>
              <a:rPr dirty="0" sz="3750" spc="70">
                <a:latin typeface="Arial MT"/>
                <a:cs typeface="Arial MT"/>
              </a:rPr>
              <a:t>sociedad </a:t>
            </a:r>
            <a:r>
              <a:rPr dirty="0" sz="3750" spc="30">
                <a:latin typeface="Arial MT"/>
                <a:cs typeface="Arial MT"/>
              </a:rPr>
              <a:t>boliviana </a:t>
            </a:r>
            <a:r>
              <a:rPr dirty="0" sz="3750" spc="55">
                <a:latin typeface="Arial MT"/>
                <a:cs typeface="Arial MT"/>
              </a:rPr>
              <a:t>a </a:t>
            </a:r>
            <a:r>
              <a:rPr dirty="0" sz="3750" spc="35">
                <a:latin typeface="Arial MT"/>
                <a:cs typeface="Arial MT"/>
              </a:rPr>
              <a:t>raiz </a:t>
            </a:r>
            <a:r>
              <a:rPr dirty="0" sz="3750" spc="75">
                <a:latin typeface="Arial MT"/>
                <a:cs typeface="Arial MT"/>
              </a:rPr>
              <a:t>del </a:t>
            </a:r>
            <a:r>
              <a:rPr dirty="0" sz="3750" spc="55">
                <a:latin typeface="Arial MT"/>
                <a:cs typeface="Arial MT"/>
              </a:rPr>
              <a:t>caso </a:t>
            </a:r>
            <a:r>
              <a:rPr dirty="0" sz="3750" spc="114">
                <a:latin typeface="Arial MT"/>
                <a:cs typeface="Arial MT"/>
              </a:rPr>
              <a:t>de </a:t>
            </a:r>
            <a:r>
              <a:rPr dirty="0" sz="3750" spc="35">
                <a:latin typeface="Arial MT"/>
                <a:cs typeface="Arial MT"/>
              </a:rPr>
              <a:t>una </a:t>
            </a:r>
            <a:r>
              <a:rPr dirty="0" sz="3750" spc="-105" b="1">
                <a:latin typeface="Arial"/>
                <a:cs typeface="Arial"/>
              </a:rPr>
              <a:t>niña </a:t>
            </a:r>
            <a:r>
              <a:rPr dirty="0" sz="3750" b="1">
                <a:latin typeface="Arial"/>
                <a:cs typeface="Arial"/>
              </a:rPr>
              <a:t>de </a:t>
            </a:r>
            <a:r>
              <a:rPr dirty="0" sz="3750" spc="-500" b="1">
                <a:latin typeface="Arial"/>
                <a:cs typeface="Arial"/>
              </a:rPr>
              <a:t>11</a:t>
            </a:r>
            <a:r>
              <a:rPr dirty="0" sz="3750" spc="-495" b="1">
                <a:latin typeface="Arial"/>
                <a:cs typeface="Arial"/>
              </a:rPr>
              <a:t> </a:t>
            </a:r>
            <a:r>
              <a:rPr dirty="0" sz="3750" spc="-120" b="1">
                <a:latin typeface="Arial"/>
                <a:cs typeface="Arial"/>
              </a:rPr>
              <a:t>años </a:t>
            </a:r>
            <a:r>
              <a:rPr dirty="0" sz="3750" spc="95">
                <a:latin typeface="Arial MT"/>
                <a:cs typeface="Arial MT"/>
              </a:rPr>
              <a:t>que </a:t>
            </a:r>
            <a:r>
              <a:rPr dirty="0" sz="3750" spc="85">
                <a:latin typeface="Arial MT"/>
                <a:cs typeface="Arial MT"/>
              </a:rPr>
              <a:t>quedo </a:t>
            </a:r>
            <a:r>
              <a:rPr dirty="0" sz="3750" spc="90">
                <a:latin typeface="Arial MT"/>
                <a:cs typeface="Arial MT"/>
              </a:rPr>
              <a:t> </a:t>
            </a:r>
            <a:r>
              <a:rPr dirty="0" sz="3750" spc="50">
                <a:latin typeface="Arial MT"/>
                <a:cs typeface="Arial MT"/>
              </a:rPr>
              <a:t>embarazada </a:t>
            </a:r>
            <a:r>
              <a:rPr dirty="0" sz="3750" spc="75">
                <a:latin typeface="Arial MT"/>
                <a:cs typeface="Arial MT"/>
              </a:rPr>
              <a:t>debido </a:t>
            </a:r>
            <a:r>
              <a:rPr dirty="0" sz="3750" spc="55">
                <a:latin typeface="Arial MT"/>
                <a:cs typeface="Arial MT"/>
              </a:rPr>
              <a:t>a </a:t>
            </a:r>
            <a:r>
              <a:rPr dirty="0" sz="3750" spc="20">
                <a:latin typeface="Arial MT"/>
                <a:cs typeface="Arial MT"/>
              </a:rPr>
              <a:t>los </a:t>
            </a:r>
            <a:r>
              <a:rPr dirty="0" sz="3750" spc="55">
                <a:latin typeface="Arial MT"/>
                <a:cs typeface="Arial MT"/>
              </a:rPr>
              <a:t>continuos </a:t>
            </a:r>
            <a:r>
              <a:rPr dirty="0" sz="3750" spc="25">
                <a:latin typeface="Arial MT"/>
                <a:cs typeface="Arial MT"/>
              </a:rPr>
              <a:t>abusos </a:t>
            </a:r>
            <a:r>
              <a:rPr dirty="0" sz="3750" spc="30">
                <a:latin typeface="Arial MT"/>
                <a:cs typeface="Arial MT"/>
              </a:rPr>
              <a:t>sexuales </a:t>
            </a:r>
            <a:r>
              <a:rPr dirty="0" sz="3750" spc="70">
                <a:latin typeface="Arial MT"/>
                <a:cs typeface="Arial MT"/>
              </a:rPr>
              <a:t>cometidos </a:t>
            </a:r>
            <a:r>
              <a:rPr dirty="0" sz="3750" spc="90">
                <a:latin typeface="Arial MT"/>
                <a:cs typeface="Arial MT"/>
              </a:rPr>
              <a:t>por </a:t>
            </a:r>
            <a:r>
              <a:rPr dirty="0" sz="3750" spc="30">
                <a:latin typeface="Arial MT"/>
                <a:cs typeface="Arial MT"/>
              </a:rPr>
              <a:t>un </a:t>
            </a:r>
            <a:r>
              <a:rPr dirty="0" sz="3750" spc="35">
                <a:latin typeface="Arial MT"/>
                <a:cs typeface="Arial MT"/>
              </a:rPr>
              <a:t> </a:t>
            </a:r>
            <a:r>
              <a:rPr dirty="0" sz="3750" spc="60">
                <a:latin typeface="Arial MT"/>
                <a:cs typeface="Arial MT"/>
              </a:rPr>
              <a:t>hombre</a:t>
            </a:r>
            <a:r>
              <a:rPr dirty="0" sz="3750" spc="-30">
                <a:latin typeface="Arial MT"/>
                <a:cs typeface="Arial MT"/>
              </a:rPr>
              <a:t> </a:t>
            </a:r>
            <a:r>
              <a:rPr dirty="0" sz="3750" spc="114">
                <a:latin typeface="Arial MT"/>
                <a:cs typeface="Arial MT"/>
              </a:rPr>
              <a:t>de</a:t>
            </a:r>
            <a:r>
              <a:rPr dirty="0" sz="3750" spc="-25">
                <a:latin typeface="Arial MT"/>
                <a:cs typeface="Arial MT"/>
              </a:rPr>
              <a:t> </a:t>
            </a:r>
            <a:r>
              <a:rPr dirty="0" sz="3750" spc="175">
                <a:latin typeface="Arial MT"/>
                <a:cs typeface="Arial MT"/>
              </a:rPr>
              <a:t>60</a:t>
            </a:r>
            <a:r>
              <a:rPr dirty="0" sz="3750" spc="-25">
                <a:latin typeface="Arial MT"/>
                <a:cs typeface="Arial MT"/>
              </a:rPr>
              <a:t> </a:t>
            </a:r>
            <a:r>
              <a:rPr dirty="0" sz="3750" spc="-35">
                <a:latin typeface="Arial MT"/>
                <a:cs typeface="Arial MT"/>
              </a:rPr>
              <a:t>años.</a:t>
            </a:r>
            <a:endParaRPr sz="3750">
              <a:latin typeface="Arial MT"/>
              <a:cs typeface="Arial MT"/>
            </a:endParaRPr>
          </a:p>
          <a:p>
            <a:pPr algn="just" marL="12700" marR="5080">
              <a:lnSpc>
                <a:spcPts val="5250"/>
              </a:lnSpc>
              <a:spcBef>
                <a:spcPts val="105"/>
              </a:spcBef>
            </a:pPr>
            <a:r>
              <a:rPr dirty="0" sz="3750" spc="20">
                <a:latin typeface="Arial MT"/>
                <a:cs typeface="Arial MT"/>
              </a:rPr>
              <a:t>“niñas, </a:t>
            </a:r>
            <a:r>
              <a:rPr dirty="0" sz="3750" spc="50">
                <a:latin typeface="Arial MT"/>
                <a:cs typeface="Arial MT"/>
              </a:rPr>
              <a:t>no </a:t>
            </a:r>
            <a:r>
              <a:rPr dirty="0" sz="3750" spc="100">
                <a:latin typeface="Arial MT"/>
                <a:cs typeface="Arial MT"/>
              </a:rPr>
              <a:t>madres” </a:t>
            </a:r>
            <a:r>
              <a:rPr dirty="0" sz="3750" spc="-170">
                <a:latin typeface="Arial MT"/>
                <a:cs typeface="Arial MT"/>
              </a:rPr>
              <a:t>y </a:t>
            </a:r>
            <a:r>
              <a:rPr dirty="0" sz="3750" spc="75">
                <a:latin typeface="Arial MT"/>
                <a:cs typeface="Arial MT"/>
              </a:rPr>
              <a:t>“salven </a:t>
            </a:r>
            <a:r>
              <a:rPr dirty="0" sz="3750" spc="15">
                <a:latin typeface="Arial MT"/>
                <a:cs typeface="Arial MT"/>
              </a:rPr>
              <a:t>las </a:t>
            </a:r>
            <a:r>
              <a:rPr dirty="0" sz="3750" spc="40">
                <a:latin typeface="Arial MT"/>
                <a:cs typeface="Arial MT"/>
              </a:rPr>
              <a:t>dos </a:t>
            </a:r>
            <a:r>
              <a:rPr dirty="0" sz="3750" spc="75">
                <a:latin typeface="Arial MT"/>
                <a:cs typeface="Arial MT"/>
              </a:rPr>
              <a:t>vidas” </a:t>
            </a:r>
            <a:r>
              <a:rPr dirty="0" sz="3750" spc="30">
                <a:latin typeface="Arial MT"/>
                <a:cs typeface="Arial MT"/>
              </a:rPr>
              <a:t>son </a:t>
            </a:r>
            <a:r>
              <a:rPr dirty="0" sz="3750" spc="35">
                <a:latin typeface="Arial MT"/>
                <a:cs typeface="Arial MT"/>
              </a:rPr>
              <a:t>algunas </a:t>
            </a:r>
            <a:r>
              <a:rPr dirty="0" sz="3750" spc="114">
                <a:latin typeface="Arial MT"/>
                <a:cs typeface="Arial MT"/>
              </a:rPr>
              <a:t>de </a:t>
            </a:r>
            <a:r>
              <a:rPr dirty="0" sz="3750" spc="15">
                <a:latin typeface="Arial MT"/>
                <a:cs typeface="Arial MT"/>
              </a:rPr>
              <a:t>las </a:t>
            </a:r>
            <a:r>
              <a:rPr dirty="0" sz="3750" spc="50">
                <a:latin typeface="Arial MT"/>
                <a:cs typeface="Arial MT"/>
              </a:rPr>
              <a:t>consignas </a:t>
            </a:r>
            <a:r>
              <a:rPr dirty="0" sz="3750" spc="55">
                <a:latin typeface="Arial MT"/>
                <a:cs typeface="Arial MT"/>
              </a:rPr>
              <a:t> </a:t>
            </a:r>
            <a:r>
              <a:rPr dirty="0" sz="3750" spc="95">
                <a:latin typeface="Arial MT"/>
                <a:cs typeface="Arial MT"/>
              </a:rPr>
              <a:t>que </a:t>
            </a:r>
            <a:r>
              <a:rPr dirty="0" sz="3750" spc="45">
                <a:latin typeface="Arial MT"/>
                <a:cs typeface="Arial MT"/>
              </a:rPr>
              <a:t>sehan </a:t>
            </a:r>
            <a:r>
              <a:rPr dirty="0" sz="3750" spc="35">
                <a:latin typeface="Arial MT"/>
                <a:cs typeface="Arial MT"/>
              </a:rPr>
              <a:t>utilazado </a:t>
            </a:r>
            <a:r>
              <a:rPr dirty="0" sz="3750" spc="20">
                <a:latin typeface="Arial MT"/>
                <a:cs typeface="Arial MT"/>
              </a:rPr>
              <a:t>los </a:t>
            </a:r>
            <a:r>
              <a:rPr dirty="0" sz="3750" spc="30">
                <a:latin typeface="Arial MT"/>
                <a:cs typeface="Arial MT"/>
              </a:rPr>
              <a:t>ultimos </a:t>
            </a:r>
            <a:r>
              <a:rPr dirty="0" sz="3750" spc="-40">
                <a:latin typeface="Arial MT"/>
                <a:cs typeface="Arial MT"/>
              </a:rPr>
              <a:t>dias, </a:t>
            </a:r>
            <a:r>
              <a:rPr dirty="0" sz="3750" spc="75">
                <a:latin typeface="Arial MT"/>
                <a:cs typeface="Arial MT"/>
              </a:rPr>
              <a:t>tanto </a:t>
            </a:r>
            <a:r>
              <a:rPr dirty="0" sz="3750" spc="100">
                <a:latin typeface="Arial MT"/>
                <a:cs typeface="Arial MT"/>
              </a:rPr>
              <a:t>en </a:t>
            </a:r>
            <a:r>
              <a:rPr dirty="0" sz="3750" spc="95">
                <a:latin typeface="Arial MT"/>
                <a:cs typeface="Arial MT"/>
              </a:rPr>
              <a:t>redes </a:t>
            </a:r>
            <a:r>
              <a:rPr dirty="0" sz="3750" spc="50">
                <a:latin typeface="Arial MT"/>
                <a:cs typeface="Arial MT"/>
              </a:rPr>
              <a:t>sociales </a:t>
            </a:r>
            <a:r>
              <a:rPr dirty="0" sz="3750" spc="60">
                <a:latin typeface="Arial MT"/>
                <a:cs typeface="Arial MT"/>
              </a:rPr>
              <a:t>como </a:t>
            </a:r>
            <a:r>
              <a:rPr dirty="0" sz="3750" spc="100">
                <a:latin typeface="Arial MT"/>
                <a:cs typeface="Arial MT"/>
              </a:rPr>
              <a:t>en </a:t>
            </a:r>
            <a:r>
              <a:rPr dirty="0" sz="3750" spc="105">
                <a:latin typeface="Arial MT"/>
                <a:cs typeface="Arial MT"/>
              </a:rPr>
              <a:t> </a:t>
            </a:r>
            <a:r>
              <a:rPr dirty="0" sz="3750" spc="65">
                <a:latin typeface="Arial MT"/>
                <a:cs typeface="Arial MT"/>
              </a:rPr>
              <a:t>manifestaciones </a:t>
            </a:r>
            <a:r>
              <a:rPr dirty="0" sz="3750" spc="100">
                <a:latin typeface="Arial MT"/>
                <a:cs typeface="Arial MT"/>
              </a:rPr>
              <a:t>en </a:t>
            </a:r>
            <a:r>
              <a:rPr dirty="0" sz="3750" spc="15">
                <a:latin typeface="Arial MT"/>
                <a:cs typeface="Arial MT"/>
              </a:rPr>
              <a:t>las </a:t>
            </a:r>
            <a:r>
              <a:rPr dirty="0" sz="3750" spc="55">
                <a:latin typeface="Arial MT"/>
                <a:cs typeface="Arial MT"/>
              </a:rPr>
              <a:t>calles</a:t>
            </a:r>
            <a:r>
              <a:rPr dirty="0" sz="3750" spc="60">
                <a:latin typeface="Arial MT"/>
                <a:cs typeface="Arial MT"/>
              </a:rPr>
              <a:t> </a:t>
            </a:r>
            <a:r>
              <a:rPr dirty="0" sz="3750" spc="20">
                <a:latin typeface="Arial MT"/>
                <a:cs typeface="Arial MT"/>
              </a:rPr>
              <a:t>los </a:t>
            </a:r>
            <a:r>
              <a:rPr dirty="0" sz="3750" spc="95">
                <a:latin typeface="Arial MT"/>
                <a:cs typeface="Arial MT"/>
              </a:rPr>
              <a:t>que defienden que </a:t>
            </a:r>
            <a:r>
              <a:rPr dirty="0" sz="3750" spc="30">
                <a:latin typeface="Arial MT"/>
                <a:cs typeface="Arial MT"/>
              </a:rPr>
              <a:t>la </a:t>
            </a:r>
            <a:r>
              <a:rPr dirty="0" sz="3750" spc="70">
                <a:latin typeface="Arial MT"/>
                <a:cs typeface="Arial MT"/>
              </a:rPr>
              <a:t>menor </a:t>
            </a:r>
            <a:r>
              <a:rPr dirty="0" sz="3750" spc="80">
                <a:latin typeface="Arial MT"/>
                <a:cs typeface="Arial MT"/>
              </a:rPr>
              <a:t>pueda </a:t>
            </a:r>
            <a:r>
              <a:rPr dirty="0" sz="3750" spc="85">
                <a:latin typeface="Arial MT"/>
                <a:cs typeface="Arial MT"/>
              </a:rPr>
              <a:t> </a:t>
            </a:r>
            <a:r>
              <a:rPr dirty="0" sz="3750" spc="75">
                <a:latin typeface="Arial MT"/>
                <a:cs typeface="Arial MT"/>
              </a:rPr>
              <a:t>interrumpir </a:t>
            </a:r>
            <a:r>
              <a:rPr dirty="0" sz="3750" spc="5">
                <a:latin typeface="Arial MT"/>
                <a:cs typeface="Arial MT"/>
              </a:rPr>
              <a:t>su</a:t>
            </a:r>
            <a:r>
              <a:rPr dirty="0" sz="3750" spc="10">
                <a:latin typeface="Arial MT"/>
                <a:cs typeface="Arial MT"/>
              </a:rPr>
              <a:t> </a:t>
            </a:r>
            <a:r>
              <a:rPr dirty="0" sz="3750" spc="45">
                <a:latin typeface="Arial MT"/>
                <a:cs typeface="Arial MT"/>
              </a:rPr>
              <a:t>embarazo </a:t>
            </a:r>
            <a:r>
              <a:rPr dirty="0" sz="3750" spc="60">
                <a:latin typeface="Arial MT"/>
                <a:cs typeface="Arial MT"/>
              </a:rPr>
              <a:t>amparada </a:t>
            </a:r>
            <a:r>
              <a:rPr dirty="0" sz="3750" spc="90">
                <a:latin typeface="Arial MT"/>
                <a:cs typeface="Arial MT"/>
              </a:rPr>
              <a:t>por </a:t>
            </a:r>
            <a:r>
              <a:rPr dirty="0" sz="3750" spc="30">
                <a:latin typeface="Arial MT"/>
                <a:cs typeface="Arial MT"/>
              </a:rPr>
              <a:t>la </a:t>
            </a:r>
            <a:r>
              <a:rPr dirty="0" sz="3750" spc="-5">
                <a:latin typeface="Arial MT"/>
                <a:cs typeface="Arial MT"/>
              </a:rPr>
              <a:t>ley</a:t>
            </a:r>
            <a:r>
              <a:rPr dirty="0" sz="3750">
                <a:latin typeface="Arial MT"/>
                <a:cs typeface="Arial MT"/>
              </a:rPr>
              <a:t> </a:t>
            </a:r>
            <a:r>
              <a:rPr dirty="0" sz="3750" spc="-170">
                <a:latin typeface="Arial MT"/>
                <a:cs typeface="Arial MT"/>
              </a:rPr>
              <a:t>y</a:t>
            </a:r>
            <a:r>
              <a:rPr dirty="0" sz="3750" spc="-165">
                <a:latin typeface="Arial MT"/>
                <a:cs typeface="Arial MT"/>
              </a:rPr>
              <a:t> </a:t>
            </a:r>
            <a:r>
              <a:rPr dirty="0" sz="3750" spc="20">
                <a:latin typeface="Arial MT"/>
                <a:cs typeface="Arial MT"/>
              </a:rPr>
              <a:t>los </a:t>
            </a:r>
            <a:r>
              <a:rPr dirty="0" sz="3750" spc="95">
                <a:latin typeface="Arial MT"/>
                <a:cs typeface="Arial MT"/>
              </a:rPr>
              <a:t>que </a:t>
            </a:r>
            <a:r>
              <a:rPr dirty="0" sz="3750" spc="114">
                <a:latin typeface="Arial MT"/>
                <a:cs typeface="Arial MT"/>
              </a:rPr>
              <a:t>creen </a:t>
            </a:r>
            <a:r>
              <a:rPr dirty="0" sz="3750" spc="95">
                <a:latin typeface="Arial MT"/>
                <a:cs typeface="Arial MT"/>
              </a:rPr>
              <a:t>que </a:t>
            </a:r>
            <a:r>
              <a:rPr dirty="0" sz="3750" spc="30">
                <a:latin typeface="Arial MT"/>
                <a:cs typeface="Arial MT"/>
              </a:rPr>
              <a:t>la </a:t>
            </a:r>
            <a:r>
              <a:rPr dirty="0" sz="3750" spc="35">
                <a:latin typeface="Arial MT"/>
                <a:cs typeface="Arial MT"/>
              </a:rPr>
              <a:t> </a:t>
            </a:r>
            <a:r>
              <a:rPr dirty="0" sz="3750" spc="75">
                <a:latin typeface="Arial MT"/>
                <a:cs typeface="Arial MT"/>
              </a:rPr>
              <a:t>gestación</a:t>
            </a:r>
            <a:r>
              <a:rPr dirty="0" sz="3750" spc="-30">
                <a:latin typeface="Arial MT"/>
                <a:cs typeface="Arial MT"/>
              </a:rPr>
              <a:t> </a:t>
            </a:r>
            <a:r>
              <a:rPr dirty="0" sz="3750" spc="105">
                <a:latin typeface="Arial MT"/>
                <a:cs typeface="Arial MT"/>
              </a:rPr>
              <a:t>debe</a:t>
            </a:r>
            <a:r>
              <a:rPr dirty="0" sz="3750" spc="-25">
                <a:latin typeface="Arial MT"/>
                <a:cs typeface="Arial MT"/>
              </a:rPr>
              <a:t> </a:t>
            </a:r>
            <a:r>
              <a:rPr dirty="0" sz="3750" spc="65">
                <a:latin typeface="Arial MT"/>
                <a:cs typeface="Arial MT"/>
              </a:rPr>
              <a:t>seguir</a:t>
            </a:r>
            <a:r>
              <a:rPr dirty="0" sz="3750" spc="-25">
                <a:latin typeface="Arial MT"/>
                <a:cs typeface="Arial MT"/>
              </a:rPr>
              <a:t> </a:t>
            </a:r>
            <a:r>
              <a:rPr dirty="0" sz="3750" spc="5">
                <a:latin typeface="Arial MT"/>
                <a:cs typeface="Arial MT"/>
              </a:rPr>
              <a:t>su</a:t>
            </a:r>
            <a:r>
              <a:rPr dirty="0" sz="3750" spc="-2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curso.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570237"/>
              <a:ext cx="4438650" cy="1673225"/>
            </a:xfrm>
            <a:custGeom>
              <a:avLst/>
              <a:gdLst/>
              <a:ahLst/>
              <a:cxnLst/>
              <a:rect l="l" t="t" r="r" b="b"/>
              <a:pathLst>
                <a:path w="4438650" h="1673225">
                  <a:moveTo>
                    <a:pt x="3221536" y="12700"/>
                  </a:moveTo>
                  <a:lnTo>
                    <a:pt x="3208481" y="12700"/>
                  </a:lnTo>
                  <a:lnTo>
                    <a:pt x="3216515" y="0"/>
                  </a:lnTo>
                  <a:lnTo>
                    <a:pt x="3221536" y="0"/>
                  </a:lnTo>
                  <a:lnTo>
                    <a:pt x="3221536" y="12700"/>
                  </a:lnTo>
                  <a:close/>
                </a:path>
                <a:path w="4438650" h="1673225">
                  <a:moveTo>
                    <a:pt x="3230574" y="12700"/>
                  </a:moveTo>
                  <a:lnTo>
                    <a:pt x="3225553" y="12700"/>
                  </a:lnTo>
                  <a:lnTo>
                    <a:pt x="3228565" y="0"/>
                  </a:lnTo>
                  <a:lnTo>
                    <a:pt x="3229570" y="0"/>
                  </a:lnTo>
                  <a:lnTo>
                    <a:pt x="3230574" y="12700"/>
                  </a:lnTo>
                  <a:close/>
                </a:path>
                <a:path w="4438650" h="1673225">
                  <a:moveTo>
                    <a:pt x="4329190" y="12700"/>
                  </a:moveTo>
                  <a:lnTo>
                    <a:pt x="4320152" y="12700"/>
                  </a:lnTo>
                  <a:lnTo>
                    <a:pt x="4314126" y="0"/>
                  </a:lnTo>
                  <a:lnTo>
                    <a:pt x="4331198" y="0"/>
                  </a:lnTo>
                  <a:lnTo>
                    <a:pt x="4329190" y="12700"/>
                  </a:lnTo>
                  <a:close/>
                </a:path>
                <a:path w="4438650" h="1673225">
                  <a:moveTo>
                    <a:pt x="3256683" y="25400"/>
                  </a:moveTo>
                  <a:lnTo>
                    <a:pt x="3143050" y="25400"/>
                  </a:lnTo>
                  <a:lnTo>
                    <a:pt x="3155258" y="12700"/>
                  </a:lnTo>
                  <a:lnTo>
                    <a:pt x="3255679" y="12700"/>
                  </a:lnTo>
                  <a:lnTo>
                    <a:pt x="3256683" y="25400"/>
                  </a:lnTo>
                  <a:close/>
                </a:path>
                <a:path w="4438650" h="1673225">
                  <a:moveTo>
                    <a:pt x="3269738" y="25400"/>
                  </a:moveTo>
                  <a:lnTo>
                    <a:pt x="3256683" y="25400"/>
                  </a:lnTo>
                  <a:lnTo>
                    <a:pt x="3262709" y="12700"/>
                  </a:lnTo>
                  <a:lnTo>
                    <a:pt x="3267730" y="12700"/>
                  </a:lnTo>
                  <a:lnTo>
                    <a:pt x="3269738" y="25400"/>
                  </a:lnTo>
                  <a:close/>
                </a:path>
                <a:path w="4438650" h="1673225">
                  <a:moveTo>
                    <a:pt x="3306895" y="25400"/>
                  </a:moveTo>
                  <a:lnTo>
                    <a:pt x="3274760" y="25400"/>
                  </a:lnTo>
                  <a:lnTo>
                    <a:pt x="3279781" y="12700"/>
                  </a:lnTo>
                  <a:lnTo>
                    <a:pt x="3309907" y="12700"/>
                  </a:lnTo>
                  <a:lnTo>
                    <a:pt x="3306895" y="25400"/>
                  </a:lnTo>
                  <a:close/>
                </a:path>
                <a:path w="4438650" h="1673225">
                  <a:moveTo>
                    <a:pt x="3334009" y="25400"/>
                  </a:moveTo>
                  <a:lnTo>
                    <a:pt x="3315933" y="25400"/>
                  </a:lnTo>
                  <a:lnTo>
                    <a:pt x="3320954" y="12700"/>
                  </a:lnTo>
                  <a:lnTo>
                    <a:pt x="3337021" y="12700"/>
                  </a:lnTo>
                  <a:lnTo>
                    <a:pt x="3334009" y="25400"/>
                  </a:lnTo>
                  <a:close/>
                </a:path>
                <a:path w="4438650" h="1673225">
                  <a:moveTo>
                    <a:pt x="4129350" y="50800"/>
                  </a:moveTo>
                  <a:lnTo>
                    <a:pt x="4039974" y="50800"/>
                  </a:lnTo>
                  <a:lnTo>
                    <a:pt x="4042987" y="38100"/>
                  </a:lnTo>
                  <a:lnTo>
                    <a:pt x="4066084" y="38100"/>
                  </a:lnTo>
                  <a:lnTo>
                    <a:pt x="4076126" y="25400"/>
                  </a:lnTo>
                  <a:lnTo>
                    <a:pt x="4066084" y="12700"/>
                  </a:lnTo>
                  <a:lnTo>
                    <a:pt x="4074118" y="12700"/>
                  </a:lnTo>
                  <a:lnTo>
                    <a:pt x="4081147" y="25400"/>
                  </a:lnTo>
                  <a:lnTo>
                    <a:pt x="4132362" y="25400"/>
                  </a:lnTo>
                  <a:lnTo>
                    <a:pt x="4123324" y="38100"/>
                  </a:lnTo>
                  <a:lnTo>
                    <a:pt x="4129350" y="50800"/>
                  </a:lnTo>
                  <a:close/>
                </a:path>
                <a:path w="4438650" h="1673225">
                  <a:moveTo>
                    <a:pt x="4119308" y="25400"/>
                  </a:moveTo>
                  <a:lnTo>
                    <a:pt x="4100227" y="25400"/>
                  </a:lnTo>
                  <a:lnTo>
                    <a:pt x="4106253" y="12700"/>
                  </a:lnTo>
                  <a:lnTo>
                    <a:pt x="4123324" y="12700"/>
                  </a:lnTo>
                  <a:lnTo>
                    <a:pt x="4119308" y="25400"/>
                  </a:lnTo>
                  <a:close/>
                </a:path>
                <a:path w="4438650" h="1673225">
                  <a:moveTo>
                    <a:pt x="4261907" y="25400"/>
                  </a:moveTo>
                  <a:lnTo>
                    <a:pt x="4258894" y="12700"/>
                  </a:lnTo>
                  <a:lnTo>
                    <a:pt x="4259899" y="12700"/>
                  </a:lnTo>
                  <a:lnTo>
                    <a:pt x="4261907" y="25400"/>
                  </a:lnTo>
                  <a:close/>
                </a:path>
                <a:path w="4438650" h="1673225">
                  <a:moveTo>
                    <a:pt x="3124126" y="38100"/>
                  </a:moveTo>
                  <a:lnTo>
                    <a:pt x="3084962" y="38100"/>
                  </a:lnTo>
                  <a:lnTo>
                    <a:pt x="3092996" y="25400"/>
                  </a:lnTo>
                  <a:lnTo>
                    <a:pt x="3133305" y="25400"/>
                  </a:lnTo>
                  <a:lnTo>
                    <a:pt x="3124126" y="38100"/>
                  </a:lnTo>
                  <a:close/>
                </a:path>
                <a:path w="4438650" h="1673225">
                  <a:moveTo>
                    <a:pt x="3342042" y="38100"/>
                  </a:moveTo>
                  <a:lnTo>
                    <a:pt x="3161283" y="38100"/>
                  </a:lnTo>
                  <a:lnTo>
                    <a:pt x="3167308" y="25400"/>
                  </a:lnTo>
                  <a:lnTo>
                    <a:pt x="3339030" y="25400"/>
                  </a:lnTo>
                  <a:lnTo>
                    <a:pt x="3342042" y="38100"/>
                  </a:lnTo>
                  <a:close/>
                </a:path>
                <a:path w="4438650" h="1673225">
                  <a:moveTo>
                    <a:pt x="4054034" y="38100"/>
                  </a:moveTo>
                  <a:lnTo>
                    <a:pt x="4047004" y="38100"/>
                  </a:lnTo>
                  <a:lnTo>
                    <a:pt x="4050016" y="25400"/>
                  </a:lnTo>
                  <a:lnTo>
                    <a:pt x="4057046" y="25400"/>
                  </a:lnTo>
                  <a:lnTo>
                    <a:pt x="4054034" y="38100"/>
                  </a:lnTo>
                  <a:close/>
                </a:path>
                <a:path w="4438650" h="1673225">
                  <a:moveTo>
                    <a:pt x="4064421" y="38100"/>
                  </a:moveTo>
                  <a:lnTo>
                    <a:pt x="4063072" y="38100"/>
                  </a:lnTo>
                  <a:lnTo>
                    <a:pt x="4057046" y="25400"/>
                  </a:lnTo>
                  <a:lnTo>
                    <a:pt x="4061063" y="25400"/>
                  </a:lnTo>
                  <a:lnTo>
                    <a:pt x="4064421" y="38100"/>
                  </a:lnTo>
                  <a:close/>
                </a:path>
                <a:path w="4438650" h="1673225">
                  <a:moveTo>
                    <a:pt x="4140396" y="38100"/>
                  </a:moveTo>
                  <a:lnTo>
                    <a:pt x="4138388" y="25400"/>
                  </a:lnTo>
                  <a:lnTo>
                    <a:pt x="4152447" y="25400"/>
                  </a:lnTo>
                  <a:lnTo>
                    <a:pt x="4140396" y="38100"/>
                  </a:lnTo>
                  <a:close/>
                </a:path>
                <a:path w="4438650" h="1673225">
                  <a:moveTo>
                    <a:pt x="4289021" y="38100"/>
                  </a:moveTo>
                  <a:lnTo>
                    <a:pt x="4286009" y="38100"/>
                  </a:lnTo>
                  <a:lnTo>
                    <a:pt x="4286009" y="25400"/>
                  </a:lnTo>
                  <a:lnTo>
                    <a:pt x="4291030" y="25400"/>
                  </a:lnTo>
                  <a:lnTo>
                    <a:pt x="4289021" y="38100"/>
                  </a:lnTo>
                  <a:close/>
                </a:path>
                <a:path w="4438650" h="1673225">
                  <a:moveTo>
                    <a:pt x="4311114" y="38100"/>
                  </a:moveTo>
                  <a:lnTo>
                    <a:pt x="4302076" y="38100"/>
                  </a:lnTo>
                  <a:lnTo>
                    <a:pt x="4299063" y="25400"/>
                  </a:lnTo>
                  <a:lnTo>
                    <a:pt x="4311114" y="25400"/>
                  </a:lnTo>
                  <a:lnTo>
                    <a:pt x="4311114" y="38100"/>
                  </a:lnTo>
                  <a:close/>
                </a:path>
                <a:path w="4438650" h="1673225">
                  <a:moveTo>
                    <a:pt x="4321156" y="38100"/>
                  </a:moveTo>
                  <a:lnTo>
                    <a:pt x="4324169" y="25400"/>
                  </a:lnTo>
                  <a:lnTo>
                    <a:pt x="4335215" y="25400"/>
                  </a:lnTo>
                  <a:lnTo>
                    <a:pt x="4321156" y="38100"/>
                  </a:lnTo>
                  <a:close/>
                </a:path>
                <a:path w="4438650" h="1673225">
                  <a:moveTo>
                    <a:pt x="4351283" y="38100"/>
                  </a:moveTo>
                  <a:lnTo>
                    <a:pt x="4344253" y="38100"/>
                  </a:lnTo>
                  <a:lnTo>
                    <a:pt x="4345257" y="25400"/>
                  </a:lnTo>
                  <a:lnTo>
                    <a:pt x="4348270" y="25400"/>
                  </a:lnTo>
                  <a:lnTo>
                    <a:pt x="4351283" y="38100"/>
                  </a:lnTo>
                  <a:close/>
                </a:path>
                <a:path w="4438650" h="1673225">
                  <a:moveTo>
                    <a:pt x="3061865" y="50800"/>
                  </a:moveTo>
                  <a:lnTo>
                    <a:pt x="3052827" y="50800"/>
                  </a:lnTo>
                  <a:lnTo>
                    <a:pt x="3078937" y="38100"/>
                  </a:lnTo>
                  <a:lnTo>
                    <a:pt x="3083958" y="38100"/>
                  </a:lnTo>
                  <a:lnTo>
                    <a:pt x="3061865" y="50800"/>
                  </a:lnTo>
                  <a:close/>
                </a:path>
                <a:path w="4438650" h="1673225">
                  <a:moveTo>
                    <a:pt x="3288819" y="50800"/>
                  </a:moveTo>
                  <a:lnTo>
                    <a:pt x="3106051" y="50800"/>
                  </a:lnTo>
                  <a:lnTo>
                    <a:pt x="3114084" y="38100"/>
                  </a:lnTo>
                  <a:lnTo>
                    <a:pt x="3294844" y="38100"/>
                  </a:lnTo>
                  <a:lnTo>
                    <a:pt x="3288819" y="50800"/>
                  </a:lnTo>
                  <a:close/>
                </a:path>
                <a:path w="4438650" h="1673225">
                  <a:moveTo>
                    <a:pt x="3303882" y="50800"/>
                  </a:moveTo>
                  <a:lnTo>
                    <a:pt x="3300869" y="50800"/>
                  </a:lnTo>
                  <a:lnTo>
                    <a:pt x="3298861" y="38100"/>
                  </a:lnTo>
                  <a:lnTo>
                    <a:pt x="3311414" y="38100"/>
                  </a:lnTo>
                  <a:lnTo>
                    <a:pt x="3303882" y="50800"/>
                  </a:lnTo>
                  <a:close/>
                </a:path>
                <a:path w="4438650" h="1673225">
                  <a:moveTo>
                    <a:pt x="3349072" y="50800"/>
                  </a:moveTo>
                  <a:lnTo>
                    <a:pt x="3326477" y="50800"/>
                  </a:lnTo>
                  <a:lnTo>
                    <a:pt x="3318946" y="38100"/>
                  </a:lnTo>
                  <a:lnTo>
                    <a:pt x="3350076" y="38100"/>
                  </a:lnTo>
                  <a:lnTo>
                    <a:pt x="3349072" y="50800"/>
                  </a:lnTo>
                  <a:close/>
                </a:path>
                <a:path w="4438650" h="1673225">
                  <a:moveTo>
                    <a:pt x="3367148" y="50800"/>
                  </a:moveTo>
                  <a:lnTo>
                    <a:pt x="3357105" y="50800"/>
                  </a:lnTo>
                  <a:lnTo>
                    <a:pt x="3357105" y="38100"/>
                  </a:lnTo>
                  <a:lnTo>
                    <a:pt x="3367148" y="50800"/>
                  </a:lnTo>
                  <a:close/>
                </a:path>
                <a:path w="4438650" h="1673225">
                  <a:moveTo>
                    <a:pt x="4123324" y="63500"/>
                  </a:moveTo>
                  <a:lnTo>
                    <a:pt x="3973696" y="63500"/>
                  </a:lnTo>
                  <a:lnTo>
                    <a:pt x="3981729" y="38100"/>
                  </a:lnTo>
                  <a:lnTo>
                    <a:pt x="3985746" y="50800"/>
                  </a:lnTo>
                  <a:lnTo>
                    <a:pt x="4123324" y="50800"/>
                  </a:lnTo>
                  <a:lnTo>
                    <a:pt x="4123324" y="63500"/>
                  </a:lnTo>
                  <a:close/>
                </a:path>
                <a:path w="4438650" h="1673225">
                  <a:moveTo>
                    <a:pt x="4011856" y="50800"/>
                  </a:moveTo>
                  <a:lnTo>
                    <a:pt x="3998801" y="50800"/>
                  </a:lnTo>
                  <a:lnTo>
                    <a:pt x="3998801" y="38100"/>
                  </a:lnTo>
                  <a:lnTo>
                    <a:pt x="4011856" y="38100"/>
                  </a:lnTo>
                  <a:lnTo>
                    <a:pt x="4011856" y="50800"/>
                  </a:lnTo>
                  <a:close/>
                </a:path>
                <a:path w="4438650" h="1673225">
                  <a:moveTo>
                    <a:pt x="4025915" y="50800"/>
                  </a:moveTo>
                  <a:lnTo>
                    <a:pt x="4016877" y="50800"/>
                  </a:lnTo>
                  <a:lnTo>
                    <a:pt x="4024910" y="38100"/>
                  </a:lnTo>
                  <a:lnTo>
                    <a:pt x="4029932" y="38100"/>
                  </a:lnTo>
                  <a:lnTo>
                    <a:pt x="4025915" y="50800"/>
                  </a:lnTo>
                  <a:close/>
                </a:path>
                <a:path w="4438650" h="1673225">
                  <a:moveTo>
                    <a:pt x="4039974" y="50800"/>
                  </a:moveTo>
                  <a:lnTo>
                    <a:pt x="4025915" y="50800"/>
                  </a:lnTo>
                  <a:lnTo>
                    <a:pt x="4031940" y="38100"/>
                  </a:lnTo>
                  <a:lnTo>
                    <a:pt x="4033949" y="38100"/>
                  </a:lnTo>
                  <a:lnTo>
                    <a:pt x="4039974" y="50800"/>
                  </a:lnTo>
                  <a:close/>
                </a:path>
                <a:path w="4438650" h="1673225">
                  <a:moveTo>
                    <a:pt x="4158472" y="63500"/>
                  </a:moveTo>
                  <a:lnTo>
                    <a:pt x="4142405" y="63500"/>
                  </a:lnTo>
                  <a:lnTo>
                    <a:pt x="4141401" y="50800"/>
                  </a:lnTo>
                  <a:lnTo>
                    <a:pt x="4129350" y="50800"/>
                  </a:lnTo>
                  <a:lnTo>
                    <a:pt x="4130354" y="38100"/>
                  </a:lnTo>
                  <a:lnTo>
                    <a:pt x="4133367" y="38100"/>
                  </a:lnTo>
                  <a:lnTo>
                    <a:pt x="4156464" y="50800"/>
                  </a:lnTo>
                  <a:lnTo>
                    <a:pt x="4158472" y="63500"/>
                  </a:lnTo>
                  <a:close/>
                </a:path>
                <a:path w="4438650" h="1673225">
                  <a:moveTo>
                    <a:pt x="4285051" y="50800"/>
                  </a:moveTo>
                  <a:lnTo>
                    <a:pt x="4227764" y="50800"/>
                  </a:lnTo>
                  <a:lnTo>
                    <a:pt x="4227764" y="38100"/>
                  </a:lnTo>
                  <a:lnTo>
                    <a:pt x="4284000" y="38100"/>
                  </a:lnTo>
                  <a:lnTo>
                    <a:pt x="4285051" y="50800"/>
                  </a:lnTo>
                  <a:close/>
                </a:path>
                <a:path w="4438650" h="1673225">
                  <a:moveTo>
                    <a:pt x="4318143" y="50800"/>
                  </a:moveTo>
                  <a:lnTo>
                    <a:pt x="4291029" y="50800"/>
                  </a:lnTo>
                  <a:lnTo>
                    <a:pt x="4291029" y="38100"/>
                  </a:lnTo>
                  <a:lnTo>
                    <a:pt x="4315130" y="38100"/>
                  </a:lnTo>
                  <a:lnTo>
                    <a:pt x="4318143" y="50800"/>
                  </a:lnTo>
                  <a:close/>
                </a:path>
                <a:path w="4438650" h="1673225">
                  <a:moveTo>
                    <a:pt x="4352287" y="50800"/>
                  </a:moveTo>
                  <a:lnTo>
                    <a:pt x="4328186" y="50800"/>
                  </a:lnTo>
                  <a:lnTo>
                    <a:pt x="4332203" y="38100"/>
                  </a:lnTo>
                  <a:lnTo>
                    <a:pt x="4343249" y="38100"/>
                  </a:lnTo>
                  <a:lnTo>
                    <a:pt x="4352287" y="50800"/>
                  </a:lnTo>
                  <a:close/>
                </a:path>
                <a:path w="4438650" h="1673225">
                  <a:moveTo>
                    <a:pt x="3265722" y="63500"/>
                  </a:moveTo>
                  <a:lnTo>
                    <a:pt x="3068392" y="63500"/>
                  </a:lnTo>
                  <a:lnTo>
                    <a:pt x="3078937" y="50800"/>
                  </a:lnTo>
                  <a:lnTo>
                    <a:pt x="3276423" y="50800"/>
                  </a:lnTo>
                  <a:lnTo>
                    <a:pt x="3265722" y="63500"/>
                  </a:lnTo>
                  <a:close/>
                </a:path>
                <a:path w="4438650" h="1673225">
                  <a:moveTo>
                    <a:pt x="3327983" y="63500"/>
                  </a:moveTo>
                  <a:lnTo>
                    <a:pt x="3326979" y="63500"/>
                  </a:lnTo>
                  <a:lnTo>
                    <a:pt x="3326979" y="50800"/>
                  </a:lnTo>
                  <a:lnTo>
                    <a:pt x="3328987" y="50800"/>
                  </a:lnTo>
                  <a:lnTo>
                    <a:pt x="3327983" y="63500"/>
                  </a:lnTo>
                  <a:close/>
                </a:path>
                <a:path w="4438650" h="1673225">
                  <a:moveTo>
                    <a:pt x="3955619" y="63500"/>
                  </a:moveTo>
                  <a:lnTo>
                    <a:pt x="3950598" y="63500"/>
                  </a:lnTo>
                  <a:lnTo>
                    <a:pt x="3948590" y="50800"/>
                  </a:lnTo>
                  <a:lnTo>
                    <a:pt x="3954615" y="50800"/>
                  </a:lnTo>
                  <a:lnTo>
                    <a:pt x="3955619" y="63500"/>
                  </a:lnTo>
                  <a:close/>
                </a:path>
                <a:path w="4438650" h="1673225">
                  <a:moveTo>
                    <a:pt x="3959062" y="52614"/>
                  </a:moveTo>
                  <a:lnTo>
                    <a:pt x="3956624" y="50800"/>
                  </a:lnTo>
                  <a:lnTo>
                    <a:pt x="3958632" y="50800"/>
                  </a:lnTo>
                  <a:lnTo>
                    <a:pt x="3959062" y="52614"/>
                  </a:lnTo>
                  <a:close/>
                </a:path>
                <a:path w="4438650" h="1673225">
                  <a:moveTo>
                    <a:pt x="4131358" y="63500"/>
                  </a:moveTo>
                  <a:lnTo>
                    <a:pt x="4123324" y="63500"/>
                  </a:lnTo>
                  <a:lnTo>
                    <a:pt x="4139392" y="50800"/>
                  </a:lnTo>
                  <a:lnTo>
                    <a:pt x="4131358" y="63500"/>
                  </a:lnTo>
                  <a:close/>
                </a:path>
                <a:path w="4438650" h="1673225">
                  <a:moveTo>
                    <a:pt x="4168515" y="63500"/>
                  </a:moveTo>
                  <a:lnTo>
                    <a:pt x="4160481" y="63500"/>
                  </a:lnTo>
                  <a:lnTo>
                    <a:pt x="4175544" y="50800"/>
                  </a:lnTo>
                  <a:lnTo>
                    <a:pt x="4168515" y="63500"/>
                  </a:lnTo>
                  <a:close/>
                </a:path>
                <a:path w="4438650" h="1673225">
                  <a:moveTo>
                    <a:pt x="4194624" y="63500"/>
                  </a:moveTo>
                  <a:lnTo>
                    <a:pt x="4189603" y="63500"/>
                  </a:lnTo>
                  <a:lnTo>
                    <a:pt x="4187595" y="50800"/>
                  </a:lnTo>
                  <a:lnTo>
                    <a:pt x="4194624" y="50800"/>
                  </a:lnTo>
                  <a:lnTo>
                    <a:pt x="4194624" y="63500"/>
                  </a:lnTo>
                  <a:close/>
                </a:path>
                <a:path w="4438650" h="1673225">
                  <a:moveTo>
                    <a:pt x="4211696" y="63500"/>
                  </a:moveTo>
                  <a:lnTo>
                    <a:pt x="4208683" y="63500"/>
                  </a:lnTo>
                  <a:lnTo>
                    <a:pt x="4199645" y="50800"/>
                  </a:lnTo>
                  <a:lnTo>
                    <a:pt x="4211696" y="50800"/>
                  </a:lnTo>
                  <a:lnTo>
                    <a:pt x="4211696" y="63500"/>
                  </a:lnTo>
                  <a:close/>
                </a:path>
                <a:path w="4438650" h="1673225">
                  <a:moveTo>
                    <a:pt x="4241823" y="63500"/>
                  </a:moveTo>
                  <a:lnTo>
                    <a:pt x="4226759" y="63500"/>
                  </a:lnTo>
                  <a:lnTo>
                    <a:pt x="4226759" y="50800"/>
                  </a:lnTo>
                  <a:lnTo>
                    <a:pt x="4232785" y="50800"/>
                  </a:lnTo>
                  <a:lnTo>
                    <a:pt x="4241823" y="63500"/>
                  </a:lnTo>
                  <a:close/>
                </a:path>
                <a:path w="4438650" h="1673225">
                  <a:moveTo>
                    <a:pt x="4288660" y="63500"/>
                  </a:moveTo>
                  <a:lnTo>
                    <a:pt x="4241823" y="63500"/>
                  </a:lnTo>
                  <a:lnTo>
                    <a:pt x="4249856" y="50800"/>
                  </a:lnTo>
                  <a:lnTo>
                    <a:pt x="4287138" y="50800"/>
                  </a:lnTo>
                  <a:lnTo>
                    <a:pt x="4288660" y="63500"/>
                  </a:lnTo>
                  <a:close/>
                </a:path>
                <a:path w="4438650" h="1673225">
                  <a:moveTo>
                    <a:pt x="4306093" y="76200"/>
                  </a:moveTo>
                  <a:lnTo>
                    <a:pt x="4299063" y="76198"/>
                  </a:lnTo>
                  <a:lnTo>
                    <a:pt x="4302076" y="50800"/>
                  </a:lnTo>
                  <a:lnTo>
                    <a:pt x="4307505" y="50800"/>
                  </a:lnTo>
                  <a:lnTo>
                    <a:pt x="4306689" y="63500"/>
                  </a:lnTo>
                  <a:lnTo>
                    <a:pt x="4306093" y="76200"/>
                  </a:lnTo>
                  <a:close/>
                </a:path>
                <a:path w="4438650" h="1673225">
                  <a:moveTo>
                    <a:pt x="3973696" y="63500"/>
                  </a:moveTo>
                  <a:lnTo>
                    <a:pt x="3961644" y="63500"/>
                  </a:lnTo>
                  <a:lnTo>
                    <a:pt x="3959062" y="52614"/>
                  </a:lnTo>
                  <a:lnTo>
                    <a:pt x="3973696" y="63500"/>
                  </a:lnTo>
                  <a:close/>
                </a:path>
                <a:path w="4438650" h="1673225">
                  <a:moveTo>
                    <a:pt x="2982531" y="76200"/>
                  </a:moveTo>
                  <a:lnTo>
                    <a:pt x="2976505" y="76198"/>
                  </a:lnTo>
                  <a:lnTo>
                    <a:pt x="2970481" y="63500"/>
                  </a:lnTo>
                  <a:lnTo>
                    <a:pt x="2982531" y="76200"/>
                  </a:lnTo>
                  <a:close/>
                </a:path>
                <a:path w="4438650" h="1673225">
                  <a:moveTo>
                    <a:pt x="2982531" y="76200"/>
                  </a:moveTo>
                  <a:lnTo>
                    <a:pt x="2979519" y="63500"/>
                  </a:lnTo>
                  <a:lnTo>
                    <a:pt x="2988557" y="63500"/>
                  </a:lnTo>
                  <a:lnTo>
                    <a:pt x="2982531" y="76200"/>
                  </a:lnTo>
                  <a:close/>
                </a:path>
                <a:path w="4438650" h="1673225">
                  <a:moveTo>
                    <a:pt x="3253671" y="76200"/>
                  </a:moveTo>
                  <a:lnTo>
                    <a:pt x="3019452" y="76200"/>
                  </a:lnTo>
                  <a:lnTo>
                    <a:pt x="3030734" y="63500"/>
                  </a:lnTo>
                  <a:lnTo>
                    <a:pt x="3255679" y="63500"/>
                  </a:lnTo>
                  <a:lnTo>
                    <a:pt x="3253671" y="76200"/>
                  </a:lnTo>
                  <a:close/>
                </a:path>
                <a:path w="4438650" h="1673225">
                  <a:moveTo>
                    <a:pt x="3899383" y="76200"/>
                  </a:moveTo>
                  <a:lnTo>
                    <a:pt x="3893358" y="76198"/>
                  </a:lnTo>
                  <a:lnTo>
                    <a:pt x="3890345" y="63500"/>
                  </a:lnTo>
                  <a:lnTo>
                    <a:pt x="3899383" y="63500"/>
                  </a:lnTo>
                  <a:lnTo>
                    <a:pt x="3899383" y="76200"/>
                  </a:lnTo>
                  <a:close/>
                </a:path>
                <a:path w="4438650" h="1673225">
                  <a:moveTo>
                    <a:pt x="3920974" y="76200"/>
                  </a:moveTo>
                  <a:lnTo>
                    <a:pt x="3908421" y="76200"/>
                  </a:lnTo>
                  <a:lnTo>
                    <a:pt x="3911434" y="63500"/>
                  </a:lnTo>
                  <a:lnTo>
                    <a:pt x="3916110" y="63500"/>
                  </a:lnTo>
                  <a:lnTo>
                    <a:pt x="3920974" y="76200"/>
                  </a:lnTo>
                  <a:close/>
                </a:path>
                <a:path w="4438650" h="1673225">
                  <a:moveTo>
                    <a:pt x="4076126" y="76200"/>
                  </a:moveTo>
                  <a:lnTo>
                    <a:pt x="3925838" y="76200"/>
                  </a:lnTo>
                  <a:lnTo>
                    <a:pt x="3930514" y="63500"/>
                  </a:lnTo>
                  <a:lnTo>
                    <a:pt x="4079139" y="63500"/>
                  </a:lnTo>
                  <a:lnTo>
                    <a:pt x="4076126" y="76200"/>
                  </a:lnTo>
                  <a:close/>
                </a:path>
                <a:path w="4438650" h="1673225">
                  <a:moveTo>
                    <a:pt x="4119888" y="76200"/>
                  </a:moveTo>
                  <a:lnTo>
                    <a:pt x="4116295" y="76200"/>
                  </a:lnTo>
                  <a:lnTo>
                    <a:pt x="4118303" y="63500"/>
                  </a:lnTo>
                  <a:lnTo>
                    <a:pt x="4122321" y="63500"/>
                  </a:lnTo>
                  <a:lnTo>
                    <a:pt x="4119888" y="76200"/>
                  </a:lnTo>
                  <a:close/>
                </a:path>
                <a:path w="4438650" h="1673225">
                  <a:moveTo>
                    <a:pt x="4156464" y="76200"/>
                  </a:moveTo>
                  <a:lnTo>
                    <a:pt x="4131358" y="76200"/>
                  </a:lnTo>
                  <a:lnTo>
                    <a:pt x="4136379" y="63500"/>
                  </a:lnTo>
                  <a:lnTo>
                    <a:pt x="4161485" y="63500"/>
                  </a:lnTo>
                  <a:lnTo>
                    <a:pt x="4156464" y="76200"/>
                  </a:lnTo>
                  <a:close/>
                </a:path>
                <a:path w="4438650" h="1673225">
                  <a:moveTo>
                    <a:pt x="4266928" y="76200"/>
                  </a:moveTo>
                  <a:lnTo>
                    <a:pt x="4199645" y="76200"/>
                  </a:lnTo>
                  <a:lnTo>
                    <a:pt x="4203662" y="63500"/>
                  </a:lnTo>
                  <a:lnTo>
                    <a:pt x="4275966" y="63500"/>
                  </a:lnTo>
                  <a:lnTo>
                    <a:pt x="4266928" y="76200"/>
                  </a:lnTo>
                  <a:close/>
                </a:path>
                <a:path w="4438650" h="1673225">
                  <a:moveTo>
                    <a:pt x="4299063" y="76200"/>
                  </a:moveTo>
                  <a:lnTo>
                    <a:pt x="4297054" y="76198"/>
                  </a:lnTo>
                  <a:lnTo>
                    <a:pt x="4292034" y="63500"/>
                  </a:lnTo>
                  <a:lnTo>
                    <a:pt x="4298059" y="63500"/>
                  </a:lnTo>
                  <a:lnTo>
                    <a:pt x="4299063" y="76200"/>
                  </a:lnTo>
                  <a:close/>
                </a:path>
                <a:path w="4438650" h="1673225">
                  <a:moveTo>
                    <a:pt x="2920270" y="88900"/>
                  </a:moveTo>
                  <a:lnTo>
                    <a:pt x="2906211" y="88900"/>
                  </a:lnTo>
                  <a:lnTo>
                    <a:pt x="2922279" y="76200"/>
                  </a:lnTo>
                  <a:lnTo>
                    <a:pt x="2920270" y="88900"/>
                  </a:lnTo>
                  <a:close/>
                </a:path>
                <a:path w="4438650" h="1673225">
                  <a:moveTo>
                    <a:pt x="3028725" y="88900"/>
                  </a:moveTo>
                  <a:lnTo>
                    <a:pt x="2980225" y="88900"/>
                  </a:lnTo>
                  <a:lnTo>
                    <a:pt x="2986548" y="76200"/>
                  </a:lnTo>
                  <a:lnTo>
                    <a:pt x="3027721" y="76200"/>
                  </a:lnTo>
                  <a:lnTo>
                    <a:pt x="3028725" y="88900"/>
                  </a:lnTo>
                  <a:close/>
                </a:path>
                <a:path w="4438650" h="1673225">
                  <a:moveTo>
                    <a:pt x="3044793" y="88900"/>
                  </a:moveTo>
                  <a:lnTo>
                    <a:pt x="3035755" y="88900"/>
                  </a:lnTo>
                  <a:lnTo>
                    <a:pt x="3034751" y="76200"/>
                  </a:lnTo>
                  <a:lnTo>
                    <a:pt x="3037763" y="76200"/>
                  </a:lnTo>
                  <a:lnTo>
                    <a:pt x="3044793" y="88900"/>
                  </a:lnTo>
                  <a:close/>
                </a:path>
                <a:path w="4438650" h="1673225">
                  <a:moveTo>
                    <a:pt x="3299865" y="88900"/>
                  </a:moveTo>
                  <a:lnTo>
                    <a:pt x="3044793" y="88900"/>
                  </a:lnTo>
                  <a:lnTo>
                    <a:pt x="3047806" y="76200"/>
                  </a:lnTo>
                  <a:lnTo>
                    <a:pt x="3300870" y="76200"/>
                  </a:lnTo>
                  <a:lnTo>
                    <a:pt x="3299865" y="88900"/>
                  </a:lnTo>
                  <a:close/>
                </a:path>
                <a:path w="4438650" h="1673225">
                  <a:moveTo>
                    <a:pt x="4040978" y="88900"/>
                  </a:moveTo>
                  <a:lnTo>
                    <a:pt x="3867248" y="88900"/>
                  </a:lnTo>
                  <a:lnTo>
                    <a:pt x="3871265" y="76200"/>
                  </a:lnTo>
                  <a:lnTo>
                    <a:pt x="4044995" y="76200"/>
                  </a:lnTo>
                  <a:lnTo>
                    <a:pt x="4040978" y="88900"/>
                  </a:lnTo>
                  <a:close/>
                </a:path>
                <a:path w="4438650" h="1673225">
                  <a:moveTo>
                    <a:pt x="4104244" y="88900"/>
                  </a:moveTo>
                  <a:lnTo>
                    <a:pt x="4095206" y="88900"/>
                  </a:lnTo>
                  <a:lnTo>
                    <a:pt x="4098219" y="76200"/>
                  </a:lnTo>
                  <a:lnTo>
                    <a:pt x="4111274" y="76200"/>
                  </a:lnTo>
                  <a:lnTo>
                    <a:pt x="4104244" y="88900"/>
                  </a:lnTo>
                  <a:close/>
                </a:path>
                <a:path w="4438650" h="1673225">
                  <a:moveTo>
                    <a:pt x="4118790" y="88900"/>
                  </a:moveTo>
                  <a:lnTo>
                    <a:pt x="4116295" y="88900"/>
                  </a:lnTo>
                  <a:lnTo>
                    <a:pt x="4111274" y="76200"/>
                  </a:lnTo>
                  <a:lnTo>
                    <a:pt x="4118680" y="76200"/>
                  </a:lnTo>
                  <a:lnTo>
                    <a:pt x="4118790" y="88900"/>
                  </a:lnTo>
                  <a:close/>
                </a:path>
                <a:path w="4438650" h="1673225">
                  <a:moveTo>
                    <a:pt x="4128346" y="88900"/>
                  </a:moveTo>
                  <a:lnTo>
                    <a:pt x="4125333" y="76200"/>
                  </a:lnTo>
                  <a:lnTo>
                    <a:pt x="4135030" y="76200"/>
                  </a:lnTo>
                  <a:lnTo>
                    <a:pt x="4128346" y="88900"/>
                  </a:lnTo>
                  <a:close/>
                </a:path>
                <a:path w="4438650" h="1673225">
                  <a:moveTo>
                    <a:pt x="4213704" y="88900"/>
                  </a:moveTo>
                  <a:lnTo>
                    <a:pt x="4195628" y="88900"/>
                  </a:lnTo>
                  <a:lnTo>
                    <a:pt x="4188599" y="76200"/>
                  </a:lnTo>
                  <a:lnTo>
                    <a:pt x="4213704" y="76200"/>
                  </a:lnTo>
                  <a:lnTo>
                    <a:pt x="4213704" y="88900"/>
                  </a:lnTo>
                  <a:close/>
                </a:path>
                <a:path w="4438650" h="1673225">
                  <a:moveTo>
                    <a:pt x="4216717" y="88900"/>
                  </a:moveTo>
                  <a:lnTo>
                    <a:pt x="4213704" y="76200"/>
                  </a:lnTo>
                  <a:lnTo>
                    <a:pt x="4221738" y="76200"/>
                  </a:lnTo>
                  <a:lnTo>
                    <a:pt x="4216717" y="88900"/>
                  </a:lnTo>
                  <a:close/>
                </a:path>
                <a:path w="4438650" h="1673225">
                  <a:moveTo>
                    <a:pt x="4237806" y="88900"/>
                  </a:moveTo>
                  <a:lnTo>
                    <a:pt x="4223747" y="88900"/>
                  </a:lnTo>
                  <a:lnTo>
                    <a:pt x="4221738" y="76200"/>
                  </a:lnTo>
                  <a:lnTo>
                    <a:pt x="4238810" y="76200"/>
                  </a:lnTo>
                  <a:lnTo>
                    <a:pt x="4237806" y="88900"/>
                  </a:lnTo>
                  <a:close/>
                </a:path>
                <a:path w="4438650" h="1673225">
                  <a:moveTo>
                    <a:pt x="4272953" y="88900"/>
                  </a:moveTo>
                  <a:lnTo>
                    <a:pt x="4244835" y="88900"/>
                  </a:lnTo>
                  <a:lnTo>
                    <a:pt x="4238810" y="76200"/>
                  </a:lnTo>
                  <a:lnTo>
                    <a:pt x="4267932" y="76200"/>
                  </a:lnTo>
                  <a:lnTo>
                    <a:pt x="4272953" y="88900"/>
                  </a:lnTo>
                  <a:close/>
                </a:path>
                <a:path w="4438650" h="1673225">
                  <a:moveTo>
                    <a:pt x="3306063" y="101600"/>
                  </a:moveTo>
                  <a:lnTo>
                    <a:pt x="2941359" y="101600"/>
                  </a:lnTo>
                  <a:lnTo>
                    <a:pt x="2944371" y="88900"/>
                  </a:lnTo>
                  <a:lnTo>
                    <a:pt x="3309908" y="88900"/>
                  </a:lnTo>
                  <a:lnTo>
                    <a:pt x="3306063" y="101600"/>
                  </a:lnTo>
                  <a:close/>
                </a:path>
                <a:path w="4438650" h="1673225">
                  <a:moveTo>
                    <a:pt x="3788919" y="101600"/>
                  </a:moveTo>
                  <a:lnTo>
                    <a:pt x="3781890" y="101600"/>
                  </a:lnTo>
                  <a:lnTo>
                    <a:pt x="3783898" y="88900"/>
                  </a:lnTo>
                  <a:lnTo>
                    <a:pt x="3790928" y="88900"/>
                  </a:lnTo>
                  <a:lnTo>
                    <a:pt x="3788919" y="101600"/>
                  </a:lnTo>
                  <a:close/>
                </a:path>
                <a:path w="4438650" h="1673225">
                  <a:moveTo>
                    <a:pt x="3982733" y="101600"/>
                  </a:moveTo>
                  <a:lnTo>
                    <a:pt x="3820050" y="101600"/>
                  </a:lnTo>
                  <a:lnTo>
                    <a:pt x="3838126" y="88900"/>
                  </a:lnTo>
                  <a:lnTo>
                    <a:pt x="3989763" y="88900"/>
                  </a:lnTo>
                  <a:lnTo>
                    <a:pt x="3982733" y="101600"/>
                  </a:lnTo>
                  <a:close/>
                </a:path>
                <a:path w="4438650" h="1673225">
                  <a:moveTo>
                    <a:pt x="4106252" y="101600"/>
                  </a:moveTo>
                  <a:lnTo>
                    <a:pt x="4080144" y="101600"/>
                  </a:lnTo>
                  <a:lnTo>
                    <a:pt x="4087173" y="88900"/>
                  </a:lnTo>
                  <a:lnTo>
                    <a:pt x="4108261" y="88900"/>
                  </a:lnTo>
                  <a:lnTo>
                    <a:pt x="4106252" y="101600"/>
                  </a:lnTo>
                  <a:close/>
                </a:path>
                <a:path w="4438650" h="1673225">
                  <a:moveTo>
                    <a:pt x="4184582" y="101600"/>
                  </a:moveTo>
                  <a:lnTo>
                    <a:pt x="4177552" y="101600"/>
                  </a:lnTo>
                  <a:lnTo>
                    <a:pt x="4179561" y="88900"/>
                  </a:lnTo>
                  <a:lnTo>
                    <a:pt x="4184582" y="101600"/>
                  </a:lnTo>
                  <a:close/>
                </a:path>
                <a:path w="4438650" h="1673225">
                  <a:moveTo>
                    <a:pt x="4208683" y="101600"/>
                  </a:moveTo>
                  <a:lnTo>
                    <a:pt x="4185586" y="101600"/>
                  </a:lnTo>
                  <a:lnTo>
                    <a:pt x="4187595" y="88900"/>
                  </a:lnTo>
                  <a:lnTo>
                    <a:pt x="4200650" y="88900"/>
                  </a:lnTo>
                  <a:lnTo>
                    <a:pt x="4208683" y="101600"/>
                  </a:lnTo>
                  <a:close/>
                </a:path>
                <a:path w="4438650" h="1673225">
                  <a:moveTo>
                    <a:pt x="4304084" y="101600"/>
                  </a:moveTo>
                  <a:lnTo>
                    <a:pt x="4208683" y="101600"/>
                  </a:lnTo>
                  <a:lnTo>
                    <a:pt x="4216717" y="88900"/>
                  </a:lnTo>
                  <a:lnTo>
                    <a:pt x="4299063" y="88900"/>
                  </a:lnTo>
                  <a:lnTo>
                    <a:pt x="4304084" y="101600"/>
                  </a:lnTo>
                  <a:close/>
                </a:path>
                <a:path w="4438650" h="1673225">
                  <a:moveTo>
                    <a:pt x="2933325" y="114300"/>
                  </a:moveTo>
                  <a:lnTo>
                    <a:pt x="2902194" y="114300"/>
                  </a:lnTo>
                  <a:lnTo>
                    <a:pt x="2910228" y="101600"/>
                  </a:lnTo>
                  <a:lnTo>
                    <a:pt x="2930312" y="101600"/>
                  </a:lnTo>
                  <a:lnTo>
                    <a:pt x="2933325" y="114300"/>
                  </a:lnTo>
                  <a:close/>
                </a:path>
                <a:path w="4438650" h="1673225">
                  <a:moveTo>
                    <a:pt x="2965460" y="114300"/>
                  </a:moveTo>
                  <a:lnTo>
                    <a:pt x="2937341" y="114300"/>
                  </a:lnTo>
                  <a:lnTo>
                    <a:pt x="2941358" y="101600"/>
                  </a:lnTo>
                  <a:lnTo>
                    <a:pt x="2958430" y="101600"/>
                  </a:lnTo>
                  <a:lnTo>
                    <a:pt x="2965460" y="114300"/>
                  </a:lnTo>
                  <a:close/>
                </a:path>
                <a:path w="4438650" h="1673225">
                  <a:moveTo>
                    <a:pt x="3298861" y="114300"/>
                  </a:moveTo>
                  <a:lnTo>
                    <a:pt x="2965460" y="114300"/>
                  </a:lnTo>
                  <a:lnTo>
                    <a:pt x="2966464" y="101600"/>
                  </a:lnTo>
                  <a:lnTo>
                    <a:pt x="3298751" y="101600"/>
                  </a:lnTo>
                  <a:lnTo>
                    <a:pt x="3298861" y="114300"/>
                  </a:lnTo>
                  <a:close/>
                </a:path>
                <a:path w="4438650" h="1673225">
                  <a:moveTo>
                    <a:pt x="3924991" y="114300"/>
                  </a:moveTo>
                  <a:lnTo>
                    <a:pt x="3778877" y="114300"/>
                  </a:lnTo>
                  <a:lnTo>
                    <a:pt x="3785907" y="101600"/>
                  </a:lnTo>
                  <a:lnTo>
                    <a:pt x="3933589" y="101600"/>
                  </a:lnTo>
                  <a:lnTo>
                    <a:pt x="3924991" y="114300"/>
                  </a:lnTo>
                  <a:close/>
                </a:path>
                <a:path w="4438650" h="1673225">
                  <a:moveTo>
                    <a:pt x="4107257" y="114300"/>
                  </a:moveTo>
                  <a:lnTo>
                    <a:pt x="4060059" y="114300"/>
                  </a:lnTo>
                  <a:lnTo>
                    <a:pt x="4065080" y="101600"/>
                  </a:lnTo>
                  <a:lnTo>
                    <a:pt x="4109265" y="101600"/>
                  </a:lnTo>
                  <a:lnTo>
                    <a:pt x="4107257" y="114300"/>
                  </a:lnTo>
                  <a:close/>
                </a:path>
                <a:path w="4438650" h="1673225">
                  <a:moveTo>
                    <a:pt x="4324168" y="114300"/>
                  </a:moveTo>
                  <a:lnTo>
                    <a:pt x="4148744" y="114300"/>
                  </a:lnTo>
                  <a:lnTo>
                    <a:pt x="4155710" y="101600"/>
                  </a:lnTo>
                  <a:lnTo>
                    <a:pt x="4315130" y="101600"/>
                  </a:lnTo>
                  <a:lnTo>
                    <a:pt x="4324168" y="114300"/>
                  </a:lnTo>
                  <a:close/>
                </a:path>
                <a:path w="4438650" h="1673225">
                  <a:moveTo>
                    <a:pt x="2876084" y="127000"/>
                  </a:moveTo>
                  <a:lnTo>
                    <a:pt x="2861021" y="127000"/>
                  </a:lnTo>
                  <a:lnTo>
                    <a:pt x="2867046" y="114300"/>
                  </a:lnTo>
                  <a:lnTo>
                    <a:pt x="2868050" y="114300"/>
                  </a:lnTo>
                  <a:lnTo>
                    <a:pt x="2876084" y="127000"/>
                  </a:lnTo>
                  <a:close/>
                </a:path>
                <a:path w="4438650" h="1673225">
                  <a:moveTo>
                    <a:pt x="2914245" y="127000"/>
                  </a:moveTo>
                  <a:lnTo>
                    <a:pt x="2883114" y="127000"/>
                  </a:lnTo>
                  <a:lnTo>
                    <a:pt x="2887131" y="114300"/>
                  </a:lnTo>
                  <a:lnTo>
                    <a:pt x="2917257" y="114300"/>
                  </a:lnTo>
                  <a:lnTo>
                    <a:pt x="2914245" y="127000"/>
                  </a:lnTo>
                  <a:close/>
                </a:path>
                <a:path w="4438650" h="1673225">
                  <a:moveTo>
                    <a:pt x="2957426" y="127000"/>
                  </a:moveTo>
                  <a:lnTo>
                    <a:pt x="2919266" y="127000"/>
                  </a:lnTo>
                  <a:lnTo>
                    <a:pt x="2917257" y="114300"/>
                  </a:lnTo>
                  <a:lnTo>
                    <a:pt x="2962400" y="114300"/>
                  </a:lnTo>
                  <a:lnTo>
                    <a:pt x="2957426" y="127000"/>
                  </a:lnTo>
                  <a:close/>
                </a:path>
                <a:path w="4438650" h="1673225">
                  <a:moveTo>
                    <a:pt x="2993578" y="127000"/>
                  </a:moveTo>
                  <a:lnTo>
                    <a:pt x="2983536" y="127000"/>
                  </a:lnTo>
                  <a:lnTo>
                    <a:pt x="2977510" y="114300"/>
                  </a:lnTo>
                  <a:lnTo>
                    <a:pt x="2993577" y="114300"/>
                  </a:lnTo>
                  <a:lnTo>
                    <a:pt x="2993578" y="127000"/>
                  </a:lnTo>
                  <a:close/>
                </a:path>
                <a:path w="4438650" h="1673225">
                  <a:moveTo>
                    <a:pt x="3312585" y="135466"/>
                  </a:moveTo>
                  <a:lnTo>
                    <a:pt x="3313924" y="127000"/>
                  </a:lnTo>
                  <a:lnTo>
                    <a:pt x="2996590" y="127000"/>
                  </a:lnTo>
                  <a:lnTo>
                    <a:pt x="2995586" y="114300"/>
                  </a:lnTo>
                  <a:lnTo>
                    <a:pt x="3311916" y="114300"/>
                  </a:lnTo>
                  <a:lnTo>
                    <a:pt x="3315933" y="127000"/>
                  </a:lnTo>
                  <a:lnTo>
                    <a:pt x="3312585" y="135466"/>
                  </a:lnTo>
                  <a:close/>
                </a:path>
                <a:path w="4438650" h="1673225">
                  <a:moveTo>
                    <a:pt x="3746742" y="127000"/>
                  </a:moveTo>
                  <a:lnTo>
                    <a:pt x="3733688" y="127000"/>
                  </a:lnTo>
                  <a:lnTo>
                    <a:pt x="3737705" y="114300"/>
                  </a:lnTo>
                  <a:lnTo>
                    <a:pt x="3748751" y="114300"/>
                  </a:lnTo>
                  <a:lnTo>
                    <a:pt x="3746742" y="127000"/>
                  </a:lnTo>
                  <a:close/>
                </a:path>
                <a:path w="4438650" h="1673225">
                  <a:moveTo>
                    <a:pt x="3892354" y="127000"/>
                  </a:moveTo>
                  <a:lnTo>
                    <a:pt x="3752768" y="127000"/>
                  </a:lnTo>
                  <a:lnTo>
                    <a:pt x="3755780" y="114300"/>
                  </a:lnTo>
                  <a:lnTo>
                    <a:pt x="3890345" y="114300"/>
                  </a:lnTo>
                  <a:lnTo>
                    <a:pt x="3892354" y="127000"/>
                  </a:lnTo>
                  <a:close/>
                </a:path>
                <a:path w="4438650" h="1673225">
                  <a:moveTo>
                    <a:pt x="3894362" y="127000"/>
                  </a:moveTo>
                  <a:lnTo>
                    <a:pt x="3892354" y="127000"/>
                  </a:lnTo>
                  <a:lnTo>
                    <a:pt x="3890345" y="114300"/>
                  </a:lnTo>
                  <a:lnTo>
                    <a:pt x="3894362" y="127000"/>
                  </a:lnTo>
                  <a:close/>
                </a:path>
                <a:path w="4438650" h="1673225">
                  <a:moveTo>
                    <a:pt x="3906413" y="127000"/>
                  </a:moveTo>
                  <a:lnTo>
                    <a:pt x="3894362" y="127000"/>
                  </a:lnTo>
                  <a:lnTo>
                    <a:pt x="3890345" y="114300"/>
                  </a:lnTo>
                  <a:lnTo>
                    <a:pt x="3917145" y="114300"/>
                  </a:lnTo>
                  <a:lnTo>
                    <a:pt x="3906413" y="127000"/>
                  </a:lnTo>
                  <a:close/>
                </a:path>
                <a:path w="4438650" h="1673225">
                  <a:moveTo>
                    <a:pt x="4090185" y="127000"/>
                  </a:moveTo>
                  <a:lnTo>
                    <a:pt x="4007840" y="127000"/>
                  </a:lnTo>
                  <a:lnTo>
                    <a:pt x="4013865" y="114300"/>
                  </a:lnTo>
                  <a:lnTo>
                    <a:pt x="4092194" y="114300"/>
                  </a:lnTo>
                  <a:lnTo>
                    <a:pt x="4090185" y="127000"/>
                  </a:lnTo>
                  <a:close/>
                </a:path>
                <a:path w="4438650" h="1673225">
                  <a:moveTo>
                    <a:pt x="4335215" y="127000"/>
                  </a:moveTo>
                  <a:lnTo>
                    <a:pt x="4101232" y="127000"/>
                  </a:lnTo>
                  <a:lnTo>
                    <a:pt x="4105248" y="114300"/>
                  </a:lnTo>
                  <a:lnTo>
                    <a:pt x="4332202" y="114300"/>
                  </a:lnTo>
                  <a:lnTo>
                    <a:pt x="4335215" y="127000"/>
                  </a:lnTo>
                  <a:close/>
                </a:path>
                <a:path w="4438650" h="1673225">
                  <a:moveTo>
                    <a:pt x="2761603" y="139700"/>
                  </a:moveTo>
                  <a:lnTo>
                    <a:pt x="2755578" y="139700"/>
                  </a:lnTo>
                  <a:lnTo>
                    <a:pt x="2757586" y="127000"/>
                  </a:lnTo>
                  <a:lnTo>
                    <a:pt x="2761603" y="139700"/>
                  </a:lnTo>
                  <a:close/>
                </a:path>
                <a:path w="4438650" h="1673225">
                  <a:moveTo>
                    <a:pt x="2848970" y="152400"/>
                  </a:moveTo>
                  <a:lnTo>
                    <a:pt x="2844953" y="152400"/>
                  </a:lnTo>
                  <a:lnTo>
                    <a:pt x="2844953" y="139700"/>
                  </a:lnTo>
                  <a:lnTo>
                    <a:pt x="2829639" y="139700"/>
                  </a:lnTo>
                  <a:lnTo>
                    <a:pt x="2840026" y="127000"/>
                  </a:lnTo>
                  <a:lnTo>
                    <a:pt x="2873071" y="127000"/>
                  </a:lnTo>
                  <a:lnTo>
                    <a:pt x="2871063" y="139700"/>
                  </a:lnTo>
                  <a:lnTo>
                    <a:pt x="2848970" y="152400"/>
                  </a:lnTo>
                  <a:close/>
                </a:path>
                <a:path w="4438650" h="1673225">
                  <a:moveTo>
                    <a:pt x="2893156" y="139700"/>
                  </a:moveTo>
                  <a:lnTo>
                    <a:pt x="2878093" y="139700"/>
                  </a:lnTo>
                  <a:lnTo>
                    <a:pt x="2883114" y="127000"/>
                  </a:lnTo>
                  <a:lnTo>
                    <a:pt x="2893156" y="139700"/>
                  </a:lnTo>
                  <a:close/>
                </a:path>
                <a:path w="4438650" h="1673225">
                  <a:moveTo>
                    <a:pt x="2919266" y="139700"/>
                  </a:moveTo>
                  <a:lnTo>
                    <a:pt x="2912236" y="139700"/>
                  </a:lnTo>
                  <a:lnTo>
                    <a:pt x="2913240" y="127000"/>
                  </a:lnTo>
                  <a:lnTo>
                    <a:pt x="2919266" y="139700"/>
                  </a:lnTo>
                  <a:close/>
                </a:path>
                <a:path w="4438650" h="1673225">
                  <a:moveTo>
                    <a:pt x="3306894" y="152400"/>
                  </a:moveTo>
                  <a:lnTo>
                    <a:pt x="2908219" y="152400"/>
                  </a:lnTo>
                  <a:lnTo>
                    <a:pt x="2919266" y="139700"/>
                  </a:lnTo>
                  <a:lnTo>
                    <a:pt x="2920270" y="139700"/>
                  </a:lnTo>
                  <a:lnTo>
                    <a:pt x="2914245" y="127000"/>
                  </a:lnTo>
                  <a:lnTo>
                    <a:pt x="3296852" y="127000"/>
                  </a:lnTo>
                  <a:lnTo>
                    <a:pt x="3310911" y="139700"/>
                  </a:lnTo>
                  <a:lnTo>
                    <a:pt x="3306894" y="152400"/>
                  </a:lnTo>
                  <a:close/>
                </a:path>
                <a:path w="4438650" h="1673225">
                  <a:moveTo>
                    <a:pt x="3873038" y="139700"/>
                  </a:moveTo>
                  <a:lnTo>
                    <a:pt x="3716004" y="139700"/>
                  </a:lnTo>
                  <a:lnTo>
                    <a:pt x="3726658" y="127000"/>
                  </a:lnTo>
                  <a:lnTo>
                    <a:pt x="3879675" y="127000"/>
                  </a:lnTo>
                  <a:lnTo>
                    <a:pt x="3873038" y="139700"/>
                  </a:lnTo>
                  <a:close/>
                </a:path>
                <a:path w="4438650" h="1673225">
                  <a:moveTo>
                    <a:pt x="3976708" y="139700"/>
                  </a:moveTo>
                  <a:lnTo>
                    <a:pt x="3945954" y="139700"/>
                  </a:lnTo>
                  <a:lnTo>
                    <a:pt x="3957675" y="127000"/>
                  </a:lnTo>
                  <a:lnTo>
                    <a:pt x="3983738" y="127000"/>
                  </a:lnTo>
                  <a:lnTo>
                    <a:pt x="3976708" y="139700"/>
                  </a:lnTo>
                  <a:close/>
                </a:path>
                <a:path w="4438650" h="1673225">
                  <a:moveTo>
                    <a:pt x="4034953" y="139700"/>
                  </a:moveTo>
                  <a:lnTo>
                    <a:pt x="4016862" y="139700"/>
                  </a:lnTo>
                  <a:lnTo>
                    <a:pt x="4024911" y="127000"/>
                  </a:lnTo>
                  <a:lnTo>
                    <a:pt x="4041983" y="127000"/>
                  </a:lnTo>
                  <a:lnTo>
                    <a:pt x="4034953" y="139700"/>
                  </a:lnTo>
                  <a:close/>
                </a:path>
                <a:path w="4438650" h="1673225">
                  <a:moveTo>
                    <a:pt x="4331198" y="139700"/>
                  </a:moveTo>
                  <a:lnTo>
                    <a:pt x="4043991" y="139700"/>
                  </a:lnTo>
                  <a:lnTo>
                    <a:pt x="4053029" y="127000"/>
                  </a:lnTo>
                  <a:lnTo>
                    <a:pt x="4332202" y="127000"/>
                  </a:lnTo>
                  <a:lnTo>
                    <a:pt x="4331198" y="139700"/>
                  </a:lnTo>
                  <a:close/>
                </a:path>
                <a:path w="4438650" h="1673225">
                  <a:moveTo>
                    <a:pt x="3311916" y="139700"/>
                  </a:moveTo>
                  <a:lnTo>
                    <a:pt x="3310912" y="139700"/>
                  </a:lnTo>
                  <a:lnTo>
                    <a:pt x="3312585" y="135466"/>
                  </a:lnTo>
                  <a:lnTo>
                    <a:pt x="3311916" y="139700"/>
                  </a:lnTo>
                  <a:close/>
                </a:path>
                <a:path w="4438650" h="1673225">
                  <a:moveTo>
                    <a:pt x="2743527" y="152400"/>
                  </a:moveTo>
                  <a:lnTo>
                    <a:pt x="2725451" y="152400"/>
                  </a:lnTo>
                  <a:lnTo>
                    <a:pt x="2735494" y="139700"/>
                  </a:lnTo>
                  <a:lnTo>
                    <a:pt x="2747544" y="139700"/>
                  </a:lnTo>
                  <a:lnTo>
                    <a:pt x="2743527" y="152400"/>
                  </a:lnTo>
                  <a:close/>
                </a:path>
                <a:path w="4438650" h="1673225">
                  <a:moveTo>
                    <a:pt x="2819848" y="152400"/>
                  </a:moveTo>
                  <a:lnTo>
                    <a:pt x="2809806" y="152400"/>
                  </a:lnTo>
                  <a:lnTo>
                    <a:pt x="2819628" y="139700"/>
                  </a:lnTo>
                  <a:lnTo>
                    <a:pt x="2829890" y="139700"/>
                  </a:lnTo>
                  <a:lnTo>
                    <a:pt x="2819848" y="152400"/>
                  </a:lnTo>
                  <a:close/>
                </a:path>
                <a:path w="4438650" h="1673225">
                  <a:moveTo>
                    <a:pt x="2889139" y="152400"/>
                  </a:moveTo>
                  <a:lnTo>
                    <a:pt x="2881105" y="152400"/>
                  </a:lnTo>
                  <a:lnTo>
                    <a:pt x="2889139" y="139700"/>
                  </a:lnTo>
                  <a:lnTo>
                    <a:pt x="2889139" y="152400"/>
                  </a:lnTo>
                  <a:close/>
                </a:path>
                <a:path w="4438650" h="1673225">
                  <a:moveTo>
                    <a:pt x="3328987" y="152400"/>
                  </a:moveTo>
                  <a:lnTo>
                    <a:pt x="3315932" y="152400"/>
                  </a:lnTo>
                  <a:lnTo>
                    <a:pt x="3314928" y="139700"/>
                  </a:lnTo>
                  <a:lnTo>
                    <a:pt x="3327983" y="139700"/>
                  </a:lnTo>
                  <a:lnTo>
                    <a:pt x="3328987" y="152400"/>
                  </a:lnTo>
                  <a:close/>
                </a:path>
                <a:path w="4438650" h="1673225">
                  <a:moveTo>
                    <a:pt x="3834109" y="152400"/>
                  </a:moveTo>
                  <a:lnTo>
                    <a:pt x="3670422" y="152400"/>
                  </a:lnTo>
                  <a:lnTo>
                    <a:pt x="3678455" y="139700"/>
                  </a:lnTo>
                  <a:lnTo>
                    <a:pt x="3841138" y="139700"/>
                  </a:lnTo>
                  <a:lnTo>
                    <a:pt x="3834109" y="152400"/>
                  </a:lnTo>
                  <a:close/>
                </a:path>
                <a:path w="4438650" h="1673225">
                  <a:moveTo>
                    <a:pt x="3936634" y="152400"/>
                  </a:moveTo>
                  <a:lnTo>
                    <a:pt x="3900388" y="152400"/>
                  </a:lnTo>
                  <a:lnTo>
                    <a:pt x="3906413" y="139700"/>
                  </a:lnTo>
                  <a:lnTo>
                    <a:pt x="3943569" y="139700"/>
                  </a:lnTo>
                  <a:lnTo>
                    <a:pt x="3936634" y="152400"/>
                  </a:lnTo>
                  <a:close/>
                </a:path>
                <a:path w="4438650" h="1673225">
                  <a:moveTo>
                    <a:pt x="3964658" y="152400"/>
                  </a:moveTo>
                  <a:lnTo>
                    <a:pt x="3945578" y="152400"/>
                  </a:lnTo>
                  <a:lnTo>
                    <a:pt x="3951603" y="139700"/>
                  </a:lnTo>
                  <a:lnTo>
                    <a:pt x="3965662" y="139700"/>
                  </a:lnTo>
                  <a:lnTo>
                    <a:pt x="3964658" y="152400"/>
                  </a:lnTo>
                  <a:close/>
                </a:path>
                <a:path w="4438650" h="1673225">
                  <a:moveTo>
                    <a:pt x="3977713" y="152400"/>
                  </a:moveTo>
                  <a:lnTo>
                    <a:pt x="3967671" y="152400"/>
                  </a:lnTo>
                  <a:lnTo>
                    <a:pt x="3978717" y="139700"/>
                  </a:lnTo>
                  <a:lnTo>
                    <a:pt x="3977713" y="152400"/>
                  </a:lnTo>
                  <a:close/>
                </a:path>
                <a:path w="4438650" h="1673225">
                  <a:moveTo>
                    <a:pt x="4062068" y="152400"/>
                  </a:moveTo>
                  <a:lnTo>
                    <a:pt x="3988759" y="152400"/>
                  </a:lnTo>
                  <a:lnTo>
                    <a:pt x="3998503" y="139700"/>
                  </a:lnTo>
                  <a:lnTo>
                    <a:pt x="4066084" y="139700"/>
                  </a:lnTo>
                  <a:lnTo>
                    <a:pt x="4062068" y="152400"/>
                  </a:lnTo>
                  <a:close/>
                </a:path>
                <a:path w="4438650" h="1673225">
                  <a:moveTo>
                    <a:pt x="4113283" y="152400"/>
                  </a:moveTo>
                  <a:lnTo>
                    <a:pt x="4081148" y="152400"/>
                  </a:lnTo>
                  <a:lnTo>
                    <a:pt x="4081148" y="139700"/>
                  </a:lnTo>
                  <a:lnTo>
                    <a:pt x="4114287" y="139700"/>
                  </a:lnTo>
                  <a:lnTo>
                    <a:pt x="4113283" y="152400"/>
                  </a:lnTo>
                  <a:close/>
                </a:path>
                <a:path w="4438650" h="1673225">
                  <a:moveTo>
                    <a:pt x="4344253" y="152400"/>
                  </a:moveTo>
                  <a:lnTo>
                    <a:pt x="4113283" y="152400"/>
                  </a:lnTo>
                  <a:lnTo>
                    <a:pt x="4124329" y="139700"/>
                  </a:lnTo>
                  <a:lnTo>
                    <a:pt x="4323164" y="139700"/>
                  </a:lnTo>
                  <a:lnTo>
                    <a:pt x="4344253" y="152400"/>
                  </a:lnTo>
                  <a:close/>
                </a:path>
                <a:path w="4438650" h="1673225">
                  <a:moveTo>
                    <a:pt x="1953206" y="165100"/>
                  </a:moveTo>
                  <a:lnTo>
                    <a:pt x="1916050" y="165100"/>
                  </a:lnTo>
                  <a:lnTo>
                    <a:pt x="1923080" y="152400"/>
                  </a:lnTo>
                  <a:lnTo>
                    <a:pt x="1943164" y="152400"/>
                  </a:lnTo>
                  <a:lnTo>
                    <a:pt x="1953206" y="165100"/>
                  </a:lnTo>
                  <a:close/>
                </a:path>
                <a:path w="4438650" h="1673225">
                  <a:moveTo>
                    <a:pt x="1995384" y="165100"/>
                  </a:moveTo>
                  <a:lnTo>
                    <a:pt x="1976303" y="165100"/>
                  </a:lnTo>
                  <a:lnTo>
                    <a:pt x="1980320" y="152400"/>
                  </a:lnTo>
                  <a:lnTo>
                    <a:pt x="1988354" y="152400"/>
                  </a:lnTo>
                  <a:lnTo>
                    <a:pt x="1995384" y="165100"/>
                  </a:lnTo>
                  <a:close/>
                </a:path>
                <a:path w="4438650" h="1673225">
                  <a:moveTo>
                    <a:pt x="2687291" y="165100"/>
                  </a:moveTo>
                  <a:lnTo>
                    <a:pt x="2678253" y="165100"/>
                  </a:lnTo>
                  <a:lnTo>
                    <a:pt x="2694321" y="152400"/>
                  </a:lnTo>
                  <a:lnTo>
                    <a:pt x="2687291" y="165100"/>
                  </a:lnTo>
                  <a:close/>
                </a:path>
                <a:path w="4438650" h="1673225">
                  <a:moveTo>
                    <a:pt x="2702354" y="165100"/>
                  </a:moveTo>
                  <a:lnTo>
                    <a:pt x="2699342" y="152400"/>
                  </a:lnTo>
                  <a:lnTo>
                    <a:pt x="2706371" y="152400"/>
                  </a:lnTo>
                  <a:lnTo>
                    <a:pt x="2702354" y="165100"/>
                  </a:lnTo>
                  <a:close/>
                </a:path>
                <a:path w="4438650" h="1673225">
                  <a:moveTo>
                    <a:pt x="2867046" y="165100"/>
                  </a:moveTo>
                  <a:lnTo>
                    <a:pt x="2863029" y="165100"/>
                  </a:lnTo>
                  <a:lnTo>
                    <a:pt x="2859012" y="152400"/>
                  </a:lnTo>
                  <a:lnTo>
                    <a:pt x="2877088" y="152400"/>
                  </a:lnTo>
                  <a:lnTo>
                    <a:pt x="2867046" y="165100"/>
                  </a:lnTo>
                  <a:close/>
                </a:path>
                <a:path w="4438650" h="1673225">
                  <a:moveTo>
                    <a:pt x="3342042" y="165100"/>
                  </a:moveTo>
                  <a:lnTo>
                    <a:pt x="2892151" y="165100"/>
                  </a:lnTo>
                  <a:lnTo>
                    <a:pt x="2892151" y="152400"/>
                  </a:lnTo>
                  <a:lnTo>
                    <a:pt x="3341038" y="152400"/>
                  </a:lnTo>
                  <a:lnTo>
                    <a:pt x="3342042" y="165100"/>
                  </a:lnTo>
                  <a:close/>
                </a:path>
                <a:path w="4438650" h="1673225">
                  <a:moveTo>
                    <a:pt x="3795195" y="165100"/>
                  </a:moveTo>
                  <a:lnTo>
                    <a:pt x="3641299" y="165100"/>
                  </a:lnTo>
                  <a:lnTo>
                    <a:pt x="3649333" y="152400"/>
                  </a:lnTo>
                  <a:lnTo>
                    <a:pt x="3802382" y="152400"/>
                  </a:lnTo>
                  <a:lnTo>
                    <a:pt x="3795195" y="165100"/>
                  </a:lnTo>
                  <a:close/>
                </a:path>
                <a:path w="4438650" h="1673225">
                  <a:moveTo>
                    <a:pt x="3900765" y="165100"/>
                  </a:moveTo>
                  <a:lnTo>
                    <a:pt x="3842300" y="165100"/>
                  </a:lnTo>
                  <a:lnTo>
                    <a:pt x="3854696" y="152400"/>
                  </a:lnTo>
                  <a:lnTo>
                    <a:pt x="3908343" y="152400"/>
                  </a:lnTo>
                  <a:lnTo>
                    <a:pt x="3900765" y="165100"/>
                  </a:lnTo>
                  <a:close/>
                </a:path>
                <a:path w="4438650" h="1673225">
                  <a:moveTo>
                    <a:pt x="3940557" y="165100"/>
                  </a:moveTo>
                  <a:lnTo>
                    <a:pt x="3935536" y="165100"/>
                  </a:lnTo>
                  <a:lnTo>
                    <a:pt x="3936540" y="152400"/>
                  </a:lnTo>
                  <a:lnTo>
                    <a:pt x="3939553" y="152400"/>
                  </a:lnTo>
                  <a:lnTo>
                    <a:pt x="3940557" y="165100"/>
                  </a:lnTo>
                  <a:close/>
                </a:path>
                <a:path w="4438650" h="1673225">
                  <a:moveTo>
                    <a:pt x="3954616" y="165100"/>
                  </a:moveTo>
                  <a:lnTo>
                    <a:pt x="3947587" y="165100"/>
                  </a:lnTo>
                  <a:lnTo>
                    <a:pt x="3949595" y="152400"/>
                  </a:lnTo>
                  <a:lnTo>
                    <a:pt x="3954616" y="165100"/>
                  </a:lnTo>
                  <a:close/>
                </a:path>
                <a:path w="4438650" h="1673225">
                  <a:moveTo>
                    <a:pt x="4051021" y="165100"/>
                  </a:moveTo>
                  <a:lnTo>
                    <a:pt x="3954616" y="165100"/>
                  </a:lnTo>
                  <a:lnTo>
                    <a:pt x="3956625" y="152400"/>
                  </a:lnTo>
                  <a:lnTo>
                    <a:pt x="4053029" y="152400"/>
                  </a:lnTo>
                  <a:lnTo>
                    <a:pt x="4051021" y="165100"/>
                  </a:lnTo>
                  <a:close/>
                </a:path>
                <a:path w="4438650" h="1673225">
                  <a:moveTo>
                    <a:pt x="4062067" y="165100"/>
                  </a:moveTo>
                  <a:lnTo>
                    <a:pt x="4053029" y="152400"/>
                  </a:lnTo>
                  <a:lnTo>
                    <a:pt x="4059055" y="152400"/>
                  </a:lnTo>
                  <a:lnTo>
                    <a:pt x="4062067" y="165100"/>
                  </a:lnTo>
                  <a:close/>
                </a:path>
                <a:path w="4438650" h="1673225">
                  <a:moveTo>
                    <a:pt x="4353291" y="165100"/>
                  </a:moveTo>
                  <a:lnTo>
                    <a:pt x="4062067" y="165100"/>
                  </a:lnTo>
                  <a:lnTo>
                    <a:pt x="4063072" y="152400"/>
                  </a:lnTo>
                  <a:lnTo>
                    <a:pt x="4352286" y="152400"/>
                  </a:lnTo>
                  <a:lnTo>
                    <a:pt x="4353291" y="165100"/>
                  </a:lnTo>
                  <a:close/>
                </a:path>
                <a:path w="4438650" h="1673225">
                  <a:moveTo>
                    <a:pt x="1844750" y="177800"/>
                  </a:moveTo>
                  <a:lnTo>
                    <a:pt x="1830691" y="177800"/>
                  </a:lnTo>
                  <a:lnTo>
                    <a:pt x="1837721" y="165100"/>
                  </a:lnTo>
                  <a:lnTo>
                    <a:pt x="1844750" y="177800"/>
                  </a:lnTo>
                  <a:close/>
                </a:path>
                <a:path w="4438650" h="1673225">
                  <a:moveTo>
                    <a:pt x="1944168" y="177800"/>
                  </a:moveTo>
                  <a:lnTo>
                    <a:pt x="1844750" y="177800"/>
                  </a:lnTo>
                  <a:lnTo>
                    <a:pt x="1851780" y="165100"/>
                  </a:lnTo>
                  <a:lnTo>
                    <a:pt x="1958227" y="165100"/>
                  </a:lnTo>
                  <a:lnTo>
                    <a:pt x="1944168" y="177800"/>
                  </a:lnTo>
                  <a:close/>
                </a:path>
                <a:path w="4438650" h="1673225">
                  <a:moveTo>
                    <a:pt x="2861020" y="177800"/>
                  </a:moveTo>
                  <a:lnTo>
                    <a:pt x="2851983" y="177800"/>
                  </a:lnTo>
                  <a:lnTo>
                    <a:pt x="2852987" y="165100"/>
                  </a:lnTo>
                  <a:lnTo>
                    <a:pt x="2860016" y="165100"/>
                  </a:lnTo>
                  <a:lnTo>
                    <a:pt x="2861020" y="177800"/>
                  </a:lnTo>
                  <a:close/>
                </a:path>
                <a:path w="4438650" h="1673225">
                  <a:moveTo>
                    <a:pt x="3315932" y="190500"/>
                  </a:moveTo>
                  <a:lnTo>
                    <a:pt x="2826877" y="190500"/>
                  </a:lnTo>
                  <a:lnTo>
                    <a:pt x="2833593" y="177800"/>
                  </a:lnTo>
                  <a:lnTo>
                    <a:pt x="2866042" y="177800"/>
                  </a:lnTo>
                  <a:lnTo>
                    <a:pt x="2883113" y="165100"/>
                  </a:lnTo>
                  <a:lnTo>
                    <a:pt x="3323966" y="165100"/>
                  </a:lnTo>
                  <a:lnTo>
                    <a:pt x="3311916" y="177800"/>
                  </a:lnTo>
                  <a:lnTo>
                    <a:pt x="3315932" y="190500"/>
                  </a:lnTo>
                  <a:close/>
                </a:path>
                <a:path w="4438650" h="1673225">
                  <a:moveTo>
                    <a:pt x="3327983" y="177800"/>
                  </a:moveTo>
                  <a:lnTo>
                    <a:pt x="3327983" y="165100"/>
                  </a:lnTo>
                  <a:lnTo>
                    <a:pt x="3334009" y="165100"/>
                  </a:lnTo>
                  <a:lnTo>
                    <a:pt x="3327983" y="177800"/>
                  </a:lnTo>
                  <a:close/>
                </a:path>
                <a:path w="4438650" h="1673225">
                  <a:moveTo>
                    <a:pt x="3604143" y="177800"/>
                  </a:moveTo>
                  <a:lnTo>
                    <a:pt x="3599122" y="177800"/>
                  </a:lnTo>
                  <a:lnTo>
                    <a:pt x="3598118" y="165100"/>
                  </a:lnTo>
                  <a:lnTo>
                    <a:pt x="3604143" y="177800"/>
                  </a:lnTo>
                  <a:close/>
                </a:path>
                <a:path w="4438650" h="1673225">
                  <a:moveTo>
                    <a:pt x="3620211" y="177800"/>
                  </a:moveTo>
                  <a:lnTo>
                    <a:pt x="3609164" y="177800"/>
                  </a:lnTo>
                  <a:lnTo>
                    <a:pt x="3612177" y="165100"/>
                  </a:lnTo>
                  <a:lnTo>
                    <a:pt x="3621215" y="165100"/>
                  </a:lnTo>
                  <a:lnTo>
                    <a:pt x="3622036" y="166254"/>
                  </a:lnTo>
                  <a:lnTo>
                    <a:pt x="3620211" y="177800"/>
                  </a:lnTo>
                  <a:close/>
                </a:path>
                <a:path w="4438650" h="1673225">
                  <a:moveTo>
                    <a:pt x="3622036" y="166254"/>
                  </a:moveTo>
                  <a:lnTo>
                    <a:pt x="3621215" y="165100"/>
                  </a:lnTo>
                  <a:lnTo>
                    <a:pt x="3622219" y="165100"/>
                  </a:lnTo>
                  <a:lnTo>
                    <a:pt x="3622036" y="166254"/>
                  </a:lnTo>
                  <a:close/>
                </a:path>
                <a:path w="4438650" h="1673225">
                  <a:moveTo>
                    <a:pt x="3782894" y="177800"/>
                  </a:moveTo>
                  <a:lnTo>
                    <a:pt x="3630253" y="177800"/>
                  </a:lnTo>
                  <a:lnTo>
                    <a:pt x="3622036" y="166254"/>
                  </a:lnTo>
                  <a:lnTo>
                    <a:pt x="3622219" y="165100"/>
                  </a:lnTo>
                  <a:lnTo>
                    <a:pt x="3789138" y="165100"/>
                  </a:lnTo>
                  <a:lnTo>
                    <a:pt x="3782894" y="177800"/>
                  </a:lnTo>
                  <a:close/>
                </a:path>
                <a:path w="4438650" h="1673225">
                  <a:moveTo>
                    <a:pt x="3829088" y="177800"/>
                  </a:moveTo>
                  <a:lnTo>
                    <a:pt x="3798962" y="177800"/>
                  </a:lnTo>
                  <a:lnTo>
                    <a:pt x="3806650" y="165100"/>
                  </a:lnTo>
                  <a:lnTo>
                    <a:pt x="3885325" y="165100"/>
                  </a:lnTo>
                  <a:lnTo>
                    <a:pt x="3829088" y="177800"/>
                  </a:lnTo>
                  <a:close/>
                </a:path>
                <a:path w="4438650" h="1673225">
                  <a:moveTo>
                    <a:pt x="4348270" y="177800"/>
                  </a:moveTo>
                  <a:lnTo>
                    <a:pt x="3902899" y="177800"/>
                  </a:lnTo>
                  <a:lnTo>
                    <a:pt x="3906413" y="165100"/>
                  </a:lnTo>
                  <a:lnTo>
                    <a:pt x="4352286" y="165100"/>
                  </a:lnTo>
                  <a:lnTo>
                    <a:pt x="4348270" y="177800"/>
                  </a:lnTo>
                  <a:close/>
                </a:path>
                <a:path w="4438650" h="1673225">
                  <a:moveTo>
                    <a:pt x="4371367" y="177800"/>
                  </a:moveTo>
                  <a:lnTo>
                    <a:pt x="4364337" y="177800"/>
                  </a:lnTo>
                  <a:lnTo>
                    <a:pt x="4365342" y="165100"/>
                  </a:lnTo>
                  <a:lnTo>
                    <a:pt x="4371367" y="177800"/>
                  </a:lnTo>
                  <a:close/>
                </a:path>
                <a:path w="4438650" h="1673225">
                  <a:moveTo>
                    <a:pt x="1925088" y="190500"/>
                  </a:moveTo>
                  <a:lnTo>
                    <a:pt x="1799561" y="190500"/>
                  </a:lnTo>
                  <a:lnTo>
                    <a:pt x="1800565" y="177800"/>
                  </a:lnTo>
                  <a:lnTo>
                    <a:pt x="1930109" y="177800"/>
                  </a:lnTo>
                  <a:lnTo>
                    <a:pt x="1925088" y="190500"/>
                  </a:lnTo>
                  <a:close/>
                </a:path>
                <a:path w="4438650" h="1673225">
                  <a:moveTo>
                    <a:pt x="3578034" y="190500"/>
                  </a:moveTo>
                  <a:lnTo>
                    <a:pt x="3580042" y="177800"/>
                  </a:lnTo>
                  <a:lnTo>
                    <a:pt x="3592093" y="177800"/>
                  </a:lnTo>
                  <a:lnTo>
                    <a:pt x="3578034" y="190500"/>
                  </a:lnTo>
                  <a:close/>
                </a:path>
                <a:path w="4438650" h="1673225">
                  <a:moveTo>
                    <a:pt x="3742726" y="190500"/>
                  </a:moveTo>
                  <a:lnTo>
                    <a:pt x="3604896" y="190500"/>
                  </a:lnTo>
                  <a:lnTo>
                    <a:pt x="3616194" y="177800"/>
                  </a:lnTo>
                  <a:lnTo>
                    <a:pt x="3749755" y="177800"/>
                  </a:lnTo>
                  <a:lnTo>
                    <a:pt x="3742726" y="190500"/>
                  </a:lnTo>
                  <a:close/>
                </a:path>
                <a:path w="4438650" h="1673225">
                  <a:moveTo>
                    <a:pt x="3809004" y="190500"/>
                  </a:moveTo>
                  <a:lnTo>
                    <a:pt x="3742726" y="190500"/>
                  </a:lnTo>
                  <a:lnTo>
                    <a:pt x="3759797" y="177800"/>
                  </a:lnTo>
                  <a:lnTo>
                    <a:pt x="3813021" y="177800"/>
                  </a:lnTo>
                  <a:lnTo>
                    <a:pt x="3809004" y="190500"/>
                  </a:lnTo>
                  <a:close/>
                </a:path>
                <a:path w="4438650" h="1673225">
                  <a:moveTo>
                    <a:pt x="4337223" y="190500"/>
                  </a:moveTo>
                  <a:lnTo>
                    <a:pt x="3845156" y="190500"/>
                  </a:lnTo>
                  <a:lnTo>
                    <a:pt x="3849172" y="177800"/>
                  </a:lnTo>
                  <a:lnTo>
                    <a:pt x="4339232" y="177800"/>
                  </a:lnTo>
                  <a:lnTo>
                    <a:pt x="4337223" y="190500"/>
                  </a:lnTo>
                  <a:close/>
                </a:path>
                <a:path w="4438650" h="1673225">
                  <a:moveTo>
                    <a:pt x="1751358" y="203200"/>
                  </a:moveTo>
                  <a:lnTo>
                    <a:pt x="1746337" y="203200"/>
                  </a:lnTo>
                  <a:lnTo>
                    <a:pt x="1749350" y="190500"/>
                  </a:lnTo>
                  <a:lnTo>
                    <a:pt x="1751358" y="203200"/>
                  </a:lnTo>
                  <a:close/>
                </a:path>
                <a:path w="4438650" h="1673225">
                  <a:moveTo>
                    <a:pt x="1892674" y="215194"/>
                  </a:moveTo>
                  <a:lnTo>
                    <a:pt x="1887932" y="203200"/>
                  </a:lnTo>
                  <a:lnTo>
                    <a:pt x="1758388" y="203200"/>
                  </a:lnTo>
                  <a:lnTo>
                    <a:pt x="1763409" y="190500"/>
                  </a:lnTo>
                  <a:lnTo>
                    <a:pt x="1892953" y="190500"/>
                  </a:lnTo>
                  <a:lnTo>
                    <a:pt x="1889940" y="203200"/>
                  </a:lnTo>
                  <a:lnTo>
                    <a:pt x="1892765" y="215106"/>
                  </a:lnTo>
                  <a:close/>
                </a:path>
                <a:path w="4438650" h="1673225">
                  <a:moveTo>
                    <a:pt x="1923080" y="203200"/>
                  </a:moveTo>
                  <a:lnTo>
                    <a:pt x="1909021" y="203200"/>
                  </a:lnTo>
                  <a:lnTo>
                    <a:pt x="1915046" y="190500"/>
                  </a:lnTo>
                  <a:lnTo>
                    <a:pt x="1922076" y="190500"/>
                  </a:lnTo>
                  <a:lnTo>
                    <a:pt x="1923080" y="203200"/>
                  </a:lnTo>
                  <a:close/>
                </a:path>
                <a:path w="4438650" h="1673225">
                  <a:moveTo>
                    <a:pt x="1944169" y="203200"/>
                  </a:moveTo>
                  <a:lnTo>
                    <a:pt x="1936135" y="203200"/>
                  </a:lnTo>
                  <a:lnTo>
                    <a:pt x="1943164" y="190500"/>
                  </a:lnTo>
                  <a:lnTo>
                    <a:pt x="1944169" y="203200"/>
                  </a:lnTo>
                  <a:close/>
                </a:path>
                <a:path w="4438650" h="1673225">
                  <a:moveTo>
                    <a:pt x="1967266" y="203200"/>
                  </a:moveTo>
                  <a:lnTo>
                    <a:pt x="1946177" y="203200"/>
                  </a:lnTo>
                  <a:lnTo>
                    <a:pt x="1943164" y="190500"/>
                  </a:lnTo>
                  <a:lnTo>
                    <a:pt x="1972287" y="190500"/>
                  </a:lnTo>
                  <a:lnTo>
                    <a:pt x="1967266" y="203200"/>
                  </a:lnTo>
                  <a:close/>
                </a:path>
                <a:path w="4438650" h="1673225">
                  <a:moveTo>
                    <a:pt x="1978312" y="203200"/>
                  </a:moveTo>
                  <a:lnTo>
                    <a:pt x="1972287" y="190500"/>
                  </a:lnTo>
                  <a:lnTo>
                    <a:pt x="1974295" y="190500"/>
                  </a:lnTo>
                  <a:lnTo>
                    <a:pt x="1978312" y="203200"/>
                  </a:lnTo>
                  <a:close/>
                </a:path>
                <a:path w="4438650" h="1673225">
                  <a:moveTo>
                    <a:pt x="2582099" y="203200"/>
                  </a:moveTo>
                  <a:lnTo>
                    <a:pt x="2566784" y="203200"/>
                  </a:lnTo>
                  <a:lnTo>
                    <a:pt x="2569797" y="190500"/>
                  </a:lnTo>
                  <a:lnTo>
                    <a:pt x="2588877" y="190500"/>
                  </a:lnTo>
                  <a:lnTo>
                    <a:pt x="2582099" y="203200"/>
                  </a:lnTo>
                  <a:close/>
                </a:path>
                <a:path w="4438650" h="1673225">
                  <a:moveTo>
                    <a:pt x="2674236" y="203200"/>
                  </a:moveTo>
                  <a:lnTo>
                    <a:pt x="2649130" y="203200"/>
                  </a:lnTo>
                  <a:lnTo>
                    <a:pt x="2661181" y="190500"/>
                  </a:lnTo>
                  <a:lnTo>
                    <a:pt x="2674236" y="190500"/>
                  </a:lnTo>
                  <a:lnTo>
                    <a:pt x="2674236" y="203200"/>
                  </a:lnTo>
                  <a:close/>
                </a:path>
                <a:path w="4438650" h="1673225">
                  <a:moveTo>
                    <a:pt x="2681266" y="203200"/>
                  </a:moveTo>
                  <a:lnTo>
                    <a:pt x="2676244" y="190500"/>
                  </a:lnTo>
                  <a:lnTo>
                    <a:pt x="2682270" y="190500"/>
                  </a:lnTo>
                  <a:lnTo>
                    <a:pt x="2681266" y="203200"/>
                  </a:lnTo>
                  <a:close/>
                </a:path>
                <a:path w="4438650" h="1673225">
                  <a:moveTo>
                    <a:pt x="2779679" y="215900"/>
                  </a:moveTo>
                  <a:lnTo>
                    <a:pt x="2761604" y="215900"/>
                  </a:lnTo>
                  <a:lnTo>
                    <a:pt x="2756583" y="203200"/>
                  </a:lnTo>
                  <a:lnTo>
                    <a:pt x="2744939" y="203200"/>
                  </a:lnTo>
                  <a:lnTo>
                    <a:pt x="2753318" y="190500"/>
                  </a:lnTo>
                  <a:lnTo>
                    <a:pt x="2770641" y="190500"/>
                  </a:lnTo>
                  <a:lnTo>
                    <a:pt x="2773654" y="203200"/>
                  </a:lnTo>
                  <a:lnTo>
                    <a:pt x="2779679" y="215900"/>
                  </a:lnTo>
                  <a:close/>
                </a:path>
                <a:path w="4438650" h="1673225">
                  <a:moveTo>
                    <a:pt x="3316937" y="203200"/>
                  </a:moveTo>
                  <a:lnTo>
                    <a:pt x="2800768" y="203200"/>
                  </a:lnTo>
                  <a:lnTo>
                    <a:pt x="2802776" y="190500"/>
                  </a:lnTo>
                  <a:lnTo>
                    <a:pt x="3321958" y="190500"/>
                  </a:lnTo>
                  <a:lnTo>
                    <a:pt x="3316937" y="203200"/>
                  </a:lnTo>
                  <a:close/>
                </a:path>
                <a:path w="4438650" h="1673225">
                  <a:moveTo>
                    <a:pt x="3704565" y="203200"/>
                  </a:moveTo>
                  <a:lnTo>
                    <a:pt x="3571004" y="203200"/>
                  </a:lnTo>
                  <a:lnTo>
                    <a:pt x="3582301" y="190500"/>
                  </a:lnTo>
                  <a:lnTo>
                    <a:pt x="3703561" y="190500"/>
                  </a:lnTo>
                  <a:lnTo>
                    <a:pt x="3704565" y="203200"/>
                  </a:lnTo>
                  <a:close/>
                </a:path>
                <a:path w="4438650" h="1673225">
                  <a:moveTo>
                    <a:pt x="4001814" y="203200"/>
                  </a:moveTo>
                  <a:lnTo>
                    <a:pt x="3704565" y="203200"/>
                  </a:lnTo>
                  <a:lnTo>
                    <a:pt x="3733688" y="190500"/>
                  </a:lnTo>
                  <a:lnTo>
                    <a:pt x="3998802" y="190500"/>
                  </a:lnTo>
                  <a:lnTo>
                    <a:pt x="4001814" y="203200"/>
                  </a:lnTo>
                  <a:close/>
                </a:path>
                <a:path w="4438650" h="1673225">
                  <a:moveTo>
                    <a:pt x="4332202" y="228600"/>
                  </a:moveTo>
                  <a:lnTo>
                    <a:pt x="3639291" y="228600"/>
                  </a:lnTo>
                  <a:lnTo>
                    <a:pt x="3659376" y="215900"/>
                  </a:lnTo>
                  <a:lnTo>
                    <a:pt x="3673435" y="215900"/>
                  </a:lnTo>
                  <a:lnTo>
                    <a:pt x="3673435" y="203200"/>
                  </a:lnTo>
                  <a:lnTo>
                    <a:pt x="4002818" y="203200"/>
                  </a:lnTo>
                  <a:lnTo>
                    <a:pt x="4002818" y="190500"/>
                  </a:lnTo>
                  <a:lnTo>
                    <a:pt x="4330790" y="190500"/>
                  </a:lnTo>
                  <a:lnTo>
                    <a:pt x="4331595" y="215556"/>
                  </a:lnTo>
                  <a:lnTo>
                    <a:pt x="4332202" y="228600"/>
                  </a:lnTo>
                  <a:close/>
                </a:path>
                <a:path w="4438650" h="1673225">
                  <a:moveTo>
                    <a:pt x="1752363" y="215900"/>
                  </a:moveTo>
                  <a:lnTo>
                    <a:pt x="1716132" y="215900"/>
                  </a:lnTo>
                  <a:lnTo>
                    <a:pt x="1727257" y="203200"/>
                  </a:lnTo>
                  <a:lnTo>
                    <a:pt x="1755375" y="203200"/>
                  </a:lnTo>
                  <a:lnTo>
                    <a:pt x="1752363" y="215900"/>
                  </a:lnTo>
                  <a:close/>
                </a:path>
                <a:path w="4438650" h="1673225">
                  <a:moveTo>
                    <a:pt x="1756714" y="211666"/>
                  </a:moveTo>
                  <a:lnTo>
                    <a:pt x="1755375" y="203200"/>
                  </a:lnTo>
                  <a:lnTo>
                    <a:pt x="1757384" y="203200"/>
                  </a:lnTo>
                  <a:lnTo>
                    <a:pt x="1756714" y="211666"/>
                  </a:lnTo>
                  <a:close/>
                </a:path>
                <a:path w="4438650" h="1673225">
                  <a:moveTo>
                    <a:pt x="1883915" y="215900"/>
                  </a:moveTo>
                  <a:lnTo>
                    <a:pt x="1776464" y="215900"/>
                  </a:lnTo>
                  <a:lnTo>
                    <a:pt x="1778472" y="203200"/>
                  </a:lnTo>
                  <a:lnTo>
                    <a:pt x="1887932" y="203200"/>
                  </a:lnTo>
                  <a:lnTo>
                    <a:pt x="1883915" y="215900"/>
                  </a:lnTo>
                  <a:close/>
                </a:path>
                <a:path w="4438650" h="1673225">
                  <a:moveTo>
                    <a:pt x="1892867" y="215537"/>
                  </a:moveTo>
                  <a:lnTo>
                    <a:pt x="1892765" y="215106"/>
                  </a:lnTo>
                  <a:lnTo>
                    <a:pt x="1905004" y="203200"/>
                  </a:lnTo>
                  <a:lnTo>
                    <a:pt x="1922076" y="203200"/>
                  </a:lnTo>
                  <a:lnTo>
                    <a:pt x="1922011" y="204019"/>
                  </a:lnTo>
                  <a:lnTo>
                    <a:pt x="1892867" y="215537"/>
                  </a:lnTo>
                  <a:close/>
                </a:path>
                <a:path w="4438650" h="1673225">
                  <a:moveTo>
                    <a:pt x="1922011" y="204019"/>
                  </a:moveTo>
                  <a:lnTo>
                    <a:pt x="1922076" y="203200"/>
                  </a:lnTo>
                  <a:lnTo>
                    <a:pt x="1924084" y="203200"/>
                  </a:lnTo>
                  <a:lnTo>
                    <a:pt x="1922011" y="204019"/>
                  </a:lnTo>
                  <a:close/>
                </a:path>
                <a:path w="4438650" h="1673225">
                  <a:moveTo>
                    <a:pt x="1962244" y="228600"/>
                  </a:moveTo>
                  <a:lnTo>
                    <a:pt x="1906008" y="228600"/>
                  </a:lnTo>
                  <a:lnTo>
                    <a:pt x="1925088" y="215900"/>
                  </a:lnTo>
                  <a:lnTo>
                    <a:pt x="1921071" y="215900"/>
                  </a:lnTo>
                  <a:lnTo>
                    <a:pt x="1922011" y="204019"/>
                  </a:lnTo>
                  <a:lnTo>
                    <a:pt x="1924084" y="203200"/>
                  </a:lnTo>
                  <a:lnTo>
                    <a:pt x="1986346" y="203200"/>
                  </a:lnTo>
                  <a:lnTo>
                    <a:pt x="1976303" y="215900"/>
                  </a:lnTo>
                  <a:lnTo>
                    <a:pt x="1962244" y="228600"/>
                  </a:lnTo>
                  <a:close/>
                </a:path>
                <a:path w="4438650" h="1673225">
                  <a:moveTo>
                    <a:pt x="2525611" y="215900"/>
                  </a:moveTo>
                  <a:lnTo>
                    <a:pt x="2522599" y="203200"/>
                  </a:lnTo>
                  <a:lnTo>
                    <a:pt x="2532641" y="203200"/>
                  </a:lnTo>
                  <a:lnTo>
                    <a:pt x="2525611" y="215900"/>
                  </a:lnTo>
                  <a:close/>
                </a:path>
                <a:path w="4438650" h="1673225">
                  <a:moveTo>
                    <a:pt x="2646353" y="215900"/>
                  </a:moveTo>
                  <a:lnTo>
                    <a:pt x="2626033" y="215900"/>
                  </a:lnTo>
                  <a:lnTo>
                    <a:pt x="2630050" y="203200"/>
                  </a:lnTo>
                  <a:lnTo>
                    <a:pt x="2664194" y="203200"/>
                  </a:lnTo>
                  <a:lnTo>
                    <a:pt x="2646353" y="215900"/>
                  </a:lnTo>
                  <a:close/>
                </a:path>
                <a:path w="4438650" h="1673225">
                  <a:moveTo>
                    <a:pt x="2718186" y="215900"/>
                  </a:moveTo>
                  <a:lnTo>
                    <a:pt x="2702025" y="215900"/>
                  </a:lnTo>
                  <a:lnTo>
                    <a:pt x="2710011" y="203200"/>
                  </a:lnTo>
                  <a:lnTo>
                    <a:pt x="2718186" y="215900"/>
                  </a:lnTo>
                  <a:close/>
                </a:path>
                <a:path w="4438650" h="1673225">
                  <a:moveTo>
                    <a:pt x="2752565" y="215900"/>
                  </a:moveTo>
                  <a:lnTo>
                    <a:pt x="2725451" y="215900"/>
                  </a:lnTo>
                  <a:lnTo>
                    <a:pt x="2725451" y="203200"/>
                  </a:lnTo>
                  <a:lnTo>
                    <a:pt x="2752565" y="203200"/>
                  </a:lnTo>
                  <a:lnTo>
                    <a:pt x="2752565" y="215900"/>
                  </a:lnTo>
                  <a:close/>
                </a:path>
                <a:path w="4438650" h="1673225">
                  <a:moveTo>
                    <a:pt x="2803780" y="215900"/>
                  </a:moveTo>
                  <a:lnTo>
                    <a:pt x="2783696" y="215900"/>
                  </a:lnTo>
                  <a:lnTo>
                    <a:pt x="2784700" y="203200"/>
                  </a:lnTo>
                  <a:lnTo>
                    <a:pt x="2804785" y="203200"/>
                  </a:lnTo>
                  <a:lnTo>
                    <a:pt x="2803780" y="215900"/>
                  </a:lnTo>
                  <a:close/>
                </a:path>
                <a:path w="4438650" h="1673225">
                  <a:moveTo>
                    <a:pt x="3306894" y="215900"/>
                  </a:moveTo>
                  <a:lnTo>
                    <a:pt x="2803780" y="215900"/>
                  </a:lnTo>
                  <a:lnTo>
                    <a:pt x="2814827" y="203200"/>
                  </a:lnTo>
                  <a:lnTo>
                    <a:pt x="3310911" y="203200"/>
                  </a:lnTo>
                  <a:lnTo>
                    <a:pt x="3306894" y="215900"/>
                  </a:lnTo>
                  <a:close/>
                </a:path>
                <a:path w="4438650" h="1673225">
                  <a:moveTo>
                    <a:pt x="3323966" y="215900"/>
                  </a:moveTo>
                  <a:lnTo>
                    <a:pt x="3318945" y="215900"/>
                  </a:lnTo>
                  <a:lnTo>
                    <a:pt x="3320953" y="203200"/>
                  </a:lnTo>
                  <a:lnTo>
                    <a:pt x="3324970" y="203200"/>
                  </a:lnTo>
                  <a:lnTo>
                    <a:pt x="3323966" y="215900"/>
                  </a:lnTo>
                  <a:close/>
                </a:path>
                <a:path w="4438650" h="1673225">
                  <a:moveTo>
                    <a:pt x="3339531" y="215900"/>
                  </a:moveTo>
                  <a:lnTo>
                    <a:pt x="3336017" y="215900"/>
                  </a:lnTo>
                  <a:lnTo>
                    <a:pt x="3326979" y="203200"/>
                  </a:lnTo>
                  <a:lnTo>
                    <a:pt x="3341038" y="203200"/>
                  </a:lnTo>
                  <a:lnTo>
                    <a:pt x="3339531" y="215900"/>
                  </a:lnTo>
                  <a:close/>
                </a:path>
                <a:path w="4438650" h="1673225">
                  <a:moveTo>
                    <a:pt x="3664397" y="215900"/>
                  </a:moveTo>
                  <a:lnTo>
                    <a:pt x="3516776" y="215900"/>
                  </a:lnTo>
                  <a:lnTo>
                    <a:pt x="3523727" y="203200"/>
                  </a:lnTo>
                  <a:lnTo>
                    <a:pt x="3673435" y="203200"/>
                  </a:lnTo>
                  <a:lnTo>
                    <a:pt x="3664397" y="215900"/>
                  </a:lnTo>
                  <a:close/>
                </a:path>
                <a:path w="4438650" h="1673225">
                  <a:moveTo>
                    <a:pt x="4369359" y="215900"/>
                  </a:moveTo>
                  <a:lnTo>
                    <a:pt x="4367350" y="215900"/>
                  </a:lnTo>
                  <a:lnTo>
                    <a:pt x="4362329" y="203200"/>
                  </a:lnTo>
                  <a:lnTo>
                    <a:pt x="4367350" y="203200"/>
                  </a:lnTo>
                  <a:lnTo>
                    <a:pt x="4369359" y="215900"/>
                  </a:lnTo>
                  <a:close/>
                </a:path>
                <a:path w="4438650" h="1673225">
                  <a:moveTo>
                    <a:pt x="1757384" y="215900"/>
                  </a:moveTo>
                  <a:lnTo>
                    <a:pt x="1756379" y="215900"/>
                  </a:lnTo>
                  <a:lnTo>
                    <a:pt x="1756714" y="211666"/>
                  </a:lnTo>
                  <a:lnTo>
                    <a:pt x="1757384" y="215900"/>
                  </a:lnTo>
                  <a:close/>
                </a:path>
                <a:path w="4438650" h="1673225">
                  <a:moveTo>
                    <a:pt x="1891949" y="215900"/>
                  </a:moveTo>
                  <a:lnTo>
                    <a:pt x="1892674" y="215194"/>
                  </a:lnTo>
                  <a:lnTo>
                    <a:pt x="1892818" y="215556"/>
                  </a:lnTo>
                  <a:lnTo>
                    <a:pt x="1891949" y="215900"/>
                  </a:lnTo>
                  <a:close/>
                </a:path>
                <a:path w="4438650" h="1673225">
                  <a:moveTo>
                    <a:pt x="1709181" y="228600"/>
                  </a:moveTo>
                  <a:lnTo>
                    <a:pt x="1684075" y="228600"/>
                  </a:lnTo>
                  <a:lnTo>
                    <a:pt x="1694635" y="215900"/>
                  </a:lnTo>
                  <a:lnTo>
                    <a:pt x="1715206" y="215900"/>
                  </a:lnTo>
                  <a:lnTo>
                    <a:pt x="1709181" y="228600"/>
                  </a:lnTo>
                  <a:close/>
                </a:path>
                <a:path w="4438650" h="1673225">
                  <a:moveTo>
                    <a:pt x="1723240" y="228600"/>
                  </a:moveTo>
                  <a:lnTo>
                    <a:pt x="1720227" y="228600"/>
                  </a:lnTo>
                  <a:lnTo>
                    <a:pt x="1717215" y="215900"/>
                  </a:lnTo>
                  <a:lnTo>
                    <a:pt x="1722236" y="215900"/>
                  </a:lnTo>
                  <a:lnTo>
                    <a:pt x="1723240" y="228600"/>
                  </a:lnTo>
                  <a:close/>
                </a:path>
                <a:path w="4438650" h="1673225">
                  <a:moveTo>
                    <a:pt x="1882911" y="228600"/>
                  </a:moveTo>
                  <a:lnTo>
                    <a:pt x="1733282" y="228600"/>
                  </a:lnTo>
                  <a:lnTo>
                    <a:pt x="1735291" y="215900"/>
                  </a:lnTo>
                  <a:lnTo>
                    <a:pt x="1882911" y="215900"/>
                  </a:lnTo>
                  <a:lnTo>
                    <a:pt x="1882911" y="228600"/>
                  </a:lnTo>
                  <a:close/>
                </a:path>
                <a:path w="4438650" h="1673225">
                  <a:moveTo>
                    <a:pt x="1896970" y="228600"/>
                  </a:moveTo>
                  <a:lnTo>
                    <a:pt x="1894962" y="228600"/>
                  </a:lnTo>
                  <a:lnTo>
                    <a:pt x="1896970" y="215900"/>
                  </a:lnTo>
                  <a:lnTo>
                    <a:pt x="1898979" y="215900"/>
                  </a:lnTo>
                  <a:lnTo>
                    <a:pt x="1896970" y="228600"/>
                  </a:lnTo>
                  <a:close/>
                </a:path>
                <a:path w="4438650" h="1673225">
                  <a:moveTo>
                    <a:pt x="1906008" y="228600"/>
                  </a:moveTo>
                  <a:lnTo>
                    <a:pt x="1900987" y="228600"/>
                  </a:lnTo>
                  <a:lnTo>
                    <a:pt x="1902995" y="215900"/>
                  </a:lnTo>
                  <a:lnTo>
                    <a:pt x="1905004" y="215900"/>
                  </a:lnTo>
                  <a:lnTo>
                    <a:pt x="1906008" y="228600"/>
                  </a:lnTo>
                  <a:close/>
                </a:path>
                <a:path w="4438650" h="1673225">
                  <a:moveTo>
                    <a:pt x="2606953" y="228600"/>
                  </a:moveTo>
                  <a:lnTo>
                    <a:pt x="2582852" y="228600"/>
                  </a:lnTo>
                  <a:lnTo>
                    <a:pt x="2590886" y="215900"/>
                  </a:lnTo>
                  <a:lnTo>
                    <a:pt x="2620337" y="215900"/>
                  </a:lnTo>
                  <a:lnTo>
                    <a:pt x="2606953" y="228600"/>
                  </a:lnTo>
                  <a:close/>
                </a:path>
                <a:path w="4438650" h="1673225">
                  <a:moveTo>
                    <a:pt x="2722439" y="228600"/>
                  </a:moveTo>
                  <a:lnTo>
                    <a:pt x="2665198" y="228600"/>
                  </a:lnTo>
                  <a:lnTo>
                    <a:pt x="2668210" y="215900"/>
                  </a:lnTo>
                  <a:lnTo>
                    <a:pt x="2724447" y="215900"/>
                  </a:lnTo>
                  <a:lnTo>
                    <a:pt x="2722439" y="228600"/>
                  </a:lnTo>
                  <a:close/>
                </a:path>
                <a:path w="4438650" h="1673225">
                  <a:moveTo>
                    <a:pt x="2734489" y="228600"/>
                  </a:moveTo>
                  <a:lnTo>
                    <a:pt x="2722439" y="228600"/>
                  </a:lnTo>
                  <a:lnTo>
                    <a:pt x="2732481" y="215900"/>
                  </a:lnTo>
                  <a:lnTo>
                    <a:pt x="2734489" y="217593"/>
                  </a:lnTo>
                  <a:lnTo>
                    <a:pt x="2734489" y="228600"/>
                  </a:lnTo>
                  <a:close/>
                </a:path>
                <a:path w="4438650" h="1673225">
                  <a:moveTo>
                    <a:pt x="2734489" y="217593"/>
                  </a:moveTo>
                  <a:lnTo>
                    <a:pt x="2732481" y="215900"/>
                  </a:lnTo>
                  <a:lnTo>
                    <a:pt x="2734489" y="215900"/>
                  </a:lnTo>
                  <a:lnTo>
                    <a:pt x="2734489" y="217593"/>
                  </a:lnTo>
                  <a:close/>
                </a:path>
                <a:path w="4438650" h="1673225">
                  <a:moveTo>
                    <a:pt x="2747544" y="228600"/>
                  </a:moveTo>
                  <a:lnTo>
                    <a:pt x="2734489" y="217593"/>
                  </a:lnTo>
                  <a:lnTo>
                    <a:pt x="2734489" y="215900"/>
                  </a:lnTo>
                  <a:lnTo>
                    <a:pt x="2747544" y="215900"/>
                  </a:lnTo>
                  <a:lnTo>
                    <a:pt x="2747544" y="228600"/>
                  </a:lnTo>
                  <a:close/>
                </a:path>
                <a:path w="4438650" h="1673225">
                  <a:moveTo>
                    <a:pt x="2754574" y="228600"/>
                  </a:moveTo>
                  <a:lnTo>
                    <a:pt x="2748548" y="228600"/>
                  </a:lnTo>
                  <a:lnTo>
                    <a:pt x="2751561" y="215900"/>
                  </a:lnTo>
                  <a:lnTo>
                    <a:pt x="2754574" y="228600"/>
                  </a:lnTo>
                  <a:close/>
                </a:path>
                <a:path w="4438650" h="1673225">
                  <a:moveTo>
                    <a:pt x="2757013" y="230413"/>
                  </a:moveTo>
                  <a:lnTo>
                    <a:pt x="2756583" y="228600"/>
                  </a:lnTo>
                  <a:lnTo>
                    <a:pt x="2764616" y="215900"/>
                  </a:lnTo>
                  <a:lnTo>
                    <a:pt x="2798759" y="215900"/>
                  </a:lnTo>
                  <a:lnTo>
                    <a:pt x="2796751" y="228600"/>
                  </a:lnTo>
                  <a:lnTo>
                    <a:pt x="2757586" y="228600"/>
                  </a:lnTo>
                  <a:lnTo>
                    <a:pt x="2757013" y="230413"/>
                  </a:lnTo>
                  <a:close/>
                </a:path>
                <a:path w="4438650" h="1673225">
                  <a:moveTo>
                    <a:pt x="3336519" y="228600"/>
                  </a:moveTo>
                  <a:lnTo>
                    <a:pt x="2800768" y="228600"/>
                  </a:lnTo>
                  <a:lnTo>
                    <a:pt x="2800768" y="215900"/>
                  </a:lnTo>
                  <a:lnTo>
                    <a:pt x="3338025" y="215900"/>
                  </a:lnTo>
                  <a:lnTo>
                    <a:pt x="3336519" y="228600"/>
                  </a:lnTo>
                  <a:close/>
                </a:path>
                <a:path w="4438650" h="1673225">
                  <a:moveTo>
                    <a:pt x="3639291" y="228600"/>
                  </a:moveTo>
                  <a:lnTo>
                    <a:pt x="3488658" y="228600"/>
                  </a:lnTo>
                  <a:lnTo>
                    <a:pt x="3482633" y="215900"/>
                  </a:lnTo>
                  <a:lnTo>
                    <a:pt x="3644312" y="215900"/>
                  </a:lnTo>
                  <a:lnTo>
                    <a:pt x="3639291" y="228600"/>
                  </a:lnTo>
                  <a:close/>
                </a:path>
                <a:path w="4438650" h="1673225">
                  <a:moveTo>
                    <a:pt x="4354766" y="228600"/>
                  </a:moveTo>
                  <a:lnTo>
                    <a:pt x="4340236" y="228600"/>
                  </a:lnTo>
                  <a:lnTo>
                    <a:pt x="4345257" y="215900"/>
                  </a:lnTo>
                  <a:lnTo>
                    <a:pt x="4358846" y="215900"/>
                  </a:lnTo>
                  <a:lnTo>
                    <a:pt x="4354766" y="228600"/>
                  </a:lnTo>
                  <a:close/>
                </a:path>
                <a:path w="4438650" h="1673225">
                  <a:moveTo>
                    <a:pt x="1670016" y="241300"/>
                  </a:moveTo>
                  <a:lnTo>
                    <a:pt x="1652945" y="241300"/>
                  </a:lnTo>
                  <a:lnTo>
                    <a:pt x="1654953" y="228600"/>
                  </a:lnTo>
                  <a:lnTo>
                    <a:pt x="1673029" y="228600"/>
                  </a:lnTo>
                  <a:lnTo>
                    <a:pt x="1670016" y="241300"/>
                  </a:lnTo>
                  <a:close/>
                </a:path>
                <a:path w="4438650" h="1673225">
                  <a:moveTo>
                    <a:pt x="1698135" y="241300"/>
                  </a:moveTo>
                  <a:lnTo>
                    <a:pt x="1681063" y="241300"/>
                  </a:lnTo>
                  <a:lnTo>
                    <a:pt x="1679054" y="228600"/>
                  </a:lnTo>
                  <a:lnTo>
                    <a:pt x="1696126" y="228600"/>
                  </a:lnTo>
                  <a:lnTo>
                    <a:pt x="1698135" y="241300"/>
                  </a:lnTo>
                  <a:close/>
                </a:path>
                <a:path w="4438650" h="1673225">
                  <a:moveTo>
                    <a:pt x="1987350" y="241300"/>
                  </a:moveTo>
                  <a:lnTo>
                    <a:pt x="1703156" y="241300"/>
                  </a:lnTo>
                  <a:lnTo>
                    <a:pt x="1708177" y="228600"/>
                  </a:lnTo>
                  <a:lnTo>
                    <a:pt x="1990363" y="228600"/>
                  </a:lnTo>
                  <a:lnTo>
                    <a:pt x="1987350" y="241300"/>
                  </a:lnTo>
                  <a:close/>
                </a:path>
                <a:path w="4438650" h="1673225">
                  <a:moveTo>
                    <a:pt x="2447283" y="241300"/>
                  </a:moveTo>
                  <a:lnTo>
                    <a:pt x="2437241" y="241300"/>
                  </a:lnTo>
                  <a:lnTo>
                    <a:pt x="2441257" y="228600"/>
                  </a:lnTo>
                  <a:lnTo>
                    <a:pt x="2447283" y="228600"/>
                  </a:lnTo>
                  <a:lnTo>
                    <a:pt x="2447283" y="241300"/>
                  </a:lnTo>
                  <a:close/>
                </a:path>
                <a:path w="4438650" h="1673225">
                  <a:moveTo>
                    <a:pt x="2463350" y="241300"/>
                  </a:moveTo>
                  <a:lnTo>
                    <a:pt x="2447283" y="241300"/>
                  </a:lnTo>
                  <a:lnTo>
                    <a:pt x="2462346" y="228600"/>
                  </a:lnTo>
                  <a:lnTo>
                    <a:pt x="2463350" y="241300"/>
                  </a:lnTo>
                  <a:close/>
                </a:path>
                <a:path w="4438650" h="1673225">
                  <a:moveTo>
                    <a:pt x="2561026" y="241300"/>
                  </a:moveTo>
                  <a:lnTo>
                    <a:pt x="2532139" y="241300"/>
                  </a:lnTo>
                  <a:lnTo>
                    <a:pt x="2564776" y="228600"/>
                  </a:lnTo>
                  <a:lnTo>
                    <a:pt x="2570801" y="228600"/>
                  </a:lnTo>
                  <a:lnTo>
                    <a:pt x="2561026" y="241300"/>
                  </a:lnTo>
                  <a:close/>
                </a:path>
                <a:path w="4438650" h="1673225">
                  <a:moveTo>
                    <a:pt x="2612978" y="241300"/>
                  </a:moveTo>
                  <a:lnTo>
                    <a:pt x="2595906" y="241300"/>
                  </a:lnTo>
                  <a:lnTo>
                    <a:pt x="2602936" y="228600"/>
                  </a:lnTo>
                  <a:lnTo>
                    <a:pt x="2605948" y="228600"/>
                  </a:lnTo>
                  <a:lnTo>
                    <a:pt x="2612978" y="241300"/>
                  </a:lnTo>
                  <a:close/>
                </a:path>
                <a:path w="4438650" h="1673225">
                  <a:moveTo>
                    <a:pt x="2624024" y="241300"/>
                  </a:moveTo>
                  <a:lnTo>
                    <a:pt x="2615990" y="241300"/>
                  </a:lnTo>
                  <a:lnTo>
                    <a:pt x="2619003" y="228600"/>
                  </a:lnTo>
                  <a:lnTo>
                    <a:pt x="2624024" y="241300"/>
                  </a:lnTo>
                  <a:close/>
                </a:path>
                <a:path w="4438650" h="1673225">
                  <a:moveTo>
                    <a:pt x="2698337" y="241300"/>
                  </a:moveTo>
                  <a:lnTo>
                    <a:pt x="2633062" y="241300"/>
                  </a:lnTo>
                  <a:lnTo>
                    <a:pt x="2636075" y="228600"/>
                  </a:lnTo>
                  <a:lnTo>
                    <a:pt x="2704363" y="228600"/>
                  </a:lnTo>
                  <a:lnTo>
                    <a:pt x="2705032" y="230716"/>
                  </a:lnTo>
                  <a:lnTo>
                    <a:pt x="2698337" y="241300"/>
                  </a:lnTo>
                  <a:close/>
                </a:path>
                <a:path w="4438650" h="1673225">
                  <a:moveTo>
                    <a:pt x="2710388" y="241300"/>
                  </a:moveTo>
                  <a:lnTo>
                    <a:pt x="2708380" y="241300"/>
                  </a:lnTo>
                  <a:lnTo>
                    <a:pt x="2705032" y="230716"/>
                  </a:lnTo>
                  <a:lnTo>
                    <a:pt x="2706371" y="228600"/>
                  </a:lnTo>
                  <a:lnTo>
                    <a:pt x="2710388" y="241300"/>
                  </a:lnTo>
                  <a:close/>
                </a:path>
                <a:path w="4438650" h="1673225">
                  <a:moveTo>
                    <a:pt x="2740515" y="241300"/>
                  </a:moveTo>
                  <a:lnTo>
                    <a:pt x="2728464" y="241300"/>
                  </a:lnTo>
                  <a:lnTo>
                    <a:pt x="2736498" y="228600"/>
                  </a:lnTo>
                  <a:lnTo>
                    <a:pt x="2740515" y="241300"/>
                  </a:lnTo>
                  <a:close/>
                </a:path>
                <a:path w="4438650" h="1673225">
                  <a:moveTo>
                    <a:pt x="2753569" y="241300"/>
                  </a:moveTo>
                  <a:lnTo>
                    <a:pt x="2750557" y="228600"/>
                  </a:lnTo>
                  <a:lnTo>
                    <a:pt x="2756583" y="228600"/>
                  </a:lnTo>
                  <a:lnTo>
                    <a:pt x="2757013" y="230413"/>
                  </a:lnTo>
                  <a:lnTo>
                    <a:pt x="2753569" y="241300"/>
                  </a:lnTo>
                  <a:close/>
                </a:path>
                <a:path w="4438650" h="1673225">
                  <a:moveTo>
                    <a:pt x="2759595" y="241300"/>
                  </a:moveTo>
                  <a:lnTo>
                    <a:pt x="2757013" y="230413"/>
                  </a:lnTo>
                  <a:lnTo>
                    <a:pt x="2757586" y="228600"/>
                  </a:lnTo>
                  <a:lnTo>
                    <a:pt x="2767629" y="228600"/>
                  </a:lnTo>
                  <a:lnTo>
                    <a:pt x="2759595" y="241300"/>
                  </a:lnTo>
                  <a:close/>
                </a:path>
                <a:path w="4438650" h="1673225">
                  <a:moveTo>
                    <a:pt x="3317941" y="241300"/>
                  </a:moveTo>
                  <a:lnTo>
                    <a:pt x="2764616" y="241300"/>
                  </a:lnTo>
                  <a:lnTo>
                    <a:pt x="2767629" y="228600"/>
                  </a:lnTo>
                  <a:lnTo>
                    <a:pt x="3313924" y="228600"/>
                  </a:lnTo>
                  <a:lnTo>
                    <a:pt x="3317941" y="241300"/>
                  </a:lnTo>
                  <a:close/>
                </a:path>
                <a:path w="4438650" h="1673225">
                  <a:moveTo>
                    <a:pt x="3363130" y="241300"/>
                  </a:moveTo>
                  <a:lnTo>
                    <a:pt x="3340034" y="241300"/>
                  </a:lnTo>
                  <a:lnTo>
                    <a:pt x="3343046" y="228600"/>
                  </a:lnTo>
                  <a:lnTo>
                    <a:pt x="3363130" y="241300"/>
                  </a:lnTo>
                  <a:close/>
                </a:path>
                <a:path w="4438650" h="1673225">
                  <a:moveTo>
                    <a:pt x="4373375" y="241300"/>
                  </a:moveTo>
                  <a:lnTo>
                    <a:pt x="3451031" y="241300"/>
                  </a:lnTo>
                  <a:lnTo>
                    <a:pt x="3460038" y="228600"/>
                  </a:lnTo>
                  <a:lnTo>
                    <a:pt x="4370363" y="228600"/>
                  </a:lnTo>
                  <a:lnTo>
                    <a:pt x="4373375" y="241300"/>
                  </a:lnTo>
                  <a:close/>
                </a:path>
                <a:path w="4438650" h="1673225">
                  <a:moveTo>
                    <a:pt x="4387434" y="241300"/>
                  </a:moveTo>
                  <a:lnTo>
                    <a:pt x="4373375" y="241300"/>
                  </a:lnTo>
                  <a:lnTo>
                    <a:pt x="4379400" y="228600"/>
                  </a:lnTo>
                  <a:lnTo>
                    <a:pt x="4382413" y="228600"/>
                  </a:lnTo>
                  <a:lnTo>
                    <a:pt x="4387434" y="241300"/>
                  </a:lnTo>
                  <a:close/>
                </a:path>
                <a:path w="4438650" h="1673225">
                  <a:moveTo>
                    <a:pt x="1900987" y="254000"/>
                  </a:moveTo>
                  <a:lnTo>
                    <a:pt x="1656961" y="254000"/>
                  </a:lnTo>
                  <a:lnTo>
                    <a:pt x="1669012" y="241300"/>
                  </a:lnTo>
                  <a:lnTo>
                    <a:pt x="1897974" y="241300"/>
                  </a:lnTo>
                  <a:lnTo>
                    <a:pt x="1900987" y="254000"/>
                  </a:lnTo>
                  <a:close/>
                </a:path>
                <a:path w="4438650" h="1673225">
                  <a:moveTo>
                    <a:pt x="1930109" y="266700"/>
                  </a:moveTo>
                  <a:lnTo>
                    <a:pt x="1625281" y="266700"/>
                  </a:lnTo>
                  <a:lnTo>
                    <a:pt x="1633990" y="254000"/>
                  </a:lnTo>
                  <a:lnTo>
                    <a:pt x="1902995" y="254000"/>
                  </a:lnTo>
                  <a:lnTo>
                    <a:pt x="1902995" y="241300"/>
                  </a:lnTo>
                  <a:lnTo>
                    <a:pt x="1947181" y="241300"/>
                  </a:lnTo>
                  <a:lnTo>
                    <a:pt x="1930109" y="266700"/>
                  </a:lnTo>
                  <a:close/>
                </a:path>
                <a:path w="4438650" h="1673225">
                  <a:moveTo>
                    <a:pt x="1960236" y="254000"/>
                  </a:moveTo>
                  <a:lnTo>
                    <a:pt x="1953206" y="254000"/>
                  </a:lnTo>
                  <a:lnTo>
                    <a:pt x="1947181" y="241300"/>
                  </a:lnTo>
                  <a:lnTo>
                    <a:pt x="1958228" y="241300"/>
                  </a:lnTo>
                  <a:lnTo>
                    <a:pt x="1960236" y="254000"/>
                  </a:lnTo>
                  <a:close/>
                </a:path>
                <a:path w="4438650" h="1673225">
                  <a:moveTo>
                    <a:pt x="1977308" y="254000"/>
                  </a:moveTo>
                  <a:lnTo>
                    <a:pt x="1968270" y="241300"/>
                  </a:lnTo>
                  <a:lnTo>
                    <a:pt x="1979316" y="241300"/>
                  </a:lnTo>
                  <a:lnTo>
                    <a:pt x="1977308" y="254000"/>
                  </a:lnTo>
                  <a:close/>
                </a:path>
                <a:path w="4438650" h="1673225">
                  <a:moveTo>
                    <a:pt x="2445275" y="254000"/>
                  </a:moveTo>
                  <a:lnTo>
                    <a:pt x="2392051" y="254000"/>
                  </a:lnTo>
                  <a:lnTo>
                    <a:pt x="2392051" y="241300"/>
                  </a:lnTo>
                  <a:lnTo>
                    <a:pt x="2453308" y="241300"/>
                  </a:lnTo>
                  <a:lnTo>
                    <a:pt x="2445275" y="254000"/>
                  </a:lnTo>
                  <a:close/>
                </a:path>
                <a:path w="4438650" h="1673225">
                  <a:moveTo>
                    <a:pt x="2491138" y="266700"/>
                  </a:moveTo>
                  <a:lnTo>
                    <a:pt x="2437241" y="266700"/>
                  </a:lnTo>
                  <a:lnTo>
                    <a:pt x="2492473" y="254000"/>
                  </a:lnTo>
                  <a:lnTo>
                    <a:pt x="2496489" y="241300"/>
                  </a:lnTo>
                  <a:lnTo>
                    <a:pt x="2541851" y="241300"/>
                  </a:lnTo>
                  <a:lnTo>
                    <a:pt x="2532641" y="254000"/>
                  </a:lnTo>
                  <a:lnTo>
                    <a:pt x="2499125" y="254000"/>
                  </a:lnTo>
                  <a:lnTo>
                    <a:pt x="2491138" y="266700"/>
                  </a:lnTo>
                  <a:close/>
                </a:path>
                <a:path w="4438650" h="1673225">
                  <a:moveTo>
                    <a:pt x="2635072" y="254000"/>
                  </a:moveTo>
                  <a:lnTo>
                    <a:pt x="2582851" y="254000"/>
                  </a:lnTo>
                  <a:lnTo>
                    <a:pt x="2584859" y="241300"/>
                  </a:lnTo>
                  <a:lnTo>
                    <a:pt x="2642101" y="241300"/>
                  </a:lnTo>
                  <a:lnTo>
                    <a:pt x="2635072" y="254000"/>
                  </a:lnTo>
                  <a:close/>
                </a:path>
                <a:path w="4438650" h="1673225">
                  <a:moveTo>
                    <a:pt x="2657164" y="254000"/>
                  </a:moveTo>
                  <a:lnTo>
                    <a:pt x="2649131" y="254000"/>
                  </a:lnTo>
                  <a:lnTo>
                    <a:pt x="2642101" y="241300"/>
                  </a:lnTo>
                  <a:lnTo>
                    <a:pt x="2664194" y="241300"/>
                  </a:lnTo>
                  <a:lnTo>
                    <a:pt x="2657164" y="254000"/>
                  </a:lnTo>
                  <a:close/>
                </a:path>
                <a:path w="4438650" h="1673225">
                  <a:moveTo>
                    <a:pt x="2715409" y="254000"/>
                  </a:moveTo>
                  <a:lnTo>
                    <a:pt x="2674236" y="254000"/>
                  </a:lnTo>
                  <a:lnTo>
                    <a:pt x="2672228" y="241300"/>
                  </a:lnTo>
                  <a:lnTo>
                    <a:pt x="2720430" y="241300"/>
                  </a:lnTo>
                  <a:lnTo>
                    <a:pt x="2715409" y="254000"/>
                  </a:lnTo>
                  <a:close/>
                </a:path>
                <a:path w="4438650" h="1673225">
                  <a:moveTo>
                    <a:pt x="2722439" y="254000"/>
                  </a:moveTo>
                  <a:lnTo>
                    <a:pt x="2721435" y="241300"/>
                  </a:lnTo>
                  <a:lnTo>
                    <a:pt x="2728464" y="241300"/>
                  </a:lnTo>
                  <a:lnTo>
                    <a:pt x="2722439" y="254000"/>
                  </a:lnTo>
                  <a:close/>
                </a:path>
                <a:path w="4438650" h="1673225">
                  <a:moveTo>
                    <a:pt x="2742523" y="254000"/>
                  </a:moveTo>
                  <a:lnTo>
                    <a:pt x="2739511" y="254000"/>
                  </a:lnTo>
                  <a:lnTo>
                    <a:pt x="2737502" y="241300"/>
                  </a:lnTo>
                  <a:lnTo>
                    <a:pt x="2742523" y="241300"/>
                  </a:lnTo>
                  <a:lnTo>
                    <a:pt x="2742523" y="254000"/>
                  </a:lnTo>
                  <a:close/>
                </a:path>
                <a:path w="4438650" h="1673225">
                  <a:moveTo>
                    <a:pt x="3288819" y="254000"/>
                  </a:moveTo>
                  <a:lnTo>
                    <a:pt x="2742523" y="254000"/>
                  </a:lnTo>
                  <a:lnTo>
                    <a:pt x="2768633" y="241300"/>
                  </a:lnTo>
                  <a:lnTo>
                    <a:pt x="3295848" y="241300"/>
                  </a:lnTo>
                  <a:lnTo>
                    <a:pt x="3288819" y="254000"/>
                  </a:lnTo>
                  <a:close/>
                </a:path>
                <a:path w="4438650" h="1673225">
                  <a:moveTo>
                    <a:pt x="3315932" y="254000"/>
                  </a:moveTo>
                  <a:lnTo>
                    <a:pt x="3303882" y="254000"/>
                  </a:lnTo>
                  <a:lnTo>
                    <a:pt x="3302878" y="241300"/>
                  </a:lnTo>
                  <a:lnTo>
                    <a:pt x="3309907" y="241300"/>
                  </a:lnTo>
                  <a:lnTo>
                    <a:pt x="3315932" y="254000"/>
                  </a:lnTo>
                  <a:close/>
                </a:path>
                <a:path w="4438650" h="1673225">
                  <a:moveTo>
                    <a:pt x="3336016" y="254000"/>
                  </a:moveTo>
                  <a:lnTo>
                    <a:pt x="3329991" y="254000"/>
                  </a:lnTo>
                  <a:lnTo>
                    <a:pt x="3332000" y="241300"/>
                  </a:lnTo>
                  <a:lnTo>
                    <a:pt x="3336016" y="254000"/>
                  </a:lnTo>
                  <a:close/>
                </a:path>
                <a:path w="4438650" h="1673225">
                  <a:moveTo>
                    <a:pt x="3362126" y="254000"/>
                  </a:moveTo>
                  <a:lnTo>
                    <a:pt x="3339029" y="254000"/>
                  </a:lnTo>
                  <a:lnTo>
                    <a:pt x="3343046" y="241300"/>
                  </a:lnTo>
                  <a:lnTo>
                    <a:pt x="3356101" y="241300"/>
                  </a:lnTo>
                  <a:lnTo>
                    <a:pt x="3362126" y="254000"/>
                  </a:lnTo>
                  <a:close/>
                </a:path>
                <a:path w="4438650" h="1673225">
                  <a:moveTo>
                    <a:pt x="4396472" y="254000"/>
                  </a:moveTo>
                  <a:lnTo>
                    <a:pt x="3431418" y="254000"/>
                  </a:lnTo>
                  <a:lnTo>
                    <a:pt x="3436439" y="241300"/>
                  </a:lnTo>
                  <a:lnTo>
                    <a:pt x="4393459" y="241300"/>
                  </a:lnTo>
                  <a:lnTo>
                    <a:pt x="4396472" y="254000"/>
                  </a:lnTo>
                  <a:close/>
                </a:path>
                <a:path w="4438650" h="1673225">
                  <a:moveTo>
                    <a:pt x="1609763" y="266700"/>
                  </a:moveTo>
                  <a:lnTo>
                    <a:pt x="1608759" y="254000"/>
                  </a:lnTo>
                  <a:lnTo>
                    <a:pt x="1614785" y="254000"/>
                  </a:lnTo>
                  <a:lnTo>
                    <a:pt x="1609763" y="266700"/>
                  </a:lnTo>
                  <a:close/>
                </a:path>
                <a:path w="4438650" h="1673225">
                  <a:moveTo>
                    <a:pt x="1979316" y="266700"/>
                  </a:moveTo>
                  <a:lnTo>
                    <a:pt x="1944168" y="266700"/>
                  </a:lnTo>
                  <a:lnTo>
                    <a:pt x="1947181" y="254000"/>
                  </a:lnTo>
                  <a:lnTo>
                    <a:pt x="1980320" y="254000"/>
                  </a:lnTo>
                  <a:lnTo>
                    <a:pt x="1979316" y="266700"/>
                  </a:lnTo>
                  <a:close/>
                </a:path>
                <a:path w="4438650" h="1673225">
                  <a:moveTo>
                    <a:pt x="2407113" y="266700"/>
                  </a:moveTo>
                  <a:lnTo>
                    <a:pt x="2355899" y="266700"/>
                  </a:lnTo>
                  <a:lnTo>
                    <a:pt x="2357907" y="254000"/>
                  </a:lnTo>
                  <a:lnTo>
                    <a:pt x="2405105" y="254000"/>
                  </a:lnTo>
                  <a:lnTo>
                    <a:pt x="2407113" y="266700"/>
                  </a:lnTo>
                  <a:close/>
                </a:path>
                <a:path w="4438650" h="1673225">
                  <a:moveTo>
                    <a:pt x="2437241" y="266700"/>
                  </a:moveTo>
                  <a:lnTo>
                    <a:pt x="2413139" y="266700"/>
                  </a:lnTo>
                  <a:lnTo>
                    <a:pt x="2417156" y="254000"/>
                  </a:lnTo>
                  <a:lnTo>
                    <a:pt x="2429207" y="254000"/>
                  </a:lnTo>
                  <a:lnTo>
                    <a:pt x="2437241" y="266700"/>
                  </a:lnTo>
                  <a:close/>
                </a:path>
                <a:path w="4438650" h="1673225">
                  <a:moveTo>
                    <a:pt x="2627038" y="266700"/>
                  </a:moveTo>
                  <a:lnTo>
                    <a:pt x="2520652" y="266700"/>
                  </a:lnTo>
                  <a:lnTo>
                    <a:pt x="2527117" y="254000"/>
                  </a:lnTo>
                  <a:lnTo>
                    <a:pt x="2627038" y="254000"/>
                  </a:lnTo>
                  <a:lnTo>
                    <a:pt x="2627038" y="266700"/>
                  </a:lnTo>
                  <a:close/>
                </a:path>
                <a:path w="4438650" h="1673225">
                  <a:moveTo>
                    <a:pt x="3273755" y="266700"/>
                  </a:moveTo>
                  <a:lnTo>
                    <a:pt x="2642101" y="266700"/>
                  </a:lnTo>
                  <a:lnTo>
                    <a:pt x="2649130" y="254000"/>
                  </a:lnTo>
                  <a:lnTo>
                    <a:pt x="3276768" y="254000"/>
                  </a:lnTo>
                  <a:lnTo>
                    <a:pt x="3273755" y="266700"/>
                  </a:lnTo>
                  <a:close/>
                </a:path>
                <a:path w="4438650" h="1673225">
                  <a:moveTo>
                    <a:pt x="3316937" y="266700"/>
                  </a:moveTo>
                  <a:lnTo>
                    <a:pt x="3304886" y="266700"/>
                  </a:lnTo>
                  <a:lnTo>
                    <a:pt x="3307898" y="254000"/>
                  </a:lnTo>
                  <a:lnTo>
                    <a:pt x="3316937" y="266700"/>
                  </a:lnTo>
                  <a:close/>
                </a:path>
                <a:path w="4438650" h="1673225">
                  <a:moveTo>
                    <a:pt x="3379198" y="266700"/>
                  </a:moveTo>
                  <a:lnTo>
                    <a:pt x="3316937" y="266700"/>
                  </a:lnTo>
                  <a:lnTo>
                    <a:pt x="3316937" y="254000"/>
                  </a:lnTo>
                  <a:lnTo>
                    <a:pt x="3375181" y="254000"/>
                  </a:lnTo>
                  <a:lnTo>
                    <a:pt x="3379198" y="266700"/>
                  </a:lnTo>
                  <a:close/>
                </a:path>
                <a:path w="4438650" h="1673225">
                  <a:moveTo>
                    <a:pt x="4332203" y="266700"/>
                  </a:moveTo>
                  <a:lnTo>
                    <a:pt x="3396694" y="266700"/>
                  </a:lnTo>
                  <a:lnTo>
                    <a:pt x="3402295" y="254000"/>
                  </a:lnTo>
                  <a:lnTo>
                    <a:pt x="4330194" y="254000"/>
                  </a:lnTo>
                  <a:lnTo>
                    <a:pt x="4332203" y="266700"/>
                  </a:lnTo>
                  <a:close/>
                </a:path>
                <a:path w="4438650" h="1673225">
                  <a:moveTo>
                    <a:pt x="4372371" y="266700"/>
                  </a:moveTo>
                  <a:lnTo>
                    <a:pt x="4332203" y="266700"/>
                  </a:lnTo>
                  <a:lnTo>
                    <a:pt x="4340236" y="254000"/>
                  </a:lnTo>
                  <a:lnTo>
                    <a:pt x="4372371" y="254000"/>
                  </a:lnTo>
                  <a:lnTo>
                    <a:pt x="4372371" y="266700"/>
                  </a:lnTo>
                  <a:close/>
                </a:path>
                <a:path w="4438650" h="1673225">
                  <a:moveTo>
                    <a:pt x="4378396" y="266700"/>
                  </a:moveTo>
                  <a:lnTo>
                    <a:pt x="4372371" y="254000"/>
                  </a:lnTo>
                  <a:lnTo>
                    <a:pt x="4382413" y="254000"/>
                  </a:lnTo>
                  <a:lnTo>
                    <a:pt x="4378396" y="266700"/>
                  </a:lnTo>
                  <a:close/>
                </a:path>
                <a:path w="4438650" h="1673225">
                  <a:moveTo>
                    <a:pt x="1993752" y="292100"/>
                  </a:moveTo>
                  <a:lnTo>
                    <a:pt x="1627839" y="292100"/>
                  </a:lnTo>
                  <a:lnTo>
                    <a:pt x="1634869" y="279400"/>
                  </a:lnTo>
                  <a:lnTo>
                    <a:pt x="1593696" y="279400"/>
                  </a:lnTo>
                  <a:lnTo>
                    <a:pt x="1587670" y="266700"/>
                  </a:lnTo>
                  <a:lnTo>
                    <a:pt x="2000405" y="266700"/>
                  </a:lnTo>
                  <a:lnTo>
                    <a:pt x="1995713" y="279400"/>
                  </a:lnTo>
                  <a:lnTo>
                    <a:pt x="1993752" y="292100"/>
                  </a:lnTo>
                  <a:close/>
                </a:path>
                <a:path w="4438650" h="1673225">
                  <a:moveTo>
                    <a:pt x="2020489" y="279400"/>
                  </a:moveTo>
                  <a:lnTo>
                    <a:pt x="2011451" y="279400"/>
                  </a:lnTo>
                  <a:lnTo>
                    <a:pt x="2016472" y="266700"/>
                  </a:lnTo>
                  <a:lnTo>
                    <a:pt x="2020489" y="279400"/>
                  </a:lnTo>
                  <a:close/>
                </a:path>
                <a:path w="4438650" h="1673225">
                  <a:moveTo>
                    <a:pt x="2360919" y="279400"/>
                  </a:moveTo>
                  <a:lnTo>
                    <a:pt x="2328785" y="279400"/>
                  </a:lnTo>
                  <a:lnTo>
                    <a:pt x="2329789" y="266700"/>
                  </a:lnTo>
                  <a:lnTo>
                    <a:pt x="2361924" y="266700"/>
                  </a:lnTo>
                  <a:lnTo>
                    <a:pt x="2360919" y="279400"/>
                  </a:lnTo>
                  <a:close/>
                </a:path>
                <a:path w="4438650" h="1673225">
                  <a:moveTo>
                    <a:pt x="2440033" y="279400"/>
                  </a:moveTo>
                  <a:lnTo>
                    <a:pt x="2391642" y="279400"/>
                  </a:lnTo>
                  <a:lnTo>
                    <a:pt x="2406109" y="266700"/>
                  </a:lnTo>
                  <a:lnTo>
                    <a:pt x="2451299" y="266700"/>
                  </a:lnTo>
                  <a:lnTo>
                    <a:pt x="2440033" y="279400"/>
                  </a:lnTo>
                  <a:close/>
                </a:path>
                <a:path w="4438650" h="1673225">
                  <a:moveTo>
                    <a:pt x="2460337" y="279400"/>
                  </a:moveTo>
                  <a:lnTo>
                    <a:pt x="2454312" y="279400"/>
                  </a:lnTo>
                  <a:lnTo>
                    <a:pt x="2451299" y="266700"/>
                  </a:lnTo>
                  <a:lnTo>
                    <a:pt x="2464197" y="266700"/>
                  </a:lnTo>
                  <a:lnTo>
                    <a:pt x="2460337" y="279400"/>
                  </a:lnTo>
                  <a:close/>
                </a:path>
                <a:path w="4438650" h="1673225">
                  <a:moveTo>
                    <a:pt x="2477461" y="270042"/>
                  </a:moveTo>
                  <a:lnTo>
                    <a:pt x="2476404" y="266700"/>
                  </a:lnTo>
                  <a:lnTo>
                    <a:pt x="2481426" y="266700"/>
                  </a:lnTo>
                  <a:lnTo>
                    <a:pt x="2477461" y="270042"/>
                  </a:lnTo>
                  <a:close/>
                </a:path>
                <a:path w="4438650" h="1673225">
                  <a:moveTo>
                    <a:pt x="2577831" y="279400"/>
                  </a:moveTo>
                  <a:lnTo>
                    <a:pt x="2480421" y="279400"/>
                  </a:lnTo>
                  <a:lnTo>
                    <a:pt x="2483434" y="266700"/>
                  </a:lnTo>
                  <a:lnTo>
                    <a:pt x="2578835" y="266700"/>
                  </a:lnTo>
                  <a:lnTo>
                    <a:pt x="2577831" y="279400"/>
                  </a:lnTo>
                  <a:close/>
                </a:path>
                <a:path w="4438650" h="1673225">
                  <a:moveTo>
                    <a:pt x="3370160" y="279400"/>
                  </a:moveTo>
                  <a:lnTo>
                    <a:pt x="2595907" y="279400"/>
                  </a:lnTo>
                  <a:lnTo>
                    <a:pt x="2625029" y="266700"/>
                  </a:lnTo>
                  <a:lnTo>
                    <a:pt x="3370160" y="266700"/>
                  </a:lnTo>
                  <a:lnTo>
                    <a:pt x="3370160" y="279400"/>
                  </a:lnTo>
                  <a:close/>
                </a:path>
                <a:path w="4438650" h="1673225">
                  <a:moveTo>
                    <a:pt x="4354295" y="279400"/>
                  </a:moveTo>
                  <a:lnTo>
                    <a:pt x="3372169" y="279400"/>
                  </a:lnTo>
                  <a:lnTo>
                    <a:pt x="3378194" y="266700"/>
                  </a:lnTo>
                  <a:lnTo>
                    <a:pt x="4352286" y="266700"/>
                  </a:lnTo>
                  <a:lnTo>
                    <a:pt x="4354295" y="279400"/>
                  </a:lnTo>
                  <a:close/>
                </a:path>
                <a:path w="4438650" h="1673225">
                  <a:moveTo>
                    <a:pt x="2480421" y="279400"/>
                  </a:moveTo>
                  <a:lnTo>
                    <a:pt x="2466363" y="279400"/>
                  </a:lnTo>
                  <a:lnTo>
                    <a:pt x="2477461" y="270042"/>
                  </a:lnTo>
                  <a:lnTo>
                    <a:pt x="2480421" y="279400"/>
                  </a:lnTo>
                  <a:close/>
                </a:path>
                <a:path w="4438650" h="1673225">
                  <a:moveTo>
                    <a:pt x="1601730" y="292100"/>
                  </a:moveTo>
                  <a:lnTo>
                    <a:pt x="1561561" y="292100"/>
                  </a:lnTo>
                  <a:lnTo>
                    <a:pt x="1568590" y="279400"/>
                  </a:lnTo>
                  <a:lnTo>
                    <a:pt x="1604742" y="279400"/>
                  </a:lnTo>
                  <a:lnTo>
                    <a:pt x="1601730" y="292100"/>
                  </a:lnTo>
                  <a:close/>
                </a:path>
                <a:path w="4438650" h="1673225">
                  <a:moveTo>
                    <a:pt x="1627839" y="292100"/>
                  </a:moveTo>
                  <a:lnTo>
                    <a:pt x="1613780" y="292100"/>
                  </a:lnTo>
                  <a:lnTo>
                    <a:pt x="1613780" y="279400"/>
                  </a:lnTo>
                  <a:lnTo>
                    <a:pt x="1629848" y="279400"/>
                  </a:lnTo>
                  <a:lnTo>
                    <a:pt x="1627839" y="292100"/>
                  </a:lnTo>
                  <a:close/>
                </a:path>
                <a:path w="4438650" h="1673225">
                  <a:moveTo>
                    <a:pt x="2013460" y="292100"/>
                  </a:moveTo>
                  <a:lnTo>
                    <a:pt x="2012455" y="279400"/>
                  </a:lnTo>
                  <a:lnTo>
                    <a:pt x="2015468" y="279400"/>
                  </a:lnTo>
                  <a:lnTo>
                    <a:pt x="2013460" y="292100"/>
                  </a:lnTo>
                  <a:close/>
                </a:path>
                <a:path w="4438650" h="1673225">
                  <a:moveTo>
                    <a:pt x="2298658" y="292100"/>
                  </a:moveTo>
                  <a:lnTo>
                    <a:pt x="2284599" y="292100"/>
                  </a:lnTo>
                  <a:lnTo>
                    <a:pt x="2288616" y="279400"/>
                  </a:lnTo>
                  <a:lnTo>
                    <a:pt x="2294641" y="279400"/>
                  </a:lnTo>
                  <a:lnTo>
                    <a:pt x="2298658" y="292100"/>
                  </a:lnTo>
                  <a:close/>
                </a:path>
                <a:path w="4438650" h="1673225">
                  <a:moveTo>
                    <a:pt x="2334809" y="292100"/>
                  </a:moveTo>
                  <a:lnTo>
                    <a:pt x="2298658" y="292100"/>
                  </a:lnTo>
                  <a:lnTo>
                    <a:pt x="2303679" y="279400"/>
                  </a:lnTo>
                  <a:lnTo>
                    <a:pt x="2350877" y="279400"/>
                  </a:lnTo>
                  <a:lnTo>
                    <a:pt x="2334809" y="292100"/>
                  </a:lnTo>
                  <a:close/>
                </a:path>
                <a:path w="4438650" h="1673225">
                  <a:moveTo>
                    <a:pt x="2408118" y="292100"/>
                  </a:moveTo>
                  <a:lnTo>
                    <a:pt x="2347865" y="292100"/>
                  </a:lnTo>
                  <a:lnTo>
                    <a:pt x="2362332" y="279400"/>
                  </a:lnTo>
                  <a:lnTo>
                    <a:pt x="2418254" y="279400"/>
                  </a:lnTo>
                  <a:lnTo>
                    <a:pt x="2408118" y="292100"/>
                  </a:lnTo>
                  <a:close/>
                </a:path>
                <a:path w="4438650" h="1673225">
                  <a:moveTo>
                    <a:pt x="2549713" y="292100"/>
                  </a:moveTo>
                  <a:lnTo>
                    <a:pt x="2425692" y="292100"/>
                  </a:lnTo>
                  <a:lnTo>
                    <a:pt x="2433223" y="279400"/>
                  </a:lnTo>
                  <a:lnTo>
                    <a:pt x="2555738" y="279400"/>
                  </a:lnTo>
                  <a:lnTo>
                    <a:pt x="2549713" y="292100"/>
                  </a:lnTo>
                  <a:close/>
                </a:path>
                <a:path w="4438650" h="1673225">
                  <a:moveTo>
                    <a:pt x="2585865" y="292100"/>
                  </a:moveTo>
                  <a:lnTo>
                    <a:pt x="2576827" y="292100"/>
                  </a:lnTo>
                  <a:lnTo>
                    <a:pt x="2578835" y="279400"/>
                  </a:lnTo>
                  <a:lnTo>
                    <a:pt x="2585865" y="292100"/>
                  </a:lnTo>
                  <a:close/>
                </a:path>
                <a:path w="4438650" h="1673225">
                  <a:moveTo>
                    <a:pt x="2585865" y="292100"/>
                  </a:moveTo>
                  <a:lnTo>
                    <a:pt x="2581848" y="279400"/>
                  </a:lnTo>
                  <a:lnTo>
                    <a:pt x="2583856" y="279400"/>
                  </a:lnTo>
                  <a:lnTo>
                    <a:pt x="2585865" y="292100"/>
                  </a:lnTo>
                  <a:close/>
                </a:path>
                <a:path w="4438650" h="1673225">
                  <a:moveTo>
                    <a:pt x="2640093" y="304800"/>
                  </a:moveTo>
                  <a:lnTo>
                    <a:pt x="2587873" y="304800"/>
                  </a:lnTo>
                  <a:lnTo>
                    <a:pt x="2587873" y="292100"/>
                  </a:lnTo>
                  <a:lnTo>
                    <a:pt x="2590886" y="279400"/>
                  </a:lnTo>
                  <a:lnTo>
                    <a:pt x="2594903" y="279400"/>
                  </a:lnTo>
                  <a:lnTo>
                    <a:pt x="2595907" y="292100"/>
                  </a:lnTo>
                  <a:lnTo>
                    <a:pt x="2649131" y="292100"/>
                  </a:lnTo>
                  <a:lnTo>
                    <a:pt x="2640093" y="304800"/>
                  </a:lnTo>
                  <a:close/>
                </a:path>
                <a:path w="4438650" h="1673225">
                  <a:moveTo>
                    <a:pt x="4335215" y="292100"/>
                  </a:moveTo>
                  <a:lnTo>
                    <a:pt x="2602936" y="292100"/>
                  </a:lnTo>
                  <a:lnTo>
                    <a:pt x="2602936" y="279400"/>
                  </a:lnTo>
                  <a:lnTo>
                    <a:pt x="4340236" y="279400"/>
                  </a:lnTo>
                  <a:lnTo>
                    <a:pt x="4335215" y="292100"/>
                  </a:lnTo>
                  <a:close/>
                </a:path>
                <a:path w="4438650" h="1673225">
                  <a:moveTo>
                    <a:pt x="4348269" y="292100"/>
                  </a:moveTo>
                  <a:lnTo>
                    <a:pt x="4340236" y="279400"/>
                  </a:lnTo>
                  <a:lnTo>
                    <a:pt x="4344252" y="279400"/>
                  </a:lnTo>
                  <a:lnTo>
                    <a:pt x="4348269" y="292100"/>
                  </a:lnTo>
                  <a:close/>
                </a:path>
                <a:path w="4438650" h="1673225">
                  <a:moveTo>
                    <a:pt x="4383418" y="292100"/>
                  </a:moveTo>
                  <a:lnTo>
                    <a:pt x="4380404" y="292100"/>
                  </a:lnTo>
                  <a:lnTo>
                    <a:pt x="4379401" y="279400"/>
                  </a:lnTo>
                  <a:lnTo>
                    <a:pt x="4382414" y="279400"/>
                  </a:lnTo>
                  <a:lnTo>
                    <a:pt x="4383418" y="292100"/>
                  </a:lnTo>
                  <a:close/>
                </a:path>
                <a:path w="4438650" h="1673225">
                  <a:moveTo>
                    <a:pt x="4414548" y="304800"/>
                  </a:moveTo>
                  <a:lnTo>
                    <a:pt x="4368354" y="304800"/>
                  </a:lnTo>
                  <a:lnTo>
                    <a:pt x="4376388" y="292100"/>
                  </a:lnTo>
                  <a:lnTo>
                    <a:pt x="4402498" y="292100"/>
                  </a:lnTo>
                  <a:lnTo>
                    <a:pt x="4406515" y="279400"/>
                  </a:lnTo>
                  <a:lnTo>
                    <a:pt x="4419569" y="292100"/>
                  </a:lnTo>
                  <a:lnTo>
                    <a:pt x="4414548" y="304800"/>
                  </a:lnTo>
                  <a:close/>
                </a:path>
                <a:path w="4438650" h="1673225">
                  <a:moveTo>
                    <a:pt x="1620810" y="304800"/>
                  </a:moveTo>
                  <a:lnTo>
                    <a:pt x="1538338" y="304800"/>
                  </a:lnTo>
                  <a:lnTo>
                    <a:pt x="1545007" y="292100"/>
                  </a:lnTo>
                  <a:lnTo>
                    <a:pt x="1620810" y="292100"/>
                  </a:lnTo>
                  <a:lnTo>
                    <a:pt x="1620810" y="304800"/>
                  </a:lnTo>
                  <a:close/>
                </a:path>
                <a:path w="4438650" h="1673225">
                  <a:moveTo>
                    <a:pt x="1998396" y="304800"/>
                  </a:moveTo>
                  <a:lnTo>
                    <a:pt x="1620810" y="304800"/>
                  </a:lnTo>
                  <a:lnTo>
                    <a:pt x="1630852" y="292100"/>
                  </a:lnTo>
                  <a:lnTo>
                    <a:pt x="1994615" y="292100"/>
                  </a:lnTo>
                  <a:lnTo>
                    <a:pt x="1998396" y="304800"/>
                  </a:lnTo>
                  <a:close/>
                </a:path>
                <a:path w="4438650" h="1673225">
                  <a:moveTo>
                    <a:pt x="2290624" y="304800"/>
                  </a:moveTo>
                  <a:lnTo>
                    <a:pt x="2250456" y="304800"/>
                  </a:lnTo>
                  <a:lnTo>
                    <a:pt x="2255477" y="292100"/>
                  </a:lnTo>
                  <a:lnTo>
                    <a:pt x="2283594" y="292100"/>
                  </a:lnTo>
                  <a:lnTo>
                    <a:pt x="2290624" y="304800"/>
                  </a:lnTo>
                  <a:close/>
                </a:path>
                <a:path w="4438650" h="1673225">
                  <a:moveTo>
                    <a:pt x="2558751" y="304800"/>
                  </a:moveTo>
                  <a:lnTo>
                    <a:pt x="2304087" y="304800"/>
                  </a:lnTo>
                  <a:lnTo>
                    <a:pt x="2333398" y="292100"/>
                  </a:lnTo>
                  <a:lnTo>
                    <a:pt x="2558751" y="292100"/>
                  </a:lnTo>
                  <a:lnTo>
                    <a:pt x="2558751" y="304800"/>
                  </a:lnTo>
                  <a:close/>
                </a:path>
                <a:path w="4438650" h="1673225">
                  <a:moveTo>
                    <a:pt x="2656160" y="304800"/>
                  </a:moveTo>
                  <a:lnTo>
                    <a:pt x="2653147" y="304800"/>
                  </a:lnTo>
                  <a:lnTo>
                    <a:pt x="2649131" y="292100"/>
                  </a:lnTo>
                  <a:lnTo>
                    <a:pt x="2656160" y="292100"/>
                  </a:lnTo>
                  <a:lnTo>
                    <a:pt x="2656160" y="304800"/>
                  </a:lnTo>
                  <a:close/>
                </a:path>
                <a:path w="4438650" h="1673225">
                  <a:moveTo>
                    <a:pt x="2662185" y="304800"/>
                  </a:moveTo>
                  <a:lnTo>
                    <a:pt x="2656160" y="292100"/>
                  </a:lnTo>
                  <a:lnTo>
                    <a:pt x="2662185" y="292100"/>
                  </a:lnTo>
                  <a:lnTo>
                    <a:pt x="2662185" y="304800"/>
                  </a:lnTo>
                  <a:close/>
                </a:path>
                <a:path w="4438650" h="1673225">
                  <a:moveTo>
                    <a:pt x="4047004" y="317500"/>
                  </a:moveTo>
                  <a:lnTo>
                    <a:pt x="2671223" y="317500"/>
                  </a:lnTo>
                  <a:lnTo>
                    <a:pt x="2674236" y="304800"/>
                  </a:lnTo>
                  <a:lnTo>
                    <a:pt x="2675240" y="292100"/>
                  </a:lnTo>
                  <a:lnTo>
                    <a:pt x="4329189" y="292100"/>
                  </a:lnTo>
                  <a:lnTo>
                    <a:pt x="4327181" y="304800"/>
                  </a:lnTo>
                  <a:lnTo>
                    <a:pt x="4049013" y="304800"/>
                  </a:lnTo>
                  <a:lnTo>
                    <a:pt x="4047004" y="317500"/>
                  </a:lnTo>
                  <a:close/>
                </a:path>
                <a:path w="4438650" h="1673225">
                  <a:moveTo>
                    <a:pt x="1518379" y="330200"/>
                  </a:moveTo>
                  <a:lnTo>
                    <a:pt x="1504320" y="330200"/>
                  </a:lnTo>
                  <a:lnTo>
                    <a:pt x="1519383" y="304800"/>
                  </a:lnTo>
                  <a:lnTo>
                    <a:pt x="1584658" y="304800"/>
                  </a:lnTo>
                  <a:lnTo>
                    <a:pt x="1584658" y="317500"/>
                  </a:lnTo>
                  <a:lnTo>
                    <a:pt x="1537758" y="317500"/>
                  </a:lnTo>
                  <a:lnTo>
                    <a:pt x="1537162" y="318888"/>
                  </a:lnTo>
                  <a:lnTo>
                    <a:pt x="1518379" y="330200"/>
                  </a:lnTo>
                  <a:close/>
                </a:path>
                <a:path w="4438650" h="1673225">
                  <a:moveTo>
                    <a:pt x="1999400" y="317500"/>
                  </a:moveTo>
                  <a:lnTo>
                    <a:pt x="1587670" y="317500"/>
                  </a:lnTo>
                  <a:lnTo>
                    <a:pt x="1587670" y="304800"/>
                  </a:lnTo>
                  <a:lnTo>
                    <a:pt x="1989358" y="304800"/>
                  </a:lnTo>
                  <a:lnTo>
                    <a:pt x="1999400" y="317500"/>
                  </a:lnTo>
                  <a:close/>
                </a:path>
                <a:path w="4438650" h="1673225">
                  <a:moveTo>
                    <a:pt x="2015342" y="317500"/>
                  </a:moveTo>
                  <a:lnTo>
                    <a:pt x="1999400" y="317500"/>
                  </a:lnTo>
                  <a:lnTo>
                    <a:pt x="1999400" y="304800"/>
                  </a:lnTo>
                  <a:lnTo>
                    <a:pt x="2008360" y="304800"/>
                  </a:lnTo>
                  <a:lnTo>
                    <a:pt x="2015342" y="317500"/>
                  </a:lnTo>
                  <a:close/>
                </a:path>
                <a:path w="4438650" h="1673225">
                  <a:moveTo>
                    <a:pt x="2195224" y="317500"/>
                  </a:moveTo>
                  <a:lnTo>
                    <a:pt x="2188194" y="317500"/>
                  </a:lnTo>
                  <a:lnTo>
                    <a:pt x="2184177" y="304800"/>
                  </a:lnTo>
                  <a:lnTo>
                    <a:pt x="2185181" y="304800"/>
                  </a:lnTo>
                  <a:lnTo>
                    <a:pt x="2195224" y="317500"/>
                  </a:lnTo>
                  <a:close/>
                </a:path>
                <a:path w="4438650" h="1673225">
                  <a:moveTo>
                    <a:pt x="2259493" y="317500"/>
                  </a:moveTo>
                  <a:lnTo>
                    <a:pt x="2212295" y="317500"/>
                  </a:lnTo>
                  <a:lnTo>
                    <a:pt x="2221506" y="304800"/>
                  </a:lnTo>
                  <a:lnTo>
                    <a:pt x="2258489" y="304800"/>
                  </a:lnTo>
                  <a:lnTo>
                    <a:pt x="2259493" y="317500"/>
                  </a:lnTo>
                  <a:close/>
                </a:path>
                <a:path w="4438650" h="1673225">
                  <a:moveTo>
                    <a:pt x="2309704" y="317500"/>
                  </a:moveTo>
                  <a:lnTo>
                    <a:pt x="2261502" y="317500"/>
                  </a:lnTo>
                  <a:lnTo>
                    <a:pt x="2288616" y="304800"/>
                  </a:lnTo>
                  <a:lnTo>
                    <a:pt x="2317738" y="304800"/>
                  </a:lnTo>
                  <a:lnTo>
                    <a:pt x="2309704" y="317500"/>
                  </a:lnTo>
                  <a:close/>
                </a:path>
                <a:path w="4438650" h="1673225">
                  <a:moveTo>
                    <a:pt x="2550717" y="317500"/>
                  </a:moveTo>
                  <a:lnTo>
                    <a:pt x="2319747" y="317500"/>
                  </a:lnTo>
                  <a:lnTo>
                    <a:pt x="2317738" y="304800"/>
                  </a:lnTo>
                  <a:lnTo>
                    <a:pt x="2549713" y="304800"/>
                  </a:lnTo>
                  <a:lnTo>
                    <a:pt x="2550717" y="317500"/>
                  </a:lnTo>
                  <a:close/>
                </a:path>
                <a:path w="4438650" h="1673225">
                  <a:moveTo>
                    <a:pt x="2621013" y="317500"/>
                  </a:moveTo>
                  <a:lnTo>
                    <a:pt x="2550717" y="317500"/>
                  </a:lnTo>
                  <a:lnTo>
                    <a:pt x="2555738" y="304800"/>
                  </a:lnTo>
                  <a:lnTo>
                    <a:pt x="2624025" y="304800"/>
                  </a:lnTo>
                  <a:lnTo>
                    <a:pt x="2621013" y="317500"/>
                  </a:lnTo>
                  <a:close/>
                </a:path>
                <a:path w="4438650" h="1673225">
                  <a:moveTo>
                    <a:pt x="2638084" y="317500"/>
                  </a:moveTo>
                  <a:lnTo>
                    <a:pt x="2629047" y="317500"/>
                  </a:lnTo>
                  <a:lnTo>
                    <a:pt x="2628042" y="304800"/>
                  </a:lnTo>
                  <a:lnTo>
                    <a:pt x="2635072" y="304800"/>
                  </a:lnTo>
                  <a:lnTo>
                    <a:pt x="2638084" y="317500"/>
                  </a:lnTo>
                  <a:close/>
                </a:path>
                <a:path w="4438650" h="1673225">
                  <a:moveTo>
                    <a:pt x="2671223" y="317500"/>
                  </a:moveTo>
                  <a:lnTo>
                    <a:pt x="2638084" y="317500"/>
                  </a:lnTo>
                  <a:lnTo>
                    <a:pt x="2662185" y="304800"/>
                  </a:lnTo>
                  <a:lnTo>
                    <a:pt x="2663189" y="304800"/>
                  </a:lnTo>
                  <a:lnTo>
                    <a:pt x="2671223" y="317500"/>
                  </a:lnTo>
                  <a:close/>
                </a:path>
                <a:path w="4438650" h="1673225">
                  <a:moveTo>
                    <a:pt x="4309105" y="317500"/>
                  </a:moveTo>
                  <a:lnTo>
                    <a:pt x="4055038" y="317500"/>
                  </a:lnTo>
                  <a:lnTo>
                    <a:pt x="4049013" y="304800"/>
                  </a:lnTo>
                  <a:lnTo>
                    <a:pt x="4308101" y="304800"/>
                  </a:lnTo>
                  <a:lnTo>
                    <a:pt x="4309105" y="317500"/>
                  </a:lnTo>
                  <a:close/>
                </a:path>
                <a:path w="4438650" h="1673225">
                  <a:moveTo>
                    <a:pt x="4395468" y="317500"/>
                  </a:moveTo>
                  <a:lnTo>
                    <a:pt x="4367350" y="317500"/>
                  </a:lnTo>
                  <a:lnTo>
                    <a:pt x="4367350" y="304800"/>
                  </a:lnTo>
                  <a:lnTo>
                    <a:pt x="4398481" y="304800"/>
                  </a:lnTo>
                  <a:lnTo>
                    <a:pt x="4395468" y="317500"/>
                  </a:lnTo>
                  <a:close/>
                </a:path>
                <a:path w="4438650" h="1673225">
                  <a:moveTo>
                    <a:pt x="1445071" y="330200"/>
                  </a:moveTo>
                  <a:lnTo>
                    <a:pt x="1438042" y="330200"/>
                  </a:lnTo>
                  <a:lnTo>
                    <a:pt x="1437038" y="317500"/>
                  </a:lnTo>
                  <a:lnTo>
                    <a:pt x="1445071" y="317500"/>
                  </a:lnTo>
                  <a:lnTo>
                    <a:pt x="1445071" y="330200"/>
                  </a:lnTo>
                  <a:close/>
                </a:path>
                <a:path w="4438650" h="1673225">
                  <a:moveTo>
                    <a:pt x="1537162" y="318888"/>
                  </a:moveTo>
                  <a:lnTo>
                    <a:pt x="1537758" y="317500"/>
                  </a:lnTo>
                  <a:lnTo>
                    <a:pt x="1539468" y="317500"/>
                  </a:lnTo>
                  <a:lnTo>
                    <a:pt x="1537162" y="318888"/>
                  </a:lnTo>
                  <a:close/>
                </a:path>
                <a:path w="4438650" h="1673225">
                  <a:moveTo>
                    <a:pt x="1564574" y="330200"/>
                  </a:moveTo>
                  <a:lnTo>
                    <a:pt x="1532313" y="330200"/>
                  </a:lnTo>
                  <a:lnTo>
                    <a:pt x="1537162" y="318888"/>
                  </a:lnTo>
                  <a:lnTo>
                    <a:pt x="1539468" y="317500"/>
                  </a:lnTo>
                  <a:lnTo>
                    <a:pt x="1567586" y="317500"/>
                  </a:lnTo>
                  <a:lnTo>
                    <a:pt x="1564574" y="330200"/>
                  </a:lnTo>
                  <a:close/>
                </a:path>
                <a:path w="4438650" h="1673225">
                  <a:moveTo>
                    <a:pt x="1985342" y="330200"/>
                  </a:moveTo>
                  <a:lnTo>
                    <a:pt x="1574616" y="330200"/>
                  </a:lnTo>
                  <a:lnTo>
                    <a:pt x="1572607" y="317500"/>
                  </a:lnTo>
                  <a:lnTo>
                    <a:pt x="1991367" y="317500"/>
                  </a:lnTo>
                  <a:lnTo>
                    <a:pt x="1985342" y="330200"/>
                  </a:lnTo>
                  <a:close/>
                </a:path>
                <a:path w="4438650" h="1673225">
                  <a:moveTo>
                    <a:pt x="2008439" y="330200"/>
                  </a:moveTo>
                  <a:lnTo>
                    <a:pt x="2002413" y="330200"/>
                  </a:lnTo>
                  <a:lnTo>
                    <a:pt x="1993375" y="317500"/>
                  </a:lnTo>
                  <a:lnTo>
                    <a:pt x="2006430" y="317500"/>
                  </a:lnTo>
                  <a:lnTo>
                    <a:pt x="2008439" y="330200"/>
                  </a:lnTo>
                  <a:close/>
                </a:path>
                <a:path w="4438650" h="1673225">
                  <a:moveTo>
                    <a:pt x="2021493" y="330200"/>
                  </a:moveTo>
                  <a:lnTo>
                    <a:pt x="2011451" y="330200"/>
                  </a:lnTo>
                  <a:lnTo>
                    <a:pt x="2012456" y="317500"/>
                  </a:lnTo>
                  <a:lnTo>
                    <a:pt x="2019877" y="317500"/>
                  </a:lnTo>
                  <a:lnTo>
                    <a:pt x="2021493" y="330200"/>
                  </a:lnTo>
                  <a:close/>
                </a:path>
                <a:path w="4438650" h="1673225">
                  <a:moveTo>
                    <a:pt x="2230371" y="330200"/>
                  </a:moveTo>
                  <a:lnTo>
                    <a:pt x="2184177" y="330200"/>
                  </a:lnTo>
                  <a:lnTo>
                    <a:pt x="2182169" y="317500"/>
                  </a:lnTo>
                  <a:lnTo>
                    <a:pt x="2246439" y="317500"/>
                  </a:lnTo>
                  <a:lnTo>
                    <a:pt x="2230371" y="330200"/>
                  </a:lnTo>
                  <a:close/>
                </a:path>
                <a:path w="4438650" h="1673225">
                  <a:moveTo>
                    <a:pt x="2575822" y="330200"/>
                  </a:moveTo>
                  <a:lnTo>
                    <a:pt x="2238734" y="330200"/>
                  </a:lnTo>
                  <a:lnTo>
                    <a:pt x="2246439" y="317500"/>
                  </a:lnTo>
                  <a:lnTo>
                    <a:pt x="2579839" y="317500"/>
                  </a:lnTo>
                  <a:lnTo>
                    <a:pt x="2575822" y="330200"/>
                  </a:lnTo>
                  <a:close/>
                </a:path>
                <a:path w="4438650" h="1673225">
                  <a:moveTo>
                    <a:pt x="2602936" y="330200"/>
                  </a:moveTo>
                  <a:lnTo>
                    <a:pt x="2595907" y="330200"/>
                  </a:lnTo>
                  <a:lnTo>
                    <a:pt x="2595907" y="317500"/>
                  </a:lnTo>
                  <a:lnTo>
                    <a:pt x="2602936" y="330200"/>
                  </a:lnTo>
                  <a:close/>
                </a:path>
                <a:path w="4438650" h="1673225">
                  <a:moveTo>
                    <a:pt x="2658169" y="330200"/>
                  </a:moveTo>
                  <a:lnTo>
                    <a:pt x="2602936" y="330200"/>
                  </a:lnTo>
                  <a:lnTo>
                    <a:pt x="2611974" y="317500"/>
                  </a:lnTo>
                  <a:lnTo>
                    <a:pt x="2656160" y="317500"/>
                  </a:lnTo>
                  <a:lnTo>
                    <a:pt x="2658169" y="330200"/>
                  </a:lnTo>
                  <a:close/>
                </a:path>
                <a:path w="4438650" h="1673225">
                  <a:moveTo>
                    <a:pt x="3178354" y="330200"/>
                  </a:moveTo>
                  <a:lnTo>
                    <a:pt x="2666202" y="330200"/>
                  </a:lnTo>
                  <a:lnTo>
                    <a:pt x="2656160" y="317500"/>
                  </a:lnTo>
                  <a:lnTo>
                    <a:pt x="3186388" y="317500"/>
                  </a:lnTo>
                  <a:lnTo>
                    <a:pt x="3178354" y="330200"/>
                  </a:lnTo>
                  <a:close/>
                </a:path>
                <a:path w="4438650" h="1673225">
                  <a:moveTo>
                    <a:pt x="4011856" y="330200"/>
                  </a:moveTo>
                  <a:lnTo>
                    <a:pt x="3203460" y="330200"/>
                  </a:lnTo>
                  <a:lnTo>
                    <a:pt x="3213502" y="317500"/>
                  </a:lnTo>
                  <a:lnTo>
                    <a:pt x="4017882" y="317500"/>
                  </a:lnTo>
                  <a:lnTo>
                    <a:pt x="4011856" y="330200"/>
                  </a:lnTo>
                  <a:close/>
                </a:path>
                <a:path w="4438650" h="1673225">
                  <a:moveTo>
                    <a:pt x="4029933" y="330200"/>
                  </a:moveTo>
                  <a:lnTo>
                    <a:pt x="4021899" y="330200"/>
                  </a:lnTo>
                  <a:lnTo>
                    <a:pt x="4021899" y="317500"/>
                  </a:lnTo>
                  <a:lnTo>
                    <a:pt x="4035958" y="317500"/>
                  </a:lnTo>
                  <a:lnTo>
                    <a:pt x="4029933" y="330200"/>
                  </a:lnTo>
                  <a:close/>
                </a:path>
                <a:path w="4438650" h="1673225">
                  <a:moveTo>
                    <a:pt x="4299062" y="330200"/>
                  </a:moveTo>
                  <a:lnTo>
                    <a:pt x="4029933" y="330200"/>
                  </a:lnTo>
                  <a:lnTo>
                    <a:pt x="4036962" y="317500"/>
                  </a:lnTo>
                  <a:lnTo>
                    <a:pt x="4299062" y="317500"/>
                  </a:lnTo>
                  <a:lnTo>
                    <a:pt x="4299062" y="330200"/>
                  </a:lnTo>
                  <a:close/>
                </a:path>
                <a:path w="4438650" h="1673225">
                  <a:moveTo>
                    <a:pt x="4352287" y="330200"/>
                  </a:moveTo>
                  <a:lnTo>
                    <a:pt x="4343249" y="330200"/>
                  </a:lnTo>
                  <a:lnTo>
                    <a:pt x="4343249" y="317500"/>
                  </a:lnTo>
                  <a:lnTo>
                    <a:pt x="4345257" y="317500"/>
                  </a:lnTo>
                  <a:lnTo>
                    <a:pt x="4352287" y="330200"/>
                  </a:lnTo>
                  <a:close/>
                </a:path>
                <a:path w="4438650" h="1673225">
                  <a:moveTo>
                    <a:pt x="4354295" y="342900"/>
                  </a:moveTo>
                  <a:lnTo>
                    <a:pt x="4344253" y="342900"/>
                  </a:lnTo>
                  <a:lnTo>
                    <a:pt x="4342244" y="330200"/>
                  </a:lnTo>
                  <a:lnTo>
                    <a:pt x="4352287" y="330200"/>
                  </a:lnTo>
                  <a:lnTo>
                    <a:pt x="4351282" y="317500"/>
                  </a:lnTo>
                  <a:lnTo>
                    <a:pt x="4359316" y="317500"/>
                  </a:lnTo>
                  <a:lnTo>
                    <a:pt x="4372371" y="330200"/>
                  </a:lnTo>
                  <a:lnTo>
                    <a:pt x="4354295" y="342900"/>
                  </a:lnTo>
                  <a:close/>
                </a:path>
                <a:path w="4438650" h="1673225">
                  <a:moveTo>
                    <a:pt x="1407915" y="342900"/>
                  </a:moveTo>
                  <a:lnTo>
                    <a:pt x="1401890" y="342900"/>
                  </a:lnTo>
                  <a:lnTo>
                    <a:pt x="1398877" y="330200"/>
                  </a:lnTo>
                  <a:lnTo>
                    <a:pt x="1407915" y="342900"/>
                  </a:lnTo>
                  <a:close/>
                </a:path>
                <a:path w="4438650" h="1673225">
                  <a:moveTo>
                    <a:pt x="1485240" y="342900"/>
                  </a:moveTo>
                  <a:lnTo>
                    <a:pt x="1473189" y="342900"/>
                  </a:lnTo>
                  <a:lnTo>
                    <a:pt x="1475198" y="330200"/>
                  </a:lnTo>
                  <a:lnTo>
                    <a:pt x="1481223" y="330200"/>
                  </a:lnTo>
                  <a:lnTo>
                    <a:pt x="1485240" y="342900"/>
                  </a:lnTo>
                  <a:close/>
                </a:path>
                <a:path w="4438650" h="1673225">
                  <a:moveTo>
                    <a:pt x="1499299" y="342900"/>
                  </a:moveTo>
                  <a:lnTo>
                    <a:pt x="1492270" y="342900"/>
                  </a:lnTo>
                  <a:lnTo>
                    <a:pt x="1488253" y="330200"/>
                  </a:lnTo>
                  <a:lnTo>
                    <a:pt x="1503316" y="330200"/>
                  </a:lnTo>
                  <a:lnTo>
                    <a:pt x="1499299" y="342900"/>
                  </a:lnTo>
                  <a:close/>
                </a:path>
                <a:path w="4438650" h="1673225">
                  <a:moveTo>
                    <a:pt x="1521204" y="342900"/>
                  </a:moveTo>
                  <a:lnTo>
                    <a:pt x="1502312" y="342900"/>
                  </a:lnTo>
                  <a:lnTo>
                    <a:pt x="1515367" y="330200"/>
                  </a:lnTo>
                  <a:lnTo>
                    <a:pt x="1529175" y="330200"/>
                  </a:lnTo>
                  <a:lnTo>
                    <a:pt x="1521204" y="342900"/>
                  </a:lnTo>
                  <a:close/>
                </a:path>
                <a:path w="4438650" h="1673225">
                  <a:moveTo>
                    <a:pt x="2020489" y="355600"/>
                  </a:moveTo>
                  <a:lnTo>
                    <a:pt x="2003418" y="355600"/>
                  </a:lnTo>
                  <a:lnTo>
                    <a:pt x="1999401" y="342900"/>
                  </a:lnTo>
                  <a:lnTo>
                    <a:pt x="1560557" y="342900"/>
                  </a:lnTo>
                  <a:lnTo>
                    <a:pt x="1563569" y="330200"/>
                  </a:lnTo>
                  <a:lnTo>
                    <a:pt x="2014464" y="330200"/>
                  </a:lnTo>
                  <a:lnTo>
                    <a:pt x="2020489" y="355600"/>
                  </a:lnTo>
                  <a:close/>
                </a:path>
                <a:path w="4438650" h="1673225">
                  <a:moveTo>
                    <a:pt x="2034548" y="355600"/>
                  </a:moveTo>
                  <a:lnTo>
                    <a:pt x="2020489" y="355600"/>
                  </a:lnTo>
                  <a:lnTo>
                    <a:pt x="2029527" y="342900"/>
                  </a:lnTo>
                  <a:lnTo>
                    <a:pt x="2028523" y="330200"/>
                  </a:lnTo>
                  <a:lnTo>
                    <a:pt x="2052624" y="330200"/>
                  </a:lnTo>
                  <a:lnTo>
                    <a:pt x="2033544" y="342900"/>
                  </a:lnTo>
                  <a:lnTo>
                    <a:pt x="2034548" y="355600"/>
                  </a:lnTo>
                  <a:close/>
                </a:path>
                <a:path w="4438650" h="1673225">
                  <a:moveTo>
                    <a:pt x="2102835" y="342900"/>
                  </a:moveTo>
                  <a:lnTo>
                    <a:pt x="2095806" y="342900"/>
                  </a:lnTo>
                  <a:lnTo>
                    <a:pt x="2096810" y="330200"/>
                  </a:lnTo>
                  <a:lnTo>
                    <a:pt x="2099823" y="330200"/>
                  </a:lnTo>
                  <a:lnTo>
                    <a:pt x="2102835" y="342900"/>
                  </a:lnTo>
                  <a:close/>
                </a:path>
                <a:path w="4438650" h="1673225">
                  <a:moveTo>
                    <a:pt x="2187441" y="342900"/>
                  </a:moveTo>
                  <a:lnTo>
                    <a:pt x="2130954" y="342900"/>
                  </a:lnTo>
                  <a:lnTo>
                    <a:pt x="2130954" y="330200"/>
                  </a:lnTo>
                  <a:lnTo>
                    <a:pt x="2194062" y="330200"/>
                  </a:lnTo>
                  <a:lnTo>
                    <a:pt x="2187441" y="342900"/>
                  </a:lnTo>
                  <a:close/>
                </a:path>
                <a:path w="4438650" h="1673225">
                  <a:moveTo>
                    <a:pt x="3964658" y="355600"/>
                  </a:moveTo>
                  <a:lnTo>
                    <a:pt x="2173131" y="355600"/>
                  </a:lnTo>
                  <a:lnTo>
                    <a:pt x="2201249" y="342900"/>
                  </a:lnTo>
                  <a:lnTo>
                    <a:pt x="2194062" y="330200"/>
                  </a:lnTo>
                  <a:lnTo>
                    <a:pt x="2208278" y="330200"/>
                  </a:lnTo>
                  <a:lnTo>
                    <a:pt x="2205266" y="342900"/>
                  </a:lnTo>
                  <a:lnTo>
                    <a:pt x="3971688" y="342900"/>
                  </a:lnTo>
                  <a:lnTo>
                    <a:pt x="3964658" y="355600"/>
                  </a:lnTo>
                  <a:close/>
                </a:path>
                <a:path w="4438650" h="1673225">
                  <a:moveTo>
                    <a:pt x="2541679" y="342900"/>
                  </a:moveTo>
                  <a:lnTo>
                    <a:pt x="2205266" y="342900"/>
                  </a:lnTo>
                  <a:lnTo>
                    <a:pt x="2214304" y="330200"/>
                  </a:lnTo>
                  <a:lnTo>
                    <a:pt x="2542683" y="330200"/>
                  </a:lnTo>
                  <a:lnTo>
                    <a:pt x="2541679" y="342900"/>
                  </a:lnTo>
                  <a:close/>
                </a:path>
                <a:path w="4438650" h="1673225">
                  <a:moveTo>
                    <a:pt x="2567789" y="342900"/>
                  </a:moveTo>
                  <a:lnTo>
                    <a:pt x="2546700" y="342900"/>
                  </a:lnTo>
                  <a:lnTo>
                    <a:pt x="2551721" y="330200"/>
                  </a:lnTo>
                  <a:lnTo>
                    <a:pt x="2567789" y="342900"/>
                  </a:lnTo>
                  <a:close/>
                </a:path>
                <a:path w="4438650" h="1673225">
                  <a:moveTo>
                    <a:pt x="3181367" y="342900"/>
                  </a:moveTo>
                  <a:lnTo>
                    <a:pt x="2567789" y="342900"/>
                  </a:lnTo>
                  <a:lnTo>
                    <a:pt x="2564776" y="330200"/>
                  </a:lnTo>
                  <a:lnTo>
                    <a:pt x="3173333" y="330200"/>
                  </a:lnTo>
                  <a:lnTo>
                    <a:pt x="3181367" y="342900"/>
                  </a:lnTo>
                  <a:close/>
                </a:path>
                <a:path w="4438650" h="1673225">
                  <a:moveTo>
                    <a:pt x="3975705" y="342900"/>
                  </a:moveTo>
                  <a:lnTo>
                    <a:pt x="3181367" y="342900"/>
                  </a:lnTo>
                  <a:lnTo>
                    <a:pt x="3187392" y="330200"/>
                  </a:lnTo>
                  <a:lnTo>
                    <a:pt x="3983738" y="330200"/>
                  </a:lnTo>
                  <a:lnTo>
                    <a:pt x="3975705" y="342900"/>
                  </a:lnTo>
                  <a:close/>
                </a:path>
                <a:path w="4438650" h="1673225">
                  <a:moveTo>
                    <a:pt x="4003823" y="355600"/>
                  </a:moveTo>
                  <a:lnTo>
                    <a:pt x="3987504" y="355600"/>
                  </a:lnTo>
                  <a:lnTo>
                    <a:pt x="4001281" y="342900"/>
                  </a:lnTo>
                  <a:lnTo>
                    <a:pt x="4014869" y="330200"/>
                  </a:lnTo>
                  <a:lnTo>
                    <a:pt x="4047004" y="330200"/>
                  </a:lnTo>
                  <a:lnTo>
                    <a:pt x="4032945" y="342900"/>
                  </a:lnTo>
                  <a:lnTo>
                    <a:pt x="4014869" y="342900"/>
                  </a:lnTo>
                  <a:lnTo>
                    <a:pt x="4003823" y="355600"/>
                  </a:lnTo>
                  <a:close/>
                </a:path>
                <a:path w="4438650" h="1673225">
                  <a:moveTo>
                    <a:pt x="4191612" y="355600"/>
                  </a:moveTo>
                  <a:lnTo>
                    <a:pt x="4019890" y="355600"/>
                  </a:lnTo>
                  <a:lnTo>
                    <a:pt x="4023907" y="342900"/>
                  </a:lnTo>
                  <a:lnTo>
                    <a:pt x="4052025" y="342900"/>
                  </a:lnTo>
                  <a:lnTo>
                    <a:pt x="4047004" y="330200"/>
                  </a:lnTo>
                  <a:lnTo>
                    <a:pt x="4202658" y="330200"/>
                  </a:lnTo>
                  <a:lnTo>
                    <a:pt x="4189603" y="342900"/>
                  </a:lnTo>
                  <a:lnTo>
                    <a:pt x="4191612" y="355600"/>
                  </a:lnTo>
                  <a:close/>
                </a:path>
                <a:path w="4438650" h="1673225">
                  <a:moveTo>
                    <a:pt x="4288016" y="355600"/>
                  </a:moveTo>
                  <a:lnTo>
                    <a:pt x="4191612" y="355600"/>
                  </a:lnTo>
                  <a:lnTo>
                    <a:pt x="4204667" y="342900"/>
                  </a:lnTo>
                  <a:lnTo>
                    <a:pt x="4202658" y="330200"/>
                  </a:lnTo>
                  <a:lnTo>
                    <a:pt x="4208684" y="330200"/>
                  </a:lnTo>
                  <a:lnTo>
                    <a:pt x="4212701" y="342900"/>
                  </a:lnTo>
                  <a:lnTo>
                    <a:pt x="4295046" y="342900"/>
                  </a:lnTo>
                  <a:lnTo>
                    <a:pt x="4288016" y="355600"/>
                  </a:lnTo>
                  <a:close/>
                </a:path>
                <a:path w="4438650" h="1673225">
                  <a:moveTo>
                    <a:pt x="4290025" y="342900"/>
                  </a:moveTo>
                  <a:lnTo>
                    <a:pt x="4216717" y="342900"/>
                  </a:lnTo>
                  <a:lnTo>
                    <a:pt x="4220734" y="330200"/>
                  </a:lnTo>
                  <a:lnTo>
                    <a:pt x="4289020" y="330200"/>
                  </a:lnTo>
                  <a:lnTo>
                    <a:pt x="4290025" y="342900"/>
                  </a:lnTo>
                  <a:close/>
                </a:path>
                <a:path w="4438650" h="1673225">
                  <a:moveTo>
                    <a:pt x="4314126" y="355600"/>
                  </a:moveTo>
                  <a:lnTo>
                    <a:pt x="4310110" y="342900"/>
                  </a:lnTo>
                  <a:lnTo>
                    <a:pt x="4333207" y="330200"/>
                  </a:lnTo>
                  <a:lnTo>
                    <a:pt x="4338228" y="342900"/>
                  </a:lnTo>
                  <a:lnTo>
                    <a:pt x="4314126" y="355600"/>
                  </a:lnTo>
                  <a:close/>
                </a:path>
                <a:path w="4438650" h="1673225">
                  <a:moveTo>
                    <a:pt x="1386827" y="355600"/>
                  </a:moveTo>
                  <a:lnTo>
                    <a:pt x="1372768" y="355600"/>
                  </a:lnTo>
                  <a:lnTo>
                    <a:pt x="1383814" y="342900"/>
                  </a:lnTo>
                  <a:lnTo>
                    <a:pt x="1386827" y="355600"/>
                  </a:lnTo>
                  <a:close/>
                </a:path>
                <a:path w="4438650" h="1673225">
                  <a:moveTo>
                    <a:pt x="1408919" y="355600"/>
                  </a:moveTo>
                  <a:lnTo>
                    <a:pt x="1394860" y="355600"/>
                  </a:lnTo>
                  <a:lnTo>
                    <a:pt x="1395865" y="342900"/>
                  </a:lnTo>
                  <a:lnTo>
                    <a:pt x="1404903" y="342900"/>
                  </a:lnTo>
                  <a:lnTo>
                    <a:pt x="1408919" y="355600"/>
                  </a:lnTo>
                  <a:close/>
                </a:path>
                <a:path w="4438650" h="1673225">
                  <a:moveTo>
                    <a:pt x="1461139" y="355600"/>
                  </a:moveTo>
                  <a:lnTo>
                    <a:pt x="1445072" y="355600"/>
                  </a:lnTo>
                  <a:lnTo>
                    <a:pt x="1446076" y="342900"/>
                  </a:lnTo>
                  <a:lnTo>
                    <a:pt x="1461139" y="342900"/>
                  </a:lnTo>
                  <a:lnTo>
                    <a:pt x="1461139" y="355600"/>
                  </a:lnTo>
                  <a:close/>
                </a:path>
                <a:path w="4438650" h="1673225">
                  <a:moveTo>
                    <a:pt x="1468168" y="355600"/>
                  </a:moveTo>
                  <a:lnTo>
                    <a:pt x="1467164" y="342900"/>
                  </a:lnTo>
                  <a:lnTo>
                    <a:pt x="1474194" y="342900"/>
                  </a:lnTo>
                  <a:lnTo>
                    <a:pt x="1468168" y="355600"/>
                  </a:lnTo>
                  <a:close/>
                </a:path>
                <a:path w="4438650" h="1673225">
                  <a:moveTo>
                    <a:pt x="1495282" y="355600"/>
                  </a:moveTo>
                  <a:lnTo>
                    <a:pt x="1480219" y="355600"/>
                  </a:lnTo>
                  <a:lnTo>
                    <a:pt x="1477206" y="342900"/>
                  </a:lnTo>
                  <a:lnTo>
                    <a:pt x="1496287" y="342900"/>
                  </a:lnTo>
                  <a:lnTo>
                    <a:pt x="1495282" y="355600"/>
                  </a:lnTo>
                  <a:close/>
                </a:path>
                <a:path w="4438650" h="1673225">
                  <a:moveTo>
                    <a:pt x="1977308" y="355600"/>
                  </a:moveTo>
                  <a:lnTo>
                    <a:pt x="1530524" y="355600"/>
                  </a:lnTo>
                  <a:lnTo>
                    <a:pt x="1538213" y="342900"/>
                  </a:lnTo>
                  <a:lnTo>
                    <a:pt x="1981325" y="342900"/>
                  </a:lnTo>
                  <a:lnTo>
                    <a:pt x="1977308" y="355600"/>
                  </a:lnTo>
                  <a:close/>
                </a:path>
                <a:path w="4438650" h="1673225">
                  <a:moveTo>
                    <a:pt x="1983790" y="353291"/>
                  </a:moveTo>
                  <a:lnTo>
                    <a:pt x="1981325" y="342900"/>
                  </a:lnTo>
                  <a:lnTo>
                    <a:pt x="1999401" y="342900"/>
                  </a:lnTo>
                  <a:lnTo>
                    <a:pt x="1983790" y="353291"/>
                  </a:lnTo>
                  <a:close/>
                </a:path>
                <a:path w="4438650" h="1673225">
                  <a:moveTo>
                    <a:pt x="2079738" y="355600"/>
                  </a:moveTo>
                  <a:lnTo>
                    <a:pt x="2077730" y="355600"/>
                  </a:lnTo>
                  <a:lnTo>
                    <a:pt x="2075721" y="342900"/>
                  </a:lnTo>
                  <a:lnTo>
                    <a:pt x="2077730" y="342900"/>
                  </a:lnTo>
                  <a:lnTo>
                    <a:pt x="2079738" y="355600"/>
                  </a:lnTo>
                  <a:close/>
                </a:path>
                <a:path w="4438650" h="1673225">
                  <a:moveTo>
                    <a:pt x="2152042" y="355600"/>
                  </a:moveTo>
                  <a:lnTo>
                    <a:pt x="2085764" y="355600"/>
                  </a:lnTo>
                  <a:lnTo>
                    <a:pt x="2085764" y="342900"/>
                  </a:lnTo>
                  <a:lnTo>
                    <a:pt x="2157063" y="342900"/>
                  </a:lnTo>
                  <a:lnTo>
                    <a:pt x="2152042" y="355600"/>
                  </a:lnTo>
                  <a:close/>
                </a:path>
                <a:path w="4438650" h="1673225">
                  <a:moveTo>
                    <a:pt x="2173131" y="355600"/>
                  </a:moveTo>
                  <a:lnTo>
                    <a:pt x="2166101" y="355600"/>
                  </a:lnTo>
                  <a:lnTo>
                    <a:pt x="2167105" y="342900"/>
                  </a:lnTo>
                  <a:lnTo>
                    <a:pt x="2174135" y="342900"/>
                  </a:lnTo>
                  <a:lnTo>
                    <a:pt x="2173131" y="355600"/>
                  </a:lnTo>
                  <a:close/>
                </a:path>
                <a:path w="4438650" h="1673225">
                  <a:moveTo>
                    <a:pt x="4019890" y="355600"/>
                  </a:moveTo>
                  <a:lnTo>
                    <a:pt x="4003823" y="355600"/>
                  </a:lnTo>
                  <a:lnTo>
                    <a:pt x="4014869" y="342900"/>
                  </a:lnTo>
                  <a:lnTo>
                    <a:pt x="4019890" y="355600"/>
                  </a:lnTo>
                  <a:close/>
                </a:path>
                <a:path w="4438650" h="1673225">
                  <a:moveTo>
                    <a:pt x="4340236" y="368300"/>
                  </a:moveTo>
                  <a:lnTo>
                    <a:pt x="4289020" y="368300"/>
                  </a:lnTo>
                  <a:lnTo>
                    <a:pt x="4305088" y="342900"/>
                  </a:lnTo>
                  <a:lnTo>
                    <a:pt x="4305088" y="355600"/>
                  </a:lnTo>
                  <a:lnTo>
                    <a:pt x="4338227" y="355600"/>
                  </a:lnTo>
                  <a:lnTo>
                    <a:pt x="4340236" y="368300"/>
                  </a:lnTo>
                  <a:close/>
                </a:path>
                <a:path w="4438650" h="1673225">
                  <a:moveTo>
                    <a:pt x="1984337" y="355600"/>
                  </a:moveTo>
                  <a:lnTo>
                    <a:pt x="1980321" y="355600"/>
                  </a:lnTo>
                  <a:lnTo>
                    <a:pt x="1983790" y="353291"/>
                  </a:lnTo>
                  <a:lnTo>
                    <a:pt x="1984337" y="355600"/>
                  </a:lnTo>
                  <a:close/>
                </a:path>
                <a:path w="4438650" h="1673225">
                  <a:moveTo>
                    <a:pt x="1360717" y="368300"/>
                  </a:moveTo>
                  <a:lnTo>
                    <a:pt x="1353687" y="368300"/>
                  </a:lnTo>
                  <a:lnTo>
                    <a:pt x="1356700" y="355600"/>
                  </a:lnTo>
                  <a:lnTo>
                    <a:pt x="1363730" y="355600"/>
                  </a:lnTo>
                  <a:lnTo>
                    <a:pt x="1360717" y="368300"/>
                  </a:lnTo>
                  <a:close/>
                </a:path>
                <a:path w="4438650" h="1673225">
                  <a:moveTo>
                    <a:pt x="1388207" y="368300"/>
                  </a:moveTo>
                  <a:lnTo>
                    <a:pt x="1373395" y="368300"/>
                  </a:lnTo>
                  <a:lnTo>
                    <a:pt x="1366742" y="355600"/>
                  </a:lnTo>
                  <a:lnTo>
                    <a:pt x="1394860" y="355600"/>
                  </a:lnTo>
                  <a:lnTo>
                    <a:pt x="1388207" y="368300"/>
                  </a:lnTo>
                  <a:close/>
                </a:path>
                <a:path w="4438650" h="1673225">
                  <a:moveTo>
                    <a:pt x="1439046" y="368300"/>
                  </a:moveTo>
                  <a:lnTo>
                    <a:pt x="1435029" y="355600"/>
                  </a:lnTo>
                  <a:lnTo>
                    <a:pt x="1454109" y="355600"/>
                  </a:lnTo>
                  <a:lnTo>
                    <a:pt x="1439046" y="368300"/>
                  </a:lnTo>
                  <a:close/>
                </a:path>
                <a:path w="4438650" h="1673225">
                  <a:moveTo>
                    <a:pt x="1469173" y="368300"/>
                  </a:moveTo>
                  <a:lnTo>
                    <a:pt x="1465156" y="368300"/>
                  </a:lnTo>
                  <a:lnTo>
                    <a:pt x="1465156" y="355600"/>
                  </a:lnTo>
                  <a:lnTo>
                    <a:pt x="1471181" y="355600"/>
                  </a:lnTo>
                  <a:lnTo>
                    <a:pt x="1469173" y="368300"/>
                  </a:lnTo>
                  <a:close/>
                </a:path>
                <a:path w="4438650" h="1673225">
                  <a:moveTo>
                    <a:pt x="1498295" y="368300"/>
                  </a:moveTo>
                  <a:lnTo>
                    <a:pt x="1492270" y="368300"/>
                  </a:lnTo>
                  <a:lnTo>
                    <a:pt x="1490261" y="355600"/>
                  </a:lnTo>
                  <a:lnTo>
                    <a:pt x="1496286" y="355600"/>
                  </a:lnTo>
                  <a:lnTo>
                    <a:pt x="1498295" y="368300"/>
                  </a:lnTo>
                  <a:close/>
                </a:path>
                <a:path w="4438650" h="1673225">
                  <a:moveTo>
                    <a:pt x="1959232" y="368300"/>
                  </a:moveTo>
                  <a:lnTo>
                    <a:pt x="1505324" y="368300"/>
                  </a:lnTo>
                  <a:lnTo>
                    <a:pt x="1508337" y="355600"/>
                  </a:lnTo>
                  <a:lnTo>
                    <a:pt x="1963249" y="355600"/>
                  </a:lnTo>
                  <a:lnTo>
                    <a:pt x="1959232" y="368300"/>
                  </a:lnTo>
                  <a:close/>
                </a:path>
                <a:path w="4438650" h="1673225">
                  <a:moveTo>
                    <a:pt x="2036557" y="368300"/>
                  </a:moveTo>
                  <a:lnTo>
                    <a:pt x="1987350" y="368300"/>
                  </a:lnTo>
                  <a:lnTo>
                    <a:pt x="1989359" y="355600"/>
                  </a:lnTo>
                  <a:lnTo>
                    <a:pt x="2038565" y="355600"/>
                  </a:lnTo>
                  <a:lnTo>
                    <a:pt x="2036557" y="368300"/>
                  </a:lnTo>
                  <a:close/>
                </a:path>
                <a:path w="4438650" h="1673225">
                  <a:moveTo>
                    <a:pt x="2552726" y="368300"/>
                  </a:moveTo>
                  <a:lnTo>
                    <a:pt x="2066024" y="368300"/>
                  </a:lnTo>
                  <a:lnTo>
                    <a:pt x="2073713" y="355600"/>
                  </a:lnTo>
                  <a:lnTo>
                    <a:pt x="2552726" y="355600"/>
                  </a:lnTo>
                  <a:lnTo>
                    <a:pt x="2552726" y="368300"/>
                  </a:lnTo>
                  <a:close/>
                </a:path>
                <a:path w="4438650" h="1673225">
                  <a:moveTo>
                    <a:pt x="3942440" y="368300"/>
                  </a:moveTo>
                  <a:lnTo>
                    <a:pt x="2552726" y="368300"/>
                  </a:lnTo>
                  <a:lnTo>
                    <a:pt x="2560759" y="355600"/>
                  </a:lnTo>
                  <a:lnTo>
                    <a:pt x="3951305" y="355600"/>
                  </a:lnTo>
                  <a:lnTo>
                    <a:pt x="3942440" y="368300"/>
                  </a:lnTo>
                  <a:close/>
                </a:path>
                <a:path w="4438650" h="1673225">
                  <a:moveTo>
                    <a:pt x="3982734" y="368300"/>
                  </a:moveTo>
                  <a:lnTo>
                    <a:pt x="3958633" y="368300"/>
                  </a:lnTo>
                  <a:lnTo>
                    <a:pt x="3973351" y="355600"/>
                  </a:lnTo>
                  <a:lnTo>
                    <a:pt x="3987755" y="355600"/>
                  </a:lnTo>
                  <a:lnTo>
                    <a:pt x="3982734" y="368300"/>
                  </a:lnTo>
                  <a:close/>
                </a:path>
                <a:path w="4438650" h="1673225">
                  <a:moveTo>
                    <a:pt x="4113283" y="368300"/>
                  </a:moveTo>
                  <a:lnTo>
                    <a:pt x="3995789" y="368300"/>
                  </a:lnTo>
                  <a:lnTo>
                    <a:pt x="4002818" y="355600"/>
                  </a:lnTo>
                  <a:lnTo>
                    <a:pt x="4113283" y="355600"/>
                  </a:lnTo>
                  <a:lnTo>
                    <a:pt x="4113283" y="368300"/>
                  </a:lnTo>
                  <a:close/>
                </a:path>
                <a:path w="4438650" h="1673225">
                  <a:moveTo>
                    <a:pt x="4211695" y="381000"/>
                  </a:moveTo>
                  <a:lnTo>
                    <a:pt x="4120312" y="381000"/>
                  </a:lnTo>
                  <a:lnTo>
                    <a:pt x="4128346" y="368300"/>
                  </a:lnTo>
                  <a:lnTo>
                    <a:pt x="4121316" y="355600"/>
                  </a:lnTo>
                  <a:lnTo>
                    <a:pt x="4143409" y="355600"/>
                  </a:lnTo>
                  <a:lnTo>
                    <a:pt x="4144413" y="368300"/>
                  </a:lnTo>
                  <a:lnTo>
                    <a:pt x="4211695" y="368300"/>
                  </a:lnTo>
                  <a:lnTo>
                    <a:pt x="4211695" y="381000"/>
                  </a:lnTo>
                  <a:close/>
                </a:path>
                <a:path w="4438650" h="1673225">
                  <a:moveTo>
                    <a:pt x="4243187" y="368300"/>
                  </a:moveTo>
                  <a:lnTo>
                    <a:pt x="4146422" y="368300"/>
                  </a:lnTo>
                  <a:lnTo>
                    <a:pt x="4145418" y="355600"/>
                  </a:lnTo>
                  <a:lnTo>
                    <a:pt x="4253245" y="355600"/>
                  </a:lnTo>
                  <a:lnTo>
                    <a:pt x="4243187" y="368300"/>
                  </a:lnTo>
                  <a:close/>
                </a:path>
                <a:path w="4438650" h="1673225">
                  <a:moveTo>
                    <a:pt x="1424987" y="381000"/>
                  </a:moveTo>
                  <a:lnTo>
                    <a:pt x="1406911" y="381000"/>
                  </a:lnTo>
                  <a:lnTo>
                    <a:pt x="1404903" y="368300"/>
                  </a:lnTo>
                  <a:lnTo>
                    <a:pt x="1424987" y="368300"/>
                  </a:lnTo>
                  <a:lnTo>
                    <a:pt x="1424987" y="381000"/>
                  </a:lnTo>
                  <a:close/>
                </a:path>
                <a:path w="4438650" h="1673225">
                  <a:moveTo>
                    <a:pt x="1448084" y="381000"/>
                  </a:moveTo>
                  <a:lnTo>
                    <a:pt x="1424987" y="381000"/>
                  </a:lnTo>
                  <a:lnTo>
                    <a:pt x="1435029" y="368300"/>
                  </a:lnTo>
                  <a:lnTo>
                    <a:pt x="1444067" y="368300"/>
                  </a:lnTo>
                  <a:lnTo>
                    <a:pt x="1448084" y="381000"/>
                  </a:lnTo>
                  <a:close/>
                </a:path>
                <a:path w="4438650" h="1673225">
                  <a:moveTo>
                    <a:pt x="1481223" y="381000"/>
                  </a:moveTo>
                  <a:lnTo>
                    <a:pt x="1464151" y="381000"/>
                  </a:lnTo>
                  <a:lnTo>
                    <a:pt x="1469173" y="368300"/>
                  </a:lnTo>
                  <a:lnTo>
                    <a:pt x="1477206" y="368300"/>
                  </a:lnTo>
                  <a:lnTo>
                    <a:pt x="1481223" y="381000"/>
                  </a:lnTo>
                  <a:close/>
                </a:path>
                <a:path w="4438650" h="1673225">
                  <a:moveTo>
                    <a:pt x="1485271" y="381000"/>
                  </a:moveTo>
                  <a:lnTo>
                    <a:pt x="1481223" y="381000"/>
                  </a:lnTo>
                  <a:lnTo>
                    <a:pt x="1483232" y="368300"/>
                  </a:lnTo>
                  <a:lnTo>
                    <a:pt x="1486244" y="368300"/>
                  </a:lnTo>
                  <a:lnTo>
                    <a:pt x="1485271" y="381000"/>
                  </a:lnTo>
                  <a:close/>
                </a:path>
                <a:path w="4438650" h="1673225">
                  <a:moveTo>
                    <a:pt x="1958228" y="381000"/>
                  </a:moveTo>
                  <a:lnTo>
                    <a:pt x="1503316" y="381000"/>
                  </a:lnTo>
                  <a:lnTo>
                    <a:pt x="1502312" y="368300"/>
                  </a:lnTo>
                  <a:lnTo>
                    <a:pt x="1956219" y="368300"/>
                  </a:lnTo>
                  <a:lnTo>
                    <a:pt x="1958228" y="381000"/>
                  </a:lnTo>
                  <a:close/>
                </a:path>
                <a:path w="4438650" h="1673225">
                  <a:moveTo>
                    <a:pt x="2705367" y="381000"/>
                  </a:moveTo>
                  <a:lnTo>
                    <a:pt x="1977308" y="381000"/>
                  </a:lnTo>
                  <a:lnTo>
                    <a:pt x="1981325" y="368300"/>
                  </a:lnTo>
                  <a:lnTo>
                    <a:pt x="2705367" y="368300"/>
                  </a:lnTo>
                  <a:lnTo>
                    <a:pt x="2705367" y="381000"/>
                  </a:lnTo>
                  <a:close/>
                </a:path>
                <a:path w="4438650" h="1673225">
                  <a:moveTo>
                    <a:pt x="2740515" y="381000"/>
                  </a:moveTo>
                  <a:lnTo>
                    <a:pt x="2718422" y="381000"/>
                  </a:lnTo>
                  <a:lnTo>
                    <a:pt x="2705367" y="368300"/>
                  </a:lnTo>
                  <a:lnTo>
                    <a:pt x="2733485" y="368300"/>
                  </a:lnTo>
                  <a:lnTo>
                    <a:pt x="2740515" y="381000"/>
                  </a:lnTo>
                  <a:close/>
                </a:path>
                <a:path w="4438650" h="1673225">
                  <a:moveTo>
                    <a:pt x="2740515" y="381000"/>
                  </a:moveTo>
                  <a:lnTo>
                    <a:pt x="2733485" y="368300"/>
                  </a:lnTo>
                  <a:lnTo>
                    <a:pt x="2740264" y="377825"/>
                  </a:lnTo>
                  <a:lnTo>
                    <a:pt x="2740515" y="381000"/>
                  </a:lnTo>
                  <a:close/>
                </a:path>
                <a:path w="4438650" h="1673225">
                  <a:moveTo>
                    <a:pt x="2740264" y="377825"/>
                  </a:moveTo>
                  <a:lnTo>
                    <a:pt x="2733485" y="368300"/>
                  </a:lnTo>
                  <a:lnTo>
                    <a:pt x="2739510" y="368300"/>
                  </a:lnTo>
                  <a:lnTo>
                    <a:pt x="2740264" y="377825"/>
                  </a:lnTo>
                  <a:close/>
                </a:path>
                <a:path w="4438650" h="1673225">
                  <a:moveTo>
                    <a:pt x="3923485" y="381000"/>
                  </a:moveTo>
                  <a:lnTo>
                    <a:pt x="2742523" y="381000"/>
                  </a:lnTo>
                  <a:lnTo>
                    <a:pt x="2745535" y="368300"/>
                  </a:lnTo>
                  <a:lnTo>
                    <a:pt x="3933386" y="368300"/>
                  </a:lnTo>
                  <a:lnTo>
                    <a:pt x="3923485" y="381000"/>
                  </a:lnTo>
                  <a:close/>
                </a:path>
                <a:path w="4438650" h="1673225">
                  <a:moveTo>
                    <a:pt x="4058882" y="381000"/>
                  </a:moveTo>
                  <a:lnTo>
                    <a:pt x="3928506" y="381000"/>
                  </a:lnTo>
                  <a:lnTo>
                    <a:pt x="3935191" y="368300"/>
                  </a:lnTo>
                  <a:lnTo>
                    <a:pt x="4066084" y="368300"/>
                  </a:lnTo>
                  <a:lnTo>
                    <a:pt x="4058882" y="381000"/>
                  </a:lnTo>
                  <a:close/>
                </a:path>
                <a:path w="4438650" h="1673225">
                  <a:moveTo>
                    <a:pt x="4101232" y="381000"/>
                  </a:moveTo>
                  <a:lnTo>
                    <a:pt x="4066084" y="381000"/>
                  </a:lnTo>
                  <a:lnTo>
                    <a:pt x="4066084" y="368300"/>
                  </a:lnTo>
                  <a:lnTo>
                    <a:pt x="4105249" y="368300"/>
                  </a:lnTo>
                  <a:lnTo>
                    <a:pt x="4101232" y="381000"/>
                  </a:lnTo>
                  <a:close/>
                </a:path>
                <a:path w="4438650" h="1673225">
                  <a:moveTo>
                    <a:pt x="4322160" y="381000"/>
                  </a:moveTo>
                  <a:lnTo>
                    <a:pt x="4239814" y="381000"/>
                  </a:lnTo>
                  <a:lnTo>
                    <a:pt x="4245839" y="368300"/>
                  </a:lnTo>
                  <a:lnTo>
                    <a:pt x="4318143" y="368300"/>
                  </a:lnTo>
                  <a:lnTo>
                    <a:pt x="4322160" y="381000"/>
                  </a:lnTo>
                  <a:close/>
                </a:path>
                <a:path w="4438650" h="1673225">
                  <a:moveTo>
                    <a:pt x="4346261" y="381000"/>
                  </a:moveTo>
                  <a:lnTo>
                    <a:pt x="4332202" y="381000"/>
                  </a:lnTo>
                  <a:lnTo>
                    <a:pt x="4338227" y="368300"/>
                  </a:lnTo>
                  <a:lnTo>
                    <a:pt x="4346261" y="381000"/>
                  </a:lnTo>
                  <a:close/>
                </a:path>
                <a:path w="4438650" h="1673225">
                  <a:moveTo>
                    <a:pt x="2742523" y="381000"/>
                  </a:moveTo>
                  <a:lnTo>
                    <a:pt x="2740515" y="381000"/>
                  </a:lnTo>
                  <a:lnTo>
                    <a:pt x="2740264" y="377825"/>
                  </a:lnTo>
                  <a:lnTo>
                    <a:pt x="2742523" y="381000"/>
                  </a:lnTo>
                  <a:close/>
                </a:path>
                <a:path w="4438650" h="1673225">
                  <a:moveTo>
                    <a:pt x="1317536" y="393700"/>
                  </a:moveTo>
                  <a:lnTo>
                    <a:pt x="1313519" y="393700"/>
                  </a:lnTo>
                  <a:lnTo>
                    <a:pt x="1315527" y="381000"/>
                  </a:lnTo>
                  <a:lnTo>
                    <a:pt x="1321552" y="381000"/>
                  </a:lnTo>
                  <a:lnTo>
                    <a:pt x="1317536" y="393700"/>
                  </a:lnTo>
                  <a:close/>
                </a:path>
                <a:path w="4438650" h="1673225">
                  <a:moveTo>
                    <a:pt x="1420970" y="393700"/>
                  </a:moveTo>
                  <a:lnTo>
                    <a:pt x="1362726" y="393700"/>
                  </a:lnTo>
                  <a:lnTo>
                    <a:pt x="1364734" y="381000"/>
                  </a:lnTo>
                  <a:lnTo>
                    <a:pt x="1435029" y="381000"/>
                  </a:lnTo>
                  <a:lnTo>
                    <a:pt x="1420970" y="393700"/>
                  </a:lnTo>
                  <a:close/>
                </a:path>
                <a:path w="4438650" h="1673225">
                  <a:moveTo>
                    <a:pt x="1444067" y="393700"/>
                  </a:moveTo>
                  <a:lnTo>
                    <a:pt x="1439046" y="393700"/>
                  </a:lnTo>
                  <a:lnTo>
                    <a:pt x="1439046" y="381000"/>
                  </a:lnTo>
                  <a:lnTo>
                    <a:pt x="1444067" y="381000"/>
                  </a:lnTo>
                  <a:lnTo>
                    <a:pt x="1444067" y="393700"/>
                  </a:lnTo>
                  <a:close/>
                </a:path>
                <a:path w="4438650" h="1673225">
                  <a:moveTo>
                    <a:pt x="1464151" y="393700"/>
                  </a:moveTo>
                  <a:lnTo>
                    <a:pt x="1462143" y="393700"/>
                  </a:lnTo>
                  <a:lnTo>
                    <a:pt x="1458126" y="381000"/>
                  </a:lnTo>
                  <a:lnTo>
                    <a:pt x="1464151" y="381000"/>
                  </a:lnTo>
                  <a:lnTo>
                    <a:pt x="1464151" y="393700"/>
                  </a:lnTo>
                  <a:close/>
                </a:path>
                <a:path w="4438650" h="1673225">
                  <a:moveTo>
                    <a:pt x="2677249" y="393700"/>
                  </a:moveTo>
                  <a:lnTo>
                    <a:pt x="1472185" y="393700"/>
                  </a:lnTo>
                  <a:lnTo>
                    <a:pt x="1471181" y="381000"/>
                  </a:lnTo>
                  <a:lnTo>
                    <a:pt x="2687793" y="381000"/>
                  </a:lnTo>
                  <a:lnTo>
                    <a:pt x="2677249" y="393700"/>
                  </a:lnTo>
                  <a:close/>
                </a:path>
                <a:path w="4438650" h="1673225">
                  <a:moveTo>
                    <a:pt x="2711392" y="393700"/>
                  </a:moveTo>
                  <a:lnTo>
                    <a:pt x="2707375" y="381000"/>
                  </a:lnTo>
                  <a:lnTo>
                    <a:pt x="2723443" y="381000"/>
                  </a:lnTo>
                  <a:lnTo>
                    <a:pt x="2711392" y="393700"/>
                  </a:lnTo>
                  <a:close/>
                </a:path>
                <a:path w="4438650" h="1673225">
                  <a:moveTo>
                    <a:pt x="2728464" y="393700"/>
                  </a:moveTo>
                  <a:lnTo>
                    <a:pt x="2714405" y="393700"/>
                  </a:lnTo>
                  <a:lnTo>
                    <a:pt x="2724447" y="381000"/>
                  </a:lnTo>
                  <a:lnTo>
                    <a:pt x="2733611" y="381000"/>
                  </a:lnTo>
                  <a:lnTo>
                    <a:pt x="2728464" y="393700"/>
                  </a:lnTo>
                  <a:close/>
                </a:path>
                <a:path w="4438650" h="1673225">
                  <a:moveTo>
                    <a:pt x="4018886" y="393700"/>
                  </a:moveTo>
                  <a:lnTo>
                    <a:pt x="2738506" y="393700"/>
                  </a:lnTo>
                  <a:lnTo>
                    <a:pt x="2739510" y="381000"/>
                  </a:lnTo>
                  <a:lnTo>
                    <a:pt x="4025915" y="381000"/>
                  </a:lnTo>
                  <a:lnTo>
                    <a:pt x="4018886" y="393700"/>
                  </a:lnTo>
                  <a:close/>
                </a:path>
                <a:path w="4438650" h="1673225">
                  <a:moveTo>
                    <a:pt x="4056042" y="393700"/>
                  </a:moveTo>
                  <a:lnTo>
                    <a:pt x="4050017" y="381000"/>
                  </a:lnTo>
                  <a:lnTo>
                    <a:pt x="4059055" y="381000"/>
                  </a:lnTo>
                  <a:lnTo>
                    <a:pt x="4056042" y="393700"/>
                  </a:lnTo>
                  <a:close/>
                </a:path>
                <a:path w="4438650" h="1673225">
                  <a:moveTo>
                    <a:pt x="4086169" y="393700"/>
                  </a:moveTo>
                  <a:lnTo>
                    <a:pt x="4078135" y="393700"/>
                  </a:lnTo>
                  <a:lnTo>
                    <a:pt x="4080144" y="381000"/>
                  </a:lnTo>
                  <a:lnTo>
                    <a:pt x="4086169" y="393700"/>
                  </a:lnTo>
                  <a:close/>
                </a:path>
                <a:path w="4438650" h="1673225">
                  <a:moveTo>
                    <a:pt x="4188599" y="393700"/>
                  </a:moveTo>
                  <a:lnTo>
                    <a:pt x="4093198" y="393700"/>
                  </a:lnTo>
                  <a:lnTo>
                    <a:pt x="4084160" y="381000"/>
                  </a:lnTo>
                  <a:lnTo>
                    <a:pt x="4187595" y="381001"/>
                  </a:lnTo>
                  <a:lnTo>
                    <a:pt x="4188599" y="393700"/>
                  </a:lnTo>
                  <a:close/>
                </a:path>
                <a:path w="4438650" h="1673225">
                  <a:moveTo>
                    <a:pt x="4201654" y="393700"/>
                  </a:moveTo>
                  <a:lnTo>
                    <a:pt x="4188599" y="393700"/>
                  </a:lnTo>
                  <a:lnTo>
                    <a:pt x="4194624" y="381000"/>
                  </a:lnTo>
                  <a:lnTo>
                    <a:pt x="4206675" y="381000"/>
                  </a:lnTo>
                  <a:lnTo>
                    <a:pt x="4201654" y="393700"/>
                  </a:lnTo>
                  <a:close/>
                </a:path>
                <a:path w="4438650" h="1673225">
                  <a:moveTo>
                    <a:pt x="4211696" y="381001"/>
                  </a:moveTo>
                  <a:close/>
                </a:path>
                <a:path w="4438650" h="1673225">
                  <a:moveTo>
                    <a:pt x="4278979" y="393700"/>
                  </a:moveTo>
                  <a:lnTo>
                    <a:pt x="4217721" y="393700"/>
                  </a:lnTo>
                  <a:lnTo>
                    <a:pt x="4218725" y="381000"/>
                  </a:lnTo>
                  <a:lnTo>
                    <a:pt x="4280987" y="381000"/>
                  </a:lnTo>
                  <a:lnTo>
                    <a:pt x="4278979" y="393700"/>
                  </a:lnTo>
                  <a:close/>
                </a:path>
                <a:path w="4438650" h="1673225">
                  <a:moveTo>
                    <a:pt x="4352286" y="393700"/>
                  </a:moveTo>
                  <a:lnTo>
                    <a:pt x="4289021" y="393700"/>
                  </a:lnTo>
                  <a:lnTo>
                    <a:pt x="4288017" y="381000"/>
                  </a:lnTo>
                  <a:lnTo>
                    <a:pt x="4360320" y="381000"/>
                  </a:lnTo>
                  <a:lnTo>
                    <a:pt x="4352286" y="393700"/>
                  </a:lnTo>
                  <a:close/>
                </a:path>
                <a:path w="4438650" h="1673225">
                  <a:moveTo>
                    <a:pt x="4217721" y="393700"/>
                  </a:moveTo>
                  <a:lnTo>
                    <a:pt x="4211696" y="393700"/>
                  </a:lnTo>
                  <a:lnTo>
                    <a:pt x="4211696" y="381001"/>
                  </a:lnTo>
                  <a:lnTo>
                    <a:pt x="4217721" y="393700"/>
                  </a:lnTo>
                  <a:close/>
                </a:path>
                <a:path w="4438650" h="1673225">
                  <a:moveTo>
                    <a:pt x="1264312" y="406400"/>
                  </a:moveTo>
                  <a:lnTo>
                    <a:pt x="1257282" y="406400"/>
                  </a:lnTo>
                  <a:lnTo>
                    <a:pt x="1255274" y="393700"/>
                  </a:lnTo>
                  <a:lnTo>
                    <a:pt x="1258287" y="393700"/>
                  </a:lnTo>
                  <a:lnTo>
                    <a:pt x="1264312" y="406400"/>
                  </a:lnTo>
                  <a:close/>
                </a:path>
                <a:path w="4438650" h="1673225">
                  <a:moveTo>
                    <a:pt x="1291426" y="406400"/>
                  </a:moveTo>
                  <a:lnTo>
                    <a:pt x="1272346" y="406400"/>
                  </a:lnTo>
                  <a:lnTo>
                    <a:pt x="1278371" y="393700"/>
                  </a:lnTo>
                  <a:lnTo>
                    <a:pt x="1290422" y="393700"/>
                  </a:lnTo>
                  <a:lnTo>
                    <a:pt x="1291426" y="406400"/>
                  </a:lnTo>
                  <a:close/>
                </a:path>
                <a:path w="4438650" h="1673225">
                  <a:moveTo>
                    <a:pt x="1325570" y="419100"/>
                  </a:moveTo>
                  <a:lnTo>
                    <a:pt x="1315354" y="419100"/>
                  </a:lnTo>
                  <a:lnTo>
                    <a:pt x="1319544" y="406400"/>
                  </a:lnTo>
                  <a:lnTo>
                    <a:pt x="1325570" y="406400"/>
                  </a:lnTo>
                  <a:lnTo>
                    <a:pt x="1326574" y="393700"/>
                  </a:lnTo>
                  <a:lnTo>
                    <a:pt x="1340633" y="406400"/>
                  </a:lnTo>
                  <a:lnTo>
                    <a:pt x="1325570" y="419100"/>
                  </a:lnTo>
                  <a:close/>
                </a:path>
                <a:path w="4438650" h="1673225">
                  <a:moveTo>
                    <a:pt x="1391848" y="406400"/>
                  </a:moveTo>
                  <a:lnTo>
                    <a:pt x="1355696" y="406400"/>
                  </a:lnTo>
                  <a:lnTo>
                    <a:pt x="1353688" y="393700"/>
                  </a:lnTo>
                  <a:lnTo>
                    <a:pt x="1411932" y="393700"/>
                  </a:lnTo>
                  <a:lnTo>
                    <a:pt x="1391848" y="406400"/>
                  </a:lnTo>
                  <a:close/>
                </a:path>
                <a:path w="4438650" h="1673225">
                  <a:moveTo>
                    <a:pt x="1415949" y="406400"/>
                  </a:moveTo>
                  <a:lnTo>
                    <a:pt x="1411932" y="393700"/>
                  </a:lnTo>
                  <a:lnTo>
                    <a:pt x="1421974" y="393700"/>
                  </a:lnTo>
                  <a:lnTo>
                    <a:pt x="1415949" y="406400"/>
                  </a:lnTo>
                  <a:close/>
                </a:path>
                <a:path w="4438650" h="1673225">
                  <a:moveTo>
                    <a:pt x="2611974" y="419100"/>
                  </a:moveTo>
                  <a:lnTo>
                    <a:pt x="1430008" y="419100"/>
                  </a:lnTo>
                  <a:lnTo>
                    <a:pt x="1428000" y="406400"/>
                  </a:lnTo>
                  <a:lnTo>
                    <a:pt x="1432016" y="393700"/>
                  </a:lnTo>
                  <a:lnTo>
                    <a:pt x="1438042" y="406400"/>
                  </a:lnTo>
                  <a:lnTo>
                    <a:pt x="2609966" y="406400"/>
                  </a:lnTo>
                  <a:lnTo>
                    <a:pt x="2611974" y="419100"/>
                  </a:lnTo>
                  <a:close/>
                </a:path>
                <a:path w="4438650" h="1673225">
                  <a:moveTo>
                    <a:pt x="1450092" y="406400"/>
                  </a:moveTo>
                  <a:lnTo>
                    <a:pt x="1441055" y="406400"/>
                  </a:lnTo>
                  <a:lnTo>
                    <a:pt x="1443063" y="393700"/>
                  </a:lnTo>
                  <a:lnTo>
                    <a:pt x="1451097" y="393700"/>
                  </a:lnTo>
                  <a:lnTo>
                    <a:pt x="1450092" y="406400"/>
                  </a:lnTo>
                  <a:close/>
                </a:path>
                <a:path w="4438650" h="1673225">
                  <a:moveTo>
                    <a:pt x="2632059" y="406400"/>
                  </a:moveTo>
                  <a:lnTo>
                    <a:pt x="1450092" y="406400"/>
                  </a:lnTo>
                  <a:lnTo>
                    <a:pt x="1455114" y="393700"/>
                  </a:lnTo>
                  <a:lnTo>
                    <a:pt x="2637080" y="393700"/>
                  </a:lnTo>
                  <a:lnTo>
                    <a:pt x="2632059" y="406400"/>
                  </a:lnTo>
                  <a:close/>
                </a:path>
                <a:path w="4438650" h="1673225">
                  <a:moveTo>
                    <a:pt x="2652143" y="406400"/>
                  </a:moveTo>
                  <a:lnTo>
                    <a:pt x="2639088" y="406400"/>
                  </a:lnTo>
                  <a:lnTo>
                    <a:pt x="2637080" y="393700"/>
                  </a:lnTo>
                  <a:lnTo>
                    <a:pt x="2654151" y="393700"/>
                  </a:lnTo>
                  <a:lnTo>
                    <a:pt x="2652143" y="406400"/>
                  </a:lnTo>
                  <a:close/>
                </a:path>
                <a:path w="4438650" h="1673225">
                  <a:moveTo>
                    <a:pt x="2683274" y="406400"/>
                  </a:moveTo>
                  <a:lnTo>
                    <a:pt x="2672228" y="406400"/>
                  </a:lnTo>
                  <a:lnTo>
                    <a:pt x="2677249" y="393700"/>
                  </a:lnTo>
                  <a:lnTo>
                    <a:pt x="2680261" y="393700"/>
                  </a:lnTo>
                  <a:lnTo>
                    <a:pt x="2683274" y="406400"/>
                  </a:lnTo>
                  <a:close/>
                </a:path>
                <a:path w="4438650" h="1673225">
                  <a:moveTo>
                    <a:pt x="2678253" y="419100"/>
                  </a:moveTo>
                  <a:lnTo>
                    <a:pt x="2634569" y="419100"/>
                  </a:lnTo>
                  <a:lnTo>
                    <a:pt x="2641097" y="406400"/>
                  </a:lnTo>
                  <a:lnTo>
                    <a:pt x="2683274" y="406400"/>
                  </a:lnTo>
                  <a:lnTo>
                    <a:pt x="2686287" y="393700"/>
                  </a:lnTo>
                  <a:lnTo>
                    <a:pt x="2710388" y="393700"/>
                  </a:lnTo>
                  <a:lnTo>
                    <a:pt x="2693316" y="406400"/>
                  </a:lnTo>
                  <a:lnTo>
                    <a:pt x="2678253" y="419100"/>
                  </a:lnTo>
                  <a:close/>
                </a:path>
                <a:path w="4438650" h="1673225">
                  <a:moveTo>
                    <a:pt x="3976708" y="406400"/>
                  </a:moveTo>
                  <a:lnTo>
                    <a:pt x="2725451" y="406400"/>
                  </a:lnTo>
                  <a:lnTo>
                    <a:pt x="2728464" y="393700"/>
                  </a:lnTo>
                  <a:lnTo>
                    <a:pt x="3982624" y="393700"/>
                  </a:lnTo>
                  <a:lnTo>
                    <a:pt x="3976708" y="406400"/>
                  </a:lnTo>
                  <a:close/>
                </a:path>
                <a:path w="4438650" h="1673225">
                  <a:moveTo>
                    <a:pt x="4057046" y="406400"/>
                  </a:moveTo>
                  <a:lnTo>
                    <a:pt x="4037338" y="406400"/>
                  </a:lnTo>
                  <a:lnTo>
                    <a:pt x="4044509" y="393700"/>
                  </a:lnTo>
                  <a:lnTo>
                    <a:pt x="4051021" y="393700"/>
                  </a:lnTo>
                  <a:lnTo>
                    <a:pt x="4057046" y="406400"/>
                  </a:lnTo>
                  <a:close/>
                </a:path>
                <a:path w="4438650" h="1673225">
                  <a:moveTo>
                    <a:pt x="4159477" y="419100"/>
                  </a:moveTo>
                  <a:lnTo>
                    <a:pt x="4051256" y="419100"/>
                  </a:lnTo>
                  <a:lnTo>
                    <a:pt x="4056418" y="406400"/>
                  </a:lnTo>
                  <a:lnTo>
                    <a:pt x="4057046" y="406400"/>
                  </a:lnTo>
                  <a:lnTo>
                    <a:pt x="4061063" y="393700"/>
                  </a:lnTo>
                  <a:lnTo>
                    <a:pt x="4167510" y="393700"/>
                  </a:lnTo>
                  <a:lnTo>
                    <a:pt x="4170523" y="406400"/>
                  </a:lnTo>
                  <a:lnTo>
                    <a:pt x="4159477" y="419100"/>
                  </a:lnTo>
                  <a:close/>
                </a:path>
                <a:path w="4438650" h="1673225">
                  <a:moveTo>
                    <a:pt x="4308101" y="406400"/>
                  </a:moveTo>
                  <a:lnTo>
                    <a:pt x="4176548" y="406400"/>
                  </a:lnTo>
                  <a:lnTo>
                    <a:pt x="4167510" y="393700"/>
                  </a:lnTo>
                  <a:lnTo>
                    <a:pt x="4308101" y="393700"/>
                  </a:lnTo>
                  <a:lnTo>
                    <a:pt x="4308101" y="406400"/>
                  </a:lnTo>
                  <a:close/>
                </a:path>
                <a:path w="4438650" h="1673225">
                  <a:moveTo>
                    <a:pt x="4338227" y="406400"/>
                  </a:moveTo>
                  <a:lnTo>
                    <a:pt x="4308101" y="406400"/>
                  </a:lnTo>
                  <a:lnTo>
                    <a:pt x="4319148" y="393700"/>
                  </a:lnTo>
                  <a:lnTo>
                    <a:pt x="4339231" y="393700"/>
                  </a:lnTo>
                  <a:lnTo>
                    <a:pt x="4338227" y="406400"/>
                  </a:lnTo>
                  <a:close/>
                </a:path>
                <a:path w="4438650" h="1673225">
                  <a:moveTo>
                    <a:pt x="4364227" y="406400"/>
                  </a:moveTo>
                  <a:lnTo>
                    <a:pt x="4355299" y="406400"/>
                  </a:lnTo>
                  <a:lnTo>
                    <a:pt x="4359315" y="393700"/>
                  </a:lnTo>
                  <a:lnTo>
                    <a:pt x="4368353" y="393700"/>
                  </a:lnTo>
                  <a:lnTo>
                    <a:pt x="4364227" y="406400"/>
                  </a:lnTo>
                  <a:close/>
                </a:path>
                <a:path w="4438650" h="1673225">
                  <a:moveTo>
                    <a:pt x="1267325" y="419100"/>
                  </a:moveTo>
                  <a:lnTo>
                    <a:pt x="1220613" y="419100"/>
                  </a:lnTo>
                  <a:lnTo>
                    <a:pt x="1227281" y="406400"/>
                  </a:lnTo>
                  <a:lnTo>
                    <a:pt x="1271342" y="406400"/>
                  </a:lnTo>
                  <a:lnTo>
                    <a:pt x="1267325" y="419100"/>
                  </a:lnTo>
                  <a:close/>
                </a:path>
                <a:path w="4438650" h="1673225">
                  <a:moveTo>
                    <a:pt x="1303100" y="419100"/>
                  </a:moveTo>
                  <a:lnTo>
                    <a:pt x="1288413" y="419100"/>
                  </a:lnTo>
                  <a:lnTo>
                    <a:pt x="1295443" y="406400"/>
                  </a:lnTo>
                  <a:lnTo>
                    <a:pt x="1301468" y="406400"/>
                  </a:lnTo>
                  <a:lnTo>
                    <a:pt x="1305617" y="415144"/>
                  </a:lnTo>
                  <a:lnTo>
                    <a:pt x="1303100" y="419100"/>
                  </a:lnTo>
                  <a:close/>
                </a:path>
                <a:path w="4438650" h="1673225">
                  <a:moveTo>
                    <a:pt x="1307494" y="412194"/>
                  </a:moveTo>
                  <a:lnTo>
                    <a:pt x="1307494" y="406400"/>
                  </a:lnTo>
                  <a:lnTo>
                    <a:pt x="1311181" y="406400"/>
                  </a:lnTo>
                  <a:lnTo>
                    <a:pt x="1307494" y="412194"/>
                  </a:lnTo>
                  <a:close/>
                </a:path>
                <a:path w="4438650" h="1673225">
                  <a:moveTo>
                    <a:pt x="1363730" y="419100"/>
                  </a:moveTo>
                  <a:lnTo>
                    <a:pt x="1344493" y="419100"/>
                  </a:lnTo>
                  <a:lnTo>
                    <a:pt x="1349671" y="406400"/>
                  </a:lnTo>
                  <a:lnTo>
                    <a:pt x="1372768" y="406400"/>
                  </a:lnTo>
                  <a:lnTo>
                    <a:pt x="1363730" y="419100"/>
                  </a:lnTo>
                  <a:close/>
                </a:path>
                <a:path w="4438650" h="1673225">
                  <a:moveTo>
                    <a:pt x="1409924" y="431800"/>
                  </a:moveTo>
                  <a:lnTo>
                    <a:pt x="1387831" y="431800"/>
                  </a:lnTo>
                  <a:lnTo>
                    <a:pt x="1389839" y="419100"/>
                  </a:lnTo>
                  <a:lnTo>
                    <a:pt x="1380802" y="406400"/>
                  </a:lnTo>
                  <a:lnTo>
                    <a:pt x="1397873" y="406400"/>
                  </a:lnTo>
                  <a:lnTo>
                    <a:pt x="1389840" y="419100"/>
                  </a:lnTo>
                  <a:lnTo>
                    <a:pt x="1413941" y="419100"/>
                  </a:lnTo>
                  <a:lnTo>
                    <a:pt x="1409924" y="431800"/>
                  </a:lnTo>
                  <a:close/>
                </a:path>
                <a:path w="4438650" h="1673225">
                  <a:moveTo>
                    <a:pt x="1404903" y="419100"/>
                  </a:moveTo>
                  <a:lnTo>
                    <a:pt x="1401890" y="406400"/>
                  </a:lnTo>
                  <a:lnTo>
                    <a:pt x="1408919" y="406400"/>
                  </a:lnTo>
                  <a:lnTo>
                    <a:pt x="1404903" y="419100"/>
                  </a:lnTo>
                  <a:close/>
                </a:path>
                <a:path w="4438650" h="1673225">
                  <a:moveTo>
                    <a:pt x="3965662" y="419100"/>
                  </a:moveTo>
                  <a:lnTo>
                    <a:pt x="2691104" y="419100"/>
                  </a:lnTo>
                  <a:lnTo>
                    <a:pt x="2702480" y="406400"/>
                  </a:lnTo>
                  <a:lnTo>
                    <a:pt x="3970684" y="406400"/>
                  </a:lnTo>
                  <a:lnTo>
                    <a:pt x="3965662" y="419100"/>
                  </a:lnTo>
                  <a:close/>
                </a:path>
                <a:path w="4438650" h="1673225">
                  <a:moveTo>
                    <a:pt x="3981729" y="419100"/>
                  </a:moveTo>
                  <a:lnTo>
                    <a:pt x="3970684" y="419100"/>
                  </a:lnTo>
                  <a:lnTo>
                    <a:pt x="3970684" y="406400"/>
                  </a:lnTo>
                  <a:lnTo>
                    <a:pt x="3981729" y="406400"/>
                  </a:lnTo>
                  <a:lnTo>
                    <a:pt x="3981729" y="419100"/>
                  </a:lnTo>
                  <a:close/>
                </a:path>
                <a:path w="4438650" h="1673225">
                  <a:moveTo>
                    <a:pt x="4030936" y="419100"/>
                  </a:moveTo>
                  <a:lnTo>
                    <a:pt x="3991772" y="419100"/>
                  </a:lnTo>
                  <a:lnTo>
                    <a:pt x="3997797" y="406400"/>
                  </a:lnTo>
                  <a:lnTo>
                    <a:pt x="4030936" y="406400"/>
                  </a:lnTo>
                  <a:lnTo>
                    <a:pt x="4030936" y="419100"/>
                  </a:lnTo>
                  <a:close/>
                </a:path>
                <a:path w="4438650" h="1673225">
                  <a:moveTo>
                    <a:pt x="4213863" y="419100"/>
                  </a:moveTo>
                  <a:lnTo>
                    <a:pt x="4176549" y="419100"/>
                  </a:lnTo>
                  <a:lnTo>
                    <a:pt x="4187595" y="406400"/>
                  </a:lnTo>
                  <a:lnTo>
                    <a:pt x="4223246" y="406400"/>
                  </a:lnTo>
                  <a:lnTo>
                    <a:pt x="4213863" y="419100"/>
                  </a:lnTo>
                  <a:close/>
                </a:path>
                <a:path w="4438650" h="1673225">
                  <a:moveTo>
                    <a:pt x="4311113" y="419100"/>
                  </a:moveTo>
                  <a:lnTo>
                    <a:pt x="4232990" y="419100"/>
                  </a:lnTo>
                  <a:lnTo>
                    <a:pt x="4241824" y="406400"/>
                  </a:lnTo>
                  <a:lnTo>
                    <a:pt x="4324168" y="406400"/>
                  </a:lnTo>
                  <a:lnTo>
                    <a:pt x="4311113" y="419100"/>
                  </a:lnTo>
                  <a:close/>
                </a:path>
                <a:path w="4438650" h="1673225">
                  <a:moveTo>
                    <a:pt x="4354090" y="419100"/>
                  </a:moveTo>
                  <a:lnTo>
                    <a:pt x="4340235" y="419100"/>
                  </a:lnTo>
                  <a:lnTo>
                    <a:pt x="4346261" y="406400"/>
                  </a:lnTo>
                  <a:lnTo>
                    <a:pt x="4359441" y="406400"/>
                  </a:lnTo>
                  <a:lnTo>
                    <a:pt x="4354090" y="419100"/>
                  </a:lnTo>
                  <a:close/>
                </a:path>
                <a:path w="4438650" h="1673225">
                  <a:moveTo>
                    <a:pt x="1307494" y="419100"/>
                  </a:moveTo>
                  <a:lnTo>
                    <a:pt x="1305617" y="415144"/>
                  </a:lnTo>
                  <a:lnTo>
                    <a:pt x="1307494" y="412194"/>
                  </a:lnTo>
                  <a:lnTo>
                    <a:pt x="1307494" y="419100"/>
                  </a:lnTo>
                  <a:close/>
                </a:path>
                <a:path w="4438650" h="1673225">
                  <a:moveTo>
                    <a:pt x="1214101" y="431800"/>
                  </a:moveTo>
                  <a:lnTo>
                    <a:pt x="1196025" y="431800"/>
                  </a:lnTo>
                  <a:lnTo>
                    <a:pt x="1199038" y="419100"/>
                  </a:lnTo>
                  <a:lnTo>
                    <a:pt x="1216109" y="419100"/>
                  </a:lnTo>
                  <a:lnTo>
                    <a:pt x="1214101" y="431800"/>
                  </a:lnTo>
                  <a:close/>
                </a:path>
                <a:path w="4438650" h="1673225">
                  <a:moveTo>
                    <a:pt x="1222135" y="431800"/>
                  </a:moveTo>
                  <a:lnTo>
                    <a:pt x="1216109" y="419100"/>
                  </a:lnTo>
                  <a:lnTo>
                    <a:pt x="1230168" y="419100"/>
                  </a:lnTo>
                  <a:lnTo>
                    <a:pt x="1222135" y="431800"/>
                  </a:lnTo>
                  <a:close/>
                </a:path>
                <a:path w="4438650" h="1673225">
                  <a:moveTo>
                    <a:pt x="1235190" y="431800"/>
                  </a:moveTo>
                  <a:lnTo>
                    <a:pt x="1230168" y="419100"/>
                  </a:lnTo>
                  <a:lnTo>
                    <a:pt x="1238202" y="419100"/>
                  </a:lnTo>
                  <a:lnTo>
                    <a:pt x="1235190" y="431800"/>
                  </a:lnTo>
                  <a:close/>
                </a:path>
                <a:path w="4438650" h="1673225">
                  <a:moveTo>
                    <a:pt x="1262303" y="431800"/>
                  </a:moveTo>
                  <a:lnTo>
                    <a:pt x="1246236" y="431800"/>
                  </a:lnTo>
                  <a:lnTo>
                    <a:pt x="1254270" y="419100"/>
                  </a:lnTo>
                  <a:lnTo>
                    <a:pt x="1256278" y="419100"/>
                  </a:lnTo>
                  <a:lnTo>
                    <a:pt x="1262303" y="431800"/>
                  </a:lnTo>
                  <a:close/>
                </a:path>
                <a:path w="4438650" h="1673225">
                  <a:moveTo>
                    <a:pt x="1269333" y="431800"/>
                  </a:moveTo>
                  <a:lnTo>
                    <a:pt x="1262303" y="431800"/>
                  </a:lnTo>
                  <a:lnTo>
                    <a:pt x="1256278" y="419100"/>
                  </a:lnTo>
                  <a:lnTo>
                    <a:pt x="1281384" y="419100"/>
                  </a:lnTo>
                  <a:lnTo>
                    <a:pt x="1269333" y="431800"/>
                  </a:lnTo>
                  <a:close/>
                </a:path>
                <a:path w="4438650" h="1673225">
                  <a:moveTo>
                    <a:pt x="1290422" y="431800"/>
                  </a:moveTo>
                  <a:lnTo>
                    <a:pt x="1286405" y="419100"/>
                  </a:lnTo>
                  <a:lnTo>
                    <a:pt x="1295960" y="419100"/>
                  </a:lnTo>
                  <a:lnTo>
                    <a:pt x="1290422" y="431800"/>
                  </a:lnTo>
                  <a:close/>
                </a:path>
                <a:path w="4438650" h="1673225">
                  <a:moveTo>
                    <a:pt x="1342641" y="431800"/>
                  </a:moveTo>
                  <a:lnTo>
                    <a:pt x="1302457" y="431800"/>
                  </a:lnTo>
                  <a:lnTo>
                    <a:pt x="1309376" y="419100"/>
                  </a:lnTo>
                  <a:lnTo>
                    <a:pt x="1344650" y="419100"/>
                  </a:lnTo>
                  <a:lnTo>
                    <a:pt x="1342641" y="431800"/>
                  </a:lnTo>
                  <a:close/>
                </a:path>
                <a:path w="4438650" h="1673225">
                  <a:moveTo>
                    <a:pt x="1367747" y="431800"/>
                  </a:moveTo>
                  <a:lnTo>
                    <a:pt x="1357704" y="431800"/>
                  </a:lnTo>
                  <a:lnTo>
                    <a:pt x="1355696" y="419100"/>
                  </a:lnTo>
                  <a:lnTo>
                    <a:pt x="1362726" y="419100"/>
                  </a:lnTo>
                  <a:lnTo>
                    <a:pt x="1367747" y="431800"/>
                  </a:lnTo>
                  <a:close/>
                </a:path>
                <a:path w="4438650" h="1673225">
                  <a:moveTo>
                    <a:pt x="2610970" y="431800"/>
                  </a:moveTo>
                  <a:lnTo>
                    <a:pt x="1421974" y="431800"/>
                  </a:lnTo>
                  <a:lnTo>
                    <a:pt x="1423983" y="419100"/>
                  </a:lnTo>
                  <a:lnTo>
                    <a:pt x="2606953" y="419100"/>
                  </a:lnTo>
                  <a:lnTo>
                    <a:pt x="2610970" y="431800"/>
                  </a:lnTo>
                  <a:close/>
                </a:path>
                <a:path w="4438650" h="1673225">
                  <a:moveTo>
                    <a:pt x="2664194" y="431800"/>
                  </a:moveTo>
                  <a:lnTo>
                    <a:pt x="2610970" y="431800"/>
                  </a:lnTo>
                  <a:lnTo>
                    <a:pt x="2611974" y="419100"/>
                  </a:lnTo>
                  <a:lnTo>
                    <a:pt x="2663190" y="419100"/>
                  </a:lnTo>
                  <a:lnTo>
                    <a:pt x="2664194" y="431800"/>
                  </a:lnTo>
                  <a:close/>
                </a:path>
                <a:path w="4438650" h="1673225">
                  <a:moveTo>
                    <a:pt x="3985747" y="431800"/>
                  </a:moveTo>
                  <a:lnTo>
                    <a:pt x="2664194" y="431800"/>
                  </a:lnTo>
                  <a:lnTo>
                    <a:pt x="2670219" y="419100"/>
                  </a:lnTo>
                  <a:lnTo>
                    <a:pt x="3986751" y="419100"/>
                  </a:lnTo>
                  <a:lnTo>
                    <a:pt x="3985747" y="431800"/>
                  </a:lnTo>
                  <a:close/>
                </a:path>
                <a:path w="4438650" h="1673225">
                  <a:moveTo>
                    <a:pt x="4007839" y="431800"/>
                  </a:moveTo>
                  <a:lnTo>
                    <a:pt x="3992776" y="431800"/>
                  </a:lnTo>
                  <a:lnTo>
                    <a:pt x="3986751" y="419100"/>
                  </a:lnTo>
                  <a:lnTo>
                    <a:pt x="4012860" y="419100"/>
                  </a:lnTo>
                  <a:lnTo>
                    <a:pt x="4007839" y="431800"/>
                  </a:lnTo>
                  <a:close/>
                </a:path>
                <a:path w="4438650" h="1673225">
                  <a:moveTo>
                    <a:pt x="4113283" y="431800"/>
                  </a:moveTo>
                  <a:lnTo>
                    <a:pt x="4021898" y="431800"/>
                  </a:lnTo>
                  <a:lnTo>
                    <a:pt x="4045999" y="419100"/>
                  </a:lnTo>
                  <a:lnTo>
                    <a:pt x="4127342" y="419100"/>
                  </a:lnTo>
                  <a:lnTo>
                    <a:pt x="4113283" y="431800"/>
                  </a:lnTo>
                  <a:close/>
                </a:path>
                <a:path w="4438650" h="1673225">
                  <a:moveTo>
                    <a:pt x="4136380" y="431800"/>
                  </a:moveTo>
                  <a:lnTo>
                    <a:pt x="4128346" y="431800"/>
                  </a:lnTo>
                  <a:lnTo>
                    <a:pt x="4127342" y="419100"/>
                  </a:lnTo>
                  <a:lnTo>
                    <a:pt x="4144414" y="419100"/>
                  </a:lnTo>
                  <a:lnTo>
                    <a:pt x="4136380" y="431800"/>
                  </a:lnTo>
                  <a:close/>
                </a:path>
                <a:path w="4438650" h="1673225">
                  <a:moveTo>
                    <a:pt x="4180237" y="431800"/>
                  </a:moveTo>
                  <a:lnTo>
                    <a:pt x="4144414" y="431800"/>
                  </a:lnTo>
                  <a:lnTo>
                    <a:pt x="4144414" y="419100"/>
                  </a:lnTo>
                  <a:lnTo>
                    <a:pt x="4188224" y="419100"/>
                  </a:lnTo>
                  <a:lnTo>
                    <a:pt x="4180237" y="431800"/>
                  </a:lnTo>
                  <a:close/>
                </a:path>
                <a:path w="4438650" h="1673225">
                  <a:moveTo>
                    <a:pt x="4305088" y="431800"/>
                  </a:moveTo>
                  <a:lnTo>
                    <a:pt x="4212309" y="431800"/>
                  </a:lnTo>
                  <a:lnTo>
                    <a:pt x="4223120" y="419100"/>
                  </a:lnTo>
                  <a:lnTo>
                    <a:pt x="4308101" y="419100"/>
                  </a:lnTo>
                  <a:lnTo>
                    <a:pt x="4305088" y="431800"/>
                  </a:lnTo>
                  <a:close/>
                </a:path>
                <a:path w="4438650" h="1673225">
                  <a:moveTo>
                    <a:pt x="4339231" y="431800"/>
                  </a:moveTo>
                  <a:lnTo>
                    <a:pt x="4310109" y="431800"/>
                  </a:lnTo>
                  <a:lnTo>
                    <a:pt x="4317139" y="419100"/>
                  </a:lnTo>
                  <a:lnTo>
                    <a:pt x="4343248" y="419100"/>
                  </a:lnTo>
                  <a:lnTo>
                    <a:pt x="4339231" y="431800"/>
                  </a:lnTo>
                  <a:close/>
                </a:path>
                <a:path w="4438650" h="1673225">
                  <a:moveTo>
                    <a:pt x="1207071" y="444500"/>
                  </a:moveTo>
                  <a:lnTo>
                    <a:pt x="1148827" y="444500"/>
                  </a:lnTo>
                  <a:lnTo>
                    <a:pt x="1190000" y="431800"/>
                  </a:lnTo>
                  <a:lnTo>
                    <a:pt x="1207071" y="431800"/>
                  </a:lnTo>
                  <a:lnTo>
                    <a:pt x="1207071" y="444500"/>
                  </a:lnTo>
                  <a:close/>
                </a:path>
                <a:path w="4438650" h="1673225">
                  <a:moveTo>
                    <a:pt x="1225147" y="444500"/>
                  </a:moveTo>
                  <a:lnTo>
                    <a:pt x="1214101" y="444500"/>
                  </a:lnTo>
                  <a:lnTo>
                    <a:pt x="1214101" y="431800"/>
                  </a:lnTo>
                  <a:lnTo>
                    <a:pt x="1226152" y="431800"/>
                  </a:lnTo>
                  <a:lnTo>
                    <a:pt x="1225147" y="444500"/>
                  </a:lnTo>
                  <a:close/>
                </a:path>
                <a:path w="4438650" h="1673225">
                  <a:moveTo>
                    <a:pt x="1244228" y="444500"/>
                  </a:moveTo>
                  <a:lnTo>
                    <a:pt x="1230168" y="444500"/>
                  </a:lnTo>
                  <a:lnTo>
                    <a:pt x="1227156" y="431800"/>
                  </a:lnTo>
                  <a:lnTo>
                    <a:pt x="1246236" y="431800"/>
                  </a:lnTo>
                  <a:lnTo>
                    <a:pt x="1244228" y="444500"/>
                  </a:lnTo>
                  <a:close/>
                </a:path>
                <a:path w="4438650" h="1673225">
                  <a:moveTo>
                    <a:pt x="1263308" y="444500"/>
                  </a:moveTo>
                  <a:lnTo>
                    <a:pt x="1257282" y="444500"/>
                  </a:lnTo>
                  <a:lnTo>
                    <a:pt x="1246236" y="431800"/>
                  </a:lnTo>
                  <a:lnTo>
                    <a:pt x="1268329" y="431800"/>
                  </a:lnTo>
                  <a:lnTo>
                    <a:pt x="1263308" y="444500"/>
                  </a:lnTo>
                  <a:close/>
                </a:path>
                <a:path w="4438650" h="1673225">
                  <a:moveTo>
                    <a:pt x="1321552" y="444500"/>
                  </a:moveTo>
                  <a:lnTo>
                    <a:pt x="1271577" y="444500"/>
                  </a:lnTo>
                  <a:lnTo>
                    <a:pt x="1279752" y="431800"/>
                  </a:lnTo>
                  <a:lnTo>
                    <a:pt x="1329586" y="431800"/>
                  </a:lnTo>
                  <a:lnTo>
                    <a:pt x="1321552" y="444500"/>
                  </a:lnTo>
                  <a:close/>
                </a:path>
                <a:path w="4438650" h="1673225">
                  <a:moveTo>
                    <a:pt x="1350675" y="444500"/>
                  </a:moveTo>
                  <a:lnTo>
                    <a:pt x="1339628" y="444500"/>
                  </a:lnTo>
                  <a:lnTo>
                    <a:pt x="1335611" y="431800"/>
                  </a:lnTo>
                  <a:lnTo>
                    <a:pt x="1350675" y="444500"/>
                  </a:lnTo>
                  <a:close/>
                </a:path>
                <a:path w="4438650" h="1673225">
                  <a:moveTo>
                    <a:pt x="1358709" y="444500"/>
                  </a:moveTo>
                  <a:lnTo>
                    <a:pt x="1351679" y="444500"/>
                  </a:lnTo>
                  <a:lnTo>
                    <a:pt x="1351679" y="431800"/>
                  </a:lnTo>
                  <a:lnTo>
                    <a:pt x="1358709" y="444500"/>
                  </a:lnTo>
                  <a:close/>
                </a:path>
                <a:path w="4438650" h="1673225">
                  <a:moveTo>
                    <a:pt x="1388835" y="444500"/>
                  </a:moveTo>
                  <a:lnTo>
                    <a:pt x="1367746" y="444500"/>
                  </a:lnTo>
                  <a:lnTo>
                    <a:pt x="1369755" y="431800"/>
                  </a:lnTo>
                  <a:lnTo>
                    <a:pt x="1396869" y="431800"/>
                  </a:lnTo>
                  <a:lnTo>
                    <a:pt x="1388835" y="444500"/>
                  </a:lnTo>
                  <a:close/>
                </a:path>
                <a:path w="4438650" h="1673225">
                  <a:moveTo>
                    <a:pt x="2576827" y="444500"/>
                  </a:moveTo>
                  <a:lnTo>
                    <a:pt x="1403898" y="444500"/>
                  </a:lnTo>
                  <a:lnTo>
                    <a:pt x="1405907" y="431800"/>
                  </a:lnTo>
                  <a:lnTo>
                    <a:pt x="2584860" y="431800"/>
                  </a:lnTo>
                  <a:lnTo>
                    <a:pt x="2576827" y="444500"/>
                  </a:lnTo>
                  <a:close/>
                </a:path>
                <a:path w="4438650" h="1673225">
                  <a:moveTo>
                    <a:pt x="2779680" y="444500"/>
                  </a:moveTo>
                  <a:lnTo>
                    <a:pt x="2589254" y="444500"/>
                  </a:lnTo>
                  <a:lnTo>
                    <a:pt x="2595044" y="431800"/>
                  </a:lnTo>
                  <a:lnTo>
                    <a:pt x="2786709" y="431800"/>
                  </a:lnTo>
                  <a:lnTo>
                    <a:pt x="2779680" y="444500"/>
                  </a:lnTo>
                  <a:close/>
                </a:path>
                <a:path w="4438650" h="1673225">
                  <a:moveTo>
                    <a:pt x="2815831" y="457200"/>
                  </a:moveTo>
                  <a:lnTo>
                    <a:pt x="2755578" y="457200"/>
                  </a:lnTo>
                  <a:lnTo>
                    <a:pt x="2756331" y="455295"/>
                  </a:lnTo>
                  <a:lnTo>
                    <a:pt x="2794743" y="444500"/>
                  </a:lnTo>
                  <a:lnTo>
                    <a:pt x="2786709" y="431800"/>
                  </a:lnTo>
                  <a:lnTo>
                    <a:pt x="3700548" y="431800"/>
                  </a:lnTo>
                  <a:lnTo>
                    <a:pt x="3697536" y="444500"/>
                  </a:lnTo>
                  <a:lnTo>
                    <a:pt x="2812819" y="444500"/>
                  </a:lnTo>
                  <a:lnTo>
                    <a:pt x="2815831" y="457200"/>
                  </a:lnTo>
                  <a:close/>
                </a:path>
                <a:path w="4438650" h="1673225">
                  <a:moveTo>
                    <a:pt x="4088177" y="444500"/>
                  </a:moveTo>
                  <a:lnTo>
                    <a:pt x="3702557" y="444500"/>
                  </a:lnTo>
                  <a:lnTo>
                    <a:pt x="3700548" y="431800"/>
                  </a:lnTo>
                  <a:lnTo>
                    <a:pt x="4095207" y="431800"/>
                  </a:lnTo>
                  <a:lnTo>
                    <a:pt x="4088177" y="444500"/>
                  </a:lnTo>
                  <a:close/>
                </a:path>
                <a:path w="4438650" h="1673225">
                  <a:moveTo>
                    <a:pt x="4117300" y="444500"/>
                  </a:moveTo>
                  <a:lnTo>
                    <a:pt x="4094202" y="444500"/>
                  </a:lnTo>
                  <a:lnTo>
                    <a:pt x="4095207" y="431800"/>
                  </a:lnTo>
                  <a:lnTo>
                    <a:pt x="4112279" y="431800"/>
                  </a:lnTo>
                  <a:lnTo>
                    <a:pt x="4117300" y="444500"/>
                  </a:lnTo>
                  <a:close/>
                </a:path>
                <a:path w="4438650" h="1673225">
                  <a:moveTo>
                    <a:pt x="4158474" y="444500"/>
                  </a:moveTo>
                  <a:lnTo>
                    <a:pt x="4133367" y="444500"/>
                  </a:lnTo>
                  <a:lnTo>
                    <a:pt x="4129350" y="431800"/>
                  </a:lnTo>
                  <a:lnTo>
                    <a:pt x="4165503" y="431800"/>
                  </a:lnTo>
                  <a:lnTo>
                    <a:pt x="4158474" y="444500"/>
                  </a:lnTo>
                  <a:close/>
                </a:path>
                <a:path w="4438650" h="1673225">
                  <a:moveTo>
                    <a:pt x="4284000" y="444500"/>
                  </a:moveTo>
                  <a:lnTo>
                    <a:pt x="4187596" y="444500"/>
                  </a:lnTo>
                  <a:lnTo>
                    <a:pt x="4190609" y="431800"/>
                  </a:lnTo>
                  <a:lnTo>
                    <a:pt x="4285004" y="431800"/>
                  </a:lnTo>
                  <a:lnTo>
                    <a:pt x="4284000" y="444500"/>
                  </a:lnTo>
                  <a:close/>
                </a:path>
                <a:path w="4438650" h="1673225">
                  <a:moveTo>
                    <a:pt x="4307096" y="457200"/>
                  </a:moveTo>
                  <a:lnTo>
                    <a:pt x="4170148" y="457200"/>
                  </a:lnTo>
                  <a:lnTo>
                    <a:pt x="4176314" y="444500"/>
                  </a:lnTo>
                  <a:lnTo>
                    <a:pt x="4293038" y="444500"/>
                  </a:lnTo>
                  <a:lnTo>
                    <a:pt x="4285004" y="431800"/>
                  </a:lnTo>
                  <a:lnTo>
                    <a:pt x="4328185" y="431800"/>
                  </a:lnTo>
                  <a:lnTo>
                    <a:pt x="4313121" y="444500"/>
                  </a:lnTo>
                  <a:lnTo>
                    <a:pt x="4307096" y="457200"/>
                  </a:lnTo>
                  <a:close/>
                </a:path>
                <a:path w="4438650" h="1673225">
                  <a:moveTo>
                    <a:pt x="1168911" y="457200"/>
                  </a:moveTo>
                  <a:lnTo>
                    <a:pt x="1128742" y="457200"/>
                  </a:lnTo>
                  <a:lnTo>
                    <a:pt x="1136776" y="444500"/>
                  </a:lnTo>
                  <a:lnTo>
                    <a:pt x="1178953" y="444500"/>
                  </a:lnTo>
                  <a:lnTo>
                    <a:pt x="1168911" y="457200"/>
                  </a:lnTo>
                  <a:close/>
                </a:path>
                <a:path w="4438650" h="1673225">
                  <a:moveTo>
                    <a:pt x="1227156" y="457200"/>
                  </a:moveTo>
                  <a:lnTo>
                    <a:pt x="1181966" y="457200"/>
                  </a:lnTo>
                  <a:lnTo>
                    <a:pt x="1178953" y="444500"/>
                  </a:lnTo>
                  <a:lnTo>
                    <a:pt x="1226152" y="444500"/>
                  </a:lnTo>
                  <a:lnTo>
                    <a:pt x="1227156" y="457200"/>
                  </a:lnTo>
                  <a:close/>
                </a:path>
                <a:path w="4438650" h="1673225">
                  <a:moveTo>
                    <a:pt x="1287409" y="457200"/>
                  </a:moveTo>
                  <a:lnTo>
                    <a:pt x="1233448" y="457200"/>
                  </a:lnTo>
                  <a:lnTo>
                    <a:pt x="1239834" y="444500"/>
                  </a:lnTo>
                  <a:lnTo>
                    <a:pt x="1283392" y="444500"/>
                  </a:lnTo>
                  <a:lnTo>
                    <a:pt x="1287409" y="457200"/>
                  </a:lnTo>
                  <a:close/>
                </a:path>
                <a:path w="4438650" h="1673225">
                  <a:moveTo>
                    <a:pt x="1310506" y="457200"/>
                  </a:moveTo>
                  <a:lnTo>
                    <a:pt x="1301468" y="457200"/>
                  </a:lnTo>
                  <a:lnTo>
                    <a:pt x="1304481" y="444500"/>
                  </a:lnTo>
                  <a:lnTo>
                    <a:pt x="1310506" y="444500"/>
                  </a:lnTo>
                  <a:lnTo>
                    <a:pt x="1310506" y="457200"/>
                  </a:lnTo>
                  <a:close/>
                </a:path>
                <a:path w="4438650" h="1673225">
                  <a:moveTo>
                    <a:pt x="1360717" y="457200"/>
                  </a:moveTo>
                  <a:lnTo>
                    <a:pt x="1327578" y="457200"/>
                  </a:lnTo>
                  <a:lnTo>
                    <a:pt x="1323561" y="444500"/>
                  </a:lnTo>
                  <a:lnTo>
                    <a:pt x="1362726" y="444500"/>
                  </a:lnTo>
                  <a:lnTo>
                    <a:pt x="1360717" y="457200"/>
                  </a:lnTo>
                  <a:close/>
                </a:path>
                <a:path w="4438650" h="1673225">
                  <a:moveTo>
                    <a:pt x="1389839" y="469899"/>
                  </a:moveTo>
                  <a:lnTo>
                    <a:pt x="1380802" y="457200"/>
                  </a:lnTo>
                  <a:lnTo>
                    <a:pt x="1382810" y="444500"/>
                  </a:lnTo>
                  <a:lnTo>
                    <a:pt x="1396870" y="444500"/>
                  </a:lnTo>
                  <a:lnTo>
                    <a:pt x="1400886" y="457200"/>
                  </a:lnTo>
                  <a:lnTo>
                    <a:pt x="1397371" y="457200"/>
                  </a:lnTo>
                  <a:lnTo>
                    <a:pt x="1389839" y="469899"/>
                  </a:lnTo>
                  <a:close/>
                </a:path>
                <a:path w="4438650" h="1673225">
                  <a:moveTo>
                    <a:pt x="1407915" y="457200"/>
                  </a:moveTo>
                  <a:lnTo>
                    <a:pt x="1396869" y="444500"/>
                  </a:lnTo>
                  <a:lnTo>
                    <a:pt x="1420970" y="444500"/>
                  </a:lnTo>
                  <a:lnTo>
                    <a:pt x="1420970" y="445407"/>
                  </a:lnTo>
                  <a:lnTo>
                    <a:pt x="1407915" y="457200"/>
                  </a:lnTo>
                  <a:close/>
                </a:path>
                <a:path w="4438650" h="1673225">
                  <a:moveTo>
                    <a:pt x="1420970" y="445407"/>
                  </a:moveTo>
                  <a:lnTo>
                    <a:pt x="1420970" y="444500"/>
                  </a:lnTo>
                  <a:lnTo>
                    <a:pt x="1421974" y="444500"/>
                  </a:lnTo>
                  <a:lnTo>
                    <a:pt x="1420970" y="445407"/>
                  </a:lnTo>
                  <a:close/>
                </a:path>
                <a:path w="4438650" h="1673225">
                  <a:moveTo>
                    <a:pt x="2542683" y="457200"/>
                  </a:moveTo>
                  <a:lnTo>
                    <a:pt x="1420970" y="457200"/>
                  </a:lnTo>
                  <a:lnTo>
                    <a:pt x="1420970" y="445407"/>
                  </a:lnTo>
                  <a:lnTo>
                    <a:pt x="1421974" y="444500"/>
                  </a:lnTo>
                  <a:lnTo>
                    <a:pt x="2561763" y="444500"/>
                  </a:lnTo>
                  <a:lnTo>
                    <a:pt x="2555515" y="450144"/>
                  </a:lnTo>
                  <a:lnTo>
                    <a:pt x="2542683" y="457200"/>
                  </a:lnTo>
                  <a:close/>
                </a:path>
                <a:path w="4438650" h="1673225">
                  <a:moveTo>
                    <a:pt x="2724447" y="469900"/>
                  </a:moveTo>
                  <a:lnTo>
                    <a:pt x="2580844" y="469900"/>
                  </a:lnTo>
                  <a:lnTo>
                    <a:pt x="2590886" y="457200"/>
                  </a:lnTo>
                  <a:lnTo>
                    <a:pt x="2547704" y="457200"/>
                  </a:lnTo>
                  <a:lnTo>
                    <a:pt x="2555515" y="450144"/>
                  </a:lnTo>
                  <a:lnTo>
                    <a:pt x="2565780" y="444500"/>
                  </a:lnTo>
                  <a:lnTo>
                    <a:pt x="2760599" y="444500"/>
                  </a:lnTo>
                  <a:lnTo>
                    <a:pt x="2756331" y="455295"/>
                  </a:lnTo>
                  <a:lnTo>
                    <a:pt x="2749553" y="457200"/>
                  </a:lnTo>
                  <a:lnTo>
                    <a:pt x="2750012" y="457925"/>
                  </a:lnTo>
                  <a:lnTo>
                    <a:pt x="2724447" y="469900"/>
                  </a:lnTo>
                  <a:close/>
                </a:path>
                <a:path w="4438650" h="1673225">
                  <a:moveTo>
                    <a:pt x="4061063" y="457200"/>
                  </a:moveTo>
                  <a:lnTo>
                    <a:pt x="2817840" y="457200"/>
                  </a:lnTo>
                  <a:lnTo>
                    <a:pt x="2813823" y="444500"/>
                  </a:lnTo>
                  <a:lnTo>
                    <a:pt x="4066084" y="444500"/>
                  </a:lnTo>
                  <a:lnTo>
                    <a:pt x="4061063" y="457200"/>
                  </a:lnTo>
                  <a:close/>
                </a:path>
                <a:path w="4438650" h="1673225">
                  <a:moveTo>
                    <a:pt x="4114790" y="469900"/>
                  </a:moveTo>
                  <a:lnTo>
                    <a:pt x="4093198" y="469900"/>
                  </a:lnTo>
                  <a:lnTo>
                    <a:pt x="4097215" y="457200"/>
                  </a:lnTo>
                  <a:lnTo>
                    <a:pt x="4116672" y="457200"/>
                  </a:lnTo>
                  <a:lnTo>
                    <a:pt x="4123152" y="444500"/>
                  </a:lnTo>
                  <a:lnTo>
                    <a:pt x="4144415" y="444500"/>
                  </a:lnTo>
                  <a:lnTo>
                    <a:pt x="4141402" y="457200"/>
                  </a:lnTo>
                  <a:lnTo>
                    <a:pt x="4114790" y="469900"/>
                  </a:lnTo>
                  <a:close/>
                </a:path>
                <a:path w="4438650" h="1673225">
                  <a:moveTo>
                    <a:pt x="2547704" y="457200"/>
                  </a:moveTo>
                  <a:lnTo>
                    <a:pt x="2542683" y="457200"/>
                  </a:lnTo>
                  <a:lnTo>
                    <a:pt x="2555515" y="450144"/>
                  </a:lnTo>
                  <a:lnTo>
                    <a:pt x="2547704" y="457200"/>
                  </a:lnTo>
                  <a:close/>
                </a:path>
                <a:path w="4438650" h="1673225">
                  <a:moveTo>
                    <a:pt x="2750012" y="457925"/>
                  </a:moveTo>
                  <a:lnTo>
                    <a:pt x="2749553" y="457200"/>
                  </a:lnTo>
                  <a:lnTo>
                    <a:pt x="2756331" y="455295"/>
                  </a:lnTo>
                  <a:lnTo>
                    <a:pt x="2755578" y="457200"/>
                  </a:lnTo>
                  <a:lnTo>
                    <a:pt x="2751561" y="457200"/>
                  </a:lnTo>
                  <a:lnTo>
                    <a:pt x="2750012" y="457925"/>
                  </a:lnTo>
                  <a:close/>
                </a:path>
                <a:path w="4438650" h="1673225">
                  <a:moveTo>
                    <a:pt x="1250253" y="469900"/>
                  </a:moveTo>
                  <a:lnTo>
                    <a:pt x="1095776" y="469900"/>
                  </a:lnTo>
                  <a:lnTo>
                    <a:pt x="1104641" y="457200"/>
                  </a:lnTo>
                  <a:lnTo>
                    <a:pt x="1251257" y="457200"/>
                  </a:lnTo>
                  <a:lnTo>
                    <a:pt x="1250253" y="469900"/>
                  </a:lnTo>
                  <a:close/>
                </a:path>
                <a:path w="4438650" h="1673225">
                  <a:moveTo>
                    <a:pt x="1326244" y="469900"/>
                  </a:moveTo>
                  <a:lnTo>
                    <a:pt x="1273130" y="469900"/>
                  </a:lnTo>
                  <a:lnTo>
                    <a:pt x="1280379" y="457200"/>
                  </a:lnTo>
                  <a:lnTo>
                    <a:pt x="1334231" y="457200"/>
                  </a:lnTo>
                  <a:lnTo>
                    <a:pt x="1326244" y="469900"/>
                  </a:lnTo>
                  <a:close/>
                </a:path>
                <a:path w="4438650" h="1673225">
                  <a:moveTo>
                    <a:pt x="1371764" y="469900"/>
                  </a:moveTo>
                  <a:lnTo>
                    <a:pt x="1344650" y="469900"/>
                  </a:lnTo>
                  <a:lnTo>
                    <a:pt x="1350675" y="457200"/>
                  </a:lnTo>
                  <a:lnTo>
                    <a:pt x="1374776" y="457200"/>
                  </a:lnTo>
                  <a:lnTo>
                    <a:pt x="1371764" y="469900"/>
                  </a:lnTo>
                  <a:close/>
                </a:path>
                <a:path w="4438650" h="1673225">
                  <a:moveTo>
                    <a:pt x="1389840" y="469900"/>
                  </a:moveTo>
                  <a:lnTo>
                    <a:pt x="1397371" y="457200"/>
                  </a:lnTo>
                  <a:lnTo>
                    <a:pt x="1400886" y="457200"/>
                  </a:lnTo>
                  <a:lnTo>
                    <a:pt x="1389840" y="469900"/>
                  </a:lnTo>
                  <a:close/>
                </a:path>
                <a:path w="4438650" h="1673225">
                  <a:moveTo>
                    <a:pt x="1403898" y="469900"/>
                  </a:moveTo>
                  <a:lnTo>
                    <a:pt x="1389840" y="469900"/>
                  </a:lnTo>
                  <a:lnTo>
                    <a:pt x="1400886" y="457200"/>
                  </a:lnTo>
                  <a:lnTo>
                    <a:pt x="1406911" y="457200"/>
                  </a:lnTo>
                  <a:lnTo>
                    <a:pt x="1403898" y="469900"/>
                  </a:lnTo>
                  <a:close/>
                </a:path>
                <a:path w="4438650" h="1673225">
                  <a:moveTo>
                    <a:pt x="2580844" y="469900"/>
                  </a:moveTo>
                  <a:lnTo>
                    <a:pt x="1419087" y="469900"/>
                  </a:lnTo>
                  <a:lnTo>
                    <a:pt x="1426070" y="457200"/>
                  </a:lnTo>
                  <a:lnTo>
                    <a:pt x="2579839" y="457200"/>
                  </a:lnTo>
                  <a:lnTo>
                    <a:pt x="2580844" y="469900"/>
                  </a:lnTo>
                  <a:close/>
                </a:path>
                <a:path w="4438650" h="1673225">
                  <a:moveTo>
                    <a:pt x="2838928" y="469900"/>
                  </a:moveTo>
                  <a:lnTo>
                    <a:pt x="2757586" y="469899"/>
                  </a:lnTo>
                  <a:lnTo>
                    <a:pt x="2750012" y="457925"/>
                  </a:lnTo>
                  <a:lnTo>
                    <a:pt x="2751561" y="457200"/>
                  </a:lnTo>
                  <a:lnTo>
                    <a:pt x="2837924" y="457200"/>
                  </a:lnTo>
                  <a:lnTo>
                    <a:pt x="2838928" y="469900"/>
                  </a:lnTo>
                  <a:close/>
                </a:path>
                <a:path w="4438650" h="1673225">
                  <a:moveTo>
                    <a:pt x="3952607" y="469900"/>
                  </a:moveTo>
                  <a:lnTo>
                    <a:pt x="2838928" y="469900"/>
                  </a:lnTo>
                  <a:lnTo>
                    <a:pt x="2839932" y="457200"/>
                  </a:lnTo>
                  <a:lnTo>
                    <a:pt x="3957629" y="457200"/>
                  </a:lnTo>
                  <a:lnTo>
                    <a:pt x="3952607" y="469900"/>
                  </a:lnTo>
                  <a:close/>
                </a:path>
                <a:path w="4438650" h="1673225">
                  <a:moveTo>
                    <a:pt x="4041105" y="469900"/>
                  </a:moveTo>
                  <a:lnTo>
                    <a:pt x="3966667" y="469900"/>
                  </a:lnTo>
                  <a:lnTo>
                    <a:pt x="3969679" y="457200"/>
                  </a:lnTo>
                  <a:lnTo>
                    <a:pt x="4047004" y="457200"/>
                  </a:lnTo>
                  <a:lnTo>
                    <a:pt x="4041105" y="469900"/>
                  </a:lnTo>
                  <a:close/>
                </a:path>
                <a:path w="4438650" h="1673225">
                  <a:moveTo>
                    <a:pt x="4294041" y="469900"/>
                  </a:moveTo>
                  <a:lnTo>
                    <a:pt x="4158473" y="469899"/>
                  </a:lnTo>
                  <a:lnTo>
                    <a:pt x="4155461" y="457200"/>
                  </a:lnTo>
                  <a:lnTo>
                    <a:pt x="4292033" y="457200"/>
                  </a:lnTo>
                  <a:lnTo>
                    <a:pt x="4294041" y="469900"/>
                  </a:lnTo>
                  <a:close/>
                </a:path>
                <a:path w="4438650" h="1673225">
                  <a:moveTo>
                    <a:pt x="4332202" y="469900"/>
                  </a:moveTo>
                  <a:lnTo>
                    <a:pt x="4323164" y="469900"/>
                  </a:lnTo>
                  <a:lnTo>
                    <a:pt x="4328186" y="457200"/>
                  </a:lnTo>
                  <a:lnTo>
                    <a:pt x="4332202" y="469900"/>
                  </a:lnTo>
                  <a:close/>
                </a:path>
                <a:path w="4438650" h="1673225">
                  <a:moveTo>
                    <a:pt x="1227156" y="482600"/>
                  </a:moveTo>
                  <a:lnTo>
                    <a:pt x="1058447" y="482600"/>
                  </a:lnTo>
                  <a:lnTo>
                    <a:pt x="1064472" y="469900"/>
                  </a:lnTo>
                  <a:lnTo>
                    <a:pt x="1231173" y="469900"/>
                  </a:lnTo>
                  <a:lnTo>
                    <a:pt x="1227156" y="482600"/>
                  </a:lnTo>
                  <a:close/>
                </a:path>
                <a:path w="4438650" h="1673225">
                  <a:moveTo>
                    <a:pt x="1302472" y="482600"/>
                  </a:moveTo>
                  <a:lnTo>
                    <a:pt x="1235801" y="482600"/>
                  </a:lnTo>
                  <a:lnTo>
                    <a:pt x="1241215" y="469900"/>
                  </a:lnTo>
                  <a:lnTo>
                    <a:pt x="1312514" y="469900"/>
                  </a:lnTo>
                  <a:lnTo>
                    <a:pt x="1311080" y="473528"/>
                  </a:lnTo>
                  <a:lnTo>
                    <a:pt x="1302472" y="482600"/>
                  </a:lnTo>
                  <a:close/>
                </a:path>
                <a:path w="4438650" h="1673225">
                  <a:moveTo>
                    <a:pt x="1311080" y="473528"/>
                  </a:moveTo>
                  <a:lnTo>
                    <a:pt x="1312514" y="469900"/>
                  </a:lnTo>
                  <a:lnTo>
                    <a:pt x="1314523" y="469900"/>
                  </a:lnTo>
                  <a:lnTo>
                    <a:pt x="1311080" y="473528"/>
                  </a:lnTo>
                  <a:close/>
                </a:path>
                <a:path w="4438650" h="1673225">
                  <a:moveTo>
                    <a:pt x="1347662" y="482600"/>
                  </a:moveTo>
                  <a:lnTo>
                    <a:pt x="1307493" y="482600"/>
                  </a:lnTo>
                  <a:lnTo>
                    <a:pt x="1311080" y="473528"/>
                  </a:lnTo>
                  <a:lnTo>
                    <a:pt x="1314523" y="469900"/>
                  </a:lnTo>
                  <a:lnTo>
                    <a:pt x="1343645" y="469900"/>
                  </a:lnTo>
                  <a:lnTo>
                    <a:pt x="1347662" y="482600"/>
                  </a:lnTo>
                  <a:close/>
                </a:path>
                <a:path w="4438650" h="1673225">
                  <a:moveTo>
                    <a:pt x="1357704" y="482600"/>
                  </a:moveTo>
                  <a:lnTo>
                    <a:pt x="1344650" y="469900"/>
                  </a:lnTo>
                  <a:lnTo>
                    <a:pt x="1357704" y="469900"/>
                  </a:lnTo>
                  <a:lnTo>
                    <a:pt x="1357704" y="482600"/>
                  </a:lnTo>
                  <a:close/>
                </a:path>
                <a:path w="4438650" h="1673225">
                  <a:moveTo>
                    <a:pt x="1371763" y="482600"/>
                  </a:moveTo>
                  <a:lnTo>
                    <a:pt x="1369755" y="482600"/>
                  </a:lnTo>
                  <a:lnTo>
                    <a:pt x="1372768" y="469900"/>
                  </a:lnTo>
                  <a:lnTo>
                    <a:pt x="1373772" y="469900"/>
                  </a:lnTo>
                  <a:lnTo>
                    <a:pt x="1371763" y="482600"/>
                  </a:lnTo>
                  <a:close/>
                </a:path>
                <a:path w="4438650" h="1673225">
                  <a:moveTo>
                    <a:pt x="1381806" y="482600"/>
                  </a:moveTo>
                  <a:lnTo>
                    <a:pt x="1375780" y="469900"/>
                  </a:lnTo>
                  <a:lnTo>
                    <a:pt x="1386827" y="469900"/>
                  </a:lnTo>
                  <a:lnTo>
                    <a:pt x="1381806" y="482600"/>
                  </a:lnTo>
                  <a:close/>
                </a:path>
                <a:path w="4438650" h="1673225">
                  <a:moveTo>
                    <a:pt x="1434025" y="495300"/>
                  </a:moveTo>
                  <a:lnTo>
                    <a:pt x="1386827" y="495300"/>
                  </a:lnTo>
                  <a:lnTo>
                    <a:pt x="1391848" y="482600"/>
                  </a:lnTo>
                  <a:lnTo>
                    <a:pt x="1391848" y="469900"/>
                  </a:lnTo>
                  <a:lnTo>
                    <a:pt x="2716414" y="469900"/>
                  </a:lnTo>
                  <a:lnTo>
                    <a:pt x="2713401" y="482600"/>
                  </a:lnTo>
                  <a:lnTo>
                    <a:pt x="1437038" y="482600"/>
                  </a:lnTo>
                  <a:lnTo>
                    <a:pt x="1434025" y="495300"/>
                  </a:lnTo>
                  <a:close/>
                </a:path>
                <a:path w="4438650" h="1673225">
                  <a:moveTo>
                    <a:pt x="2772649" y="495300"/>
                  </a:moveTo>
                  <a:lnTo>
                    <a:pt x="2759595" y="495300"/>
                  </a:lnTo>
                  <a:lnTo>
                    <a:pt x="2750557" y="469900"/>
                  </a:lnTo>
                  <a:lnTo>
                    <a:pt x="2782692" y="469900"/>
                  </a:lnTo>
                  <a:lnTo>
                    <a:pt x="2780683" y="482600"/>
                  </a:lnTo>
                  <a:lnTo>
                    <a:pt x="2771645" y="482600"/>
                  </a:lnTo>
                  <a:lnTo>
                    <a:pt x="2772649" y="495300"/>
                  </a:lnTo>
                  <a:close/>
                </a:path>
                <a:path w="4438650" h="1673225">
                  <a:moveTo>
                    <a:pt x="2806793" y="482600"/>
                  </a:moveTo>
                  <a:lnTo>
                    <a:pt x="2802776" y="482600"/>
                  </a:lnTo>
                  <a:lnTo>
                    <a:pt x="2783696" y="469900"/>
                  </a:lnTo>
                  <a:lnTo>
                    <a:pt x="2808801" y="469900"/>
                  </a:lnTo>
                  <a:lnTo>
                    <a:pt x="2806793" y="482600"/>
                  </a:lnTo>
                  <a:close/>
                </a:path>
                <a:path w="4438650" h="1673225">
                  <a:moveTo>
                    <a:pt x="3999806" y="482600"/>
                  </a:moveTo>
                  <a:lnTo>
                    <a:pt x="2808802" y="482600"/>
                  </a:lnTo>
                  <a:lnTo>
                    <a:pt x="2814827" y="469900"/>
                  </a:lnTo>
                  <a:lnTo>
                    <a:pt x="4000810" y="469900"/>
                  </a:lnTo>
                  <a:lnTo>
                    <a:pt x="3999806" y="482600"/>
                  </a:lnTo>
                  <a:close/>
                </a:path>
                <a:path w="4438650" h="1673225">
                  <a:moveTo>
                    <a:pt x="4022903" y="482600"/>
                  </a:moveTo>
                  <a:lnTo>
                    <a:pt x="4016878" y="482600"/>
                  </a:lnTo>
                  <a:lnTo>
                    <a:pt x="4010852" y="469900"/>
                  </a:lnTo>
                  <a:lnTo>
                    <a:pt x="4026920" y="469900"/>
                  </a:lnTo>
                  <a:lnTo>
                    <a:pt x="4022903" y="482600"/>
                  </a:lnTo>
                  <a:close/>
                </a:path>
                <a:path w="4438650" h="1673225">
                  <a:moveTo>
                    <a:pt x="4028929" y="520700"/>
                  </a:moveTo>
                  <a:lnTo>
                    <a:pt x="4004827" y="520700"/>
                  </a:lnTo>
                  <a:lnTo>
                    <a:pt x="4014870" y="508000"/>
                  </a:lnTo>
                  <a:lnTo>
                    <a:pt x="4033950" y="508000"/>
                  </a:lnTo>
                  <a:lnTo>
                    <a:pt x="4038971" y="495300"/>
                  </a:lnTo>
                  <a:lnTo>
                    <a:pt x="4053908" y="495300"/>
                  </a:lnTo>
                  <a:lnTo>
                    <a:pt x="4061142" y="482600"/>
                  </a:lnTo>
                  <a:lnTo>
                    <a:pt x="4086169" y="482600"/>
                  </a:lnTo>
                  <a:lnTo>
                    <a:pt x="4085165" y="469900"/>
                  </a:lnTo>
                  <a:lnTo>
                    <a:pt x="4101578" y="469900"/>
                  </a:lnTo>
                  <a:lnTo>
                    <a:pt x="4088178" y="482600"/>
                  </a:lnTo>
                  <a:lnTo>
                    <a:pt x="4073272" y="495300"/>
                  </a:lnTo>
                  <a:lnTo>
                    <a:pt x="4043836" y="508000"/>
                  </a:lnTo>
                  <a:lnTo>
                    <a:pt x="4028929" y="520700"/>
                  </a:lnTo>
                  <a:close/>
                </a:path>
                <a:path w="4438650" h="1673225">
                  <a:moveTo>
                    <a:pt x="4285004" y="482600"/>
                  </a:moveTo>
                  <a:lnTo>
                    <a:pt x="4131987" y="482600"/>
                  </a:lnTo>
                  <a:lnTo>
                    <a:pt x="4138656" y="469900"/>
                  </a:lnTo>
                  <a:lnTo>
                    <a:pt x="4287012" y="469900"/>
                  </a:lnTo>
                  <a:lnTo>
                    <a:pt x="4285004" y="482600"/>
                  </a:lnTo>
                  <a:close/>
                </a:path>
                <a:path w="4438650" h="1673225">
                  <a:moveTo>
                    <a:pt x="1205063" y="495300"/>
                  </a:moveTo>
                  <a:lnTo>
                    <a:pt x="1030329" y="495300"/>
                  </a:lnTo>
                  <a:lnTo>
                    <a:pt x="1036354" y="482600"/>
                  </a:lnTo>
                  <a:lnTo>
                    <a:pt x="1206067" y="482600"/>
                  </a:lnTo>
                  <a:lnTo>
                    <a:pt x="1205063" y="495300"/>
                  </a:lnTo>
                  <a:close/>
                </a:path>
                <a:path w="4438650" h="1673225">
                  <a:moveTo>
                    <a:pt x="1349671" y="495300"/>
                  </a:moveTo>
                  <a:lnTo>
                    <a:pt x="1228160" y="495300"/>
                  </a:lnTo>
                  <a:lnTo>
                    <a:pt x="1232177" y="482600"/>
                  </a:lnTo>
                  <a:lnTo>
                    <a:pt x="1352683" y="482600"/>
                  </a:lnTo>
                  <a:lnTo>
                    <a:pt x="1349671" y="495300"/>
                  </a:lnTo>
                  <a:close/>
                </a:path>
                <a:path w="4438650" h="1673225">
                  <a:moveTo>
                    <a:pt x="1377788" y="495300"/>
                  </a:moveTo>
                  <a:lnTo>
                    <a:pt x="1357704" y="495300"/>
                  </a:lnTo>
                  <a:lnTo>
                    <a:pt x="1363729" y="482600"/>
                  </a:lnTo>
                  <a:lnTo>
                    <a:pt x="1371763" y="482600"/>
                  </a:lnTo>
                  <a:lnTo>
                    <a:pt x="1377788" y="495300"/>
                  </a:lnTo>
                  <a:close/>
                </a:path>
                <a:path w="4438650" h="1673225">
                  <a:moveTo>
                    <a:pt x="2708380" y="495300"/>
                  </a:moveTo>
                  <a:lnTo>
                    <a:pt x="1441055" y="495300"/>
                  </a:lnTo>
                  <a:lnTo>
                    <a:pt x="1439046" y="482600"/>
                  </a:lnTo>
                  <a:lnTo>
                    <a:pt x="2712397" y="482600"/>
                  </a:lnTo>
                  <a:lnTo>
                    <a:pt x="2708380" y="495300"/>
                  </a:lnTo>
                  <a:close/>
                </a:path>
                <a:path w="4438650" h="1673225">
                  <a:moveTo>
                    <a:pt x="3995789" y="495300"/>
                  </a:moveTo>
                  <a:lnTo>
                    <a:pt x="2779099" y="495300"/>
                  </a:lnTo>
                  <a:lnTo>
                    <a:pt x="2782064" y="482600"/>
                  </a:lnTo>
                  <a:lnTo>
                    <a:pt x="3998802" y="482600"/>
                  </a:lnTo>
                  <a:lnTo>
                    <a:pt x="3995789" y="495300"/>
                  </a:lnTo>
                  <a:close/>
                </a:path>
                <a:path w="4438650" h="1673225">
                  <a:moveTo>
                    <a:pt x="4245839" y="495300"/>
                  </a:moveTo>
                  <a:lnTo>
                    <a:pt x="4116296" y="495300"/>
                  </a:lnTo>
                  <a:lnTo>
                    <a:pt x="4119309" y="482600"/>
                  </a:lnTo>
                  <a:lnTo>
                    <a:pt x="4256886" y="482600"/>
                  </a:lnTo>
                  <a:lnTo>
                    <a:pt x="4245839" y="495300"/>
                  </a:lnTo>
                  <a:close/>
                </a:path>
                <a:path w="4438650" h="1673225">
                  <a:moveTo>
                    <a:pt x="4277975" y="495300"/>
                  </a:moveTo>
                  <a:lnTo>
                    <a:pt x="4268937" y="495300"/>
                  </a:lnTo>
                  <a:lnTo>
                    <a:pt x="4270945" y="482600"/>
                  </a:lnTo>
                  <a:lnTo>
                    <a:pt x="4278979" y="482600"/>
                  </a:lnTo>
                  <a:lnTo>
                    <a:pt x="4277975" y="495300"/>
                  </a:lnTo>
                  <a:close/>
                </a:path>
                <a:path w="4438650" h="1673225">
                  <a:moveTo>
                    <a:pt x="4291029" y="495300"/>
                  </a:moveTo>
                  <a:lnTo>
                    <a:pt x="4283999" y="495300"/>
                  </a:lnTo>
                  <a:lnTo>
                    <a:pt x="4279982" y="482600"/>
                  </a:lnTo>
                  <a:lnTo>
                    <a:pt x="4289020" y="482600"/>
                  </a:lnTo>
                  <a:lnTo>
                    <a:pt x="4291029" y="495300"/>
                  </a:lnTo>
                  <a:close/>
                </a:path>
                <a:path w="4438650" h="1673225">
                  <a:moveTo>
                    <a:pt x="1173932" y="508000"/>
                  </a:moveTo>
                  <a:lnTo>
                    <a:pt x="1007232" y="508000"/>
                  </a:lnTo>
                  <a:lnTo>
                    <a:pt x="1014261" y="495300"/>
                  </a:lnTo>
                  <a:lnTo>
                    <a:pt x="1173932" y="495300"/>
                  </a:lnTo>
                  <a:lnTo>
                    <a:pt x="1173932" y="508000"/>
                  </a:lnTo>
                  <a:close/>
                </a:path>
                <a:path w="4438650" h="1673225">
                  <a:moveTo>
                    <a:pt x="1181966" y="508000"/>
                  </a:moveTo>
                  <a:lnTo>
                    <a:pt x="1178953" y="508000"/>
                  </a:lnTo>
                  <a:lnTo>
                    <a:pt x="1173932" y="495300"/>
                  </a:lnTo>
                  <a:lnTo>
                    <a:pt x="1184979" y="495300"/>
                  </a:lnTo>
                  <a:lnTo>
                    <a:pt x="1181966" y="508000"/>
                  </a:lnTo>
                  <a:close/>
                </a:path>
                <a:path w="4438650" h="1673225">
                  <a:moveTo>
                    <a:pt x="1317536" y="508000"/>
                  </a:moveTo>
                  <a:lnTo>
                    <a:pt x="1193860" y="508000"/>
                  </a:lnTo>
                  <a:lnTo>
                    <a:pt x="1199038" y="495300"/>
                  </a:lnTo>
                  <a:lnTo>
                    <a:pt x="1325663" y="495300"/>
                  </a:lnTo>
                  <a:lnTo>
                    <a:pt x="1317536" y="508000"/>
                  </a:lnTo>
                  <a:close/>
                </a:path>
                <a:path w="4438650" h="1673225">
                  <a:moveTo>
                    <a:pt x="1406911" y="508000"/>
                  </a:moveTo>
                  <a:lnTo>
                    <a:pt x="1344649" y="508000"/>
                  </a:lnTo>
                  <a:lnTo>
                    <a:pt x="1344649" y="495300"/>
                  </a:lnTo>
                  <a:lnTo>
                    <a:pt x="1409924" y="495300"/>
                  </a:lnTo>
                  <a:lnTo>
                    <a:pt x="1406911" y="508000"/>
                  </a:lnTo>
                  <a:close/>
                </a:path>
                <a:path w="4438650" h="1673225">
                  <a:moveTo>
                    <a:pt x="1437038" y="508000"/>
                  </a:moveTo>
                  <a:lnTo>
                    <a:pt x="1411932" y="508000"/>
                  </a:lnTo>
                  <a:lnTo>
                    <a:pt x="1417957" y="495300"/>
                  </a:lnTo>
                  <a:lnTo>
                    <a:pt x="1442059" y="495300"/>
                  </a:lnTo>
                  <a:lnTo>
                    <a:pt x="1437038" y="508000"/>
                  </a:lnTo>
                  <a:close/>
                </a:path>
                <a:path w="4438650" h="1673225">
                  <a:moveTo>
                    <a:pt x="2673232" y="508000"/>
                  </a:moveTo>
                  <a:lnTo>
                    <a:pt x="1453105" y="508000"/>
                  </a:lnTo>
                  <a:lnTo>
                    <a:pt x="1453105" y="495300"/>
                  </a:lnTo>
                  <a:lnTo>
                    <a:pt x="2674236" y="495300"/>
                  </a:lnTo>
                  <a:lnTo>
                    <a:pt x="2673232" y="508000"/>
                  </a:lnTo>
                  <a:close/>
                </a:path>
                <a:path w="4438650" h="1673225">
                  <a:moveTo>
                    <a:pt x="2765620" y="508000"/>
                  </a:moveTo>
                  <a:lnTo>
                    <a:pt x="2736498" y="508000"/>
                  </a:lnTo>
                  <a:lnTo>
                    <a:pt x="2739761" y="495300"/>
                  </a:lnTo>
                  <a:lnTo>
                    <a:pt x="2764616" y="495300"/>
                  </a:lnTo>
                  <a:lnTo>
                    <a:pt x="2765620" y="508000"/>
                  </a:lnTo>
                  <a:close/>
                </a:path>
                <a:path w="4438650" h="1673225">
                  <a:moveTo>
                    <a:pt x="3864236" y="508000"/>
                  </a:moveTo>
                  <a:lnTo>
                    <a:pt x="2766624" y="508000"/>
                  </a:lnTo>
                  <a:lnTo>
                    <a:pt x="2767629" y="495300"/>
                  </a:lnTo>
                  <a:lnTo>
                    <a:pt x="3871266" y="495300"/>
                  </a:lnTo>
                  <a:lnTo>
                    <a:pt x="3864236" y="508000"/>
                  </a:lnTo>
                  <a:close/>
                </a:path>
                <a:path w="4438650" h="1673225">
                  <a:moveTo>
                    <a:pt x="3969821" y="520700"/>
                  </a:moveTo>
                  <a:lnTo>
                    <a:pt x="3866245" y="520700"/>
                  </a:lnTo>
                  <a:lnTo>
                    <a:pt x="3878295" y="495300"/>
                  </a:lnTo>
                  <a:lnTo>
                    <a:pt x="3990768" y="495300"/>
                  </a:lnTo>
                  <a:lnTo>
                    <a:pt x="3996793" y="508000"/>
                  </a:lnTo>
                  <a:lnTo>
                    <a:pt x="3979722" y="508000"/>
                  </a:lnTo>
                  <a:lnTo>
                    <a:pt x="3969821" y="520700"/>
                  </a:lnTo>
                  <a:close/>
                </a:path>
                <a:path w="4438650" h="1673225">
                  <a:moveTo>
                    <a:pt x="4230650" y="508000"/>
                  </a:moveTo>
                  <a:lnTo>
                    <a:pt x="4092195" y="508000"/>
                  </a:lnTo>
                  <a:lnTo>
                    <a:pt x="4098220" y="495300"/>
                  </a:lnTo>
                  <a:lnTo>
                    <a:pt x="4236409" y="495300"/>
                  </a:lnTo>
                  <a:lnTo>
                    <a:pt x="4230650" y="508000"/>
                  </a:lnTo>
                  <a:close/>
                </a:path>
                <a:path w="4438650" h="1673225">
                  <a:moveTo>
                    <a:pt x="1125730" y="533400"/>
                  </a:moveTo>
                  <a:lnTo>
                    <a:pt x="955012" y="533400"/>
                  </a:lnTo>
                  <a:lnTo>
                    <a:pt x="967973" y="520700"/>
                  </a:lnTo>
                  <a:lnTo>
                    <a:pt x="994271" y="508000"/>
                  </a:lnTo>
                  <a:lnTo>
                    <a:pt x="1138784" y="508000"/>
                  </a:lnTo>
                  <a:lnTo>
                    <a:pt x="1134768" y="520700"/>
                  </a:lnTo>
                  <a:lnTo>
                    <a:pt x="1122717" y="520700"/>
                  </a:lnTo>
                  <a:lnTo>
                    <a:pt x="1125730" y="533400"/>
                  </a:lnTo>
                  <a:close/>
                </a:path>
                <a:path w="4438650" h="1673225">
                  <a:moveTo>
                    <a:pt x="1295443" y="520700"/>
                  </a:moveTo>
                  <a:lnTo>
                    <a:pt x="1158869" y="520700"/>
                  </a:lnTo>
                  <a:lnTo>
                    <a:pt x="1153848" y="508000"/>
                  </a:lnTo>
                  <a:lnTo>
                    <a:pt x="1290421" y="508000"/>
                  </a:lnTo>
                  <a:lnTo>
                    <a:pt x="1295443" y="520700"/>
                  </a:lnTo>
                  <a:close/>
                </a:path>
                <a:path w="4438650" h="1673225">
                  <a:moveTo>
                    <a:pt x="1403898" y="520700"/>
                  </a:moveTo>
                  <a:lnTo>
                    <a:pt x="1317535" y="520700"/>
                  </a:lnTo>
                  <a:lnTo>
                    <a:pt x="1326573" y="508000"/>
                  </a:lnTo>
                  <a:lnTo>
                    <a:pt x="1410928" y="508000"/>
                  </a:lnTo>
                  <a:lnTo>
                    <a:pt x="1409924" y="511175"/>
                  </a:lnTo>
                  <a:lnTo>
                    <a:pt x="1403898" y="520700"/>
                  </a:lnTo>
                  <a:close/>
                </a:path>
                <a:path w="4438650" h="1673225">
                  <a:moveTo>
                    <a:pt x="1409924" y="511175"/>
                  </a:moveTo>
                  <a:lnTo>
                    <a:pt x="1410928" y="508000"/>
                  </a:lnTo>
                  <a:lnTo>
                    <a:pt x="1411932" y="508000"/>
                  </a:lnTo>
                  <a:lnTo>
                    <a:pt x="1409924" y="511175"/>
                  </a:lnTo>
                  <a:close/>
                </a:path>
                <a:path w="4438650" h="1673225">
                  <a:moveTo>
                    <a:pt x="1407915" y="520700"/>
                  </a:moveTo>
                  <a:lnTo>
                    <a:pt x="1406911" y="520700"/>
                  </a:lnTo>
                  <a:lnTo>
                    <a:pt x="1409924" y="511175"/>
                  </a:lnTo>
                  <a:lnTo>
                    <a:pt x="1411932" y="508000"/>
                  </a:lnTo>
                  <a:lnTo>
                    <a:pt x="1407915" y="520700"/>
                  </a:lnTo>
                  <a:close/>
                </a:path>
                <a:path w="4438650" h="1673225">
                  <a:moveTo>
                    <a:pt x="1418962" y="520700"/>
                  </a:moveTo>
                  <a:lnTo>
                    <a:pt x="1411932" y="508000"/>
                  </a:lnTo>
                  <a:lnTo>
                    <a:pt x="1420970" y="508000"/>
                  </a:lnTo>
                  <a:lnTo>
                    <a:pt x="1418962" y="520700"/>
                  </a:lnTo>
                  <a:close/>
                </a:path>
                <a:path w="4438650" h="1673225">
                  <a:moveTo>
                    <a:pt x="1441055" y="520700"/>
                  </a:moveTo>
                  <a:lnTo>
                    <a:pt x="1439046" y="520700"/>
                  </a:lnTo>
                  <a:lnTo>
                    <a:pt x="1438042" y="508000"/>
                  </a:lnTo>
                  <a:lnTo>
                    <a:pt x="1441055" y="520700"/>
                  </a:lnTo>
                  <a:close/>
                </a:path>
                <a:path w="4438650" h="1673225">
                  <a:moveTo>
                    <a:pt x="2238405" y="520700"/>
                  </a:moveTo>
                  <a:lnTo>
                    <a:pt x="1443063" y="520700"/>
                  </a:lnTo>
                  <a:lnTo>
                    <a:pt x="1443063" y="508000"/>
                  </a:lnTo>
                  <a:lnTo>
                    <a:pt x="2243426" y="508000"/>
                  </a:lnTo>
                  <a:lnTo>
                    <a:pt x="2238405" y="520700"/>
                  </a:lnTo>
                  <a:close/>
                </a:path>
                <a:path w="4438650" h="1673225">
                  <a:moveTo>
                    <a:pt x="2661181" y="520700"/>
                  </a:moveTo>
                  <a:lnTo>
                    <a:pt x="2252464" y="520700"/>
                  </a:lnTo>
                  <a:lnTo>
                    <a:pt x="2258489" y="508000"/>
                  </a:lnTo>
                  <a:lnTo>
                    <a:pt x="2657164" y="508000"/>
                  </a:lnTo>
                  <a:lnTo>
                    <a:pt x="2661181" y="520700"/>
                  </a:lnTo>
                  <a:close/>
                </a:path>
                <a:path w="4438650" h="1673225">
                  <a:moveTo>
                    <a:pt x="2665801" y="523240"/>
                  </a:moveTo>
                  <a:lnTo>
                    <a:pt x="2666202" y="520700"/>
                  </a:lnTo>
                  <a:lnTo>
                    <a:pt x="2661181" y="520700"/>
                  </a:lnTo>
                  <a:lnTo>
                    <a:pt x="2667206" y="508000"/>
                  </a:lnTo>
                  <a:lnTo>
                    <a:pt x="2671223" y="520700"/>
                  </a:lnTo>
                  <a:lnTo>
                    <a:pt x="2665801" y="523240"/>
                  </a:lnTo>
                  <a:close/>
                </a:path>
                <a:path w="4438650" h="1673225">
                  <a:moveTo>
                    <a:pt x="2720430" y="520700"/>
                  </a:moveTo>
                  <a:lnTo>
                    <a:pt x="2694822" y="520700"/>
                  </a:lnTo>
                  <a:lnTo>
                    <a:pt x="2704614" y="508000"/>
                  </a:lnTo>
                  <a:lnTo>
                    <a:pt x="2721435" y="508000"/>
                  </a:lnTo>
                  <a:lnTo>
                    <a:pt x="2720430" y="520700"/>
                  </a:lnTo>
                  <a:close/>
                </a:path>
                <a:path w="4438650" h="1673225">
                  <a:moveTo>
                    <a:pt x="2735493" y="520700"/>
                  </a:moveTo>
                  <a:lnTo>
                    <a:pt x="2723443" y="520700"/>
                  </a:lnTo>
                  <a:lnTo>
                    <a:pt x="2724447" y="508000"/>
                  </a:lnTo>
                  <a:lnTo>
                    <a:pt x="2735493" y="508000"/>
                  </a:lnTo>
                  <a:lnTo>
                    <a:pt x="2735493" y="520700"/>
                  </a:lnTo>
                  <a:close/>
                </a:path>
                <a:path w="4438650" h="1673225">
                  <a:moveTo>
                    <a:pt x="3835114" y="520700"/>
                  </a:moveTo>
                  <a:lnTo>
                    <a:pt x="2735493" y="520700"/>
                  </a:lnTo>
                  <a:lnTo>
                    <a:pt x="2738506" y="508000"/>
                  </a:lnTo>
                  <a:lnTo>
                    <a:pt x="3837122" y="508000"/>
                  </a:lnTo>
                  <a:lnTo>
                    <a:pt x="3835114" y="520700"/>
                  </a:lnTo>
                  <a:close/>
                </a:path>
                <a:path w="4438650" h="1673225">
                  <a:moveTo>
                    <a:pt x="3845156" y="520700"/>
                  </a:moveTo>
                  <a:lnTo>
                    <a:pt x="3837122" y="508000"/>
                  </a:lnTo>
                  <a:lnTo>
                    <a:pt x="3850177" y="508000"/>
                  </a:lnTo>
                  <a:lnTo>
                    <a:pt x="3845156" y="520700"/>
                  </a:lnTo>
                  <a:close/>
                </a:path>
                <a:path w="4438650" h="1673225">
                  <a:moveTo>
                    <a:pt x="4217721" y="520700"/>
                  </a:moveTo>
                  <a:lnTo>
                    <a:pt x="4076127" y="520700"/>
                  </a:lnTo>
                  <a:lnTo>
                    <a:pt x="4072110" y="508000"/>
                  </a:lnTo>
                  <a:lnTo>
                    <a:pt x="4219729" y="508000"/>
                  </a:lnTo>
                  <a:lnTo>
                    <a:pt x="4217721" y="520700"/>
                  </a:lnTo>
                  <a:close/>
                </a:path>
                <a:path w="4438650" h="1673225">
                  <a:moveTo>
                    <a:pt x="1269600" y="533400"/>
                  </a:moveTo>
                  <a:lnTo>
                    <a:pt x="1125730" y="533400"/>
                  </a:lnTo>
                  <a:lnTo>
                    <a:pt x="1134767" y="520700"/>
                  </a:lnTo>
                  <a:lnTo>
                    <a:pt x="1277994" y="520700"/>
                  </a:lnTo>
                  <a:lnTo>
                    <a:pt x="1269600" y="533400"/>
                  </a:lnTo>
                  <a:close/>
                </a:path>
                <a:path w="4438650" h="1673225">
                  <a:moveTo>
                    <a:pt x="1342641" y="533400"/>
                  </a:moveTo>
                  <a:lnTo>
                    <a:pt x="1291426" y="533400"/>
                  </a:lnTo>
                  <a:lnTo>
                    <a:pt x="1297059" y="520700"/>
                  </a:lnTo>
                  <a:lnTo>
                    <a:pt x="1350675" y="520700"/>
                  </a:lnTo>
                  <a:lnTo>
                    <a:pt x="1342641" y="533400"/>
                  </a:lnTo>
                  <a:close/>
                </a:path>
                <a:path w="4438650" h="1673225">
                  <a:moveTo>
                    <a:pt x="1362726" y="533400"/>
                  </a:moveTo>
                  <a:lnTo>
                    <a:pt x="1350675" y="533400"/>
                  </a:lnTo>
                  <a:lnTo>
                    <a:pt x="1350675" y="520700"/>
                  </a:lnTo>
                  <a:lnTo>
                    <a:pt x="1369755" y="520700"/>
                  </a:lnTo>
                  <a:lnTo>
                    <a:pt x="1362726" y="533400"/>
                  </a:lnTo>
                  <a:close/>
                </a:path>
                <a:path w="4438650" h="1673225">
                  <a:moveTo>
                    <a:pt x="1384818" y="533400"/>
                  </a:moveTo>
                  <a:lnTo>
                    <a:pt x="1373772" y="533400"/>
                  </a:lnTo>
                  <a:lnTo>
                    <a:pt x="1369755" y="520700"/>
                  </a:lnTo>
                  <a:lnTo>
                    <a:pt x="1375780" y="520700"/>
                  </a:lnTo>
                  <a:lnTo>
                    <a:pt x="1384818" y="533400"/>
                  </a:lnTo>
                  <a:close/>
                </a:path>
                <a:path w="4438650" h="1673225">
                  <a:moveTo>
                    <a:pt x="1384818" y="533400"/>
                  </a:moveTo>
                  <a:lnTo>
                    <a:pt x="1386827" y="520700"/>
                  </a:lnTo>
                  <a:lnTo>
                    <a:pt x="1392852" y="520700"/>
                  </a:lnTo>
                  <a:lnTo>
                    <a:pt x="1384818" y="533400"/>
                  </a:lnTo>
                  <a:close/>
                </a:path>
                <a:path w="4438650" h="1673225">
                  <a:moveTo>
                    <a:pt x="1416953" y="533400"/>
                  </a:moveTo>
                  <a:lnTo>
                    <a:pt x="1413940" y="533400"/>
                  </a:lnTo>
                  <a:lnTo>
                    <a:pt x="1409924" y="520700"/>
                  </a:lnTo>
                  <a:lnTo>
                    <a:pt x="1419966" y="520700"/>
                  </a:lnTo>
                  <a:lnTo>
                    <a:pt x="1416953" y="533400"/>
                  </a:lnTo>
                  <a:close/>
                </a:path>
                <a:path w="4438650" h="1673225">
                  <a:moveTo>
                    <a:pt x="1441055" y="533400"/>
                  </a:moveTo>
                  <a:lnTo>
                    <a:pt x="1426996" y="533400"/>
                  </a:lnTo>
                  <a:lnTo>
                    <a:pt x="1431013" y="520700"/>
                  </a:lnTo>
                  <a:lnTo>
                    <a:pt x="1433021" y="520700"/>
                  </a:lnTo>
                  <a:lnTo>
                    <a:pt x="1441055" y="533400"/>
                  </a:lnTo>
                  <a:close/>
                </a:path>
                <a:path w="4438650" h="1673225">
                  <a:moveTo>
                    <a:pt x="2216312" y="533400"/>
                  </a:moveTo>
                  <a:lnTo>
                    <a:pt x="1441055" y="533400"/>
                  </a:lnTo>
                  <a:lnTo>
                    <a:pt x="1442059" y="520700"/>
                  </a:lnTo>
                  <a:lnTo>
                    <a:pt x="2217316" y="520700"/>
                  </a:lnTo>
                  <a:lnTo>
                    <a:pt x="2216312" y="533400"/>
                  </a:lnTo>
                  <a:close/>
                </a:path>
                <a:path w="4438650" h="1673225">
                  <a:moveTo>
                    <a:pt x="2644109" y="533400"/>
                  </a:moveTo>
                  <a:lnTo>
                    <a:pt x="2219325" y="533400"/>
                  </a:lnTo>
                  <a:lnTo>
                    <a:pt x="2221333" y="520700"/>
                  </a:lnTo>
                  <a:lnTo>
                    <a:pt x="2666202" y="520700"/>
                  </a:lnTo>
                  <a:lnTo>
                    <a:pt x="2665801" y="523240"/>
                  </a:lnTo>
                  <a:lnTo>
                    <a:pt x="2644109" y="533400"/>
                  </a:lnTo>
                  <a:close/>
                </a:path>
                <a:path w="4438650" h="1673225">
                  <a:moveTo>
                    <a:pt x="3803983" y="533400"/>
                  </a:moveTo>
                  <a:lnTo>
                    <a:pt x="2664194" y="533400"/>
                  </a:lnTo>
                  <a:lnTo>
                    <a:pt x="2665801" y="523240"/>
                  </a:lnTo>
                  <a:lnTo>
                    <a:pt x="2671223" y="520700"/>
                  </a:lnTo>
                  <a:lnTo>
                    <a:pt x="3797958" y="520700"/>
                  </a:lnTo>
                  <a:lnTo>
                    <a:pt x="3803983" y="533400"/>
                  </a:lnTo>
                  <a:close/>
                </a:path>
                <a:path w="4438650" h="1673225">
                  <a:moveTo>
                    <a:pt x="3806996" y="533400"/>
                  </a:moveTo>
                  <a:lnTo>
                    <a:pt x="3803983" y="520700"/>
                  </a:lnTo>
                  <a:lnTo>
                    <a:pt x="3816034" y="520700"/>
                  </a:lnTo>
                  <a:lnTo>
                    <a:pt x="3806996" y="533400"/>
                  </a:lnTo>
                  <a:close/>
                </a:path>
                <a:path w="4438650" h="1673225">
                  <a:moveTo>
                    <a:pt x="3818042" y="533400"/>
                  </a:moveTo>
                  <a:lnTo>
                    <a:pt x="3816034" y="520700"/>
                  </a:lnTo>
                  <a:lnTo>
                    <a:pt x="3821055" y="520700"/>
                  </a:lnTo>
                  <a:lnTo>
                    <a:pt x="3818042" y="533400"/>
                  </a:lnTo>
                  <a:close/>
                </a:path>
                <a:path w="4438650" h="1673225">
                  <a:moveTo>
                    <a:pt x="3848169" y="533400"/>
                  </a:moveTo>
                  <a:lnTo>
                    <a:pt x="3829089" y="533400"/>
                  </a:lnTo>
                  <a:lnTo>
                    <a:pt x="3833105" y="520700"/>
                  </a:lnTo>
                  <a:lnTo>
                    <a:pt x="3834110" y="520700"/>
                  </a:lnTo>
                  <a:lnTo>
                    <a:pt x="3848169" y="533400"/>
                  </a:lnTo>
                  <a:close/>
                </a:path>
                <a:path w="4438650" h="1673225">
                  <a:moveTo>
                    <a:pt x="3925494" y="533400"/>
                  </a:moveTo>
                  <a:lnTo>
                    <a:pt x="3848169" y="533400"/>
                  </a:lnTo>
                  <a:lnTo>
                    <a:pt x="3846160" y="520700"/>
                  </a:lnTo>
                  <a:lnTo>
                    <a:pt x="3917460" y="520700"/>
                  </a:lnTo>
                  <a:lnTo>
                    <a:pt x="3925494" y="533400"/>
                  </a:lnTo>
                  <a:close/>
                </a:path>
                <a:path w="4438650" h="1673225">
                  <a:moveTo>
                    <a:pt x="3933527" y="533400"/>
                  </a:moveTo>
                  <a:lnTo>
                    <a:pt x="3925494" y="533400"/>
                  </a:lnTo>
                  <a:lnTo>
                    <a:pt x="3925494" y="520700"/>
                  </a:lnTo>
                  <a:lnTo>
                    <a:pt x="3933527" y="520700"/>
                  </a:lnTo>
                  <a:lnTo>
                    <a:pt x="3933527" y="533400"/>
                  </a:lnTo>
                  <a:close/>
                </a:path>
                <a:path w="4438650" h="1673225">
                  <a:moveTo>
                    <a:pt x="3969680" y="533400"/>
                  </a:moveTo>
                  <a:lnTo>
                    <a:pt x="3945577" y="533400"/>
                  </a:lnTo>
                  <a:lnTo>
                    <a:pt x="3946582" y="520700"/>
                  </a:lnTo>
                  <a:lnTo>
                    <a:pt x="3963199" y="520700"/>
                  </a:lnTo>
                  <a:lnTo>
                    <a:pt x="3969680" y="533400"/>
                  </a:lnTo>
                  <a:close/>
                </a:path>
                <a:path w="4438650" h="1673225">
                  <a:moveTo>
                    <a:pt x="4001815" y="533400"/>
                  </a:moveTo>
                  <a:lnTo>
                    <a:pt x="3992777" y="533400"/>
                  </a:lnTo>
                  <a:lnTo>
                    <a:pt x="3994785" y="520700"/>
                  </a:lnTo>
                  <a:lnTo>
                    <a:pt x="4007841" y="520700"/>
                  </a:lnTo>
                  <a:lnTo>
                    <a:pt x="4001815" y="533400"/>
                  </a:lnTo>
                  <a:close/>
                </a:path>
                <a:path w="4438650" h="1673225">
                  <a:moveTo>
                    <a:pt x="4202657" y="533400"/>
                  </a:moveTo>
                  <a:lnTo>
                    <a:pt x="4046581" y="533400"/>
                  </a:lnTo>
                  <a:lnTo>
                    <a:pt x="4053030" y="520700"/>
                  </a:lnTo>
                  <a:lnTo>
                    <a:pt x="4206674" y="520700"/>
                  </a:lnTo>
                  <a:lnTo>
                    <a:pt x="4202657" y="533400"/>
                  </a:lnTo>
                  <a:close/>
                </a:path>
                <a:path w="4438650" h="1673225">
                  <a:moveTo>
                    <a:pt x="1242219" y="546100"/>
                  </a:moveTo>
                  <a:lnTo>
                    <a:pt x="929311" y="546100"/>
                  </a:lnTo>
                  <a:lnTo>
                    <a:pt x="946571" y="533400"/>
                  </a:lnTo>
                  <a:lnTo>
                    <a:pt x="1241215" y="533400"/>
                  </a:lnTo>
                  <a:lnTo>
                    <a:pt x="1242219" y="546100"/>
                  </a:lnTo>
                  <a:close/>
                </a:path>
                <a:path w="4438650" h="1673225">
                  <a:moveTo>
                    <a:pt x="1259291" y="546100"/>
                  </a:moveTo>
                  <a:lnTo>
                    <a:pt x="1255274" y="533400"/>
                  </a:lnTo>
                  <a:lnTo>
                    <a:pt x="1258286" y="533400"/>
                  </a:lnTo>
                  <a:lnTo>
                    <a:pt x="1259291" y="546100"/>
                  </a:lnTo>
                  <a:close/>
                </a:path>
                <a:path w="4438650" h="1673225">
                  <a:moveTo>
                    <a:pt x="1329586" y="546100"/>
                  </a:moveTo>
                  <a:lnTo>
                    <a:pt x="1267324" y="546100"/>
                  </a:lnTo>
                  <a:lnTo>
                    <a:pt x="1268329" y="533400"/>
                  </a:lnTo>
                  <a:lnTo>
                    <a:pt x="1327578" y="533400"/>
                  </a:lnTo>
                  <a:lnTo>
                    <a:pt x="1329586" y="546100"/>
                  </a:lnTo>
                  <a:close/>
                </a:path>
                <a:path w="4438650" h="1673225">
                  <a:moveTo>
                    <a:pt x="1347662" y="546100"/>
                  </a:moveTo>
                  <a:lnTo>
                    <a:pt x="1337620" y="546100"/>
                  </a:lnTo>
                  <a:lnTo>
                    <a:pt x="1342641" y="533400"/>
                  </a:lnTo>
                  <a:lnTo>
                    <a:pt x="1347662" y="546100"/>
                  </a:lnTo>
                  <a:close/>
                </a:path>
                <a:path w="4438650" h="1673225">
                  <a:moveTo>
                    <a:pt x="1399882" y="558800"/>
                  </a:moveTo>
                  <a:lnTo>
                    <a:pt x="1396869" y="558800"/>
                  </a:lnTo>
                  <a:lnTo>
                    <a:pt x="1394861" y="546100"/>
                  </a:lnTo>
                  <a:lnTo>
                    <a:pt x="1393856" y="546100"/>
                  </a:lnTo>
                  <a:lnTo>
                    <a:pt x="1395865" y="533400"/>
                  </a:lnTo>
                  <a:lnTo>
                    <a:pt x="1402894" y="533400"/>
                  </a:lnTo>
                  <a:lnTo>
                    <a:pt x="1399882" y="558800"/>
                  </a:lnTo>
                  <a:close/>
                </a:path>
                <a:path w="4438650" h="1673225">
                  <a:moveTo>
                    <a:pt x="1508337" y="558800"/>
                  </a:moveTo>
                  <a:lnTo>
                    <a:pt x="1399882" y="558800"/>
                  </a:lnTo>
                  <a:lnTo>
                    <a:pt x="1429004" y="546100"/>
                  </a:lnTo>
                  <a:lnTo>
                    <a:pt x="1423983" y="533400"/>
                  </a:lnTo>
                  <a:lnTo>
                    <a:pt x="1526413" y="533400"/>
                  </a:lnTo>
                  <a:lnTo>
                    <a:pt x="1523401" y="546100"/>
                  </a:lnTo>
                  <a:lnTo>
                    <a:pt x="1510346" y="546100"/>
                  </a:lnTo>
                  <a:lnTo>
                    <a:pt x="1508337" y="558800"/>
                  </a:lnTo>
                  <a:close/>
                </a:path>
                <a:path w="4438650" h="1673225">
                  <a:moveTo>
                    <a:pt x="2174135" y="546100"/>
                  </a:moveTo>
                  <a:lnTo>
                    <a:pt x="1531434" y="546100"/>
                  </a:lnTo>
                  <a:lnTo>
                    <a:pt x="1526413" y="533400"/>
                  </a:lnTo>
                  <a:lnTo>
                    <a:pt x="2176143" y="533400"/>
                  </a:lnTo>
                  <a:lnTo>
                    <a:pt x="2174135" y="546100"/>
                  </a:lnTo>
                  <a:close/>
                </a:path>
                <a:path w="4438650" h="1673225">
                  <a:moveTo>
                    <a:pt x="2663190" y="546100"/>
                  </a:moveTo>
                  <a:lnTo>
                    <a:pt x="2179156" y="546100"/>
                  </a:lnTo>
                  <a:lnTo>
                    <a:pt x="2180160" y="533400"/>
                  </a:lnTo>
                  <a:lnTo>
                    <a:pt x="2663190" y="533400"/>
                  </a:lnTo>
                  <a:lnTo>
                    <a:pt x="2663190" y="546100"/>
                  </a:lnTo>
                  <a:close/>
                </a:path>
                <a:path w="4438650" h="1673225">
                  <a:moveTo>
                    <a:pt x="3761806" y="546100"/>
                  </a:moveTo>
                  <a:lnTo>
                    <a:pt x="2667206" y="546100"/>
                  </a:lnTo>
                  <a:lnTo>
                    <a:pt x="2667206" y="533400"/>
                  </a:lnTo>
                  <a:lnTo>
                    <a:pt x="3768835" y="533400"/>
                  </a:lnTo>
                  <a:lnTo>
                    <a:pt x="3761806" y="546100"/>
                  </a:lnTo>
                  <a:close/>
                </a:path>
                <a:path w="4438650" h="1673225">
                  <a:moveTo>
                    <a:pt x="3785625" y="546100"/>
                  </a:moveTo>
                  <a:lnTo>
                    <a:pt x="3769840" y="546100"/>
                  </a:lnTo>
                  <a:lnTo>
                    <a:pt x="3768835" y="533400"/>
                  </a:lnTo>
                  <a:lnTo>
                    <a:pt x="3791430" y="533400"/>
                  </a:lnTo>
                  <a:lnTo>
                    <a:pt x="3785625" y="546100"/>
                  </a:lnTo>
                  <a:close/>
                </a:path>
                <a:path w="4438650" h="1673225">
                  <a:moveTo>
                    <a:pt x="3939552" y="546100"/>
                  </a:moveTo>
                  <a:lnTo>
                    <a:pt x="3820051" y="546100"/>
                  </a:lnTo>
                  <a:lnTo>
                    <a:pt x="3821055" y="533400"/>
                  </a:lnTo>
                  <a:lnTo>
                    <a:pt x="3938548" y="533400"/>
                  </a:lnTo>
                  <a:lnTo>
                    <a:pt x="3939552" y="546100"/>
                  </a:lnTo>
                  <a:close/>
                </a:path>
                <a:path w="4438650" h="1673225">
                  <a:moveTo>
                    <a:pt x="3984744" y="546100"/>
                  </a:moveTo>
                  <a:lnTo>
                    <a:pt x="3958633" y="546100"/>
                  </a:lnTo>
                  <a:lnTo>
                    <a:pt x="3951603" y="533400"/>
                  </a:lnTo>
                  <a:lnTo>
                    <a:pt x="3987756" y="533400"/>
                  </a:lnTo>
                  <a:lnTo>
                    <a:pt x="3984744" y="546100"/>
                  </a:lnTo>
                  <a:close/>
                </a:path>
                <a:path w="4438650" h="1673225">
                  <a:moveTo>
                    <a:pt x="4026262" y="558800"/>
                  </a:moveTo>
                  <a:lnTo>
                    <a:pt x="4009849" y="558800"/>
                  </a:lnTo>
                  <a:lnTo>
                    <a:pt x="4006836" y="546100"/>
                  </a:lnTo>
                  <a:lnTo>
                    <a:pt x="4028929" y="533400"/>
                  </a:lnTo>
                  <a:lnTo>
                    <a:pt x="4050018" y="533400"/>
                  </a:lnTo>
                  <a:lnTo>
                    <a:pt x="4048009" y="546100"/>
                  </a:lnTo>
                  <a:lnTo>
                    <a:pt x="4040635" y="546100"/>
                  </a:lnTo>
                  <a:lnTo>
                    <a:pt x="4026262" y="558800"/>
                  </a:lnTo>
                  <a:close/>
                </a:path>
                <a:path w="4438650" h="1673225">
                  <a:moveTo>
                    <a:pt x="4148430" y="558800"/>
                  </a:moveTo>
                  <a:lnTo>
                    <a:pt x="4046001" y="558800"/>
                  </a:lnTo>
                  <a:lnTo>
                    <a:pt x="4080144" y="533400"/>
                  </a:lnTo>
                  <a:lnTo>
                    <a:pt x="4118304" y="533400"/>
                  </a:lnTo>
                  <a:lnTo>
                    <a:pt x="4118304" y="546100"/>
                  </a:lnTo>
                  <a:lnTo>
                    <a:pt x="4154456" y="546100"/>
                  </a:lnTo>
                  <a:lnTo>
                    <a:pt x="4148430" y="558800"/>
                  </a:lnTo>
                  <a:close/>
                </a:path>
                <a:path w="4438650" h="1673225">
                  <a:moveTo>
                    <a:pt x="4179561" y="546100"/>
                  </a:moveTo>
                  <a:lnTo>
                    <a:pt x="4122321" y="546100"/>
                  </a:lnTo>
                  <a:lnTo>
                    <a:pt x="4120312" y="533400"/>
                  </a:lnTo>
                  <a:lnTo>
                    <a:pt x="4179561" y="533400"/>
                  </a:lnTo>
                  <a:lnTo>
                    <a:pt x="4179561" y="546100"/>
                  </a:lnTo>
                  <a:close/>
                </a:path>
                <a:path w="4438650" h="1673225">
                  <a:moveTo>
                    <a:pt x="4187595" y="546100"/>
                  </a:moveTo>
                  <a:lnTo>
                    <a:pt x="4179561" y="533400"/>
                  </a:lnTo>
                  <a:lnTo>
                    <a:pt x="4185587" y="533400"/>
                  </a:lnTo>
                  <a:lnTo>
                    <a:pt x="4187595" y="546100"/>
                  </a:lnTo>
                  <a:close/>
                </a:path>
                <a:path w="4438650" h="1673225">
                  <a:moveTo>
                    <a:pt x="1207071" y="558800"/>
                  </a:moveTo>
                  <a:lnTo>
                    <a:pt x="902667" y="558800"/>
                  </a:lnTo>
                  <a:lnTo>
                    <a:pt x="912004" y="546100"/>
                  </a:lnTo>
                  <a:lnTo>
                    <a:pt x="1206067" y="546100"/>
                  </a:lnTo>
                  <a:lnTo>
                    <a:pt x="1207071" y="558800"/>
                  </a:lnTo>
                  <a:close/>
                </a:path>
                <a:path w="4438650" h="1673225">
                  <a:moveTo>
                    <a:pt x="1279375" y="558800"/>
                  </a:moveTo>
                  <a:lnTo>
                    <a:pt x="1215105" y="558800"/>
                  </a:lnTo>
                  <a:lnTo>
                    <a:pt x="1219122" y="546100"/>
                  </a:lnTo>
                  <a:lnTo>
                    <a:pt x="1285401" y="546100"/>
                  </a:lnTo>
                  <a:lnTo>
                    <a:pt x="1279375" y="558800"/>
                  </a:lnTo>
                  <a:close/>
                </a:path>
                <a:path w="4438650" h="1673225">
                  <a:moveTo>
                    <a:pt x="1295443" y="558800"/>
                  </a:moveTo>
                  <a:lnTo>
                    <a:pt x="1293560" y="558800"/>
                  </a:lnTo>
                  <a:lnTo>
                    <a:pt x="1289621" y="546100"/>
                  </a:lnTo>
                  <a:lnTo>
                    <a:pt x="1293434" y="546100"/>
                  </a:lnTo>
                  <a:lnTo>
                    <a:pt x="1295443" y="558800"/>
                  </a:lnTo>
                  <a:close/>
                </a:path>
                <a:path w="4438650" h="1673225">
                  <a:moveTo>
                    <a:pt x="1312514" y="558800"/>
                  </a:moveTo>
                  <a:lnTo>
                    <a:pt x="1302472" y="558800"/>
                  </a:lnTo>
                  <a:lnTo>
                    <a:pt x="1302472" y="546100"/>
                  </a:lnTo>
                  <a:lnTo>
                    <a:pt x="1307493" y="546100"/>
                  </a:lnTo>
                  <a:lnTo>
                    <a:pt x="1312514" y="558800"/>
                  </a:lnTo>
                  <a:close/>
                </a:path>
                <a:path w="4438650" h="1673225">
                  <a:moveTo>
                    <a:pt x="1343520" y="558800"/>
                  </a:moveTo>
                  <a:lnTo>
                    <a:pt x="1335611" y="558800"/>
                  </a:lnTo>
                  <a:lnTo>
                    <a:pt x="1340633" y="546100"/>
                  </a:lnTo>
                  <a:lnTo>
                    <a:pt x="1352668" y="546100"/>
                  </a:lnTo>
                  <a:lnTo>
                    <a:pt x="1343520" y="558800"/>
                  </a:lnTo>
                  <a:close/>
                </a:path>
                <a:path w="4438650" h="1673225">
                  <a:moveTo>
                    <a:pt x="1362725" y="558800"/>
                  </a:moveTo>
                  <a:lnTo>
                    <a:pt x="1351679" y="558800"/>
                  </a:lnTo>
                  <a:lnTo>
                    <a:pt x="1367746" y="546100"/>
                  </a:lnTo>
                  <a:lnTo>
                    <a:pt x="1362725" y="558800"/>
                  </a:lnTo>
                  <a:close/>
                </a:path>
                <a:path w="4438650" h="1673225">
                  <a:moveTo>
                    <a:pt x="1373772" y="558800"/>
                  </a:moveTo>
                  <a:lnTo>
                    <a:pt x="1367746" y="558800"/>
                  </a:lnTo>
                  <a:lnTo>
                    <a:pt x="1388835" y="546100"/>
                  </a:lnTo>
                  <a:lnTo>
                    <a:pt x="1392852" y="546100"/>
                  </a:lnTo>
                  <a:lnTo>
                    <a:pt x="1373772" y="558800"/>
                  </a:lnTo>
                  <a:close/>
                </a:path>
                <a:path w="4438650" h="1673225">
                  <a:moveTo>
                    <a:pt x="2618000" y="558800"/>
                  </a:moveTo>
                  <a:lnTo>
                    <a:pt x="1515367" y="558800"/>
                  </a:lnTo>
                  <a:lnTo>
                    <a:pt x="1530430" y="546100"/>
                  </a:lnTo>
                  <a:lnTo>
                    <a:pt x="2632059" y="546100"/>
                  </a:lnTo>
                  <a:lnTo>
                    <a:pt x="2618000" y="558800"/>
                  </a:lnTo>
                  <a:close/>
                </a:path>
                <a:path w="4438650" h="1673225">
                  <a:moveTo>
                    <a:pt x="3759797" y="558800"/>
                  </a:moveTo>
                  <a:lnTo>
                    <a:pt x="2627038" y="558800"/>
                  </a:lnTo>
                  <a:lnTo>
                    <a:pt x="2632059" y="546100"/>
                  </a:lnTo>
                  <a:lnTo>
                    <a:pt x="3765823" y="546100"/>
                  </a:lnTo>
                  <a:lnTo>
                    <a:pt x="3759797" y="558800"/>
                  </a:lnTo>
                  <a:close/>
                </a:path>
                <a:path w="4438650" h="1673225">
                  <a:moveTo>
                    <a:pt x="3928506" y="558800"/>
                  </a:moveTo>
                  <a:lnTo>
                    <a:pt x="3788920" y="558800"/>
                  </a:lnTo>
                  <a:lnTo>
                    <a:pt x="3791932" y="546100"/>
                  </a:lnTo>
                  <a:lnTo>
                    <a:pt x="3928506" y="546100"/>
                  </a:lnTo>
                  <a:lnTo>
                    <a:pt x="3928506" y="558800"/>
                  </a:lnTo>
                  <a:close/>
                </a:path>
                <a:path w="4438650" h="1673225">
                  <a:moveTo>
                    <a:pt x="3962023" y="558800"/>
                  </a:moveTo>
                  <a:lnTo>
                    <a:pt x="3937544" y="558800"/>
                  </a:lnTo>
                  <a:lnTo>
                    <a:pt x="3938548" y="546100"/>
                  </a:lnTo>
                  <a:lnTo>
                    <a:pt x="3968504" y="546100"/>
                  </a:lnTo>
                  <a:lnTo>
                    <a:pt x="3962023" y="558800"/>
                  </a:lnTo>
                  <a:close/>
                </a:path>
                <a:path w="4438650" h="1673225">
                  <a:moveTo>
                    <a:pt x="992168" y="571500"/>
                  </a:moveTo>
                  <a:lnTo>
                    <a:pt x="886725" y="571500"/>
                  </a:lnTo>
                  <a:lnTo>
                    <a:pt x="893896" y="558800"/>
                  </a:lnTo>
                  <a:lnTo>
                    <a:pt x="1021291" y="558800"/>
                  </a:lnTo>
                  <a:lnTo>
                    <a:pt x="992168" y="571500"/>
                  </a:lnTo>
                  <a:close/>
                </a:path>
                <a:path w="4438650" h="1673225">
                  <a:moveTo>
                    <a:pt x="1275358" y="571500"/>
                  </a:moveTo>
                  <a:lnTo>
                    <a:pt x="1023299" y="571500"/>
                  </a:lnTo>
                  <a:lnTo>
                    <a:pt x="1021291" y="558800"/>
                  </a:lnTo>
                  <a:lnTo>
                    <a:pt x="1268329" y="558800"/>
                  </a:lnTo>
                  <a:lnTo>
                    <a:pt x="1275215" y="569685"/>
                  </a:lnTo>
                  <a:lnTo>
                    <a:pt x="1275358" y="571500"/>
                  </a:lnTo>
                  <a:close/>
                </a:path>
                <a:path w="4438650" h="1673225">
                  <a:moveTo>
                    <a:pt x="1282388" y="571500"/>
                  </a:moveTo>
                  <a:lnTo>
                    <a:pt x="1276362" y="571500"/>
                  </a:lnTo>
                  <a:lnTo>
                    <a:pt x="1275215" y="569685"/>
                  </a:lnTo>
                  <a:lnTo>
                    <a:pt x="1274354" y="558800"/>
                  </a:lnTo>
                  <a:lnTo>
                    <a:pt x="1281384" y="558800"/>
                  </a:lnTo>
                  <a:lnTo>
                    <a:pt x="1282388" y="571500"/>
                  </a:lnTo>
                  <a:close/>
                </a:path>
                <a:path w="4438650" h="1673225">
                  <a:moveTo>
                    <a:pt x="1300464" y="571500"/>
                  </a:moveTo>
                  <a:lnTo>
                    <a:pt x="1282388" y="571500"/>
                  </a:lnTo>
                  <a:lnTo>
                    <a:pt x="1286404" y="558800"/>
                  </a:lnTo>
                  <a:lnTo>
                    <a:pt x="1293434" y="558800"/>
                  </a:lnTo>
                  <a:lnTo>
                    <a:pt x="1300464" y="571500"/>
                  </a:lnTo>
                  <a:close/>
                </a:path>
                <a:path w="4438650" h="1673225">
                  <a:moveTo>
                    <a:pt x="1324565" y="571500"/>
                  </a:moveTo>
                  <a:lnTo>
                    <a:pt x="1300464" y="571500"/>
                  </a:lnTo>
                  <a:lnTo>
                    <a:pt x="1303476" y="558800"/>
                  </a:lnTo>
                  <a:lnTo>
                    <a:pt x="1334184" y="558800"/>
                  </a:lnTo>
                  <a:lnTo>
                    <a:pt x="1324565" y="571500"/>
                  </a:lnTo>
                  <a:close/>
                </a:path>
                <a:path w="4438650" h="1673225">
                  <a:moveTo>
                    <a:pt x="1484864" y="571500"/>
                  </a:moveTo>
                  <a:lnTo>
                    <a:pt x="1384818" y="571500"/>
                  </a:lnTo>
                  <a:lnTo>
                    <a:pt x="1386827" y="558800"/>
                  </a:lnTo>
                  <a:lnTo>
                    <a:pt x="1491626" y="558800"/>
                  </a:lnTo>
                  <a:lnTo>
                    <a:pt x="1484864" y="571500"/>
                  </a:lnTo>
                  <a:close/>
                </a:path>
                <a:path w="4438650" h="1673225">
                  <a:moveTo>
                    <a:pt x="2130953" y="571500"/>
                  </a:moveTo>
                  <a:lnTo>
                    <a:pt x="1503316" y="571500"/>
                  </a:lnTo>
                  <a:lnTo>
                    <a:pt x="1508337" y="558800"/>
                  </a:lnTo>
                  <a:lnTo>
                    <a:pt x="2134970" y="558800"/>
                  </a:lnTo>
                  <a:lnTo>
                    <a:pt x="2130953" y="571500"/>
                  </a:lnTo>
                  <a:close/>
                </a:path>
                <a:path w="4438650" h="1673225">
                  <a:moveTo>
                    <a:pt x="2616995" y="571500"/>
                  </a:moveTo>
                  <a:lnTo>
                    <a:pt x="2139991" y="571500"/>
                  </a:lnTo>
                  <a:lnTo>
                    <a:pt x="2134970" y="558800"/>
                  </a:lnTo>
                  <a:lnTo>
                    <a:pt x="2615991" y="558800"/>
                  </a:lnTo>
                  <a:lnTo>
                    <a:pt x="2616995" y="571500"/>
                  </a:lnTo>
                  <a:close/>
                </a:path>
                <a:path w="4438650" h="1673225">
                  <a:moveTo>
                    <a:pt x="3137181" y="571500"/>
                  </a:moveTo>
                  <a:lnTo>
                    <a:pt x="2620008" y="571500"/>
                  </a:lnTo>
                  <a:lnTo>
                    <a:pt x="2620008" y="558800"/>
                  </a:lnTo>
                  <a:lnTo>
                    <a:pt x="3133165" y="558800"/>
                  </a:lnTo>
                  <a:lnTo>
                    <a:pt x="3137181" y="571500"/>
                  </a:lnTo>
                  <a:close/>
                </a:path>
                <a:path w="4438650" h="1673225">
                  <a:moveTo>
                    <a:pt x="3745738" y="571500"/>
                  </a:moveTo>
                  <a:lnTo>
                    <a:pt x="3137181" y="571500"/>
                  </a:lnTo>
                  <a:lnTo>
                    <a:pt x="3143207" y="558800"/>
                  </a:lnTo>
                  <a:lnTo>
                    <a:pt x="3745738" y="558800"/>
                  </a:lnTo>
                  <a:lnTo>
                    <a:pt x="3745738" y="571500"/>
                  </a:lnTo>
                  <a:close/>
                </a:path>
                <a:path w="4438650" h="1673225">
                  <a:moveTo>
                    <a:pt x="3749755" y="571500"/>
                  </a:moveTo>
                  <a:lnTo>
                    <a:pt x="3745738" y="558800"/>
                  </a:lnTo>
                  <a:lnTo>
                    <a:pt x="3749755" y="558800"/>
                  </a:lnTo>
                  <a:lnTo>
                    <a:pt x="3749755" y="571500"/>
                  </a:lnTo>
                  <a:close/>
                </a:path>
                <a:path w="4438650" h="1673225">
                  <a:moveTo>
                    <a:pt x="3893359" y="584200"/>
                  </a:moveTo>
                  <a:lnTo>
                    <a:pt x="3730675" y="584200"/>
                  </a:lnTo>
                  <a:lnTo>
                    <a:pt x="3743730" y="571500"/>
                  </a:lnTo>
                  <a:lnTo>
                    <a:pt x="3750760" y="571500"/>
                  </a:lnTo>
                  <a:lnTo>
                    <a:pt x="3763814" y="558800"/>
                  </a:lnTo>
                  <a:lnTo>
                    <a:pt x="3915452" y="558800"/>
                  </a:lnTo>
                  <a:lnTo>
                    <a:pt x="3893359" y="584200"/>
                  </a:lnTo>
                  <a:close/>
                </a:path>
                <a:path w="4438650" h="1673225">
                  <a:moveTo>
                    <a:pt x="3931520" y="571500"/>
                  </a:moveTo>
                  <a:lnTo>
                    <a:pt x="3927503" y="571500"/>
                  </a:lnTo>
                  <a:lnTo>
                    <a:pt x="3915452" y="558800"/>
                  </a:lnTo>
                  <a:lnTo>
                    <a:pt x="3943571" y="558800"/>
                  </a:lnTo>
                  <a:lnTo>
                    <a:pt x="3931520" y="571500"/>
                  </a:lnTo>
                  <a:close/>
                </a:path>
                <a:path w="4438650" h="1673225">
                  <a:moveTo>
                    <a:pt x="4000810" y="571500"/>
                  </a:moveTo>
                  <a:lnTo>
                    <a:pt x="3985747" y="571500"/>
                  </a:lnTo>
                  <a:lnTo>
                    <a:pt x="3991772" y="558800"/>
                  </a:lnTo>
                  <a:lnTo>
                    <a:pt x="4001814" y="558800"/>
                  </a:lnTo>
                  <a:lnTo>
                    <a:pt x="4000810" y="571500"/>
                  </a:lnTo>
                  <a:close/>
                </a:path>
                <a:path w="4438650" h="1673225">
                  <a:moveTo>
                    <a:pt x="4034954" y="571500"/>
                  </a:moveTo>
                  <a:lnTo>
                    <a:pt x="4033949" y="571500"/>
                  </a:lnTo>
                  <a:lnTo>
                    <a:pt x="4029933" y="558800"/>
                  </a:lnTo>
                  <a:lnTo>
                    <a:pt x="4035958" y="558800"/>
                  </a:lnTo>
                  <a:lnTo>
                    <a:pt x="4034954" y="571500"/>
                  </a:lnTo>
                  <a:close/>
                </a:path>
                <a:path w="4438650" h="1673225">
                  <a:moveTo>
                    <a:pt x="4117300" y="584200"/>
                  </a:moveTo>
                  <a:lnTo>
                    <a:pt x="4109266" y="584200"/>
                  </a:lnTo>
                  <a:lnTo>
                    <a:pt x="4109266" y="571500"/>
                  </a:lnTo>
                  <a:lnTo>
                    <a:pt x="4037967" y="571500"/>
                  </a:lnTo>
                  <a:lnTo>
                    <a:pt x="4039976" y="558800"/>
                  </a:lnTo>
                  <a:lnTo>
                    <a:pt x="4123325" y="558800"/>
                  </a:lnTo>
                  <a:lnTo>
                    <a:pt x="4119308" y="571500"/>
                  </a:lnTo>
                  <a:lnTo>
                    <a:pt x="4117300" y="584200"/>
                  </a:lnTo>
                  <a:close/>
                </a:path>
                <a:path w="4438650" h="1673225">
                  <a:moveTo>
                    <a:pt x="4133367" y="571500"/>
                  </a:moveTo>
                  <a:lnTo>
                    <a:pt x="4127342" y="558800"/>
                  </a:lnTo>
                  <a:lnTo>
                    <a:pt x="4141401" y="558800"/>
                  </a:lnTo>
                  <a:lnTo>
                    <a:pt x="4133367" y="571500"/>
                  </a:lnTo>
                  <a:close/>
                </a:path>
                <a:path w="4438650" h="1673225">
                  <a:moveTo>
                    <a:pt x="1276362" y="571500"/>
                  </a:moveTo>
                  <a:lnTo>
                    <a:pt x="1275358" y="571500"/>
                  </a:lnTo>
                  <a:lnTo>
                    <a:pt x="1275215" y="569685"/>
                  </a:lnTo>
                  <a:lnTo>
                    <a:pt x="1276362" y="571500"/>
                  </a:lnTo>
                  <a:close/>
                </a:path>
                <a:path w="4438650" h="1673225">
                  <a:moveTo>
                    <a:pt x="976101" y="584200"/>
                  </a:moveTo>
                  <a:lnTo>
                    <a:pt x="847561" y="584200"/>
                  </a:lnTo>
                  <a:lnTo>
                    <a:pt x="855595" y="571500"/>
                  </a:lnTo>
                  <a:lnTo>
                    <a:pt x="985139" y="571500"/>
                  </a:lnTo>
                  <a:lnTo>
                    <a:pt x="976101" y="584200"/>
                  </a:lnTo>
                  <a:close/>
                </a:path>
                <a:path w="4438650" h="1673225">
                  <a:moveTo>
                    <a:pt x="991164" y="584200"/>
                  </a:moveTo>
                  <a:lnTo>
                    <a:pt x="985139" y="584200"/>
                  </a:lnTo>
                  <a:lnTo>
                    <a:pt x="985139" y="571500"/>
                  </a:lnTo>
                  <a:lnTo>
                    <a:pt x="986143" y="571500"/>
                  </a:lnTo>
                  <a:lnTo>
                    <a:pt x="991164" y="584200"/>
                  </a:lnTo>
                  <a:close/>
                </a:path>
                <a:path w="4438650" h="1673225">
                  <a:moveTo>
                    <a:pt x="1184853" y="584200"/>
                  </a:moveTo>
                  <a:lnTo>
                    <a:pt x="991164" y="584200"/>
                  </a:lnTo>
                  <a:lnTo>
                    <a:pt x="1001206" y="571500"/>
                  </a:lnTo>
                  <a:lnTo>
                    <a:pt x="1187991" y="571500"/>
                  </a:lnTo>
                  <a:lnTo>
                    <a:pt x="1184853" y="584200"/>
                  </a:lnTo>
                  <a:close/>
                </a:path>
                <a:path w="4438650" h="1673225">
                  <a:moveTo>
                    <a:pt x="1194017" y="584200"/>
                  </a:moveTo>
                  <a:lnTo>
                    <a:pt x="1190000" y="571500"/>
                  </a:lnTo>
                  <a:lnTo>
                    <a:pt x="1198033" y="571500"/>
                  </a:lnTo>
                  <a:lnTo>
                    <a:pt x="1194017" y="584200"/>
                  </a:lnTo>
                  <a:close/>
                </a:path>
                <a:path w="4438650" h="1673225">
                  <a:moveTo>
                    <a:pt x="1254270" y="584200"/>
                  </a:moveTo>
                  <a:lnTo>
                    <a:pt x="1219091" y="584200"/>
                  </a:lnTo>
                  <a:lnTo>
                    <a:pt x="1231173" y="571500"/>
                  </a:lnTo>
                  <a:lnTo>
                    <a:pt x="1254270" y="571500"/>
                  </a:lnTo>
                  <a:lnTo>
                    <a:pt x="1254270" y="584200"/>
                  </a:lnTo>
                  <a:close/>
                </a:path>
                <a:path w="4438650" h="1673225">
                  <a:moveTo>
                    <a:pt x="1295615" y="584200"/>
                  </a:moveTo>
                  <a:lnTo>
                    <a:pt x="1254270" y="584200"/>
                  </a:lnTo>
                  <a:lnTo>
                    <a:pt x="1262303" y="571500"/>
                  </a:lnTo>
                  <a:lnTo>
                    <a:pt x="1305359" y="571500"/>
                  </a:lnTo>
                  <a:lnTo>
                    <a:pt x="1295615" y="584200"/>
                  </a:lnTo>
                  <a:close/>
                </a:path>
                <a:path w="4438650" h="1673225">
                  <a:moveTo>
                    <a:pt x="1338624" y="584200"/>
                  </a:moveTo>
                  <a:lnTo>
                    <a:pt x="1320674" y="584200"/>
                  </a:lnTo>
                  <a:lnTo>
                    <a:pt x="1328755" y="571500"/>
                  </a:lnTo>
                  <a:lnTo>
                    <a:pt x="1338624" y="571500"/>
                  </a:lnTo>
                  <a:lnTo>
                    <a:pt x="1338624" y="584200"/>
                  </a:lnTo>
                  <a:close/>
                </a:path>
                <a:path w="4438650" h="1673225">
                  <a:moveTo>
                    <a:pt x="1451097" y="584200"/>
                  </a:moveTo>
                  <a:lnTo>
                    <a:pt x="1342641" y="584200"/>
                  </a:lnTo>
                  <a:lnTo>
                    <a:pt x="1352731" y="571500"/>
                  </a:lnTo>
                  <a:lnTo>
                    <a:pt x="1453105" y="571500"/>
                  </a:lnTo>
                  <a:lnTo>
                    <a:pt x="1451097" y="584200"/>
                  </a:lnTo>
                  <a:close/>
                </a:path>
                <a:path w="4438650" h="1673225">
                  <a:moveTo>
                    <a:pt x="1467164" y="584200"/>
                  </a:moveTo>
                  <a:lnTo>
                    <a:pt x="1462143" y="584200"/>
                  </a:lnTo>
                  <a:lnTo>
                    <a:pt x="1453105" y="571500"/>
                  </a:lnTo>
                  <a:lnTo>
                    <a:pt x="1470177" y="571500"/>
                  </a:lnTo>
                  <a:lnTo>
                    <a:pt x="1467164" y="584200"/>
                  </a:lnTo>
                  <a:close/>
                </a:path>
                <a:path w="4438650" h="1673225">
                  <a:moveTo>
                    <a:pt x="2112877" y="584200"/>
                  </a:moveTo>
                  <a:lnTo>
                    <a:pt x="1489775" y="584200"/>
                  </a:lnTo>
                  <a:lnTo>
                    <a:pt x="1497291" y="571500"/>
                  </a:lnTo>
                  <a:lnTo>
                    <a:pt x="2107856" y="571500"/>
                  </a:lnTo>
                  <a:lnTo>
                    <a:pt x="2112877" y="584200"/>
                  </a:lnTo>
                  <a:close/>
                </a:path>
                <a:path w="4438650" h="1673225">
                  <a:moveTo>
                    <a:pt x="2120911" y="584200"/>
                  </a:moveTo>
                  <a:lnTo>
                    <a:pt x="2112877" y="584200"/>
                  </a:lnTo>
                  <a:lnTo>
                    <a:pt x="2116894" y="571500"/>
                  </a:lnTo>
                  <a:lnTo>
                    <a:pt x="2120911" y="571500"/>
                  </a:lnTo>
                  <a:lnTo>
                    <a:pt x="2120911" y="584200"/>
                  </a:lnTo>
                  <a:close/>
                </a:path>
                <a:path w="4438650" h="1673225">
                  <a:moveTo>
                    <a:pt x="3095883" y="584200"/>
                  </a:moveTo>
                  <a:lnTo>
                    <a:pt x="2126937" y="584200"/>
                  </a:lnTo>
                  <a:lnTo>
                    <a:pt x="2126937" y="571500"/>
                  </a:lnTo>
                  <a:lnTo>
                    <a:pt x="3105878" y="571500"/>
                  </a:lnTo>
                  <a:lnTo>
                    <a:pt x="3095883" y="584200"/>
                  </a:lnTo>
                  <a:close/>
                </a:path>
                <a:path w="4438650" h="1673225">
                  <a:moveTo>
                    <a:pt x="3676447" y="584200"/>
                  </a:moveTo>
                  <a:lnTo>
                    <a:pt x="3114084" y="584200"/>
                  </a:lnTo>
                  <a:lnTo>
                    <a:pt x="3115088" y="571500"/>
                  </a:lnTo>
                  <a:lnTo>
                    <a:pt x="3673435" y="571500"/>
                  </a:lnTo>
                  <a:lnTo>
                    <a:pt x="3676447" y="584200"/>
                  </a:lnTo>
                  <a:close/>
                </a:path>
                <a:path w="4438650" h="1673225">
                  <a:moveTo>
                    <a:pt x="3730675" y="584200"/>
                  </a:moveTo>
                  <a:lnTo>
                    <a:pt x="3676447" y="584200"/>
                  </a:lnTo>
                  <a:lnTo>
                    <a:pt x="3679460" y="571500"/>
                  </a:lnTo>
                  <a:lnTo>
                    <a:pt x="3728667" y="571500"/>
                  </a:lnTo>
                  <a:lnTo>
                    <a:pt x="3730675" y="584200"/>
                  </a:lnTo>
                  <a:close/>
                </a:path>
                <a:path w="4438650" h="1673225">
                  <a:moveTo>
                    <a:pt x="3920474" y="584200"/>
                  </a:moveTo>
                  <a:lnTo>
                    <a:pt x="3894364" y="584200"/>
                  </a:lnTo>
                  <a:lnTo>
                    <a:pt x="3915452" y="571500"/>
                  </a:lnTo>
                  <a:lnTo>
                    <a:pt x="3920474" y="584200"/>
                  </a:lnTo>
                  <a:close/>
                </a:path>
                <a:path w="4438650" h="1673225">
                  <a:moveTo>
                    <a:pt x="3976441" y="572346"/>
                  </a:moveTo>
                  <a:lnTo>
                    <a:pt x="3976709" y="571500"/>
                  </a:lnTo>
                  <a:lnTo>
                    <a:pt x="3978717" y="571500"/>
                  </a:lnTo>
                  <a:lnTo>
                    <a:pt x="3976441" y="572346"/>
                  </a:lnTo>
                  <a:close/>
                </a:path>
                <a:path w="4438650" h="1673225">
                  <a:moveTo>
                    <a:pt x="4109266" y="584200"/>
                  </a:moveTo>
                  <a:lnTo>
                    <a:pt x="4016878" y="584200"/>
                  </a:lnTo>
                  <a:lnTo>
                    <a:pt x="4015874" y="571500"/>
                  </a:lnTo>
                  <a:lnTo>
                    <a:pt x="4103240" y="571500"/>
                  </a:lnTo>
                  <a:lnTo>
                    <a:pt x="4109266" y="584200"/>
                  </a:lnTo>
                  <a:close/>
                </a:path>
                <a:path w="4438650" h="1673225">
                  <a:moveTo>
                    <a:pt x="3972692" y="584200"/>
                  </a:moveTo>
                  <a:lnTo>
                    <a:pt x="3944574" y="584200"/>
                  </a:lnTo>
                  <a:lnTo>
                    <a:pt x="3976441" y="572346"/>
                  </a:lnTo>
                  <a:lnTo>
                    <a:pt x="3972692" y="584200"/>
                  </a:lnTo>
                  <a:close/>
                </a:path>
                <a:path w="4438650" h="1673225">
                  <a:moveTo>
                    <a:pt x="954008" y="596900"/>
                  </a:moveTo>
                  <a:lnTo>
                    <a:pt x="836514" y="596900"/>
                  </a:lnTo>
                  <a:lnTo>
                    <a:pt x="832498" y="584200"/>
                  </a:lnTo>
                  <a:lnTo>
                    <a:pt x="964050" y="584200"/>
                  </a:lnTo>
                  <a:lnTo>
                    <a:pt x="954008" y="596900"/>
                  </a:lnTo>
                  <a:close/>
                </a:path>
                <a:path w="4438650" h="1673225">
                  <a:moveTo>
                    <a:pt x="1167907" y="596900"/>
                  </a:moveTo>
                  <a:lnTo>
                    <a:pt x="980118" y="596900"/>
                  </a:lnTo>
                  <a:lnTo>
                    <a:pt x="981122" y="584200"/>
                  </a:lnTo>
                  <a:lnTo>
                    <a:pt x="1172175" y="584200"/>
                  </a:lnTo>
                  <a:lnTo>
                    <a:pt x="1167907" y="596900"/>
                  </a:lnTo>
                  <a:close/>
                </a:path>
                <a:path w="4438650" h="1673225">
                  <a:moveTo>
                    <a:pt x="1412936" y="609600"/>
                  </a:moveTo>
                  <a:lnTo>
                    <a:pt x="1169319" y="609600"/>
                  </a:lnTo>
                  <a:lnTo>
                    <a:pt x="1193044" y="596900"/>
                  </a:lnTo>
                  <a:lnTo>
                    <a:pt x="1206067" y="584200"/>
                  </a:lnTo>
                  <a:lnTo>
                    <a:pt x="1283392" y="584200"/>
                  </a:lnTo>
                  <a:lnTo>
                    <a:pt x="1274354" y="596900"/>
                  </a:lnTo>
                  <a:lnTo>
                    <a:pt x="1417957" y="596900"/>
                  </a:lnTo>
                  <a:lnTo>
                    <a:pt x="1412936" y="609600"/>
                  </a:lnTo>
                  <a:close/>
                </a:path>
                <a:path w="4438650" h="1673225">
                  <a:moveTo>
                    <a:pt x="1295443" y="596900"/>
                  </a:moveTo>
                  <a:lnTo>
                    <a:pt x="1284396" y="596900"/>
                  </a:lnTo>
                  <a:lnTo>
                    <a:pt x="1283392" y="584200"/>
                  </a:lnTo>
                  <a:lnTo>
                    <a:pt x="1285401" y="584200"/>
                  </a:lnTo>
                  <a:lnTo>
                    <a:pt x="1295443" y="596900"/>
                  </a:lnTo>
                  <a:close/>
                </a:path>
                <a:path w="4438650" h="1673225">
                  <a:moveTo>
                    <a:pt x="1307493" y="596900"/>
                  </a:moveTo>
                  <a:lnTo>
                    <a:pt x="1295443" y="596900"/>
                  </a:lnTo>
                  <a:lnTo>
                    <a:pt x="1303477" y="584200"/>
                  </a:lnTo>
                  <a:lnTo>
                    <a:pt x="1312514" y="584200"/>
                  </a:lnTo>
                  <a:lnTo>
                    <a:pt x="1307493" y="596900"/>
                  </a:lnTo>
                  <a:close/>
                </a:path>
                <a:path w="4438650" h="1673225">
                  <a:moveTo>
                    <a:pt x="1430008" y="596900"/>
                  </a:moveTo>
                  <a:lnTo>
                    <a:pt x="1313519" y="596900"/>
                  </a:lnTo>
                  <a:lnTo>
                    <a:pt x="1312514" y="584200"/>
                  </a:lnTo>
                  <a:lnTo>
                    <a:pt x="1435029" y="584200"/>
                  </a:lnTo>
                  <a:lnTo>
                    <a:pt x="1430008" y="596900"/>
                  </a:lnTo>
                  <a:close/>
                </a:path>
                <a:path w="4438650" h="1673225">
                  <a:moveTo>
                    <a:pt x="2028523" y="609600"/>
                  </a:moveTo>
                  <a:lnTo>
                    <a:pt x="1423543" y="609600"/>
                  </a:lnTo>
                  <a:lnTo>
                    <a:pt x="1438795" y="596900"/>
                  </a:lnTo>
                  <a:lnTo>
                    <a:pt x="1453670" y="596900"/>
                  </a:lnTo>
                  <a:lnTo>
                    <a:pt x="1468168" y="584200"/>
                  </a:lnTo>
                  <a:lnTo>
                    <a:pt x="2041578" y="584200"/>
                  </a:lnTo>
                  <a:lnTo>
                    <a:pt x="2042582" y="596900"/>
                  </a:lnTo>
                  <a:lnTo>
                    <a:pt x="2037789" y="605559"/>
                  </a:lnTo>
                  <a:lnTo>
                    <a:pt x="2028523" y="609600"/>
                  </a:lnTo>
                  <a:close/>
                </a:path>
                <a:path w="4438650" h="1673225">
                  <a:moveTo>
                    <a:pt x="2079738" y="596900"/>
                  </a:moveTo>
                  <a:lnTo>
                    <a:pt x="2046599" y="596900"/>
                  </a:lnTo>
                  <a:lnTo>
                    <a:pt x="2041578" y="584200"/>
                  </a:lnTo>
                  <a:lnTo>
                    <a:pt x="2075721" y="584200"/>
                  </a:lnTo>
                  <a:lnTo>
                    <a:pt x="2079738" y="596900"/>
                  </a:lnTo>
                  <a:close/>
                </a:path>
                <a:path w="4438650" h="1673225">
                  <a:moveTo>
                    <a:pt x="2079738" y="596900"/>
                  </a:moveTo>
                  <a:lnTo>
                    <a:pt x="2077730" y="584200"/>
                  </a:lnTo>
                  <a:lnTo>
                    <a:pt x="2084759" y="584200"/>
                  </a:lnTo>
                  <a:lnTo>
                    <a:pt x="2079738" y="596900"/>
                  </a:lnTo>
                  <a:close/>
                </a:path>
                <a:path w="4438650" h="1673225">
                  <a:moveTo>
                    <a:pt x="3061865" y="596900"/>
                  </a:moveTo>
                  <a:lnTo>
                    <a:pt x="2079738" y="596900"/>
                  </a:lnTo>
                  <a:lnTo>
                    <a:pt x="2084759" y="584200"/>
                  </a:lnTo>
                  <a:lnTo>
                    <a:pt x="3076928" y="584200"/>
                  </a:lnTo>
                  <a:lnTo>
                    <a:pt x="3061865" y="596900"/>
                  </a:lnTo>
                  <a:close/>
                </a:path>
                <a:path w="4438650" h="1673225">
                  <a:moveTo>
                    <a:pt x="3656363" y="596900"/>
                  </a:moveTo>
                  <a:lnTo>
                    <a:pt x="3078936" y="596900"/>
                  </a:lnTo>
                  <a:lnTo>
                    <a:pt x="3076928" y="584200"/>
                  </a:lnTo>
                  <a:lnTo>
                    <a:pt x="3654354" y="584200"/>
                  </a:lnTo>
                  <a:lnTo>
                    <a:pt x="3656363" y="596900"/>
                  </a:lnTo>
                  <a:close/>
                </a:path>
                <a:path w="4438650" h="1673225">
                  <a:moveTo>
                    <a:pt x="3879300" y="596900"/>
                  </a:moveTo>
                  <a:lnTo>
                    <a:pt x="3673435" y="596900"/>
                  </a:lnTo>
                  <a:lnTo>
                    <a:pt x="3677451" y="584200"/>
                  </a:lnTo>
                  <a:lnTo>
                    <a:pt x="3883317" y="584200"/>
                  </a:lnTo>
                  <a:lnTo>
                    <a:pt x="3879300" y="596900"/>
                  </a:lnTo>
                  <a:close/>
                </a:path>
                <a:path w="4438650" h="1673225">
                  <a:moveTo>
                    <a:pt x="3888338" y="596900"/>
                  </a:moveTo>
                  <a:lnTo>
                    <a:pt x="3882313" y="596900"/>
                  </a:lnTo>
                  <a:lnTo>
                    <a:pt x="3888338" y="584200"/>
                  </a:lnTo>
                  <a:lnTo>
                    <a:pt x="3888338" y="596900"/>
                  </a:lnTo>
                  <a:close/>
                </a:path>
                <a:path w="4438650" h="1673225">
                  <a:moveTo>
                    <a:pt x="3903402" y="596900"/>
                  </a:moveTo>
                  <a:lnTo>
                    <a:pt x="3895368" y="596900"/>
                  </a:lnTo>
                  <a:lnTo>
                    <a:pt x="3888338" y="584200"/>
                  </a:lnTo>
                  <a:lnTo>
                    <a:pt x="3910431" y="584200"/>
                  </a:lnTo>
                  <a:lnTo>
                    <a:pt x="3903402" y="596900"/>
                  </a:lnTo>
                  <a:close/>
                </a:path>
                <a:path w="4438650" h="1673225">
                  <a:moveTo>
                    <a:pt x="3949595" y="596900"/>
                  </a:moveTo>
                  <a:lnTo>
                    <a:pt x="3932523" y="596900"/>
                  </a:lnTo>
                  <a:lnTo>
                    <a:pt x="3930515" y="584200"/>
                  </a:lnTo>
                  <a:lnTo>
                    <a:pt x="3944574" y="584200"/>
                  </a:lnTo>
                  <a:lnTo>
                    <a:pt x="3949595" y="596900"/>
                  </a:lnTo>
                  <a:close/>
                </a:path>
                <a:path w="4438650" h="1673225">
                  <a:moveTo>
                    <a:pt x="3985748" y="596900"/>
                  </a:moveTo>
                  <a:lnTo>
                    <a:pt x="3980727" y="596900"/>
                  </a:lnTo>
                  <a:lnTo>
                    <a:pt x="3977714" y="584200"/>
                  </a:lnTo>
                  <a:lnTo>
                    <a:pt x="3981731" y="584200"/>
                  </a:lnTo>
                  <a:lnTo>
                    <a:pt x="3985748" y="596900"/>
                  </a:lnTo>
                  <a:close/>
                </a:path>
                <a:path w="4438650" h="1673225">
                  <a:moveTo>
                    <a:pt x="4098220" y="596900"/>
                  </a:moveTo>
                  <a:lnTo>
                    <a:pt x="3992778" y="596900"/>
                  </a:lnTo>
                  <a:lnTo>
                    <a:pt x="3996794" y="584200"/>
                  </a:lnTo>
                  <a:lnTo>
                    <a:pt x="4098220" y="584200"/>
                  </a:lnTo>
                  <a:lnTo>
                    <a:pt x="4098220" y="596900"/>
                  </a:lnTo>
                  <a:close/>
                </a:path>
                <a:path w="4438650" h="1673225">
                  <a:moveTo>
                    <a:pt x="4114287" y="596900"/>
                  </a:moveTo>
                  <a:lnTo>
                    <a:pt x="4108261" y="596900"/>
                  </a:lnTo>
                  <a:lnTo>
                    <a:pt x="4114287" y="584200"/>
                  </a:lnTo>
                  <a:lnTo>
                    <a:pt x="4114287" y="596900"/>
                  </a:lnTo>
                  <a:close/>
                </a:path>
                <a:path w="4438650" h="1673225">
                  <a:moveTo>
                    <a:pt x="950995" y="609600"/>
                  </a:moveTo>
                  <a:lnTo>
                    <a:pt x="801367" y="609600"/>
                  </a:lnTo>
                  <a:lnTo>
                    <a:pt x="801367" y="596900"/>
                  </a:lnTo>
                  <a:lnTo>
                    <a:pt x="944970" y="596900"/>
                  </a:lnTo>
                  <a:lnTo>
                    <a:pt x="950995" y="609600"/>
                  </a:lnTo>
                  <a:close/>
                </a:path>
                <a:path w="4438650" h="1673225">
                  <a:moveTo>
                    <a:pt x="1094850" y="609600"/>
                  </a:moveTo>
                  <a:lnTo>
                    <a:pt x="950995" y="609600"/>
                  </a:lnTo>
                  <a:lnTo>
                    <a:pt x="953004" y="596900"/>
                  </a:lnTo>
                  <a:lnTo>
                    <a:pt x="1103668" y="596900"/>
                  </a:lnTo>
                  <a:lnTo>
                    <a:pt x="1094850" y="609600"/>
                  </a:lnTo>
                  <a:close/>
                </a:path>
                <a:path w="4438650" h="1673225">
                  <a:moveTo>
                    <a:pt x="1128491" y="609600"/>
                  </a:moveTo>
                  <a:lnTo>
                    <a:pt x="1109662" y="609600"/>
                  </a:lnTo>
                  <a:lnTo>
                    <a:pt x="1112675" y="596900"/>
                  </a:lnTo>
                  <a:lnTo>
                    <a:pt x="1135772" y="596900"/>
                  </a:lnTo>
                  <a:lnTo>
                    <a:pt x="1128491" y="609600"/>
                  </a:lnTo>
                  <a:close/>
                </a:path>
                <a:path w="4438650" h="1673225">
                  <a:moveTo>
                    <a:pt x="3029495" y="609600"/>
                  </a:moveTo>
                  <a:lnTo>
                    <a:pt x="2035552" y="609600"/>
                  </a:lnTo>
                  <a:lnTo>
                    <a:pt x="2037789" y="605559"/>
                  </a:lnTo>
                  <a:lnTo>
                    <a:pt x="2057645" y="596900"/>
                  </a:lnTo>
                  <a:lnTo>
                    <a:pt x="3039647" y="596900"/>
                  </a:lnTo>
                  <a:lnTo>
                    <a:pt x="3029495" y="609600"/>
                  </a:lnTo>
                  <a:close/>
                </a:path>
                <a:path w="4438650" h="1673225">
                  <a:moveTo>
                    <a:pt x="3090987" y="609600"/>
                  </a:moveTo>
                  <a:lnTo>
                    <a:pt x="3049814" y="609600"/>
                  </a:lnTo>
                  <a:lnTo>
                    <a:pt x="3059857" y="596900"/>
                  </a:lnTo>
                  <a:lnTo>
                    <a:pt x="3088979" y="596900"/>
                  </a:lnTo>
                  <a:lnTo>
                    <a:pt x="3090987" y="609600"/>
                  </a:lnTo>
                  <a:close/>
                </a:path>
                <a:path w="4438650" h="1673225">
                  <a:moveTo>
                    <a:pt x="3628245" y="609600"/>
                  </a:moveTo>
                  <a:lnTo>
                    <a:pt x="3094000" y="609600"/>
                  </a:lnTo>
                  <a:lnTo>
                    <a:pt x="3097012" y="596900"/>
                  </a:lnTo>
                  <a:lnTo>
                    <a:pt x="3633266" y="596900"/>
                  </a:lnTo>
                  <a:lnTo>
                    <a:pt x="3628245" y="609600"/>
                  </a:lnTo>
                  <a:close/>
                </a:path>
                <a:path w="4438650" h="1673225">
                  <a:moveTo>
                    <a:pt x="3638287" y="609600"/>
                  </a:moveTo>
                  <a:lnTo>
                    <a:pt x="3637283" y="609600"/>
                  </a:lnTo>
                  <a:lnTo>
                    <a:pt x="3633266" y="596900"/>
                  </a:lnTo>
                  <a:lnTo>
                    <a:pt x="3637283" y="596900"/>
                  </a:lnTo>
                  <a:lnTo>
                    <a:pt x="3638287" y="609600"/>
                  </a:lnTo>
                  <a:close/>
                </a:path>
                <a:path w="4438650" h="1673225">
                  <a:moveTo>
                    <a:pt x="3647325" y="609600"/>
                  </a:moveTo>
                  <a:lnTo>
                    <a:pt x="3641299" y="609600"/>
                  </a:lnTo>
                  <a:lnTo>
                    <a:pt x="3640295" y="596900"/>
                  </a:lnTo>
                  <a:lnTo>
                    <a:pt x="3642304" y="596900"/>
                  </a:lnTo>
                  <a:lnTo>
                    <a:pt x="3647325" y="609600"/>
                  </a:lnTo>
                  <a:close/>
                </a:path>
                <a:path w="4438650" h="1673225">
                  <a:moveTo>
                    <a:pt x="3873149" y="609600"/>
                  </a:moveTo>
                  <a:lnTo>
                    <a:pt x="3647325" y="609600"/>
                  </a:lnTo>
                  <a:lnTo>
                    <a:pt x="3653350" y="596900"/>
                  </a:lnTo>
                  <a:lnTo>
                    <a:pt x="3875283" y="596900"/>
                  </a:lnTo>
                  <a:lnTo>
                    <a:pt x="3873149" y="609600"/>
                  </a:lnTo>
                  <a:close/>
                </a:path>
                <a:path w="4438650" h="1673225">
                  <a:moveTo>
                    <a:pt x="3920474" y="609600"/>
                  </a:moveTo>
                  <a:lnTo>
                    <a:pt x="3894364" y="609600"/>
                  </a:lnTo>
                  <a:lnTo>
                    <a:pt x="3890347" y="596900"/>
                  </a:lnTo>
                  <a:lnTo>
                    <a:pt x="3923486" y="596900"/>
                  </a:lnTo>
                  <a:lnTo>
                    <a:pt x="3920474" y="609600"/>
                  </a:lnTo>
                  <a:close/>
                </a:path>
                <a:path w="4438650" h="1673225">
                  <a:moveTo>
                    <a:pt x="3955620" y="609600"/>
                  </a:moveTo>
                  <a:lnTo>
                    <a:pt x="3946582" y="609600"/>
                  </a:lnTo>
                  <a:lnTo>
                    <a:pt x="3954616" y="596900"/>
                  </a:lnTo>
                  <a:lnTo>
                    <a:pt x="3955620" y="609600"/>
                  </a:lnTo>
                  <a:close/>
                </a:path>
                <a:path w="4438650" h="1673225">
                  <a:moveTo>
                    <a:pt x="4076127" y="609600"/>
                  </a:moveTo>
                  <a:lnTo>
                    <a:pt x="3973697" y="609600"/>
                  </a:lnTo>
                  <a:lnTo>
                    <a:pt x="3973697" y="596900"/>
                  </a:lnTo>
                  <a:lnTo>
                    <a:pt x="4075123" y="596900"/>
                  </a:lnTo>
                  <a:lnTo>
                    <a:pt x="4076127" y="609600"/>
                  </a:lnTo>
                  <a:close/>
                </a:path>
                <a:path w="4438650" h="1673225">
                  <a:moveTo>
                    <a:pt x="2035552" y="609600"/>
                  </a:moveTo>
                  <a:lnTo>
                    <a:pt x="2028523" y="609600"/>
                  </a:lnTo>
                  <a:lnTo>
                    <a:pt x="2037789" y="605559"/>
                  </a:lnTo>
                  <a:lnTo>
                    <a:pt x="2035552" y="609600"/>
                  </a:lnTo>
                  <a:close/>
                </a:path>
                <a:path w="4438650" h="1673225">
                  <a:moveTo>
                    <a:pt x="907814" y="622300"/>
                  </a:moveTo>
                  <a:lnTo>
                    <a:pt x="785958" y="622300"/>
                  </a:lnTo>
                  <a:lnTo>
                    <a:pt x="790320" y="609600"/>
                  </a:lnTo>
                  <a:lnTo>
                    <a:pt x="911831" y="609600"/>
                  </a:lnTo>
                  <a:lnTo>
                    <a:pt x="907814" y="622300"/>
                  </a:lnTo>
                  <a:close/>
                </a:path>
                <a:path w="4438650" h="1673225">
                  <a:moveTo>
                    <a:pt x="1060455" y="635000"/>
                  </a:moveTo>
                  <a:lnTo>
                    <a:pt x="1060455" y="622300"/>
                  </a:lnTo>
                  <a:lnTo>
                    <a:pt x="923881" y="622300"/>
                  </a:lnTo>
                  <a:lnTo>
                    <a:pt x="925890" y="609600"/>
                  </a:lnTo>
                  <a:lnTo>
                    <a:pt x="1089578" y="609600"/>
                  </a:lnTo>
                  <a:lnTo>
                    <a:pt x="1086565" y="622300"/>
                  </a:lnTo>
                  <a:lnTo>
                    <a:pt x="1060455" y="635000"/>
                  </a:lnTo>
                  <a:close/>
                </a:path>
                <a:path w="4438650" h="1673225">
                  <a:moveTo>
                    <a:pt x="1377914" y="622300"/>
                  </a:moveTo>
                  <a:lnTo>
                    <a:pt x="1144527" y="622300"/>
                  </a:lnTo>
                  <a:lnTo>
                    <a:pt x="1157112" y="609600"/>
                  </a:lnTo>
                  <a:lnTo>
                    <a:pt x="1384206" y="609600"/>
                  </a:lnTo>
                  <a:lnTo>
                    <a:pt x="1377914" y="622300"/>
                  </a:lnTo>
                  <a:close/>
                </a:path>
                <a:path w="4438650" h="1673225">
                  <a:moveTo>
                    <a:pt x="1429004" y="622300"/>
                  </a:moveTo>
                  <a:lnTo>
                    <a:pt x="1398877" y="622300"/>
                  </a:lnTo>
                  <a:lnTo>
                    <a:pt x="1402894" y="609600"/>
                  </a:lnTo>
                  <a:lnTo>
                    <a:pt x="1431012" y="609600"/>
                  </a:lnTo>
                  <a:lnTo>
                    <a:pt x="1429004" y="622300"/>
                  </a:lnTo>
                  <a:close/>
                </a:path>
                <a:path w="4438650" h="1673225">
                  <a:moveTo>
                    <a:pt x="1437038" y="622300"/>
                  </a:moveTo>
                  <a:lnTo>
                    <a:pt x="1431012" y="609600"/>
                  </a:lnTo>
                  <a:lnTo>
                    <a:pt x="1440050" y="609600"/>
                  </a:lnTo>
                  <a:lnTo>
                    <a:pt x="1437038" y="622300"/>
                  </a:lnTo>
                  <a:close/>
                </a:path>
                <a:path w="4438650" h="1673225">
                  <a:moveTo>
                    <a:pt x="1457122" y="622300"/>
                  </a:moveTo>
                  <a:lnTo>
                    <a:pt x="1440050" y="622300"/>
                  </a:lnTo>
                  <a:lnTo>
                    <a:pt x="1440050" y="609600"/>
                  </a:lnTo>
                  <a:lnTo>
                    <a:pt x="1454109" y="609600"/>
                  </a:lnTo>
                  <a:lnTo>
                    <a:pt x="1457122" y="622300"/>
                  </a:lnTo>
                  <a:close/>
                </a:path>
                <a:path w="4438650" h="1673225">
                  <a:moveTo>
                    <a:pt x="1466160" y="622300"/>
                  </a:moveTo>
                  <a:lnTo>
                    <a:pt x="1457122" y="622300"/>
                  </a:lnTo>
                  <a:lnTo>
                    <a:pt x="1459130" y="609600"/>
                  </a:lnTo>
                  <a:lnTo>
                    <a:pt x="1466160" y="609600"/>
                  </a:lnTo>
                  <a:lnTo>
                    <a:pt x="1466160" y="622300"/>
                  </a:lnTo>
                  <a:close/>
                </a:path>
                <a:path w="4438650" h="1673225">
                  <a:moveTo>
                    <a:pt x="1993375" y="622300"/>
                  </a:moveTo>
                  <a:lnTo>
                    <a:pt x="1473190" y="622300"/>
                  </a:lnTo>
                  <a:lnTo>
                    <a:pt x="1481223" y="609600"/>
                  </a:lnTo>
                  <a:lnTo>
                    <a:pt x="2006524" y="609600"/>
                  </a:lnTo>
                  <a:lnTo>
                    <a:pt x="1993375" y="622300"/>
                  </a:lnTo>
                  <a:close/>
                </a:path>
                <a:path w="4438650" h="1673225">
                  <a:moveTo>
                    <a:pt x="2734489" y="622300"/>
                  </a:moveTo>
                  <a:lnTo>
                    <a:pt x="2008564" y="622300"/>
                  </a:lnTo>
                  <a:lnTo>
                    <a:pt x="2014887" y="609600"/>
                  </a:lnTo>
                  <a:lnTo>
                    <a:pt x="2721435" y="609600"/>
                  </a:lnTo>
                  <a:lnTo>
                    <a:pt x="2734489" y="622300"/>
                  </a:lnTo>
                  <a:close/>
                </a:path>
                <a:path w="4438650" h="1673225">
                  <a:moveTo>
                    <a:pt x="2991570" y="622300"/>
                  </a:moveTo>
                  <a:lnTo>
                    <a:pt x="2734489" y="622300"/>
                  </a:lnTo>
                  <a:lnTo>
                    <a:pt x="2734489" y="609600"/>
                  </a:lnTo>
                  <a:lnTo>
                    <a:pt x="3003620" y="609600"/>
                  </a:lnTo>
                  <a:lnTo>
                    <a:pt x="2991570" y="622300"/>
                  </a:lnTo>
                  <a:close/>
                </a:path>
                <a:path w="4438650" h="1673225">
                  <a:moveTo>
                    <a:pt x="3828084" y="622300"/>
                  </a:moveTo>
                  <a:lnTo>
                    <a:pt x="3037764" y="622300"/>
                  </a:lnTo>
                  <a:lnTo>
                    <a:pt x="3034751" y="609600"/>
                  </a:lnTo>
                  <a:lnTo>
                    <a:pt x="3829089" y="609600"/>
                  </a:lnTo>
                  <a:lnTo>
                    <a:pt x="3828084" y="622300"/>
                  </a:lnTo>
                  <a:close/>
                </a:path>
                <a:path w="4438650" h="1673225">
                  <a:moveTo>
                    <a:pt x="3863233" y="622300"/>
                  </a:moveTo>
                  <a:lnTo>
                    <a:pt x="3830093" y="622300"/>
                  </a:lnTo>
                  <a:lnTo>
                    <a:pt x="3829089" y="609600"/>
                  </a:lnTo>
                  <a:lnTo>
                    <a:pt x="3861224" y="609600"/>
                  </a:lnTo>
                  <a:lnTo>
                    <a:pt x="3863233" y="622300"/>
                  </a:lnTo>
                  <a:close/>
                </a:path>
                <a:path w="4438650" h="1673225">
                  <a:moveTo>
                    <a:pt x="3890347" y="622300"/>
                  </a:moveTo>
                  <a:lnTo>
                    <a:pt x="3881309" y="609600"/>
                  </a:lnTo>
                  <a:lnTo>
                    <a:pt x="3888338" y="609600"/>
                  </a:lnTo>
                  <a:lnTo>
                    <a:pt x="3890347" y="622300"/>
                  </a:lnTo>
                  <a:close/>
                </a:path>
                <a:path w="4438650" h="1673225">
                  <a:moveTo>
                    <a:pt x="4031941" y="622300"/>
                  </a:moveTo>
                  <a:lnTo>
                    <a:pt x="3940197" y="622300"/>
                  </a:lnTo>
                  <a:lnTo>
                    <a:pt x="3946583" y="609600"/>
                  </a:lnTo>
                  <a:lnTo>
                    <a:pt x="4035958" y="609600"/>
                  </a:lnTo>
                  <a:lnTo>
                    <a:pt x="4031941" y="622300"/>
                  </a:lnTo>
                  <a:close/>
                </a:path>
                <a:path w="4438650" h="1673225">
                  <a:moveTo>
                    <a:pt x="4050017" y="622300"/>
                  </a:moveTo>
                  <a:lnTo>
                    <a:pt x="4046000" y="622300"/>
                  </a:lnTo>
                  <a:lnTo>
                    <a:pt x="4042987" y="609600"/>
                  </a:lnTo>
                  <a:lnTo>
                    <a:pt x="4054034" y="609600"/>
                  </a:lnTo>
                  <a:lnTo>
                    <a:pt x="4050017" y="622300"/>
                  </a:lnTo>
                  <a:close/>
                </a:path>
                <a:path w="4438650" h="1673225">
                  <a:moveTo>
                    <a:pt x="885721" y="635000"/>
                  </a:moveTo>
                  <a:lnTo>
                    <a:pt x="763049" y="635000"/>
                  </a:lnTo>
                  <a:lnTo>
                    <a:pt x="769483" y="622300"/>
                  </a:lnTo>
                  <a:lnTo>
                    <a:pt x="891746" y="622300"/>
                  </a:lnTo>
                  <a:lnTo>
                    <a:pt x="885721" y="635000"/>
                  </a:lnTo>
                  <a:close/>
                </a:path>
                <a:path w="4438650" h="1673225">
                  <a:moveTo>
                    <a:pt x="1027316" y="635000"/>
                  </a:moveTo>
                  <a:lnTo>
                    <a:pt x="911203" y="635000"/>
                  </a:lnTo>
                  <a:lnTo>
                    <a:pt x="916585" y="622300"/>
                  </a:lnTo>
                  <a:lnTo>
                    <a:pt x="1045392" y="622300"/>
                  </a:lnTo>
                  <a:lnTo>
                    <a:pt x="1027316" y="635000"/>
                  </a:lnTo>
                  <a:close/>
                </a:path>
                <a:path w="4438650" h="1673225">
                  <a:moveTo>
                    <a:pt x="1291426" y="635000"/>
                  </a:moveTo>
                  <a:lnTo>
                    <a:pt x="1125730" y="635000"/>
                  </a:lnTo>
                  <a:lnTo>
                    <a:pt x="1124726" y="622300"/>
                  </a:lnTo>
                  <a:lnTo>
                    <a:pt x="1298455" y="622300"/>
                  </a:lnTo>
                  <a:lnTo>
                    <a:pt x="1296538" y="630381"/>
                  </a:lnTo>
                  <a:lnTo>
                    <a:pt x="1291426" y="635000"/>
                  </a:lnTo>
                  <a:close/>
                </a:path>
                <a:path w="4438650" h="1673225">
                  <a:moveTo>
                    <a:pt x="1362725" y="647700"/>
                  </a:moveTo>
                  <a:lnTo>
                    <a:pt x="1102711" y="647700"/>
                  </a:lnTo>
                  <a:lnTo>
                    <a:pt x="1109537" y="635000"/>
                  </a:lnTo>
                  <a:lnTo>
                    <a:pt x="1295443" y="635000"/>
                  </a:lnTo>
                  <a:lnTo>
                    <a:pt x="1296538" y="630381"/>
                  </a:lnTo>
                  <a:lnTo>
                    <a:pt x="1305485" y="622300"/>
                  </a:lnTo>
                  <a:lnTo>
                    <a:pt x="1375780" y="622300"/>
                  </a:lnTo>
                  <a:lnTo>
                    <a:pt x="1378702" y="628457"/>
                  </a:lnTo>
                  <a:lnTo>
                    <a:pt x="1362725" y="647700"/>
                  </a:lnTo>
                  <a:close/>
                </a:path>
                <a:path w="4438650" h="1673225">
                  <a:moveTo>
                    <a:pt x="1381806" y="635000"/>
                  </a:moveTo>
                  <a:lnTo>
                    <a:pt x="1378702" y="628457"/>
                  </a:lnTo>
                  <a:lnTo>
                    <a:pt x="1383814" y="622300"/>
                  </a:lnTo>
                  <a:lnTo>
                    <a:pt x="1381806" y="635000"/>
                  </a:lnTo>
                  <a:close/>
                </a:path>
                <a:path w="4438650" h="1673225">
                  <a:moveTo>
                    <a:pt x="1396869" y="635000"/>
                  </a:moveTo>
                  <a:lnTo>
                    <a:pt x="1381868" y="635000"/>
                  </a:lnTo>
                  <a:lnTo>
                    <a:pt x="1383814" y="622300"/>
                  </a:lnTo>
                  <a:lnTo>
                    <a:pt x="1391848" y="622300"/>
                  </a:lnTo>
                  <a:lnTo>
                    <a:pt x="1396869" y="635000"/>
                  </a:lnTo>
                  <a:close/>
                </a:path>
                <a:path w="4438650" h="1673225">
                  <a:moveTo>
                    <a:pt x="1417957" y="635000"/>
                  </a:moveTo>
                  <a:lnTo>
                    <a:pt x="1406911" y="635000"/>
                  </a:lnTo>
                  <a:lnTo>
                    <a:pt x="1396869" y="622300"/>
                  </a:lnTo>
                  <a:lnTo>
                    <a:pt x="1430008" y="622300"/>
                  </a:lnTo>
                  <a:lnTo>
                    <a:pt x="1417957" y="635000"/>
                  </a:lnTo>
                  <a:close/>
                </a:path>
                <a:path w="4438650" h="1673225">
                  <a:moveTo>
                    <a:pt x="1959232" y="635000"/>
                  </a:moveTo>
                  <a:lnTo>
                    <a:pt x="1447080" y="635000"/>
                  </a:lnTo>
                  <a:lnTo>
                    <a:pt x="1446075" y="622300"/>
                  </a:lnTo>
                  <a:lnTo>
                    <a:pt x="1963249" y="622300"/>
                  </a:lnTo>
                  <a:lnTo>
                    <a:pt x="1959232" y="635000"/>
                  </a:lnTo>
                  <a:close/>
                </a:path>
                <a:path w="4438650" h="1673225">
                  <a:moveTo>
                    <a:pt x="2664194" y="635000"/>
                  </a:moveTo>
                  <a:lnTo>
                    <a:pt x="1975299" y="635000"/>
                  </a:lnTo>
                  <a:lnTo>
                    <a:pt x="1978312" y="622300"/>
                  </a:lnTo>
                  <a:lnTo>
                    <a:pt x="2679257" y="622300"/>
                  </a:lnTo>
                  <a:lnTo>
                    <a:pt x="2664194" y="635000"/>
                  </a:lnTo>
                  <a:close/>
                </a:path>
                <a:path w="4438650" h="1673225">
                  <a:moveTo>
                    <a:pt x="2976506" y="635000"/>
                  </a:moveTo>
                  <a:lnTo>
                    <a:pt x="2675240" y="635000"/>
                  </a:lnTo>
                  <a:lnTo>
                    <a:pt x="2679257" y="622300"/>
                  </a:lnTo>
                  <a:lnTo>
                    <a:pt x="2973493" y="622300"/>
                  </a:lnTo>
                  <a:lnTo>
                    <a:pt x="2976506" y="635000"/>
                  </a:lnTo>
                  <a:close/>
                </a:path>
                <a:path w="4438650" h="1673225">
                  <a:moveTo>
                    <a:pt x="3018683" y="635000"/>
                  </a:moveTo>
                  <a:lnTo>
                    <a:pt x="3014666" y="635000"/>
                  </a:lnTo>
                  <a:lnTo>
                    <a:pt x="3012658" y="622300"/>
                  </a:lnTo>
                  <a:lnTo>
                    <a:pt x="3018683" y="622300"/>
                  </a:lnTo>
                  <a:lnTo>
                    <a:pt x="3018683" y="635000"/>
                  </a:lnTo>
                  <a:close/>
                </a:path>
                <a:path w="4438650" h="1673225">
                  <a:moveTo>
                    <a:pt x="3849174" y="635000"/>
                  </a:moveTo>
                  <a:lnTo>
                    <a:pt x="3023705" y="635000"/>
                  </a:lnTo>
                  <a:lnTo>
                    <a:pt x="3029730" y="622300"/>
                  </a:lnTo>
                  <a:lnTo>
                    <a:pt x="3839131" y="622300"/>
                  </a:lnTo>
                  <a:lnTo>
                    <a:pt x="3849174" y="635000"/>
                  </a:lnTo>
                  <a:close/>
                </a:path>
                <a:path w="4438650" h="1673225">
                  <a:moveTo>
                    <a:pt x="3856203" y="635000"/>
                  </a:moveTo>
                  <a:lnTo>
                    <a:pt x="3859216" y="622300"/>
                  </a:lnTo>
                  <a:lnTo>
                    <a:pt x="3861224" y="622300"/>
                  </a:lnTo>
                  <a:lnTo>
                    <a:pt x="3856203" y="635000"/>
                  </a:lnTo>
                  <a:close/>
                </a:path>
                <a:path w="4438650" h="1673225">
                  <a:moveTo>
                    <a:pt x="4006836" y="635000"/>
                  </a:moveTo>
                  <a:lnTo>
                    <a:pt x="3925542" y="635000"/>
                  </a:lnTo>
                  <a:lnTo>
                    <a:pt x="3933152" y="622300"/>
                  </a:lnTo>
                  <a:lnTo>
                    <a:pt x="4009848" y="622300"/>
                  </a:lnTo>
                  <a:lnTo>
                    <a:pt x="4006836" y="635000"/>
                  </a:lnTo>
                  <a:close/>
                </a:path>
                <a:path w="4438650" h="1673225">
                  <a:moveTo>
                    <a:pt x="4029933" y="635000"/>
                  </a:moveTo>
                  <a:lnTo>
                    <a:pt x="4009848" y="622300"/>
                  </a:lnTo>
                  <a:lnTo>
                    <a:pt x="4024912" y="622300"/>
                  </a:lnTo>
                  <a:lnTo>
                    <a:pt x="4029933" y="635000"/>
                  </a:lnTo>
                  <a:close/>
                </a:path>
                <a:path w="4438650" h="1673225">
                  <a:moveTo>
                    <a:pt x="1295443" y="635000"/>
                  </a:moveTo>
                  <a:lnTo>
                    <a:pt x="1291426" y="635000"/>
                  </a:lnTo>
                  <a:lnTo>
                    <a:pt x="1296538" y="630381"/>
                  </a:lnTo>
                  <a:lnTo>
                    <a:pt x="1295443" y="635000"/>
                  </a:lnTo>
                  <a:close/>
                </a:path>
                <a:path w="4438650" h="1673225">
                  <a:moveTo>
                    <a:pt x="873671" y="647700"/>
                  </a:moveTo>
                  <a:lnTo>
                    <a:pt x="736092" y="647700"/>
                  </a:lnTo>
                  <a:lnTo>
                    <a:pt x="743122" y="635000"/>
                  </a:lnTo>
                  <a:lnTo>
                    <a:pt x="873671" y="635000"/>
                  </a:lnTo>
                  <a:lnTo>
                    <a:pt x="873671" y="647700"/>
                  </a:lnTo>
                  <a:close/>
                </a:path>
                <a:path w="4438650" h="1673225">
                  <a:moveTo>
                    <a:pt x="884717" y="647700"/>
                  </a:moveTo>
                  <a:lnTo>
                    <a:pt x="873671" y="647700"/>
                  </a:lnTo>
                  <a:lnTo>
                    <a:pt x="876683" y="635000"/>
                  </a:lnTo>
                  <a:lnTo>
                    <a:pt x="879696" y="635000"/>
                  </a:lnTo>
                  <a:lnTo>
                    <a:pt x="884717" y="647700"/>
                  </a:lnTo>
                  <a:close/>
                </a:path>
                <a:path w="4438650" h="1673225">
                  <a:moveTo>
                    <a:pt x="997817" y="647700"/>
                  </a:moveTo>
                  <a:lnTo>
                    <a:pt x="884717" y="647700"/>
                  </a:lnTo>
                  <a:lnTo>
                    <a:pt x="899780" y="635000"/>
                  </a:lnTo>
                  <a:lnTo>
                    <a:pt x="1007907" y="635000"/>
                  </a:lnTo>
                  <a:lnTo>
                    <a:pt x="997817" y="647700"/>
                  </a:lnTo>
                  <a:close/>
                </a:path>
                <a:path w="4438650" h="1673225">
                  <a:moveTo>
                    <a:pt x="1039367" y="647700"/>
                  </a:moveTo>
                  <a:lnTo>
                    <a:pt x="1029325" y="635000"/>
                  </a:lnTo>
                  <a:lnTo>
                    <a:pt x="1043384" y="635000"/>
                  </a:lnTo>
                  <a:lnTo>
                    <a:pt x="1039367" y="647700"/>
                  </a:lnTo>
                  <a:close/>
                </a:path>
                <a:path w="4438650" h="1673225">
                  <a:moveTo>
                    <a:pt x="1922076" y="647700"/>
                  </a:moveTo>
                  <a:lnTo>
                    <a:pt x="1371952" y="647700"/>
                  </a:lnTo>
                  <a:lnTo>
                    <a:pt x="1377287" y="635000"/>
                  </a:lnTo>
                  <a:lnTo>
                    <a:pt x="1930109" y="635000"/>
                  </a:lnTo>
                  <a:lnTo>
                    <a:pt x="1922076" y="647700"/>
                  </a:lnTo>
                  <a:close/>
                </a:path>
                <a:path w="4438650" h="1673225">
                  <a:moveTo>
                    <a:pt x="1938143" y="647700"/>
                  </a:moveTo>
                  <a:lnTo>
                    <a:pt x="1930109" y="635000"/>
                  </a:lnTo>
                  <a:lnTo>
                    <a:pt x="1941156" y="635000"/>
                  </a:lnTo>
                  <a:lnTo>
                    <a:pt x="1938143" y="647700"/>
                  </a:lnTo>
                  <a:close/>
                </a:path>
                <a:path w="4438650" h="1673225">
                  <a:moveTo>
                    <a:pt x="2402093" y="647700"/>
                  </a:moveTo>
                  <a:lnTo>
                    <a:pt x="1938143" y="647700"/>
                  </a:lnTo>
                  <a:lnTo>
                    <a:pt x="1956219" y="635000"/>
                  </a:lnTo>
                  <a:lnTo>
                    <a:pt x="2396067" y="635000"/>
                  </a:lnTo>
                  <a:lnTo>
                    <a:pt x="2402093" y="647700"/>
                  </a:lnTo>
                  <a:close/>
                </a:path>
                <a:path w="4438650" h="1673225">
                  <a:moveTo>
                    <a:pt x="2715911" y="647700"/>
                  </a:moveTo>
                  <a:lnTo>
                    <a:pt x="2402093" y="647700"/>
                  </a:lnTo>
                  <a:lnTo>
                    <a:pt x="2404101" y="635000"/>
                  </a:lnTo>
                  <a:lnTo>
                    <a:pt x="2729468" y="635000"/>
                  </a:lnTo>
                  <a:lnTo>
                    <a:pt x="2715911" y="647700"/>
                  </a:lnTo>
                  <a:close/>
                </a:path>
                <a:path w="4438650" h="1673225">
                  <a:moveTo>
                    <a:pt x="2735493" y="647700"/>
                  </a:moveTo>
                  <a:lnTo>
                    <a:pt x="2730472" y="647700"/>
                  </a:lnTo>
                  <a:lnTo>
                    <a:pt x="2729468" y="635000"/>
                  </a:lnTo>
                  <a:lnTo>
                    <a:pt x="2736498" y="635000"/>
                  </a:lnTo>
                  <a:lnTo>
                    <a:pt x="2735493" y="647700"/>
                  </a:lnTo>
                  <a:close/>
                </a:path>
                <a:path w="4438650" h="1673225">
                  <a:moveTo>
                    <a:pt x="2932697" y="647700"/>
                  </a:moveTo>
                  <a:lnTo>
                    <a:pt x="2741519" y="647700"/>
                  </a:lnTo>
                  <a:lnTo>
                    <a:pt x="2736498" y="635000"/>
                  </a:lnTo>
                  <a:lnTo>
                    <a:pt x="2941971" y="635000"/>
                  </a:lnTo>
                  <a:lnTo>
                    <a:pt x="2932697" y="647700"/>
                  </a:lnTo>
                  <a:close/>
                </a:path>
                <a:path w="4438650" h="1673225">
                  <a:moveTo>
                    <a:pt x="3004624" y="647700"/>
                  </a:moveTo>
                  <a:lnTo>
                    <a:pt x="2985794" y="647700"/>
                  </a:lnTo>
                  <a:lnTo>
                    <a:pt x="2993891" y="635000"/>
                  </a:lnTo>
                  <a:lnTo>
                    <a:pt x="3004623" y="635000"/>
                  </a:lnTo>
                  <a:lnTo>
                    <a:pt x="3004624" y="647700"/>
                  </a:lnTo>
                  <a:close/>
                </a:path>
                <a:path w="4438650" h="1673225">
                  <a:moveTo>
                    <a:pt x="3830093" y="647700"/>
                  </a:moveTo>
                  <a:lnTo>
                    <a:pt x="3004624" y="647700"/>
                  </a:lnTo>
                  <a:lnTo>
                    <a:pt x="3004624" y="635000"/>
                  </a:lnTo>
                  <a:lnTo>
                    <a:pt x="3832102" y="635000"/>
                  </a:lnTo>
                  <a:lnTo>
                    <a:pt x="3830093" y="647700"/>
                  </a:lnTo>
                  <a:close/>
                </a:path>
                <a:path w="4438650" h="1673225">
                  <a:moveTo>
                    <a:pt x="3937544" y="647700"/>
                  </a:moveTo>
                  <a:lnTo>
                    <a:pt x="3898381" y="647700"/>
                  </a:lnTo>
                  <a:lnTo>
                    <a:pt x="3894364" y="635000"/>
                  </a:lnTo>
                  <a:lnTo>
                    <a:pt x="3938548" y="635000"/>
                  </a:lnTo>
                  <a:lnTo>
                    <a:pt x="3937544" y="647700"/>
                  </a:lnTo>
                  <a:close/>
                </a:path>
                <a:path w="4438650" h="1673225">
                  <a:moveTo>
                    <a:pt x="3981730" y="647700"/>
                  </a:moveTo>
                  <a:lnTo>
                    <a:pt x="3944574" y="647700"/>
                  </a:lnTo>
                  <a:lnTo>
                    <a:pt x="3938548" y="635000"/>
                  </a:lnTo>
                  <a:lnTo>
                    <a:pt x="3985747" y="635000"/>
                  </a:lnTo>
                  <a:lnTo>
                    <a:pt x="3981730" y="647700"/>
                  </a:lnTo>
                  <a:close/>
                </a:path>
                <a:path w="4438650" h="1673225">
                  <a:moveTo>
                    <a:pt x="845552" y="660400"/>
                  </a:moveTo>
                  <a:lnTo>
                    <a:pt x="708979" y="660400"/>
                  </a:lnTo>
                  <a:lnTo>
                    <a:pt x="717012" y="647700"/>
                  </a:lnTo>
                  <a:lnTo>
                    <a:pt x="856599" y="647700"/>
                  </a:lnTo>
                  <a:lnTo>
                    <a:pt x="845552" y="660400"/>
                  </a:lnTo>
                  <a:close/>
                </a:path>
                <a:path w="4438650" h="1673225">
                  <a:moveTo>
                    <a:pt x="978110" y="660400"/>
                  </a:moveTo>
                  <a:lnTo>
                    <a:pt x="866641" y="660400"/>
                  </a:lnTo>
                  <a:lnTo>
                    <a:pt x="856599" y="647700"/>
                  </a:lnTo>
                  <a:lnTo>
                    <a:pt x="987916" y="647700"/>
                  </a:lnTo>
                  <a:lnTo>
                    <a:pt x="978110" y="660400"/>
                  </a:lnTo>
                  <a:close/>
                </a:path>
                <a:path w="4438650" h="1673225">
                  <a:moveTo>
                    <a:pt x="1394860" y="660400"/>
                  </a:moveTo>
                  <a:lnTo>
                    <a:pt x="1090582" y="660400"/>
                  </a:lnTo>
                  <a:lnTo>
                    <a:pt x="1093595" y="647700"/>
                  </a:lnTo>
                  <a:lnTo>
                    <a:pt x="1387831" y="647700"/>
                  </a:lnTo>
                  <a:lnTo>
                    <a:pt x="1394860" y="660400"/>
                  </a:lnTo>
                  <a:close/>
                </a:path>
                <a:path w="4438650" h="1673225">
                  <a:moveTo>
                    <a:pt x="1914042" y="660400"/>
                  </a:moveTo>
                  <a:lnTo>
                    <a:pt x="1394860" y="660400"/>
                  </a:lnTo>
                  <a:lnTo>
                    <a:pt x="1396869" y="647700"/>
                  </a:lnTo>
                  <a:lnTo>
                    <a:pt x="1907012" y="647700"/>
                  </a:lnTo>
                  <a:lnTo>
                    <a:pt x="1914042" y="660400"/>
                  </a:lnTo>
                  <a:close/>
                </a:path>
                <a:path w="4438650" h="1673225">
                  <a:moveTo>
                    <a:pt x="2688797" y="660400"/>
                  </a:moveTo>
                  <a:lnTo>
                    <a:pt x="1914042" y="660400"/>
                  </a:lnTo>
                  <a:lnTo>
                    <a:pt x="1914042" y="647700"/>
                  </a:lnTo>
                  <a:lnTo>
                    <a:pt x="2702354" y="647700"/>
                  </a:lnTo>
                  <a:lnTo>
                    <a:pt x="2688797" y="660400"/>
                  </a:lnTo>
                  <a:close/>
                </a:path>
                <a:path w="4438650" h="1673225">
                  <a:moveTo>
                    <a:pt x="2888135" y="673100"/>
                  </a:moveTo>
                  <a:lnTo>
                    <a:pt x="2680261" y="673100"/>
                  </a:lnTo>
                  <a:lnTo>
                    <a:pt x="2691559" y="660400"/>
                  </a:lnTo>
                  <a:lnTo>
                    <a:pt x="2714154" y="647700"/>
                  </a:lnTo>
                  <a:lnTo>
                    <a:pt x="2923989" y="647700"/>
                  </a:lnTo>
                  <a:lnTo>
                    <a:pt x="2917257" y="660400"/>
                  </a:lnTo>
                  <a:lnTo>
                    <a:pt x="2886127" y="660400"/>
                  </a:lnTo>
                  <a:lnTo>
                    <a:pt x="2888135" y="673100"/>
                  </a:lnTo>
                  <a:close/>
                </a:path>
                <a:path w="4438650" h="1673225">
                  <a:moveTo>
                    <a:pt x="3779882" y="660400"/>
                  </a:moveTo>
                  <a:lnTo>
                    <a:pt x="2955071" y="660400"/>
                  </a:lnTo>
                  <a:lnTo>
                    <a:pt x="2968471" y="647700"/>
                  </a:lnTo>
                  <a:lnTo>
                    <a:pt x="3785907" y="647700"/>
                  </a:lnTo>
                  <a:lnTo>
                    <a:pt x="3779882" y="660400"/>
                  </a:lnTo>
                  <a:close/>
                </a:path>
                <a:path w="4438650" h="1673225">
                  <a:moveTo>
                    <a:pt x="3907418" y="660400"/>
                  </a:moveTo>
                  <a:lnTo>
                    <a:pt x="3897376" y="660400"/>
                  </a:lnTo>
                  <a:lnTo>
                    <a:pt x="3895368" y="647700"/>
                  </a:lnTo>
                  <a:lnTo>
                    <a:pt x="3908422" y="647700"/>
                  </a:lnTo>
                  <a:lnTo>
                    <a:pt x="3907418" y="660400"/>
                  </a:lnTo>
                  <a:close/>
                </a:path>
                <a:path w="4438650" h="1673225">
                  <a:moveTo>
                    <a:pt x="3915452" y="660400"/>
                  </a:moveTo>
                  <a:lnTo>
                    <a:pt x="3908422" y="647700"/>
                  </a:lnTo>
                  <a:lnTo>
                    <a:pt x="3912439" y="647700"/>
                  </a:lnTo>
                  <a:lnTo>
                    <a:pt x="3915452" y="660400"/>
                  </a:lnTo>
                  <a:close/>
                </a:path>
                <a:path w="4438650" h="1673225">
                  <a:moveTo>
                    <a:pt x="3946583" y="660400"/>
                  </a:moveTo>
                  <a:lnTo>
                    <a:pt x="3915452" y="660400"/>
                  </a:lnTo>
                  <a:lnTo>
                    <a:pt x="3923485" y="647700"/>
                  </a:lnTo>
                  <a:lnTo>
                    <a:pt x="3946583" y="647700"/>
                  </a:lnTo>
                  <a:lnTo>
                    <a:pt x="3946583" y="660400"/>
                  </a:lnTo>
                  <a:close/>
                </a:path>
                <a:path w="4438650" h="1673225">
                  <a:moveTo>
                    <a:pt x="3952608" y="660400"/>
                  </a:moveTo>
                  <a:lnTo>
                    <a:pt x="3946583" y="647700"/>
                  </a:lnTo>
                  <a:lnTo>
                    <a:pt x="3951604" y="647700"/>
                  </a:lnTo>
                  <a:lnTo>
                    <a:pt x="3952608" y="660400"/>
                  </a:lnTo>
                  <a:close/>
                </a:path>
                <a:path w="4438650" h="1673225">
                  <a:moveTo>
                    <a:pt x="3962651" y="660400"/>
                  </a:moveTo>
                  <a:lnTo>
                    <a:pt x="3957630" y="660400"/>
                  </a:lnTo>
                  <a:lnTo>
                    <a:pt x="3951604" y="647700"/>
                  </a:lnTo>
                  <a:lnTo>
                    <a:pt x="3965663" y="647700"/>
                  </a:lnTo>
                  <a:lnTo>
                    <a:pt x="3962651" y="660400"/>
                  </a:lnTo>
                  <a:close/>
                </a:path>
                <a:path w="4438650" h="1673225">
                  <a:moveTo>
                    <a:pt x="950431" y="673100"/>
                  </a:moveTo>
                  <a:lnTo>
                    <a:pt x="686886" y="673100"/>
                  </a:lnTo>
                  <a:lnTo>
                    <a:pt x="694417" y="660400"/>
                  </a:lnTo>
                  <a:lnTo>
                    <a:pt x="968632" y="660400"/>
                  </a:lnTo>
                  <a:lnTo>
                    <a:pt x="950431" y="673100"/>
                  </a:lnTo>
                  <a:close/>
                </a:path>
                <a:path w="4438650" h="1673225">
                  <a:moveTo>
                    <a:pt x="2253233" y="685800"/>
                  </a:moveTo>
                  <a:lnTo>
                    <a:pt x="1036354" y="685800"/>
                  </a:lnTo>
                  <a:lnTo>
                    <a:pt x="1058447" y="673100"/>
                  </a:lnTo>
                  <a:lnTo>
                    <a:pt x="1060455" y="660400"/>
                  </a:lnTo>
                  <a:lnTo>
                    <a:pt x="1068489" y="673100"/>
                  </a:lnTo>
                  <a:lnTo>
                    <a:pt x="2260121" y="673100"/>
                  </a:lnTo>
                  <a:lnTo>
                    <a:pt x="2253233" y="685800"/>
                  </a:lnTo>
                  <a:close/>
                </a:path>
                <a:path w="4438650" h="1673225">
                  <a:moveTo>
                    <a:pt x="2278573" y="673100"/>
                  </a:moveTo>
                  <a:lnTo>
                    <a:pt x="1073510" y="673100"/>
                  </a:lnTo>
                  <a:lnTo>
                    <a:pt x="1076523" y="660400"/>
                  </a:lnTo>
                  <a:lnTo>
                    <a:pt x="2283594" y="660400"/>
                  </a:lnTo>
                  <a:lnTo>
                    <a:pt x="2278573" y="673100"/>
                  </a:lnTo>
                  <a:close/>
                </a:path>
                <a:path w="4438650" h="1673225">
                  <a:moveTo>
                    <a:pt x="2297654" y="673100"/>
                  </a:moveTo>
                  <a:lnTo>
                    <a:pt x="2292632" y="673100"/>
                  </a:lnTo>
                  <a:lnTo>
                    <a:pt x="2283594" y="660400"/>
                  </a:lnTo>
                  <a:lnTo>
                    <a:pt x="2298658" y="660400"/>
                  </a:lnTo>
                  <a:lnTo>
                    <a:pt x="2297654" y="673100"/>
                  </a:lnTo>
                  <a:close/>
                </a:path>
                <a:path w="4438650" h="1673225">
                  <a:moveTo>
                    <a:pt x="2663190" y="673100"/>
                  </a:moveTo>
                  <a:lnTo>
                    <a:pt x="2319746" y="673100"/>
                  </a:lnTo>
                  <a:lnTo>
                    <a:pt x="2317738" y="660400"/>
                  </a:lnTo>
                  <a:lnTo>
                    <a:pt x="2669215" y="660400"/>
                  </a:lnTo>
                  <a:lnTo>
                    <a:pt x="2663190" y="673100"/>
                  </a:lnTo>
                  <a:close/>
                </a:path>
                <a:path w="4438650" h="1673225">
                  <a:moveTo>
                    <a:pt x="3760802" y="673100"/>
                  </a:moveTo>
                  <a:lnTo>
                    <a:pt x="2928648" y="673100"/>
                  </a:lnTo>
                  <a:lnTo>
                    <a:pt x="2941860" y="660400"/>
                  </a:lnTo>
                  <a:lnTo>
                    <a:pt x="3767831" y="660400"/>
                  </a:lnTo>
                  <a:lnTo>
                    <a:pt x="3760802" y="673100"/>
                  </a:lnTo>
                  <a:close/>
                </a:path>
                <a:path w="4438650" h="1673225">
                  <a:moveTo>
                    <a:pt x="3874655" y="673100"/>
                  </a:moveTo>
                  <a:lnTo>
                    <a:pt x="3852186" y="673100"/>
                  </a:lnTo>
                  <a:lnTo>
                    <a:pt x="3860219" y="660400"/>
                  </a:lnTo>
                  <a:lnTo>
                    <a:pt x="3880006" y="660400"/>
                  </a:lnTo>
                  <a:lnTo>
                    <a:pt x="3874655" y="673100"/>
                  </a:lnTo>
                  <a:close/>
                </a:path>
                <a:path w="4438650" h="1673225">
                  <a:moveTo>
                    <a:pt x="3924537" y="673100"/>
                  </a:moveTo>
                  <a:lnTo>
                    <a:pt x="3890347" y="673100"/>
                  </a:lnTo>
                  <a:lnTo>
                    <a:pt x="3899385" y="660400"/>
                  </a:lnTo>
                  <a:lnTo>
                    <a:pt x="3931143" y="660400"/>
                  </a:lnTo>
                  <a:lnTo>
                    <a:pt x="3924537" y="673100"/>
                  </a:lnTo>
                  <a:close/>
                </a:path>
                <a:path w="4438650" h="1673225">
                  <a:moveTo>
                    <a:pt x="3945579" y="673100"/>
                  </a:moveTo>
                  <a:lnTo>
                    <a:pt x="3937937" y="660400"/>
                  </a:lnTo>
                  <a:lnTo>
                    <a:pt x="3945579" y="660400"/>
                  </a:lnTo>
                  <a:lnTo>
                    <a:pt x="3945579" y="673100"/>
                  </a:lnTo>
                  <a:close/>
                </a:path>
                <a:path w="4438650" h="1673225">
                  <a:moveTo>
                    <a:pt x="814422" y="685800"/>
                  </a:moveTo>
                  <a:lnTo>
                    <a:pt x="666801" y="685800"/>
                  </a:lnTo>
                  <a:lnTo>
                    <a:pt x="668810" y="673100"/>
                  </a:lnTo>
                  <a:lnTo>
                    <a:pt x="820447" y="673100"/>
                  </a:lnTo>
                  <a:lnTo>
                    <a:pt x="814422" y="685800"/>
                  </a:lnTo>
                  <a:close/>
                </a:path>
                <a:path w="4438650" h="1673225">
                  <a:moveTo>
                    <a:pt x="826472" y="685800"/>
                  </a:moveTo>
                  <a:lnTo>
                    <a:pt x="820447" y="673100"/>
                  </a:lnTo>
                  <a:lnTo>
                    <a:pt x="832498" y="673100"/>
                  </a:lnTo>
                  <a:lnTo>
                    <a:pt x="826472" y="685800"/>
                  </a:lnTo>
                  <a:close/>
                </a:path>
                <a:path w="4438650" h="1673225">
                  <a:moveTo>
                    <a:pt x="925137" y="685800"/>
                  </a:moveTo>
                  <a:lnTo>
                    <a:pt x="841536" y="685800"/>
                  </a:lnTo>
                  <a:lnTo>
                    <a:pt x="846557" y="673100"/>
                  </a:lnTo>
                  <a:lnTo>
                    <a:pt x="940953" y="673100"/>
                  </a:lnTo>
                  <a:lnTo>
                    <a:pt x="925137" y="685800"/>
                  </a:lnTo>
                  <a:close/>
                </a:path>
                <a:path w="4438650" h="1673225">
                  <a:moveTo>
                    <a:pt x="1024304" y="685800"/>
                  </a:moveTo>
                  <a:lnTo>
                    <a:pt x="1010245" y="685800"/>
                  </a:lnTo>
                  <a:lnTo>
                    <a:pt x="1016270" y="673100"/>
                  </a:lnTo>
                  <a:lnTo>
                    <a:pt x="1024304" y="685800"/>
                  </a:lnTo>
                  <a:close/>
                </a:path>
                <a:path w="4438650" h="1673225">
                  <a:moveTo>
                    <a:pt x="1036354" y="685800"/>
                  </a:moveTo>
                  <a:lnTo>
                    <a:pt x="1027316" y="685800"/>
                  </a:lnTo>
                  <a:lnTo>
                    <a:pt x="1024304" y="673100"/>
                  </a:lnTo>
                  <a:lnTo>
                    <a:pt x="1034346" y="673100"/>
                  </a:lnTo>
                  <a:lnTo>
                    <a:pt x="1036354" y="685800"/>
                  </a:lnTo>
                  <a:close/>
                </a:path>
                <a:path w="4438650" h="1673225">
                  <a:moveTo>
                    <a:pt x="2622017" y="685800"/>
                  </a:moveTo>
                  <a:lnTo>
                    <a:pt x="2295645" y="685800"/>
                  </a:lnTo>
                  <a:lnTo>
                    <a:pt x="2293637" y="673100"/>
                  </a:lnTo>
                  <a:lnTo>
                    <a:pt x="2620008" y="673100"/>
                  </a:lnTo>
                  <a:lnTo>
                    <a:pt x="2622017" y="685800"/>
                  </a:lnTo>
                  <a:close/>
                </a:path>
                <a:path w="4438650" h="1673225">
                  <a:moveTo>
                    <a:pt x="2826878" y="698500"/>
                  </a:moveTo>
                  <a:lnTo>
                    <a:pt x="2650135" y="698500"/>
                  </a:lnTo>
                  <a:lnTo>
                    <a:pt x="2654152" y="685800"/>
                  </a:lnTo>
                  <a:lnTo>
                    <a:pt x="2660773" y="673100"/>
                  </a:lnTo>
                  <a:lnTo>
                    <a:pt x="2870059" y="673100"/>
                  </a:lnTo>
                  <a:lnTo>
                    <a:pt x="2863030" y="685800"/>
                  </a:lnTo>
                  <a:lnTo>
                    <a:pt x="2833813" y="685800"/>
                  </a:lnTo>
                  <a:lnTo>
                    <a:pt x="2826878" y="698500"/>
                  </a:lnTo>
                  <a:close/>
                </a:path>
                <a:path w="4438650" h="1673225">
                  <a:moveTo>
                    <a:pt x="3746742" y="685800"/>
                  </a:moveTo>
                  <a:lnTo>
                    <a:pt x="2908297" y="685800"/>
                  </a:lnTo>
                  <a:lnTo>
                    <a:pt x="2915248" y="673100"/>
                  </a:lnTo>
                  <a:lnTo>
                    <a:pt x="3756785" y="673100"/>
                  </a:lnTo>
                  <a:lnTo>
                    <a:pt x="3746742" y="685800"/>
                  </a:lnTo>
                  <a:close/>
                </a:path>
                <a:path w="4438650" h="1673225">
                  <a:moveTo>
                    <a:pt x="3848169" y="685800"/>
                  </a:moveTo>
                  <a:lnTo>
                    <a:pt x="3833105" y="685800"/>
                  </a:lnTo>
                  <a:lnTo>
                    <a:pt x="3848169" y="673100"/>
                  </a:lnTo>
                  <a:lnTo>
                    <a:pt x="3848169" y="685800"/>
                  </a:lnTo>
                  <a:close/>
                </a:path>
                <a:path w="4438650" h="1673225">
                  <a:moveTo>
                    <a:pt x="3883317" y="685800"/>
                  </a:moveTo>
                  <a:lnTo>
                    <a:pt x="3871266" y="685800"/>
                  </a:lnTo>
                  <a:lnTo>
                    <a:pt x="3870262" y="673100"/>
                  </a:lnTo>
                  <a:lnTo>
                    <a:pt x="3882312" y="673100"/>
                  </a:lnTo>
                  <a:lnTo>
                    <a:pt x="3883317" y="685800"/>
                  </a:lnTo>
                  <a:close/>
                </a:path>
                <a:path w="4438650" h="1673225">
                  <a:moveTo>
                    <a:pt x="785299" y="698500"/>
                  </a:moveTo>
                  <a:lnTo>
                    <a:pt x="628139" y="698500"/>
                  </a:lnTo>
                  <a:lnTo>
                    <a:pt x="640692" y="685800"/>
                  </a:lnTo>
                  <a:lnTo>
                    <a:pt x="792329" y="685800"/>
                  </a:lnTo>
                  <a:lnTo>
                    <a:pt x="785299" y="698500"/>
                  </a:lnTo>
                  <a:close/>
                </a:path>
                <a:path w="4438650" h="1673225">
                  <a:moveTo>
                    <a:pt x="802371" y="749300"/>
                  </a:moveTo>
                  <a:lnTo>
                    <a:pt x="760194" y="749300"/>
                  </a:lnTo>
                  <a:lnTo>
                    <a:pt x="772244" y="736600"/>
                  </a:lnTo>
                  <a:lnTo>
                    <a:pt x="744895" y="736600"/>
                  </a:lnTo>
                  <a:lnTo>
                    <a:pt x="754796" y="723900"/>
                  </a:lnTo>
                  <a:lnTo>
                    <a:pt x="764885" y="723900"/>
                  </a:lnTo>
                  <a:lnTo>
                    <a:pt x="789583" y="711200"/>
                  </a:lnTo>
                  <a:lnTo>
                    <a:pt x="804003" y="698500"/>
                  </a:lnTo>
                  <a:lnTo>
                    <a:pt x="818611" y="698500"/>
                  </a:lnTo>
                  <a:lnTo>
                    <a:pt x="833502" y="685800"/>
                  </a:lnTo>
                  <a:lnTo>
                    <a:pt x="909321" y="685800"/>
                  </a:lnTo>
                  <a:lnTo>
                    <a:pt x="877688" y="711200"/>
                  </a:lnTo>
                  <a:lnTo>
                    <a:pt x="858858" y="711200"/>
                  </a:lnTo>
                  <a:lnTo>
                    <a:pt x="802371" y="749300"/>
                  </a:lnTo>
                  <a:close/>
                </a:path>
                <a:path w="4438650" h="1673225">
                  <a:moveTo>
                    <a:pt x="2230371" y="698500"/>
                  </a:moveTo>
                  <a:lnTo>
                    <a:pt x="1016270" y="698500"/>
                  </a:lnTo>
                  <a:lnTo>
                    <a:pt x="1016270" y="685800"/>
                  </a:lnTo>
                  <a:lnTo>
                    <a:pt x="2223341" y="685800"/>
                  </a:lnTo>
                  <a:lnTo>
                    <a:pt x="2230371" y="698500"/>
                  </a:lnTo>
                  <a:close/>
                </a:path>
                <a:path w="4438650" h="1673225">
                  <a:moveTo>
                    <a:pt x="2576451" y="698500"/>
                  </a:moveTo>
                  <a:lnTo>
                    <a:pt x="2266523" y="698500"/>
                  </a:lnTo>
                  <a:lnTo>
                    <a:pt x="2271544" y="685800"/>
                  </a:lnTo>
                  <a:lnTo>
                    <a:pt x="2584359" y="685800"/>
                  </a:lnTo>
                  <a:lnTo>
                    <a:pt x="2576451" y="698500"/>
                  </a:lnTo>
                  <a:close/>
                </a:path>
                <a:path w="4438650" h="1673225">
                  <a:moveTo>
                    <a:pt x="2597916" y="698500"/>
                  </a:moveTo>
                  <a:lnTo>
                    <a:pt x="2591514" y="685800"/>
                  </a:lnTo>
                  <a:lnTo>
                    <a:pt x="2598920" y="685800"/>
                  </a:lnTo>
                  <a:lnTo>
                    <a:pt x="2597916" y="698500"/>
                  </a:lnTo>
                  <a:close/>
                </a:path>
                <a:path w="4438650" h="1673225">
                  <a:moveTo>
                    <a:pt x="3717620" y="698500"/>
                  </a:moveTo>
                  <a:lnTo>
                    <a:pt x="2857600" y="698500"/>
                  </a:lnTo>
                  <a:lnTo>
                    <a:pt x="2876491" y="685800"/>
                  </a:lnTo>
                  <a:lnTo>
                    <a:pt x="3721637" y="685800"/>
                  </a:lnTo>
                  <a:lnTo>
                    <a:pt x="3717620" y="698500"/>
                  </a:lnTo>
                  <a:close/>
                </a:path>
                <a:path w="4438650" h="1673225">
                  <a:moveTo>
                    <a:pt x="3813021" y="698500"/>
                  </a:moveTo>
                  <a:lnTo>
                    <a:pt x="3804987" y="685800"/>
                  </a:lnTo>
                  <a:lnTo>
                    <a:pt x="3819046" y="685800"/>
                  </a:lnTo>
                  <a:lnTo>
                    <a:pt x="3813021" y="698500"/>
                  </a:lnTo>
                  <a:close/>
                </a:path>
                <a:path w="4438650" h="1673225">
                  <a:moveTo>
                    <a:pt x="3842143" y="711200"/>
                  </a:moveTo>
                  <a:lnTo>
                    <a:pt x="3839131" y="698500"/>
                  </a:lnTo>
                  <a:lnTo>
                    <a:pt x="3852185" y="698500"/>
                  </a:lnTo>
                  <a:lnTo>
                    <a:pt x="3853190" y="685800"/>
                  </a:lnTo>
                  <a:lnTo>
                    <a:pt x="3864236" y="685800"/>
                  </a:lnTo>
                  <a:lnTo>
                    <a:pt x="3868253" y="698500"/>
                  </a:lnTo>
                  <a:lnTo>
                    <a:pt x="3842143" y="711200"/>
                  </a:lnTo>
                  <a:close/>
                </a:path>
                <a:path w="4438650" h="1673225">
                  <a:moveTo>
                    <a:pt x="759190" y="711200"/>
                  </a:moveTo>
                  <a:lnTo>
                    <a:pt x="615586" y="711200"/>
                  </a:lnTo>
                  <a:lnTo>
                    <a:pt x="621768" y="698500"/>
                  </a:lnTo>
                  <a:lnTo>
                    <a:pt x="759190" y="698500"/>
                  </a:lnTo>
                  <a:lnTo>
                    <a:pt x="759190" y="711200"/>
                  </a:lnTo>
                  <a:close/>
                </a:path>
                <a:path w="4438650" h="1673225">
                  <a:moveTo>
                    <a:pt x="977105" y="711200"/>
                  </a:moveTo>
                  <a:lnTo>
                    <a:pt x="966059" y="711200"/>
                  </a:lnTo>
                  <a:lnTo>
                    <a:pt x="966059" y="698500"/>
                  </a:lnTo>
                  <a:lnTo>
                    <a:pt x="974093" y="698500"/>
                  </a:lnTo>
                  <a:lnTo>
                    <a:pt x="977105" y="711200"/>
                  </a:lnTo>
                  <a:close/>
                </a:path>
                <a:path w="4438650" h="1673225">
                  <a:moveTo>
                    <a:pt x="2191206" y="711200"/>
                  </a:moveTo>
                  <a:lnTo>
                    <a:pt x="988152" y="711200"/>
                  </a:lnTo>
                  <a:lnTo>
                    <a:pt x="992169" y="698500"/>
                  </a:lnTo>
                  <a:lnTo>
                    <a:pt x="2196228" y="698500"/>
                  </a:lnTo>
                  <a:lnTo>
                    <a:pt x="2191206" y="711200"/>
                  </a:lnTo>
                  <a:close/>
                </a:path>
                <a:path w="4438650" h="1673225">
                  <a:moveTo>
                    <a:pt x="2217316" y="711200"/>
                  </a:moveTo>
                  <a:lnTo>
                    <a:pt x="2201249" y="711200"/>
                  </a:lnTo>
                  <a:lnTo>
                    <a:pt x="2199240" y="698500"/>
                  </a:lnTo>
                  <a:lnTo>
                    <a:pt x="2215308" y="698500"/>
                  </a:lnTo>
                  <a:lnTo>
                    <a:pt x="2217316" y="711200"/>
                  </a:lnTo>
                  <a:close/>
                </a:path>
                <a:path w="4438650" h="1673225">
                  <a:moveTo>
                    <a:pt x="2245434" y="711200"/>
                  </a:moveTo>
                  <a:lnTo>
                    <a:pt x="2217316" y="711200"/>
                  </a:lnTo>
                  <a:lnTo>
                    <a:pt x="2221333" y="698500"/>
                  </a:lnTo>
                  <a:lnTo>
                    <a:pt x="2240413" y="698500"/>
                  </a:lnTo>
                  <a:lnTo>
                    <a:pt x="2245434" y="711200"/>
                  </a:lnTo>
                  <a:close/>
                </a:path>
                <a:path w="4438650" h="1673225">
                  <a:moveTo>
                    <a:pt x="2574819" y="711200"/>
                  </a:moveTo>
                  <a:lnTo>
                    <a:pt x="2245434" y="711200"/>
                  </a:lnTo>
                  <a:lnTo>
                    <a:pt x="2246438" y="698500"/>
                  </a:lnTo>
                  <a:lnTo>
                    <a:pt x="2567789" y="698500"/>
                  </a:lnTo>
                  <a:lnTo>
                    <a:pt x="2574819" y="711200"/>
                  </a:lnTo>
                  <a:close/>
                </a:path>
                <a:path w="4438650" h="1673225">
                  <a:moveTo>
                    <a:pt x="2796233" y="711200"/>
                  </a:moveTo>
                  <a:lnTo>
                    <a:pt x="2632938" y="711200"/>
                  </a:lnTo>
                  <a:lnTo>
                    <a:pt x="2638633" y="698500"/>
                  </a:lnTo>
                  <a:lnTo>
                    <a:pt x="2806668" y="698500"/>
                  </a:lnTo>
                  <a:lnTo>
                    <a:pt x="2796233" y="711200"/>
                  </a:lnTo>
                  <a:close/>
                </a:path>
                <a:path w="4438650" h="1673225">
                  <a:moveTo>
                    <a:pt x="2879097" y="711200"/>
                  </a:moveTo>
                  <a:lnTo>
                    <a:pt x="2828258" y="711200"/>
                  </a:lnTo>
                  <a:lnTo>
                    <a:pt x="2838159" y="698500"/>
                  </a:lnTo>
                  <a:lnTo>
                    <a:pt x="2882109" y="698500"/>
                  </a:lnTo>
                  <a:lnTo>
                    <a:pt x="2879097" y="711200"/>
                  </a:lnTo>
                  <a:close/>
                </a:path>
                <a:path w="4438650" h="1673225">
                  <a:moveTo>
                    <a:pt x="3694523" y="711200"/>
                  </a:moveTo>
                  <a:lnTo>
                    <a:pt x="2898161" y="711200"/>
                  </a:lnTo>
                  <a:lnTo>
                    <a:pt x="2901189" y="698500"/>
                  </a:lnTo>
                  <a:lnTo>
                    <a:pt x="3700533" y="698500"/>
                  </a:lnTo>
                  <a:lnTo>
                    <a:pt x="3694523" y="711200"/>
                  </a:lnTo>
                  <a:close/>
                </a:path>
                <a:path w="4438650" h="1673225">
                  <a:moveTo>
                    <a:pt x="3787916" y="723900"/>
                  </a:moveTo>
                  <a:lnTo>
                    <a:pt x="3775865" y="723900"/>
                  </a:lnTo>
                  <a:lnTo>
                    <a:pt x="3779882" y="711200"/>
                  </a:lnTo>
                  <a:lnTo>
                    <a:pt x="3771848" y="711200"/>
                  </a:lnTo>
                  <a:lnTo>
                    <a:pt x="3781890" y="698500"/>
                  </a:lnTo>
                  <a:lnTo>
                    <a:pt x="3783899" y="698500"/>
                  </a:lnTo>
                  <a:lnTo>
                    <a:pt x="3787916" y="711200"/>
                  </a:lnTo>
                  <a:lnTo>
                    <a:pt x="3787916" y="723900"/>
                  </a:lnTo>
                  <a:close/>
                </a:path>
                <a:path w="4438650" h="1673225">
                  <a:moveTo>
                    <a:pt x="3812017" y="711200"/>
                  </a:moveTo>
                  <a:lnTo>
                    <a:pt x="3801974" y="711200"/>
                  </a:lnTo>
                  <a:lnTo>
                    <a:pt x="3825071" y="698500"/>
                  </a:lnTo>
                  <a:lnTo>
                    <a:pt x="3826076" y="698500"/>
                  </a:lnTo>
                  <a:lnTo>
                    <a:pt x="3812017" y="711200"/>
                  </a:lnTo>
                  <a:close/>
                </a:path>
                <a:path w="4438650" h="1673225">
                  <a:moveTo>
                    <a:pt x="732076" y="723900"/>
                  </a:moveTo>
                  <a:lnTo>
                    <a:pt x="592113" y="723900"/>
                  </a:lnTo>
                  <a:lnTo>
                    <a:pt x="603708" y="711200"/>
                  </a:lnTo>
                  <a:lnTo>
                    <a:pt x="736093" y="711200"/>
                  </a:lnTo>
                  <a:lnTo>
                    <a:pt x="732076" y="723900"/>
                  </a:lnTo>
                  <a:close/>
                </a:path>
                <a:path w="4438650" h="1673225">
                  <a:moveTo>
                    <a:pt x="950995" y="723900"/>
                  </a:moveTo>
                  <a:lnTo>
                    <a:pt x="942962" y="723900"/>
                  </a:lnTo>
                  <a:lnTo>
                    <a:pt x="945974" y="711200"/>
                  </a:lnTo>
                  <a:lnTo>
                    <a:pt x="950995" y="723900"/>
                  </a:lnTo>
                  <a:close/>
                </a:path>
                <a:path w="4438650" h="1673225">
                  <a:moveTo>
                    <a:pt x="1290421" y="723900"/>
                  </a:moveTo>
                  <a:lnTo>
                    <a:pt x="950995" y="723900"/>
                  </a:lnTo>
                  <a:lnTo>
                    <a:pt x="953004" y="711200"/>
                  </a:lnTo>
                  <a:lnTo>
                    <a:pt x="1290421" y="711200"/>
                  </a:lnTo>
                  <a:lnTo>
                    <a:pt x="1290421" y="723900"/>
                  </a:lnTo>
                  <a:close/>
                </a:path>
                <a:path w="4438650" h="1673225">
                  <a:moveTo>
                    <a:pt x="2540048" y="723900"/>
                  </a:moveTo>
                  <a:lnTo>
                    <a:pt x="1294438" y="723900"/>
                  </a:lnTo>
                  <a:lnTo>
                    <a:pt x="1294438" y="711200"/>
                  </a:lnTo>
                  <a:lnTo>
                    <a:pt x="2546528" y="711200"/>
                  </a:lnTo>
                  <a:lnTo>
                    <a:pt x="2540048" y="723900"/>
                  </a:lnTo>
                  <a:close/>
                </a:path>
                <a:path w="4438650" h="1673225">
                  <a:moveTo>
                    <a:pt x="2770642" y="723900"/>
                  </a:moveTo>
                  <a:lnTo>
                    <a:pt x="2606703" y="723900"/>
                  </a:lnTo>
                  <a:lnTo>
                    <a:pt x="2616996" y="711200"/>
                  </a:lnTo>
                  <a:lnTo>
                    <a:pt x="2772650" y="711200"/>
                  </a:lnTo>
                  <a:lnTo>
                    <a:pt x="2770642" y="723900"/>
                  </a:lnTo>
                  <a:close/>
                </a:path>
                <a:path w="4438650" h="1673225">
                  <a:moveTo>
                    <a:pt x="2780684" y="723900"/>
                  </a:moveTo>
                  <a:lnTo>
                    <a:pt x="2772650" y="711200"/>
                  </a:lnTo>
                  <a:lnTo>
                    <a:pt x="2782692" y="711200"/>
                  </a:lnTo>
                  <a:lnTo>
                    <a:pt x="2780684" y="723900"/>
                  </a:lnTo>
                  <a:close/>
                </a:path>
                <a:path w="4438650" h="1673225">
                  <a:moveTo>
                    <a:pt x="2839697" y="723900"/>
                  </a:moveTo>
                  <a:lnTo>
                    <a:pt x="2795118" y="723900"/>
                  </a:lnTo>
                  <a:lnTo>
                    <a:pt x="2801222" y="711200"/>
                  </a:lnTo>
                  <a:lnTo>
                    <a:pt x="2852610" y="711200"/>
                  </a:lnTo>
                  <a:lnTo>
                    <a:pt x="2839697" y="723900"/>
                  </a:lnTo>
                  <a:close/>
                </a:path>
                <a:path w="4438650" h="1673225">
                  <a:moveTo>
                    <a:pt x="3637126" y="723900"/>
                  </a:moveTo>
                  <a:lnTo>
                    <a:pt x="2886079" y="723900"/>
                  </a:lnTo>
                  <a:lnTo>
                    <a:pt x="2892779" y="711200"/>
                  </a:lnTo>
                  <a:lnTo>
                    <a:pt x="3646320" y="711200"/>
                  </a:lnTo>
                  <a:lnTo>
                    <a:pt x="3637126" y="723900"/>
                  </a:lnTo>
                  <a:close/>
                </a:path>
                <a:path w="4438650" h="1673225">
                  <a:moveTo>
                    <a:pt x="3675443" y="723900"/>
                  </a:moveTo>
                  <a:lnTo>
                    <a:pt x="3661384" y="723900"/>
                  </a:lnTo>
                  <a:lnTo>
                    <a:pt x="3654354" y="711200"/>
                  </a:lnTo>
                  <a:lnTo>
                    <a:pt x="3677451" y="711200"/>
                  </a:lnTo>
                  <a:lnTo>
                    <a:pt x="3675443" y="723900"/>
                  </a:lnTo>
                  <a:close/>
                </a:path>
                <a:path w="4438650" h="1673225">
                  <a:moveTo>
                    <a:pt x="3775865" y="723900"/>
                  </a:moveTo>
                  <a:lnTo>
                    <a:pt x="3765823" y="723900"/>
                  </a:lnTo>
                  <a:lnTo>
                    <a:pt x="3767831" y="711200"/>
                  </a:lnTo>
                  <a:lnTo>
                    <a:pt x="3775865" y="723900"/>
                  </a:lnTo>
                  <a:close/>
                </a:path>
                <a:path w="4438650" h="1673225">
                  <a:moveTo>
                    <a:pt x="3798962" y="723900"/>
                  </a:moveTo>
                  <a:lnTo>
                    <a:pt x="3787916" y="711200"/>
                  </a:lnTo>
                  <a:lnTo>
                    <a:pt x="3799966" y="711200"/>
                  </a:lnTo>
                  <a:lnTo>
                    <a:pt x="3798962" y="723900"/>
                  </a:lnTo>
                  <a:close/>
                </a:path>
                <a:path w="4438650" h="1673225">
                  <a:moveTo>
                    <a:pt x="592489" y="736600"/>
                  </a:moveTo>
                  <a:lnTo>
                    <a:pt x="563367" y="736600"/>
                  </a:lnTo>
                  <a:lnTo>
                    <a:pt x="580705" y="723900"/>
                  </a:lnTo>
                  <a:lnTo>
                    <a:pt x="594498" y="723900"/>
                  </a:lnTo>
                  <a:lnTo>
                    <a:pt x="592489" y="736600"/>
                  </a:lnTo>
                  <a:close/>
                </a:path>
                <a:path w="4438650" h="1673225">
                  <a:moveTo>
                    <a:pt x="703957" y="736600"/>
                  </a:moveTo>
                  <a:lnTo>
                    <a:pt x="606548" y="736600"/>
                  </a:lnTo>
                  <a:lnTo>
                    <a:pt x="609561" y="723900"/>
                  </a:lnTo>
                  <a:lnTo>
                    <a:pt x="706970" y="723900"/>
                  </a:lnTo>
                  <a:lnTo>
                    <a:pt x="703957" y="736600"/>
                  </a:lnTo>
                  <a:close/>
                </a:path>
                <a:path w="4438650" h="1673225">
                  <a:moveTo>
                    <a:pt x="871662" y="736600"/>
                  </a:moveTo>
                  <a:lnTo>
                    <a:pt x="857368" y="736600"/>
                  </a:lnTo>
                  <a:lnTo>
                    <a:pt x="856599" y="723900"/>
                  </a:lnTo>
                  <a:lnTo>
                    <a:pt x="871662" y="736600"/>
                  </a:lnTo>
                  <a:close/>
                </a:path>
                <a:path w="4438650" h="1673225">
                  <a:moveTo>
                    <a:pt x="869654" y="749300"/>
                  </a:moveTo>
                  <a:lnTo>
                    <a:pt x="851578" y="749300"/>
                  </a:lnTo>
                  <a:lnTo>
                    <a:pt x="857023" y="736600"/>
                  </a:lnTo>
                  <a:lnTo>
                    <a:pt x="871662" y="736600"/>
                  </a:lnTo>
                  <a:lnTo>
                    <a:pt x="871662" y="723900"/>
                  </a:lnTo>
                  <a:lnTo>
                    <a:pt x="878692" y="736600"/>
                  </a:lnTo>
                  <a:lnTo>
                    <a:pt x="869654" y="749300"/>
                  </a:lnTo>
                  <a:close/>
                </a:path>
                <a:path w="4438650" h="1673225">
                  <a:moveTo>
                    <a:pt x="933924" y="736600"/>
                  </a:moveTo>
                  <a:lnTo>
                    <a:pt x="908630" y="736600"/>
                  </a:lnTo>
                  <a:lnTo>
                    <a:pt x="917856" y="723900"/>
                  </a:lnTo>
                  <a:lnTo>
                    <a:pt x="937941" y="723900"/>
                  </a:lnTo>
                  <a:lnTo>
                    <a:pt x="933924" y="736600"/>
                  </a:lnTo>
                  <a:close/>
                </a:path>
                <a:path w="4438650" h="1673225">
                  <a:moveTo>
                    <a:pt x="2513561" y="736600"/>
                  </a:moveTo>
                  <a:lnTo>
                    <a:pt x="941957" y="736600"/>
                  </a:lnTo>
                  <a:lnTo>
                    <a:pt x="937941" y="723900"/>
                  </a:lnTo>
                  <a:lnTo>
                    <a:pt x="2519586" y="723900"/>
                  </a:lnTo>
                  <a:lnTo>
                    <a:pt x="2513561" y="736600"/>
                  </a:lnTo>
                  <a:close/>
                </a:path>
                <a:path w="4438650" h="1673225">
                  <a:moveTo>
                    <a:pt x="2763612" y="736600"/>
                  </a:moveTo>
                  <a:lnTo>
                    <a:pt x="2584359" y="736600"/>
                  </a:lnTo>
                  <a:lnTo>
                    <a:pt x="2595907" y="723900"/>
                  </a:lnTo>
                  <a:lnTo>
                    <a:pt x="2762608" y="723900"/>
                  </a:lnTo>
                  <a:lnTo>
                    <a:pt x="2763612" y="736600"/>
                  </a:lnTo>
                  <a:close/>
                </a:path>
                <a:path w="4438650" h="1673225">
                  <a:moveTo>
                    <a:pt x="2801269" y="736600"/>
                  </a:moveTo>
                  <a:lnTo>
                    <a:pt x="2775662" y="736600"/>
                  </a:lnTo>
                  <a:lnTo>
                    <a:pt x="2776666" y="723900"/>
                  </a:lnTo>
                  <a:lnTo>
                    <a:pt x="2814073" y="723900"/>
                  </a:lnTo>
                  <a:lnTo>
                    <a:pt x="2801269" y="736600"/>
                  </a:lnTo>
                  <a:close/>
                </a:path>
                <a:path w="4438650" h="1673225">
                  <a:moveTo>
                    <a:pt x="3609164" y="736600"/>
                  </a:moveTo>
                  <a:lnTo>
                    <a:pt x="2864033" y="736600"/>
                  </a:lnTo>
                  <a:lnTo>
                    <a:pt x="2871565" y="723900"/>
                  </a:lnTo>
                  <a:lnTo>
                    <a:pt x="3618359" y="723900"/>
                  </a:lnTo>
                  <a:lnTo>
                    <a:pt x="3609164" y="736600"/>
                  </a:lnTo>
                  <a:close/>
                </a:path>
                <a:path w="4438650" h="1673225">
                  <a:moveTo>
                    <a:pt x="3759797" y="736600"/>
                  </a:moveTo>
                  <a:lnTo>
                    <a:pt x="3760802" y="723900"/>
                  </a:lnTo>
                  <a:lnTo>
                    <a:pt x="3767831" y="723900"/>
                  </a:lnTo>
                  <a:lnTo>
                    <a:pt x="3759797" y="736600"/>
                  </a:lnTo>
                  <a:close/>
                </a:path>
                <a:path w="4438650" h="1673225">
                  <a:moveTo>
                    <a:pt x="3783899" y="736600"/>
                  </a:moveTo>
                  <a:lnTo>
                    <a:pt x="3774861" y="723900"/>
                  </a:lnTo>
                  <a:lnTo>
                    <a:pt x="3788920" y="723900"/>
                  </a:lnTo>
                  <a:lnTo>
                    <a:pt x="3783899" y="736600"/>
                  </a:lnTo>
                  <a:close/>
                </a:path>
                <a:path w="4438650" h="1673225">
                  <a:moveTo>
                    <a:pt x="570396" y="749300"/>
                  </a:moveTo>
                  <a:lnTo>
                    <a:pt x="550312" y="749300"/>
                  </a:lnTo>
                  <a:lnTo>
                    <a:pt x="556337" y="736600"/>
                  </a:lnTo>
                  <a:lnTo>
                    <a:pt x="575418" y="736600"/>
                  </a:lnTo>
                  <a:lnTo>
                    <a:pt x="570396" y="749300"/>
                  </a:lnTo>
                  <a:close/>
                </a:path>
                <a:path w="4438650" h="1673225">
                  <a:moveTo>
                    <a:pt x="674835" y="749300"/>
                  </a:moveTo>
                  <a:lnTo>
                    <a:pt x="582023" y="749300"/>
                  </a:lnTo>
                  <a:lnTo>
                    <a:pt x="590481" y="736600"/>
                  </a:lnTo>
                  <a:lnTo>
                    <a:pt x="680860" y="736600"/>
                  </a:lnTo>
                  <a:lnTo>
                    <a:pt x="674835" y="749300"/>
                  </a:lnTo>
                  <a:close/>
                </a:path>
                <a:path w="4438650" h="1673225">
                  <a:moveTo>
                    <a:pt x="692911" y="749300"/>
                  </a:moveTo>
                  <a:lnTo>
                    <a:pt x="690903" y="749300"/>
                  </a:lnTo>
                  <a:lnTo>
                    <a:pt x="680860" y="736600"/>
                  </a:lnTo>
                  <a:lnTo>
                    <a:pt x="699941" y="736600"/>
                  </a:lnTo>
                  <a:lnTo>
                    <a:pt x="692911" y="749300"/>
                  </a:lnTo>
                  <a:close/>
                </a:path>
                <a:path w="4438650" h="1673225">
                  <a:moveTo>
                    <a:pt x="760194" y="749300"/>
                  </a:moveTo>
                  <a:lnTo>
                    <a:pt x="717044" y="749300"/>
                  </a:lnTo>
                  <a:lnTo>
                    <a:pt x="729063" y="736600"/>
                  </a:lnTo>
                  <a:lnTo>
                    <a:pt x="763206" y="736600"/>
                  </a:lnTo>
                  <a:lnTo>
                    <a:pt x="760194" y="749300"/>
                  </a:lnTo>
                  <a:close/>
                </a:path>
                <a:path w="4438650" h="1673225">
                  <a:moveTo>
                    <a:pt x="851578" y="749300"/>
                  </a:moveTo>
                  <a:lnTo>
                    <a:pt x="827335" y="749300"/>
                  </a:lnTo>
                  <a:lnTo>
                    <a:pt x="835887" y="736600"/>
                  </a:lnTo>
                  <a:lnTo>
                    <a:pt x="854590" y="736600"/>
                  </a:lnTo>
                  <a:lnTo>
                    <a:pt x="851578" y="749300"/>
                  </a:lnTo>
                  <a:close/>
                </a:path>
                <a:path w="4438650" h="1673225">
                  <a:moveTo>
                    <a:pt x="2493602" y="749300"/>
                  </a:moveTo>
                  <a:lnTo>
                    <a:pt x="878692" y="749300"/>
                  </a:lnTo>
                  <a:lnTo>
                    <a:pt x="889048" y="736600"/>
                  </a:lnTo>
                  <a:lnTo>
                    <a:pt x="2499926" y="736600"/>
                  </a:lnTo>
                  <a:lnTo>
                    <a:pt x="2493602" y="749300"/>
                  </a:lnTo>
                  <a:close/>
                </a:path>
                <a:path w="4438650" h="1673225">
                  <a:moveTo>
                    <a:pt x="2758591" y="749300"/>
                  </a:moveTo>
                  <a:lnTo>
                    <a:pt x="2558626" y="749300"/>
                  </a:lnTo>
                  <a:lnTo>
                    <a:pt x="2565859" y="736600"/>
                  </a:lnTo>
                  <a:lnTo>
                    <a:pt x="2763612" y="736600"/>
                  </a:lnTo>
                  <a:lnTo>
                    <a:pt x="2758591" y="749300"/>
                  </a:lnTo>
                  <a:close/>
                </a:path>
                <a:path w="4438650" h="1673225">
                  <a:moveTo>
                    <a:pt x="3598118" y="749300"/>
                  </a:moveTo>
                  <a:lnTo>
                    <a:pt x="2833907" y="749300"/>
                  </a:lnTo>
                  <a:lnTo>
                    <a:pt x="2840936" y="736600"/>
                  </a:lnTo>
                  <a:lnTo>
                    <a:pt x="3601131" y="736600"/>
                  </a:lnTo>
                  <a:lnTo>
                    <a:pt x="3598118" y="749300"/>
                  </a:lnTo>
                  <a:close/>
                </a:path>
                <a:path w="4438650" h="1673225">
                  <a:moveTo>
                    <a:pt x="3611941" y="749300"/>
                  </a:moveTo>
                  <a:lnTo>
                    <a:pt x="3608160" y="749300"/>
                  </a:lnTo>
                  <a:lnTo>
                    <a:pt x="3612177" y="736600"/>
                  </a:lnTo>
                  <a:lnTo>
                    <a:pt x="3611941" y="749300"/>
                  </a:lnTo>
                  <a:close/>
                </a:path>
                <a:path w="4438650" h="1673225">
                  <a:moveTo>
                    <a:pt x="547299" y="762000"/>
                  </a:moveTo>
                  <a:lnTo>
                    <a:pt x="530839" y="762000"/>
                  </a:lnTo>
                  <a:lnTo>
                    <a:pt x="537257" y="749300"/>
                  </a:lnTo>
                  <a:lnTo>
                    <a:pt x="553733" y="749300"/>
                  </a:lnTo>
                  <a:lnTo>
                    <a:pt x="547299" y="762000"/>
                  </a:lnTo>
                  <a:close/>
                </a:path>
                <a:path w="4438650" h="1673225">
                  <a:moveTo>
                    <a:pt x="674160" y="762000"/>
                  </a:moveTo>
                  <a:lnTo>
                    <a:pt x="564355" y="762000"/>
                  </a:lnTo>
                  <a:lnTo>
                    <a:pt x="573284" y="749300"/>
                  </a:lnTo>
                  <a:lnTo>
                    <a:pt x="680860" y="749300"/>
                  </a:lnTo>
                  <a:lnTo>
                    <a:pt x="674160" y="762000"/>
                  </a:lnTo>
                  <a:close/>
                </a:path>
                <a:path w="4438650" h="1673225">
                  <a:moveTo>
                    <a:pt x="775132" y="762000"/>
                  </a:moveTo>
                  <a:lnTo>
                    <a:pt x="693758" y="762000"/>
                  </a:lnTo>
                  <a:lnTo>
                    <a:pt x="705213" y="749300"/>
                  </a:lnTo>
                  <a:lnTo>
                    <a:pt x="781267" y="749300"/>
                  </a:lnTo>
                  <a:lnTo>
                    <a:pt x="775132" y="762000"/>
                  </a:lnTo>
                  <a:close/>
                </a:path>
                <a:path w="4438650" h="1673225">
                  <a:moveTo>
                    <a:pt x="2464354" y="762000"/>
                  </a:moveTo>
                  <a:lnTo>
                    <a:pt x="803375" y="762000"/>
                  </a:lnTo>
                  <a:lnTo>
                    <a:pt x="806388" y="749300"/>
                  </a:lnTo>
                  <a:lnTo>
                    <a:pt x="2469375" y="749300"/>
                  </a:lnTo>
                  <a:lnTo>
                    <a:pt x="2464354" y="762000"/>
                  </a:lnTo>
                  <a:close/>
                </a:path>
                <a:path w="4438650" h="1673225">
                  <a:moveTo>
                    <a:pt x="2480422" y="762000"/>
                  </a:moveTo>
                  <a:lnTo>
                    <a:pt x="2473392" y="749300"/>
                  </a:lnTo>
                  <a:lnTo>
                    <a:pt x="2481426" y="749300"/>
                  </a:lnTo>
                  <a:lnTo>
                    <a:pt x="2480422" y="762000"/>
                  </a:lnTo>
                  <a:close/>
                </a:path>
                <a:path w="4438650" h="1673225">
                  <a:moveTo>
                    <a:pt x="2742507" y="762000"/>
                  </a:moveTo>
                  <a:lnTo>
                    <a:pt x="2539671" y="762000"/>
                  </a:lnTo>
                  <a:lnTo>
                    <a:pt x="2541679" y="749300"/>
                  </a:lnTo>
                  <a:lnTo>
                    <a:pt x="2748548" y="749300"/>
                  </a:lnTo>
                  <a:lnTo>
                    <a:pt x="2742507" y="762000"/>
                  </a:lnTo>
                  <a:close/>
                </a:path>
                <a:path w="4438650" h="1673225">
                  <a:moveTo>
                    <a:pt x="3582051" y="762000"/>
                  </a:moveTo>
                  <a:lnTo>
                    <a:pt x="2792075" y="762000"/>
                  </a:lnTo>
                  <a:lnTo>
                    <a:pt x="2806448" y="749300"/>
                  </a:lnTo>
                  <a:lnTo>
                    <a:pt x="3581046" y="749300"/>
                  </a:lnTo>
                  <a:lnTo>
                    <a:pt x="3582051" y="762000"/>
                  </a:lnTo>
                  <a:close/>
                </a:path>
                <a:path w="4438650" h="1673225">
                  <a:moveTo>
                    <a:pt x="3597114" y="762000"/>
                  </a:moveTo>
                  <a:lnTo>
                    <a:pt x="3586067" y="762000"/>
                  </a:lnTo>
                  <a:lnTo>
                    <a:pt x="3587072" y="749300"/>
                  </a:lnTo>
                  <a:lnTo>
                    <a:pt x="3603562" y="749300"/>
                  </a:lnTo>
                  <a:lnTo>
                    <a:pt x="3597114" y="762000"/>
                  </a:lnTo>
                  <a:close/>
                </a:path>
                <a:path w="4438650" h="1673225">
                  <a:moveTo>
                    <a:pt x="3625232" y="762000"/>
                  </a:moveTo>
                  <a:lnTo>
                    <a:pt x="3611173" y="762000"/>
                  </a:lnTo>
                  <a:lnTo>
                    <a:pt x="3618202" y="749300"/>
                  </a:lnTo>
                  <a:lnTo>
                    <a:pt x="3632261" y="749300"/>
                  </a:lnTo>
                  <a:lnTo>
                    <a:pt x="3625232" y="762000"/>
                  </a:lnTo>
                  <a:close/>
                </a:path>
                <a:path w="4438650" h="1673225">
                  <a:moveTo>
                    <a:pt x="523198" y="774700"/>
                  </a:moveTo>
                  <a:lnTo>
                    <a:pt x="515164" y="774700"/>
                  </a:lnTo>
                  <a:lnTo>
                    <a:pt x="519887" y="762000"/>
                  </a:lnTo>
                  <a:lnTo>
                    <a:pt x="529223" y="762000"/>
                  </a:lnTo>
                  <a:lnTo>
                    <a:pt x="523198" y="774700"/>
                  </a:lnTo>
                  <a:close/>
                </a:path>
                <a:path w="4438650" h="1673225">
                  <a:moveTo>
                    <a:pt x="631654" y="774700"/>
                  </a:moveTo>
                  <a:lnTo>
                    <a:pt x="537257" y="774700"/>
                  </a:lnTo>
                  <a:lnTo>
                    <a:pt x="545919" y="762000"/>
                  </a:lnTo>
                  <a:lnTo>
                    <a:pt x="636675" y="762000"/>
                  </a:lnTo>
                  <a:lnTo>
                    <a:pt x="631654" y="774700"/>
                  </a:lnTo>
                  <a:close/>
                </a:path>
                <a:path w="4438650" h="1673225">
                  <a:moveTo>
                    <a:pt x="718016" y="774700"/>
                  </a:moveTo>
                  <a:lnTo>
                    <a:pt x="664793" y="774700"/>
                  </a:lnTo>
                  <a:lnTo>
                    <a:pt x="676844" y="762000"/>
                  </a:lnTo>
                  <a:lnTo>
                    <a:pt x="725046" y="762000"/>
                  </a:lnTo>
                  <a:lnTo>
                    <a:pt x="718016" y="774700"/>
                  </a:lnTo>
                  <a:close/>
                </a:path>
                <a:path w="4438650" h="1673225">
                  <a:moveTo>
                    <a:pt x="756177" y="774700"/>
                  </a:moveTo>
                  <a:lnTo>
                    <a:pt x="722410" y="774700"/>
                  </a:lnTo>
                  <a:lnTo>
                    <a:pt x="731071" y="762000"/>
                  </a:lnTo>
                  <a:lnTo>
                    <a:pt x="758185" y="762000"/>
                  </a:lnTo>
                  <a:lnTo>
                    <a:pt x="756177" y="774700"/>
                  </a:lnTo>
                  <a:close/>
                </a:path>
                <a:path w="4438650" h="1673225">
                  <a:moveTo>
                    <a:pt x="2432219" y="774700"/>
                  </a:moveTo>
                  <a:lnTo>
                    <a:pt x="772244" y="774700"/>
                  </a:lnTo>
                  <a:lnTo>
                    <a:pt x="775257" y="762000"/>
                  </a:lnTo>
                  <a:lnTo>
                    <a:pt x="2432219" y="762000"/>
                  </a:lnTo>
                  <a:lnTo>
                    <a:pt x="2432219" y="774700"/>
                  </a:lnTo>
                  <a:close/>
                </a:path>
                <a:path w="4438650" h="1673225">
                  <a:moveTo>
                    <a:pt x="2450295" y="774700"/>
                  </a:moveTo>
                  <a:lnTo>
                    <a:pt x="2432219" y="774700"/>
                  </a:lnTo>
                  <a:lnTo>
                    <a:pt x="2437240" y="762000"/>
                  </a:lnTo>
                  <a:lnTo>
                    <a:pt x="2452304" y="762000"/>
                  </a:lnTo>
                  <a:lnTo>
                    <a:pt x="2450295" y="774700"/>
                  </a:lnTo>
                  <a:close/>
                </a:path>
                <a:path w="4438650" h="1673225">
                  <a:moveTo>
                    <a:pt x="2485443" y="774700"/>
                  </a:moveTo>
                  <a:lnTo>
                    <a:pt x="2482430" y="774700"/>
                  </a:lnTo>
                  <a:lnTo>
                    <a:pt x="2487451" y="762000"/>
                  </a:lnTo>
                  <a:lnTo>
                    <a:pt x="2485443" y="774700"/>
                  </a:lnTo>
                  <a:close/>
                </a:path>
                <a:path w="4438650" h="1673225">
                  <a:moveTo>
                    <a:pt x="2724447" y="774700"/>
                  </a:moveTo>
                  <a:lnTo>
                    <a:pt x="2509544" y="774700"/>
                  </a:lnTo>
                  <a:lnTo>
                    <a:pt x="2514565" y="762000"/>
                  </a:lnTo>
                  <a:lnTo>
                    <a:pt x="2726455" y="762000"/>
                  </a:lnTo>
                  <a:lnTo>
                    <a:pt x="2724447" y="774700"/>
                  </a:lnTo>
                  <a:close/>
                </a:path>
                <a:path w="4438650" h="1673225">
                  <a:moveTo>
                    <a:pt x="2763611" y="774700"/>
                  </a:moveTo>
                  <a:lnTo>
                    <a:pt x="2755327" y="774700"/>
                  </a:lnTo>
                  <a:lnTo>
                    <a:pt x="2759595" y="762000"/>
                  </a:lnTo>
                  <a:lnTo>
                    <a:pt x="2763611" y="774700"/>
                  </a:lnTo>
                  <a:close/>
                </a:path>
                <a:path w="4438650" h="1673225">
                  <a:moveTo>
                    <a:pt x="3583055" y="774700"/>
                  </a:moveTo>
                  <a:lnTo>
                    <a:pt x="2763611" y="774700"/>
                  </a:lnTo>
                  <a:lnTo>
                    <a:pt x="2766624" y="762000"/>
                  </a:lnTo>
                  <a:lnTo>
                    <a:pt x="3590084" y="762000"/>
                  </a:lnTo>
                  <a:lnTo>
                    <a:pt x="3583055" y="774700"/>
                  </a:lnTo>
                  <a:close/>
                </a:path>
                <a:path w="4438650" h="1673225">
                  <a:moveTo>
                    <a:pt x="3587072" y="774700"/>
                  </a:moveTo>
                  <a:lnTo>
                    <a:pt x="3585063" y="774700"/>
                  </a:lnTo>
                  <a:lnTo>
                    <a:pt x="3591088" y="762000"/>
                  </a:lnTo>
                  <a:lnTo>
                    <a:pt x="3592093" y="762000"/>
                  </a:lnTo>
                  <a:lnTo>
                    <a:pt x="3587072" y="774700"/>
                  </a:lnTo>
                  <a:close/>
                </a:path>
                <a:path w="4438650" h="1673225">
                  <a:moveTo>
                    <a:pt x="3600822" y="772746"/>
                  </a:moveTo>
                  <a:lnTo>
                    <a:pt x="3599122" y="762000"/>
                  </a:lnTo>
                  <a:lnTo>
                    <a:pt x="3610169" y="762000"/>
                  </a:lnTo>
                  <a:lnTo>
                    <a:pt x="3600822" y="772746"/>
                  </a:lnTo>
                  <a:close/>
                </a:path>
                <a:path w="4438650" h="1673225">
                  <a:moveTo>
                    <a:pt x="3673576" y="774700"/>
                  </a:moveTo>
                  <a:lnTo>
                    <a:pt x="3656332" y="774700"/>
                  </a:lnTo>
                  <a:lnTo>
                    <a:pt x="3663895" y="762000"/>
                  </a:lnTo>
                  <a:lnTo>
                    <a:pt x="3681469" y="762000"/>
                  </a:lnTo>
                  <a:lnTo>
                    <a:pt x="3673576" y="774700"/>
                  </a:lnTo>
                  <a:close/>
                </a:path>
                <a:path w="4438650" h="1673225">
                  <a:moveTo>
                    <a:pt x="3601131" y="774700"/>
                  </a:moveTo>
                  <a:lnTo>
                    <a:pt x="3599122" y="774700"/>
                  </a:lnTo>
                  <a:lnTo>
                    <a:pt x="3600822" y="772746"/>
                  </a:lnTo>
                  <a:lnTo>
                    <a:pt x="3601131" y="774700"/>
                  </a:lnTo>
                  <a:close/>
                </a:path>
                <a:path w="4438650" h="1673225">
                  <a:moveTo>
                    <a:pt x="494076" y="787400"/>
                  </a:moveTo>
                  <a:lnTo>
                    <a:pt x="488050" y="787400"/>
                  </a:lnTo>
                  <a:lnTo>
                    <a:pt x="490059" y="774700"/>
                  </a:lnTo>
                  <a:lnTo>
                    <a:pt x="492067" y="774700"/>
                  </a:lnTo>
                  <a:lnTo>
                    <a:pt x="494076" y="787400"/>
                  </a:lnTo>
                  <a:close/>
                </a:path>
                <a:path w="4438650" h="1673225">
                  <a:moveTo>
                    <a:pt x="601527" y="787400"/>
                  </a:moveTo>
                  <a:lnTo>
                    <a:pt x="522194" y="787400"/>
                  </a:lnTo>
                  <a:lnTo>
                    <a:pt x="529349" y="774700"/>
                  </a:lnTo>
                  <a:lnTo>
                    <a:pt x="609059" y="774700"/>
                  </a:lnTo>
                  <a:lnTo>
                    <a:pt x="601527" y="787400"/>
                  </a:lnTo>
                  <a:close/>
                </a:path>
                <a:path w="4438650" h="1673225">
                  <a:moveTo>
                    <a:pt x="691907" y="787400"/>
                  </a:moveTo>
                  <a:lnTo>
                    <a:pt x="656759" y="787400"/>
                  </a:lnTo>
                  <a:lnTo>
                    <a:pt x="658768" y="774700"/>
                  </a:lnTo>
                  <a:lnTo>
                    <a:pt x="690903" y="774700"/>
                  </a:lnTo>
                  <a:lnTo>
                    <a:pt x="691907" y="787400"/>
                  </a:lnTo>
                  <a:close/>
                </a:path>
                <a:path w="4438650" h="1673225">
                  <a:moveTo>
                    <a:pt x="2419415" y="787400"/>
                  </a:moveTo>
                  <a:lnTo>
                    <a:pt x="702828" y="787400"/>
                  </a:lnTo>
                  <a:lnTo>
                    <a:pt x="712995" y="774700"/>
                  </a:lnTo>
                  <a:lnTo>
                    <a:pt x="2426727" y="774700"/>
                  </a:lnTo>
                  <a:lnTo>
                    <a:pt x="2419415" y="787400"/>
                  </a:lnTo>
                  <a:close/>
                </a:path>
                <a:path w="4438650" h="1673225">
                  <a:moveTo>
                    <a:pt x="2437240" y="787400"/>
                  </a:moveTo>
                  <a:lnTo>
                    <a:pt x="2430211" y="787400"/>
                  </a:lnTo>
                  <a:lnTo>
                    <a:pt x="2434228" y="774700"/>
                  </a:lnTo>
                  <a:lnTo>
                    <a:pt x="2440253" y="774700"/>
                  </a:lnTo>
                  <a:lnTo>
                    <a:pt x="2437240" y="787400"/>
                  </a:lnTo>
                  <a:close/>
                </a:path>
                <a:path w="4438650" h="1673225">
                  <a:moveTo>
                    <a:pt x="2477409" y="787400"/>
                  </a:moveTo>
                  <a:lnTo>
                    <a:pt x="2472388" y="787400"/>
                  </a:lnTo>
                  <a:lnTo>
                    <a:pt x="2473392" y="774700"/>
                  </a:lnTo>
                  <a:lnTo>
                    <a:pt x="2477409" y="787400"/>
                  </a:lnTo>
                  <a:close/>
                </a:path>
                <a:path w="4438650" h="1673225">
                  <a:moveTo>
                    <a:pt x="2701350" y="787400"/>
                  </a:moveTo>
                  <a:lnTo>
                    <a:pt x="2479418" y="787400"/>
                  </a:lnTo>
                  <a:lnTo>
                    <a:pt x="2486447" y="774700"/>
                  </a:lnTo>
                  <a:lnTo>
                    <a:pt x="2706371" y="774700"/>
                  </a:lnTo>
                  <a:lnTo>
                    <a:pt x="2701350" y="787400"/>
                  </a:lnTo>
                  <a:close/>
                </a:path>
                <a:path w="4438650" h="1673225">
                  <a:moveTo>
                    <a:pt x="2730472" y="787400"/>
                  </a:moveTo>
                  <a:lnTo>
                    <a:pt x="2715409" y="787400"/>
                  </a:lnTo>
                  <a:lnTo>
                    <a:pt x="2710388" y="774700"/>
                  </a:lnTo>
                  <a:lnTo>
                    <a:pt x="2728464" y="774700"/>
                  </a:lnTo>
                  <a:lnTo>
                    <a:pt x="2730472" y="787400"/>
                  </a:lnTo>
                  <a:close/>
                </a:path>
                <a:path w="4438650" h="1673225">
                  <a:moveTo>
                    <a:pt x="2751561" y="787400"/>
                  </a:moveTo>
                  <a:lnTo>
                    <a:pt x="2738506" y="787400"/>
                  </a:lnTo>
                  <a:lnTo>
                    <a:pt x="2739510" y="774700"/>
                  </a:lnTo>
                  <a:lnTo>
                    <a:pt x="2758497" y="774700"/>
                  </a:lnTo>
                  <a:lnTo>
                    <a:pt x="2751561" y="787400"/>
                  </a:lnTo>
                  <a:close/>
                </a:path>
                <a:path w="4438650" h="1673225">
                  <a:moveTo>
                    <a:pt x="3509747" y="800100"/>
                  </a:moveTo>
                  <a:lnTo>
                    <a:pt x="2747544" y="800100"/>
                  </a:lnTo>
                  <a:lnTo>
                    <a:pt x="2753570" y="787400"/>
                  </a:lnTo>
                  <a:lnTo>
                    <a:pt x="2779679" y="774700"/>
                  </a:lnTo>
                  <a:lnTo>
                    <a:pt x="2787713" y="774700"/>
                  </a:lnTo>
                  <a:lnTo>
                    <a:pt x="2797755" y="787400"/>
                  </a:lnTo>
                  <a:lnTo>
                    <a:pt x="3505730" y="787400"/>
                  </a:lnTo>
                  <a:lnTo>
                    <a:pt x="3509747" y="800100"/>
                  </a:lnTo>
                  <a:close/>
                </a:path>
                <a:path w="4438650" h="1673225">
                  <a:moveTo>
                    <a:pt x="3565857" y="787400"/>
                  </a:moveTo>
                  <a:lnTo>
                    <a:pt x="2797755" y="787400"/>
                  </a:lnTo>
                  <a:lnTo>
                    <a:pt x="2798759" y="774700"/>
                  </a:lnTo>
                  <a:lnTo>
                    <a:pt x="3567238" y="774700"/>
                  </a:lnTo>
                  <a:lnTo>
                    <a:pt x="3565857" y="787400"/>
                  </a:lnTo>
                  <a:close/>
                </a:path>
                <a:path w="4438650" h="1673225">
                  <a:moveTo>
                    <a:pt x="3597114" y="787400"/>
                  </a:moveTo>
                  <a:lnTo>
                    <a:pt x="3584059" y="787400"/>
                  </a:lnTo>
                  <a:lnTo>
                    <a:pt x="3586067" y="774700"/>
                  </a:lnTo>
                  <a:lnTo>
                    <a:pt x="3599122" y="774700"/>
                  </a:lnTo>
                  <a:lnTo>
                    <a:pt x="3597114" y="787400"/>
                  </a:lnTo>
                  <a:close/>
                </a:path>
                <a:path w="4438650" h="1673225">
                  <a:moveTo>
                    <a:pt x="3631007" y="800100"/>
                  </a:moveTo>
                  <a:lnTo>
                    <a:pt x="3600127" y="800100"/>
                  </a:lnTo>
                  <a:lnTo>
                    <a:pt x="3610169" y="774700"/>
                  </a:lnTo>
                  <a:lnTo>
                    <a:pt x="3615190" y="787400"/>
                  </a:lnTo>
                  <a:lnTo>
                    <a:pt x="3636844" y="787400"/>
                  </a:lnTo>
                  <a:lnTo>
                    <a:pt x="3631007" y="800100"/>
                  </a:lnTo>
                  <a:close/>
                </a:path>
                <a:path w="4438650" h="1673225">
                  <a:moveTo>
                    <a:pt x="3632262" y="787400"/>
                  </a:moveTo>
                  <a:lnTo>
                    <a:pt x="3625232" y="787400"/>
                  </a:lnTo>
                  <a:lnTo>
                    <a:pt x="3622220" y="774700"/>
                  </a:lnTo>
                  <a:lnTo>
                    <a:pt x="3628245" y="774700"/>
                  </a:lnTo>
                  <a:lnTo>
                    <a:pt x="3632262" y="787400"/>
                  </a:lnTo>
                  <a:close/>
                </a:path>
                <a:path w="4438650" h="1673225">
                  <a:moveTo>
                    <a:pt x="3655359" y="787400"/>
                  </a:moveTo>
                  <a:lnTo>
                    <a:pt x="3632262" y="787400"/>
                  </a:lnTo>
                  <a:lnTo>
                    <a:pt x="3636279" y="774700"/>
                  </a:lnTo>
                  <a:lnTo>
                    <a:pt x="3660427" y="774700"/>
                  </a:lnTo>
                  <a:lnTo>
                    <a:pt x="3655359" y="787400"/>
                  </a:lnTo>
                  <a:close/>
                </a:path>
                <a:path w="4438650" h="1673225">
                  <a:moveTo>
                    <a:pt x="491063" y="800100"/>
                  </a:moveTo>
                  <a:lnTo>
                    <a:pt x="478008" y="800100"/>
                  </a:lnTo>
                  <a:lnTo>
                    <a:pt x="479012" y="787400"/>
                  </a:lnTo>
                  <a:lnTo>
                    <a:pt x="491063" y="800100"/>
                  </a:lnTo>
                  <a:close/>
                </a:path>
                <a:path w="4438650" h="1673225">
                  <a:moveTo>
                    <a:pt x="529223" y="800100"/>
                  </a:moveTo>
                  <a:lnTo>
                    <a:pt x="491063" y="800100"/>
                  </a:lnTo>
                  <a:lnTo>
                    <a:pt x="501105" y="787400"/>
                  </a:lnTo>
                  <a:lnTo>
                    <a:pt x="532236" y="787400"/>
                  </a:lnTo>
                  <a:lnTo>
                    <a:pt x="529223" y="800100"/>
                  </a:lnTo>
                  <a:close/>
                </a:path>
                <a:path w="4438650" h="1673225">
                  <a:moveTo>
                    <a:pt x="583451" y="800100"/>
                  </a:moveTo>
                  <a:lnTo>
                    <a:pt x="535249" y="800100"/>
                  </a:lnTo>
                  <a:lnTo>
                    <a:pt x="544287" y="787400"/>
                  </a:lnTo>
                  <a:lnTo>
                    <a:pt x="595502" y="787400"/>
                  </a:lnTo>
                  <a:lnTo>
                    <a:pt x="583451" y="800100"/>
                  </a:lnTo>
                  <a:close/>
                </a:path>
                <a:path w="4438650" h="1673225">
                  <a:moveTo>
                    <a:pt x="676844" y="800100"/>
                  </a:moveTo>
                  <a:lnTo>
                    <a:pt x="629645" y="800100"/>
                  </a:lnTo>
                  <a:lnTo>
                    <a:pt x="635263" y="787400"/>
                  </a:lnTo>
                  <a:lnTo>
                    <a:pt x="676844" y="787400"/>
                  </a:lnTo>
                  <a:lnTo>
                    <a:pt x="676844" y="800100"/>
                  </a:lnTo>
                  <a:close/>
                </a:path>
                <a:path w="4438650" h="1673225">
                  <a:moveTo>
                    <a:pt x="2406110" y="800100"/>
                  </a:moveTo>
                  <a:lnTo>
                    <a:pt x="685881" y="800100"/>
                  </a:lnTo>
                  <a:lnTo>
                    <a:pt x="684877" y="787400"/>
                  </a:lnTo>
                  <a:lnTo>
                    <a:pt x="2406110" y="787400"/>
                  </a:lnTo>
                  <a:lnTo>
                    <a:pt x="2406110" y="800100"/>
                  </a:lnTo>
                  <a:close/>
                </a:path>
                <a:path w="4438650" h="1673225">
                  <a:moveTo>
                    <a:pt x="2446278" y="800100"/>
                  </a:moveTo>
                  <a:lnTo>
                    <a:pt x="2437241" y="800100"/>
                  </a:lnTo>
                  <a:lnTo>
                    <a:pt x="2438245" y="787400"/>
                  </a:lnTo>
                  <a:lnTo>
                    <a:pt x="2445274" y="787400"/>
                  </a:lnTo>
                  <a:lnTo>
                    <a:pt x="2446278" y="800100"/>
                  </a:lnTo>
                  <a:close/>
                </a:path>
                <a:path w="4438650" h="1673225">
                  <a:moveTo>
                    <a:pt x="2725451" y="800100"/>
                  </a:moveTo>
                  <a:lnTo>
                    <a:pt x="2453370" y="800100"/>
                  </a:lnTo>
                  <a:lnTo>
                    <a:pt x="2450295" y="787400"/>
                  </a:lnTo>
                  <a:lnTo>
                    <a:pt x="2735494" y="787400"/>
                  </a:lnTo>
                  <a:lnTo>
                    <a:pt x="2725451" y="800100"/>
                  </a:lnTo>
                  <a:close/>
                </a:path>
                <a:path w="4438650" h="1673225">
                  <a:moveTo>
                    <a:pt x="2747544" y="800100"/>
                  </a:moveTo>
                  <a:lnTo>
                    <a:pt x="2735494" y="800100"/>
                  </a:lnTo>
                  <a:lnTo>
                    <a:pt x="2735494" y="787400"/>
                  </a:lnTo>
                  <a:lnTo>
                    <a:pt x="2737502" y="787400"/>
                  </a:lnTo>
                  <a:lnTo>
                    <a:pt x="2747544" y="800100"/>
                  </a:lnTo>
                  <a:close/>
                </a:path>
                <a:path w="4438650" h="1673225">
                  <a:moveTo>
                    <a:pt x="3529831" y="800100"/>
                  </a:moveTo>
                  <a:lnTo>
                    <a:pt x="3511755" y="800100"/>
                  </a:lnTo>
                  <a:lnTo>
                    <a:pt x="3517780" y="787400"/>
                  </a:lnTo>
                  <a:lnTo>
                    <a:pt x="3536861" y="787400"/>
                  </a:lnTo>
                  <a:lnTo>
                    <a:pt x="3529831" y="800100"/>
                  </a:lnTo>
                  <a:close/>
                </a:path>
                <a:path w="4438650" h="1673225">
                  <a:moveTo>
                    <a:pt x="3541882" y="800100"/>
                  </a:moveTo>
                  <a:lnTo>
                    <a:pt x="3535856" y="800100"/>
                  </a:lnTo>
                  <a:lnTo>
                    <a:pt x="3539873" y="787400"/>
                  </a:lnTo>
                  <a:lnTo>
                    <a:pt x="3544894" y="787400"/>
                  </a:lnTo>
                  <a:lnTo>
                    <a:pt x="3541882" y="800100"/>
                  </a:lnTo>
                  <a:close/>
                </a:path>
                <a:path w="4438650" h="1673225">
                  <a:moveTo>
                    <a:pt x="3556945" y="800100"/>
                  </a:moveTo>
                  <a:lnTo>
                    <a:pt x="3541882" y="800100"/>
                  </a:lnTo>
                  <a:lnTo>
                    <a:pt x="3555941" y="787400"/>
                  </a:lnTo>
                  <a:lnTo>
                    <a:pt x="3556945" y="800100"/>
                  </a:lnTo>
                  <a:close/>
                </a:path>
                <a:path w="4438650" h="1673225">
                  <a:moveTo>
                    <a:pt x="3583055" y="800100"/>
                  </a:moveTo>
                  <a:lnTo>
                    <a:pt x="3563974" y="800100"/>
                  </a:lnTo>
                  <a:lnTo>
                    <a:pt x="3566987" y="787400"/>
                  </a:lnTo>
                  <a:lnTo>
                    <a:pt x="3586067" y="787400"/>
                  </a:lnTo>
                  <a:lnTo>
                    <a:pt x="3583055" y="800100"/>
                  </a:lnTo>
                  <a:close/>
                </a:path>
                <a:path w="4438650" h="1673225">
                  <a:moveTo>
                    <a:pt x="509170" y="812800"/>
                  </a:moveTo>
                  <a:lnTo>
                    <a:pt x="484033" y="812800"/>
                  </a:lnTo>
                  <a:lnTo>
                    <a:pt x="486042" y="800100"/>
                  </a:lnTo>
                  <a:lnTo>
                    <a:pt x="514662" y="800100"/>
                  </a:lnTo>
                  <a:lnTo>
                    <a:pt x="509170" y="812800"/>
                  </a:lnTo>
                  <a:close/>
                </a:path>
                <a:path w="4438650" h="1673225">
                  <a:moveTo>
                    <a:pt x="578430" y="812800"/>
                  </a:moveTo>
                  <a:lnTo>
                    <a:pt x="533240" y="812800"/>
                  </a:lnTo>
                  <a:lnTo>
                    <a:pt x="532236" y="800100"/>
                  </a:lnTo>
                  <a:lnTo>
                    <a:pt x="579434" y="800100"/>
                  </a:lnTo>
                  <a:lnTo>
                    <a:pt x="578430" y="812800"/>
                  </a:lnTo>
                  <a:close/>
                </a:path>
                <a:path w="4438650" h="1673225">
                  <a:moveTo>
                    <a:pt x="618599" y="812800"/>
                  </a:moveTo>
                  <a:lnTo>
                    <a:pt x="616590" y="812800"/>
                  </a:lnTo>
                  <a:lnTo>
                    <a:pt x="620607" y="800100"/>
                  </a:lnTo>
                  <a:lnTo>
                    <a:pt x="622616" y="800100"/>
                  </a:lnTo>
                  <a:lnTo>
                    <a:pt x="618599" y="812800"/>
                  </a:lnTo>
                  <a:close/>
                </a:path>
                <a:path w="4438650" h="1673225">
                  <a:moveTo>
                    <a:pt x="639687" y="812800"/>
                  </a:moveTo>
                  <a:lnTo>
                    <a:pt x="624624" y="800100"/>
                  </a:lnTo>
                  <a:lnTo>
                    <a:pt x="625628" y="800100"/>
                  </a:lnTo>
                  <a:lnTo>
                    <a:pt x="639687" y="812800"/>
                  </a:lnTo>
                  <a:close/>
                </a:path>
                <a:path w="4438650" h="1673225">
                  <a:moveTo>
                    <a:pt x="1299460" y="812800"/>
                  </a:moveTo>
                  <a:lnTo>
                    <a:pt x="656100" y="812800"/>
                  </a:lnTo>
                  <a:lnTo>
                    <a:pt x="667806" y="800100"/>
                  </a:lnTo>
                  <a:lnTo>
                    <a:pt x="1295443" y="800100"/>
                  </a:lnTo>
                  <a:lnTo>
                    <a:pt x="1299460" y="812800"/>
                  </a:lnTo>
                  <a:close/>
                </a:path>
                <a:path w="4438650" h="1673225">
                  <a:moveTo>
                    <a:pt x="2692312" y="812800"/>
                  </a:moveTo>
                  <a:lnTo>
                    <a:pt x="1301468" y="812800"/>
                  </a:lnTo>
                  <a:lnTo>
                    <a:pt x="1296447" y="800100"/>
                  </a:lnTo>
                  <a:lnTo>
                    <a:pt x="2696329" y="800100"/>
                  </a:lnTo>
                  <a:lnTo>
                    <a:pt x="2692312" y="812800"/>
                  </a:lnTo>
                  <a:close/>
                </a:path>
                <a:path w="4438650" h="1673225">
                  <a:moveTo>
                    <a:pt x="2749553" y="812800"/>
                  </a:moveTo>
                  <a:lnTo>
                    <a:pt x="2706371" y="812800"/>
                  </a:lnTo>
                  <a:lnTo>
                    <a:pt x="2711392" y="800100"/>
                  </a:lnTo>
                  <a:lnTo>
                    <a:pt x="2753915" y="800100"/>
                  </a:lnTo>
                  <a:lnTo>
                    <a:pt x="2749553" y="812800"/>
                  </a:lnTo>
                  <a:close/>
                </a:path>
                <a:path w="4438650" h="1673225">
                  <a:moveTo>
                    <a:pt x="3490666" y="812800"/>
                  </a:moveTo>
                  <a:lnTo>
                    <a:pt x="2768633" y="812800"/>
                  </a:lnTo>
                  <a:lnTo>
                    <a:pt x="2777231" y="800100"/>
                  </a:lnTo>
                  <a:lnTo>
                    <a:pt x="3479620" y="800100"/>
                  </a:lnTo>
                  <a:lnTo>
                    <a:pt x="3490666" y="812800"/>
                  </a:lnTo>
                  <a:close/>
                </a:path>
                <a:path w="4438650" h="1673225">
                  <a:moveTo>
                    <a:pt x="3490666" y="812800"/>
                  </a:moveTo>
                  <a:lnTo>
                    <a:pt x="3479620" y="800100"/>
                  </a:lnTo>
                  <a:lnTo>
                    <a:pt x="3482633" y="800100"/>
                  </a:lnTo>
                  <a:lnTo>
                    <a:pt x="3490666" y="812800"/>
                  </a:lnTo>
                  <a:close/>
                </a:path>
                <a:path w="4438650" h="1673225">
                  <a:moveTo>
                    <a:pt x="3537865" y="825500"/>
                  </a:moveTo>
                  <a:lnTo>
                    <a:pt x="3529831" y="812800"/>
                  </a:lnTo>
                  <a:lnTo>
                    <a:pt x="3490666" y="812800"/>
                  </a:lnTo>
                  <a:lnTo>
                    <a:pt x="3482633" y="800100"/>
                  </a:lnTo>
                  <a:lnTo>
                    <a:pt x="3536861" y="800100"/>
                  </a:lnTo>
                  <a:lnTo>
                    <a:pt x="3537865" y="825500"/>
                  </a:lnTo>
                  <a:close/>
                </a:path>
                <a:path w="4438650" h="1673225">
                  <a:moveTo>
                    <a:pt x="3607157" y="812800"/>
                  </a:moveTo>
                  <a:lnTo>
                    <a:pt x="3546903" y="812800"/>
                  </a:lnTo>
                  <a:lnTo>
                    <a:pt x="3543890" y="800100"/>
                  </a:lnTo>
                  <a:lnTo>
                    <a:pt x="3610169" y="800100"/>
                  </a:lnTo>
                  <a:lnTo>
                    <a:pt x="3607157" y="812800"/>
                  </a:lnTo>
                  <a:close/>
                </a:path>
                <a:path w="4438650" h="1673225">
                  <a:moveTo>
                    <a:pt x="490059" y="825500"/>
                  </a:moveTo>
                  <a:lnTo>
                    <a:pt x="467966" y="825500"/>
                  </a:lnTo>
                  <a:lnTo>
                    <a:pt x="472987" y="812800"/>
                  </a:lnTo>
                  <a:lnTo>
                    <a:pt x="499097" y="812800"/>
                  </a:lnTo>
                  <a:lnTo>
                    <a:pt x="490059" y="825500"/>
                  </a:lnTo>
                  <a:close/>
                </a:path>
                <a:path w="4438650" h="1673225">
                  <a:moveTo>
                    <a:pt x="549308" y="825500"/>
                  </a:moveTo>
                  <a:lnTo>
                    <a:pt x="516419" y="825500"/>
                  </a:lnTo>
                  <a:lnTo>
                    <a:pt x="522037" y="812800"/>
                  </a:lnTo>
                  <a:lnTo>
                    <a:pt x="552320" y="812800"/>
                  </a:lnTo>
                  <a:lnTo>
                    <a:pt x="549308" y="825500"/>
                  </a:lnTo>
                  <a:close/>
                </a:path>
                <a:path w="4438650" h="1673225">
                  <a:moveTo>
                    <a:pt x="570396" y="838200"/>
                  </a:moveTo>
                  <a:lnTo>
                    <a:pt x="562362" y="838200"/>
                  </a:lnTo>
                  <a:lnTo>
                    <a:pt x="567383" y="825500"/>
                  </a:lnTo>
                  <a:lnTo>
                    <a:pt x="592489" y="825500"/>
                  </a:lnTo>
                  <a:lnTo>
                    <a:pt x="600523" y="812800"/>
                  </a:lnTo>
                  <a:lnTo>
                    <a:pt x="603535" y="812800"/>
                  </a:lnTo>
                  <a:lnTo>
                    <a:pt x="606548" y="825500"/>
                  </a:lnTo>
                  <a:lnTo>
                    <a:pt x="570396" y="838200"/>
                  </a:lnTo>
                  <a:close/>
                </a:path>
                <a:path w="4438650" h="1673225">
                  <a:moveTo>
                    <a:pt x="630649" y="838200"/>
                  </a:moveTo>
                  <a:lnTo>
                    <a:pt x="623620" y="838200"/>
                  </a:lnTo>
                  <a:lnTo>
                    <a:pt x="634196" y="825500"/>
                  </a:lnTo>
                  <a:lnTo>
                    <a:pt x="644960" y="812800"/>
                  </a:lnTo>
                  <a:lnTo>
                    <a:pt x="1287409" y="812800"/>
                  </a:lnTo>
                  <a:lnTo>
                    <a:pt x="1282388" y="825500"/>
                  </a:lnTo>
                  <a:lnTo>
                    <a:pt x="634666" y="825500"/>
                  </a:lnTo>
                  <a:lnTo>
                    <a:pt x="630649" y="838200"/>
                  </a:lnTo>
                  <a:close/>
                </a:path>
                <a:path w="4438650" h="1673225">
                  <a:moveTo>
                    <a:pt x="2681266" y="825500"/>
                  </a:moveTo>
                  <a:lnTo>
                    <a:pt x="1282388" y="825500"/>
                  </a:lnTo>
                  <a:lnTo>
                    <a:pt x="1296447" y="812800"/>
                  </a:lnTo>
                  <a:lnTo>
                    <a:pt x="2685283" y="812800"/>
                  </a:lnTo>
                  <a:lnTo>
                    <a:pt x="2681266" y="825500"/>
                  </a:lnTo>
                  <a:close/>
                </a:path>
                <a:path w="4438650" h="1673225">
                  <a:moveTo>
                    <a:pt x="2705367" y="825500"/>
                  </a:moveTo>
                  <a:lnTo>
                    <a:pt x="2699342" y="825500"/>
                  </a:lnTo>
                  <a:lnTo>
                    <a:pt x="2696329" y="812800"/>
                  </a:lnTo>
                  <a:lnTo>
                    <a:pt x="2721435" y="812800"/>
                  </a:lnTo>
                  <a:lnTo>
                    <a:pt x="2705367" y="825500"/>
                  </a:lnTo>
                  <a:close/>
                </a:path>
                <a:path w="4438650" h="1673225">
                  <a:moveTo>
                    <a:pt x="2736498" y="825500"/>
                  </a:moveTo>
                  <a:lnTo>
                    <a:pt x="2717418" y="825500"/>
                  </a:lnTo>
                  <a:lnTo>
                    <a:pt x="2721435" y="812800"/>
                  </a:lnTo>
                  <a:lnTo>
                    <a:pt x="2729468" y="812800"/>
                  </a:lnTo>
                  <a:lnTo>
                    <a:pt x="2736498" y="825500"/>
                  </a:lnTo>
                  <a:close/>
                </a:path>
                <a:path w="4438650" h="1673225">
                  <a:moveTo>
                    <a:pt x="3456523" y="825500"/>
                  </a:moveTo>
                  <a:lnTo>
                    <a:pt x="2736498" y="825500"/>
                  </a:lnTo>
                  <a:lnTo>
                    <a:pt x="2737502" y="812800"/>
                  </a:lnTo>
                  <a:lnTo>
                    <a:pt x="3468574" y="812800"/>
                  </a:lnTo>
                  <a:lnTo>
                    <a:pt x="3456523" y="825500"/>
                  </a:lnTo>
                  <a:close/>
                </a:path>
                <a:path w="4438650" h="1673225">
                  <a:moveTo>
                    <a:pt x="3514768" y="825500"/>
                  </a:moveTo>
                  <a:lnTo>
                    <a:pt x="3473595" y="825500"/>
                  </a:lnTo>
                  <a:lnTo>
                    <a:pt x="3473595" y="812800"/>
                  </a:lnTo>
                  <a:lnTo>
                    <a:pt x="3529831" y="812800"/>
                  </a:lnTo>
                  <a:lnTo>
                    <a:pt x="3514768" y="825500"/>
                  </a:lnTo>
                  <a:close/>
                </a:path>
                <a:path w="4438650" h="1673225">
                  <a:moveTo>
                    <a:pt x="3576293" y="825500"/>
                  </a:moveTo>
                  <a:lnTo>
                    <a:pt x="3543890" y="825500"/>
                  </a:lnTo>
                  <a:lnTo>
                    <a:pt x="3545899" y="812800"/>
                  </a:lnTo>
                  <a:lnTo>
                    <a:pt x="3583055" y="812800"/>
                  </a:lnTo>
                  <a:lnTo>
                    <a:pt x="3576293" y="825500"/>
                  </a:lnTo>
                  <a:close/>
                </a:path>
                <a:path w="4438650" h="1673225">
                  <a:moveTo>
                    <a:pt x="435831" y="838200"/>
                  </a:moveTo>
                  <a:lnTo>
                    <a:pt x="433822" y="838200"/>
                  </a:lnTo>
                  <a:lnTo>
                    <a:pt x="433822" y="825500"/>
                  </a:lnTo>
                  <a:lnTo>
                    <a:pt x="435831" y="838200"/>
                  </a:lnTo>
                  <a:close/>
                </a:path>
                <a:path w="4438650" h="1673225">
                  <a:moveTo>
                    <a:pt x="474995" y="838200"/>
                  </a:moveTo>
                  <a:lnTo>
                    <a:pt x="468970" y="825500"/>
                  </a:lnTo>
                  <a:lnTo>
                    <a:pt x="477004" y="825500"/>
                  </a:lnTo>
                  <a:lnTo>
                    <a:pt x="474995" y="838200"/>
                  </a:lnTo>
                  <a:close/>
                </a:path>
                <a:path w="4438650" h="1673225">
                  <a:moveTo>
                    <a:pt x="482025" y="838200"/>
                  </a:moveTo>
                  <a:lnTo>
                    <a:pt x="481021" y="838200"/>
                  </a:lnTo>
                  <a:lnTo>
                    <a:pt x="485038" y="825500"/>
                  </a:lnTo>
                  <a:lnTo>
                    <a:pt x="489054" y="825500"/>
                  </a:lnTo>
                  <a:lnTo>
                    <a:pt x="482025" y="838200"/>
                  </a:lnTo>
                  <a:close/>
                </a:path>
                <a:path w="4438650" h="1673225">
                  <a:moveTo>
                    <a:pt x="531232" y="838200"/>
                  </a:moveTo>
                  <a:lnTo>
                    <a:pt x="499097" y="838200"/>
                  </a:lnTo>
                  <a:lnTo>
                    <a:pt x="501105" y="825500"/>
                  </a:lnTo>
                  <a:lnTo>
                    <a:pt x="536253" y="825500"/>
                  </a:lnTo>
                  <a:lnTo>
                    <a:pt x="531232" y="838200"/>
                  </a:lnTo>
                  <a:close/>
                </a:path>
                <a:path w="4438650" h="1673225">
                  <a:moveTo>
                    <a:pt x="2648127" y="838200"/>
                  </a:moveTo>
                  <a:lnTo>
                    <a:pt x="637679" y="838200"/>
                  </a:lnTo>
                  <a:lnTo>
                    <a:pt x="634666" y="825500"/>
                  </a:lnTo>
                  <a:lnTo>
                    <a:pt x="2651139" y="825500"/>
                  </a:lnTo>
                  <a:lnTo>
                    <a:pt x="2648127" y="838200"/>
                  </a:lnTo>
                  <a:close/>
                </a:path>
                <a:path w="4438650" h="1673225">
                  <a:moveTo>
                    <a:pt x="2686287" y="838200"/>
                  </a:moveTo>
                  <a:lnTo>
                    <a:pt x="2666956" y="838200"/>
                  </a:lnTo>
                  <a:lnTo>
                    <a:pt x="2676935" y="825500"/>
                  </a:lnTo>
                  <a:lnTo>
                    <a:pt x="2686287" y="825500"/>
                  </a:lnTo>
                  <a:lnTo>
                    <a:pt x="2686287" y="838200"/>
                  </a:lnTo>
                  <a:close/>
                </a:path>
                <a:path w="4438650" h="1673225">
                  <a:moveTo>
                    <a:pt x="3433426" y="838200"/>
                  </a:moveTo>
                  <a:lnTo>
                    <a:pt x="2690304" y="838200"/>
                  </a:lnTo>
                  <a:lnTo>
                    <a:pt x="2690304" y="825500"/>
                  </a:lnTo>
                  <a:lnTo>
                    <a:pt x="3435434" y="825500"/>
                  </a:lnTo>
                  <a:lnTo>
                    <a:pt x="3433426" y="838200"/>
                  </a:lnTo>
                  <a:close/>
                </a:path>
                <a:path w="4438650" h="1673225">
                  <a:moveTo>
                    <a:pt x="3493679" y="838200"/>
                  </a:moveTo>
                  <a:lnTo>
                    <a:pt x="3449494" y="838200"/>
                  </a:lnTo>
                  <a:lnTo>
                    <a:pt x="3453511" y="825500"/>
                  </a:lnTo>
                  <a:lnTo>
                    <a:pt x="3501713" y="825500"/>
                  </a:lnTo>
                  <a:lnTo>
                    <a:pt x="3493679" y="838200"/>
                  </a:lnTo>
                  <a:close/>
                </a:path>
                <a:path w="4438650" h="1673225">
                  <a:moveTo>
                    <a:pt x="3553933" y="838200"/>
                  </a:moveTo>
                  <a:lnTo>
                    <a:pt x="3498700" y="838200"/>
                  </a:lnTo>
                  <a:lnTo>
                    <a:pt x="3501713" y="825500"/>
                  </a:lnTo>
                  <a:lnTo>
                    <a:pt x="3556946" y="825500"/>
                  </a:lnTo>
                  <a:lnTo>
                    <a:pt x="3553933" y="838200"/>
                  </a:lnTo>
                  <a:close/>
                </a:path>
                <a:path w="4438650" h="1673225">
                  <a:moveTo>
                    <a:pt x="444869" y="850900"/>
                  </a:moveTo>
                  <a:lnTo>
                    <a:pt x="425789" y="850900"/>
                  </a:lnTo>
                  <a:lnTo>
                    <a:pt x="429805" y="838200"/>
                  </a:lnTo>
                  <a:lnTo>
                    <a:pt x="446877" y="838200"/>
                  </a:lnTo>
                  <a:lnTo>
                    <a:pt x="444869" y="850900"/>
                  </a:lnTo>
                  <a:close/>
                </a:path>
                <a:path w="4438650" h="1673225">
                  <a:moveTo>
                    <a:pt x="477004" y="850900"/>
                  </a:moveTo>
                  <a:lnTo>
                    <a:pt x="474995" y="850900"/>
                  </a:lnTo>
                  <a:lnTo>
                    <a:pt x="474995" y="838200"/>
                  </a:lnTo>
                  <a:lnTo>
                    <a:pt x="477004" y="838200"/>
                  </a:lnTo>
                  <a:lnTo>
                    <a:pt x="477004" y="850900"/>
                  </a:lnTo>
                  <a:close/>
                </a:path>
                <a:path w="4438650" h="1673225">
                  <a:moveTo>
                    <a:pt x="507413" y="850900"/>
                  </a:moveTo>
                  <a:lnTo>
                    <a:pt x="494076" y="850900"/>
                  </a:lnTo>
                  <a:lnTo>
                    <a:pt x="498092" y="838200"/>
                  </a:lnTo>
                  <a:lnTo>
                    <a:pt x="513156" y="838200"/>
                  </a:lnTo>
                  <a:lnTo>
                    <a:pt x="507413" y="850900"/>
                  </a:lnTo>
                  <a:close/>
                </a:path>
                <a:path w="4438650" h="1673225">
                  <a:moveTo>
                    <a:pt x="558346" y="850900"/>
                  </a:moveTo>
                  <a:lnTo>
                    <a:pt x="548303" y="850900"/>
                  </a:lnTo>
                  <a:lnTo>
                    <a:pt x="546295" y="838200"/>
                  </a:lnTo>
                  <a:lnTo>
                    <a:pt x="556337" y="838200"/>
                  </a:lnTo>
                  <a:lnTo>
                    <a:pt x="558346" y="850900"/>
                  </a:lnTo>
                  <a:close/>
                </a:path>
                <a:path w="4438650" h="1673225">
                  <a:moveTo>
                    <a:pt x="2511458" y="889000"/>
                  </a:moveTo>
                  <a:lnTo>
                    <a:pt x="534244" y="889000"/>
                  </a:lnTo>
                  <a:lnTo>
                    <a:pt x="550987" y="876300"/>
                  </a:lnTo>
                  <a:lnTo>
                    <a:pt x="568011" y="863600"/>
                  </a:lnTo>
                  <a:lnTo>
                    <a:pt x="602531" y="838200"/>
                  </a:lnTo>
                  <a:lnTo>
                    <a:pt x="609561" y="850900"/>
                  </a:lnTo>
                  <a:lnTo>
                    <a:pt x="665797" y="850900"/>
                  </a:lnTo>
                  <a:lnTo>
                    <a:pt x="658768" y="863600"/>
                  </a:lnTo>
                  <a:lnTo>
                    <a:pt x="2553070" y="863600"/>
                  </a:lnTo>
                  <a:lnTo>
                    <a:pt x="2539670" y="876300"/>
                  </a:lnTo>
                  <a:lnTo>
                    <a:pt x="2518833" y="876300"/>
                  </a:lnTo>
                  <a:lnTo>
                    <a:pt x="2511458" y="889000"/>
                  </a:lnTo>
                  <a:close/>
                </a:path>
                <a:path w="4438650" h="1673225">
                  <a:moveTo>
                    <a:pt x="2610970" y="850900"/>
                  </a:moveTo>
                  <a:lnTo>
                    <a:pt x="617595" y="850900"/>
                  </a:lnTo>
                  <a:lnTo>
                    <a:pt x="624624" y="838200"/>
                  </a:lnTo>
                  <a:lnTo>
                    <a:pt x="2618000" y="838200"/>
                  </a:lnTo>
                  <a:lnTo>
                    <a:pt x="2610970" y="850900"/>
                  </a:lnTo>
                  <a:close/>
                </a:path>
                <a:path w="4438650" h="1673225">
                  <a:moveTo>
                    <a:pt x="3530412" y="850900"/>
                  </a:moveTo>
                  <a:lnTo>
                    <a:pt x="2648127" y="850900"/>
                  </a:lnTo>
                  <a:lnTo>
                    <a:pt x="2657353" y="838200"/>
                  </a:lnTo>
                  <a:lnTo>
                    <a:pt x="3538869" y="838200"/>
                  </a:lnTo>
                  <a:lnTo>
                    <a:pt x="3530412" y="850900"/>
                  </a:lnTo>
                  <a:close/>
                </a:path>
                <a:path w="4438650" h="1673225">
                  <a:moveTo>
                    <a:pt x="3557949" y="850900"/>
                  </a:moveTo>
                  <a:lnTo>
                    <a:pt x="3545899" y="850900"/>
                  </a:lnTo>
                  <a:lnTo>
                    <a:pt x="3552928" y="838200"/>
                  </a:lnTo>
                  <a:lnTo>
                    <a:pt x="3561966" y="838200"/>
                  </a:lnTo>
                  <a:lnTo>
                    <a:pt x="3557949" y="850900"/>
                  </a:lnTo>
                  <a:close/>
                </a:path>
                <a:path w="4438650" h="1673225">
                  <a:moveTo>
                    <a:pt x="417253" y="863600"/>
                  </a:moveTo>
                  <a:lnTo>
                    <a:pt x="407713" y="863600"/>
                  </a:lnTo>
                  <a:lnTo>
                    <a:pt x="409721" y="850900"/>
                  </a:lnTo>
                  <a:lnTo>
                    <a:pt x="430778" y="850900"/>
                  </a:lnTo>
                  <a:lnTo>
                    <a:pt x="417253" y="863600"/>
                  </a:lnTo>
                  <a:close/>
                </a:path>
                <a:path w="4438650" h="1673225">
                  <a:moveTo>
                    <a:pt x="463949" y="863600"/>
                  </a:moveTo>
                  <a:lnTo>
                    <a:pt x="461941" y="863600"/>
                  </a:lnTo>
                  <a:lnTo>
                    <a:pt x="462945" y="850900"/>
                  </a:lnTo>
                  <a:lnTo>
                    <a:pt x="467966" y="850900"/>
                  </a:lnTo>
                  <a:lnTo>
                    <a:pt x="463949" y="863600"/>
                  </a:lnTo>
                  <a:close/>
                </a:path>
                <a:path w="4438650" h="1673225">
                  <a:moveTo>
                    <a:pt x="510221" y="876300"/>
                  </a:moveTo>
                  <a:lnTo>
                    <a:pt x="497088" y="876300"/>
                  </a:lnTo>
                  <a:lnTo>
                    <a:pt x="502109" y="863600"/>
                  </a:lnTo>
                  <a:lnTo>
                    <a:pt x="526211" y="850900"/>
                  </a:lnTo>
                  <a:lnTo>
                    <a:pt x="539265" y="850900"/>
                  </a:lnTo>
                  <a:lnTo>
                    <a:pt x="535248" y="863600"/>
                  </a:lnTo>
                  <a:lnTo>
                    <a:pt x="518051" y="863600"/>
                  </a:lnTo>
                  <a:lnTo>
                    <a:pt x="510221" y="876300"/>
                  </a:lnTo>
                  <a:close/>
                </a:path>
                <a:path w="4438650" h="1673225">
                  <a:moveTo>
                    <a:pt x="658768" y="863600"/>
                  </a:moveTo>
                  <a:lnTo>
                    <a:pt x="665797" y="850900"/>
                  </a:lnTo>
                  <a:lnTo>
                    <a:pt x="669814" y="850900"/>
                  </a:lnTo>
                  <a:lnTo>
                    <a:pt x="658768" y="863600"/>
                  </a:lnTo>
                  <a:close/>
                </a:path>
                <a:path w="4438650" h="1673225">
                  <a:moveTo>
                    <a:pt x="2553070" y="863600"/>
                  </a:moveTo>
                  <a:lnTo>
                    <a:pt x="658768" y="863600"/>
                  </a:lnTo>
                  <a:lnTo>
                    <a:pt x="669814" y="850900"/>
                  </a:lnTo>
                  <a:lnTo>
                    <a:pt x="2579494" y="850900"/>
                  </a:lnTo>
                  <a:lnTo>
                    <a:pt x="2553070" y="863600"/>
                  </a:lnTo>
                  <a:close/>
                </a:path>
                <a:path w="4438650" h="1673225">
                  <a:moveTo>
                    <a:pt x="3503722" y="863600"/>
                  </a:moveTo>
                  <a:lnTo>
                    <a:pt x="2621013" y="863600"/>
                  </a:lnTo>
                  <a:lnTo>
                    <a:pt x="2627791" y="850900"/>
                  </a:lnTo>
                  <a:lnTo>
                    <a:pt x="3512744" y="850900"/>
                  </a:lnTo>
                  <a:lnTo>
                    <a:pt x="3503722" y="863600"/>
                  </a:lnTo>
                  <a:close/>
                </a:path>
                <a:path w="4438650" h="1673225">
                  <a:moveTo>
                    <a:pt x="396666" y="889000"/>
                  </a:moveTo>
                  <a:lnTo>
                    <a:pt x="364531" y="889000"/>
                  </a:lnTo>
                  <a:lnTo>
                    <a:pt x="367544" y="876300"/>
                  </a:lnTo>
                  <a:lnTo>
                    <a:pt x="389637" y="876300"/>
                  </a:lnTo>
                  <a:lnTo>
                    <a:pt x="385620" y="863600"/>
                  </a:lnTo>
                  <a:lnTo>
                    <a:pt x="404480" y="863600"/>
                  </a:lnTo>
                  <a:lnTo>
                    <a:pt x="392649" y="876300"/>
                  </a:lnTo>
                  <a:lnTo>
                    <a:pt x="396666" y="889000"/>
                  </a:lnTo>
                  <a:close/>
                </a:path>
                <a:path w="4438650" h="1673225">
                  <a:moveTo>
                    <a:pt x="3431418" y="876300"/>
                  </a:moveTo>
                  <a:lnTo>
                    <a:pt x="2589866" y="876300"/>
                  </a:lnTo>
                  <a:lnTo>
                    <a:pt x="2605949" y="863600"/>
                  </a:lnTo>
                  <a:lnTo>
                    <a:pt x="3441460" y="863600"/>
                  </a:lnTo>
                  <a:lnTo>
                    <a:pt x="3431418" y="876300"/>
                  </a:lnTo>
                  <a:close/>
                </a:path>
                <a:path w="4438650" h="1673225">
                  <a:moveTo>
                    <a:pt x="3505479" y="876300"/>
                  </a:moveTo>
                  <a:lnTo>
                    <a:pt x="3437443" y="876300"/>
                  </a:lnTo>
                  <a:lnTo>
                    <a:pt x="3441460" y="863600"/>
                  </a:lnTo>
                  <a:lnTo>
                    <a:pt x="3511818" y="863600"/>
                  </a:lnTo>
                  <a:lnTo>
                    <a:pt x="3505479" y="876300"/>
                  </a:lnTo>
                  <a:close/>
                </a:path>
                <a:path w="4438650" h="1673225">
                  <a:moveTo>
                    <a:pt x="441856" y="889000"/>
                  </a:moveTo>
                  <a:lnTo>
                    <a:pt x="438843" y="889000"/>
                  </a:lnTo>
                  <a:lnTo>
                    <a:pt x="439848" y="876300"/>
                  </a:lnTo>
                  <a:lnTo>
                    <a:pt x="441856" y="889000"/>
                  </a:lnTo>
                  <a:close/>
                </a:path>
                <a:path w="4438650" h="1673225">
                  <a:moveTo>
                    <a:pt x="487046" y="889000"/>
                  </a:moveTo>
                  <a:lnTo>
                    <a:pt x="480016" y="889000"/>
                  </a:lnTo>
                  <a:lnTo>
                    <a:pt x="489054" y="876300"/>
                  </a:lnTo>
                  <a:lnTo>
                    <a:pt x="487046" y="889000"/>
                  </a:lnTo>
                  <a:close/>
                </a:path>
                <a:path w="4438650" h="1673225">
                  <a:moveTo>
                    <a:pt x="3488659" y="889000"/>
                  </a:moveTo>
                  <a:lnTo>
                    <a:pt x="2559206" y="889000"/>
                  </a:lnTo>
                  <a:lnTo>
                    <a:pt x="2574442" y="876300"/>
                  </a:lnTo>
                  <a:lnTo>
                    <a:pt x="3489663" y="876300"/>
                  </a:lnTo>
                  <a:lnTo>
                    <a:pt x="3491124" y="878609"/>
                  </a:lnTo>
                  <a:lnTo>
                    <a:pt x="3488659" y="889000"/>
                  </a:lnTo>
                  <a:close/>
                </a:path>
                <a:path w="4438650" h="1673225">
                  <a:moveTo>
                    <a:pt x="3491124" y="878609"/>
                  </a:moveTo>
                  <a:lnTo>
                    <a:pt x="3489663" y="876300"/>
                  </a:lnTo>
                  <a:lnTo>
                    <a:pt x="3491671" y="876300"/>
                  </a:lnTo>
                  <a:lnTo>
                    <a:pt x="3491124" y="878609"/>
                  </a:lnTo>
                  <a:close/>
                </a:path>
                <a:path w="4438650" h="1673225">
                  <a:moveTo>
                    <a:pt x="3497696" y="889000"/>
                  </a:moveTo>
                  <a:lnTo>
                    <a:pt x="3491124" y="878609"/>
                  </a:lnTo>
                  <a:lnTo>
                    <a:pt x="3491671" y="876300"/>
                  </a:lnTo>
                  <a:lnTo>
                    <a:pt x="3500270" y="876300"/>
                  </a:lnTo>
                  <a:lnTo>
                    <a:pt x="3497696" y="889000"/>
                  </a:lnTo>
                  <a:close/>
                </a:path>
                <a:path w="4438650" h="1673225">
                  <a:moveTo>
                    <a:pt x="370556" y="901700"/>
                  </a:moveTo>
                  <a:lnTo>
                    <a:pt x="347914" y="901700"/>
                  </a:lnTo>
                  <a:lnTo>
                    <a:pt x="354489" y="889000"/>
                  </a:lnTo>
                  <a:lnTo>
                    <a:pt x="375578" y="889000"/>
                  </a:lnTo>
                  <a:lnTo>
                    <a:pt x="370556" y="901700"/>
                  </a:lnTo>
                  <a:close/>
                </a:path>
                <a:path w="4438650" h="1673225">
                  <a:moveTo>
                    <a:pt x="426793" y="901700"/>
                  </a:moveTo>
                  <a:lnTo>
                    <a:pt x="422776" y="901700"/>
                  </a:lnTo>
                  <a:lnTo>
                    <a:pt x="424784" y="889000"/>
                  </a:lnTo>
                  <a:lnTo>
                    <a:pt x="426793" y="901700"/>
                  </a:lnTo>
                  <a:close/>
                </a:path>
                <a:path w="4438650" h="1673225">
                  <a:moveTo>
                    <a:pt x="471637" y="901700"/>
                  </a:moveTo>
                  <a:lnTo>
                    <a:pt x="465957" y="901700"/>
                  </a:lnTo>
                  <a:lnTo>
                    <a:pt x="465957" y="889000"/>
                  </a:lnTo>
                  <a:lnTo>
                    <a:pt x="479012" y="889000"/>
                  </a:lnTo>
                  <a:lnTo>
                    <a:pt x="471637" y="901700"/>
                  </a:lnTo>
                  <a:close/>
                </a:path>
                <a:path w="4438650" h="1673225">
                  <a:moveTo>
                    <a:pt x="2399990" y="927100"/>
                  </a:moveTo>
                  <a:lnTo>
                    <a:pt x="475497" y="927100"/>
                  </a:lnTo>
                  <a:lnTo>
                    <a:pt x="482684" y="914400"/>
                  </a:lnTo>
                  <a:lnTo>
                    <a:pt x="501199" y="901700"/>
                  </a:lnTo>
                  <a:lnTo>
                    <a:pt x="523104" y="889000"/>
                  </a:lnTo>
                  <a:lnTo>
                    <a:pt x="2488957" y="889000"/>
                  </a:lnTo>
                  <a:lnTo>
                    <a:pt x="2481771" y="901700"/>
                  </a:lnTo>
                  <a:lnTo>
                    <a:pt x="2455316" y="901700"/>
                  </a:lnTo>
                  <a:lnTo>
                    <a:pt x="2448710" y="914400"/>
                  </a:lnTo>
                  <a:lnTo>
                    <a:pt x="2420263" y="914400"/>
                  </a:lnTo>
                  <a:lnTo>
                    <a:pt x="2399990" y="927100"/>
                  </a:lnTo>
                  <a:close/>
                </a:path>
                <a:path w="4438650" h="1673225">
                  <a:moveTo>
                    <a:pt x="2543688" y="901700"/>
                  </a:moveTo>
                  <a:lnTo>
                    <a:pt x="2532641" y="901700"/>
                  </a:lnTo>
                  <a:lnTo>
                    <a:pt x="2535654" y="889000"/>
                  </a:lnTo>
                  <a:lnTo>
                    <a:pt x="2543688" y="901700"/>
                  </a:lnTo>
                  <a:close/>
                </a:path>
                <a:path w="4438650" h="1673225">
                  <a:moveTo>
                    <a:pt x="2945375" y="901700"/>
                  </a:moveTo>
                  <a:lnTo>
                    <a:pt x="2543688" y="901700"/>
                  </a:lnTo>
                  <a:lnTo>
                    <a:pt x="2543688" y="889000"/>
                  </a:lnTo>
                  <a:lnTo>
                    <a:pt x="2946379" y="889000"/>
                  </a:lnTo>
                  <a:lnTo>
                    <a:pt x="2945375" y="901700"/>
                  </a:lnTo>
                  <a:close/>
                </a:path>
                <a:path w="4438650" h="1673225">
                  <a:moveTo>
                    <a:pt x="3445477" y="901700"/>
                  </a:moveTo>
                  <a:lnTo>
                    <a:pt x="2953409" y="901700"/>
                  </a:lnTo>
                  <a:lnTo>
                    <a:pt x="2946379" y="889000"/>
                  </a:lnTo>
                  <a:lnTo>
                    <a:pt x="3444472" y="889000"/>
                  </a:lnTo>
                  <a:lnTo>
                    <a:pt x="3445477" y="901700"/>
                  </a:lnTo>
                  <a:close/>
                </a:path>
                <a:path w="4438650" h="1673225">
                  <a:moveTo>
                    <a:pt x="3463553" y="901700"/>
                  </a:moveTo>
                  <a:lnTo>
                    <a:pt x="3448489" y="901700"/>
                  </a:lnTo>
                  <a:lnTo>
                    <a:pt x="3446481" y="889000"/>
                  </a:lnTo>
                  <a:lnTo>
                    <a:pt x="3467570" y="889000"/>
                  </a:lnTo>
                  <a:lnTo>
                    <a:pt x="3463553" y="901700"/>
                  </a:lnTo>
                  <a:close/>
                </a:path>
                <a:path w="4438650" h="1673225">
                  <a:moveTo>
                    <a:pt x="334405" y="927100"/>
                  </a:moveTo>
                  <a:lnTo>
                    <a:pt x="318337" y="927100"/>
                  </a:lnTo>
                  <a:lnTo>
                    <a:pt x="320346" y="914400"/>
                  </a:lnTo>
                  <a:lnTo>
                    <a:pt x="331753" y="914400"/>
                  </a:lnTo>
                  <a:lnTo>
                    <a:pt x="340304" y="901700"/>
                  </a:lnTo>
                  <a:lnTo>
                    <a:pt x="357564" y="901700"/>
                  </a:lnTo>
                  <a:lnTo>
                    <a:pt x="342376" y="914400"/>
                  </a:lnTo>
                  <a:lnTo>
                    <a:pt x="334405" y="927100"/>
                  </a:lnTo>
                  <a:close/>
                </a:path>
                <a:path w="4438650" h="1673225">
                  <a:moveTo>
                    <a:pt x="449890" y="914400"/>
                  </a:moveTo>
                  <a:lnTo>
                    <a:pt x="439848" y="914400"/>
                  </a:lnTo>
                  <a:lnTo>
                    <a:pt x="442860" y="901700"/>
                  </a:lnTo>
                  <a:lnTo>
                    <a:pt x="457265" y="901700"/>
                  </a:lnTo>
                  <a:lnTo>
                    <a:pt x="449890" y="914400"/>
                  </a:lnTo>
                  <a:close/>
                </a:path>
                <a:path w="4438650" h="1673225">
                  <a:moveTo>
                    <a:pt x="2497493" y="914400"/>
                  </a:moveTo>
                  <a:lnTo>
                    <a:pt x="2497493" y="901700"/>
                  </a:lnTo>
                  <a:lnTo>
                    <a:pt x="2500506" y="901700"/>
                  </a:lnTo>
                  <a:lnTo>
                    <a:pt x="2497493" y="914400"/>
                  </a:lnTo>
                  <a:close/>
                </a:path>
                <a:path w="4438650" h="1673225">
                  <a:moveTo>
                    <a:pt x="2532641" y="914400"/>
                  </a:moveTo>
                  <a:lnTo>
                    <a:pt x="2524607" y="914400"/>
                  </a:lnTo>
                  <a:lnTo>
                    <a:pt x="2527620" y="901700"/>
                  </a:lnTo>
                  <a:lnTo>
                    <a:pt x="2535654" y="901700"/>
                  </a:lnTo>
                  <a:lnTo>
                    <a:pt x="2532641" y="914400"/>
                  </a:lnTo>
                  <a:close/>
                </a:path>
                <a:path w="4438650" h="1673225">
                  <a:moveTo>
                    <a:pt x="2905207" y="914400"/>
                  </a:moveTo>
                  <a:lnTo>
                    <a:pt x="2554734" y="914400"/>
                  </a:lnTo>
                  <a:lnTo>
                    <a:pt x="2554734" y="901700"/>
                  </a:lnTo>
                  <a:lnTo>
                    <a:pt x="2907216" y="901700"/>
                  </a:lnTo>
                  <a:lnTo>
                    <a:pt x="2905207" y="914400"/>
                  </a:lnTo>
                  <a:close/>
                </a:path>
                <a:path w="4438650" h="1673225">
                  <a:moveTo>
                    <a:pt x="3434556" y="914400"/>
                  </a:moveTo>
                  <a:lnTo>
                    <a:pt x="2927300" y="914400"/>
                  </a:lnTo>
                  <a:lnTo>
                    <a:pt x="2932321" y="901700"/>
                  </a:lnTo>
                  <a:lnTo>
                    <a:pt x="3445963" y="901700"/>
                  </a:lnTo>
                  <a:lnTo>
                    <a:pt x="3434556" y="914400"/>
                  </a:lnTo>
                  <a:close/>
                </a:path>
                <a:path w="4438650" h="1673225">
                  <a:moveTo>
                    <a:pt x="429805" y="927100"/>
                  </a:moveTo>
                  <a:lnTo>
                    <a:pt x="429805" y="914400"/>
                  </a:lnTo>
                  <a:lnTo>
                    <a:pt x="437839" y="914400"/>
                  </a:lnTo>
                  <a:lnTo>
                    <a:pt x="429805" y="927100"/>
                  </a:lnTo>
                  <a:close/>
                </a:path>
                <a:path w="4438650" h="1673225">
                  <a:moveTo>
                    <a:pt x="2461341" y="927100"/>
                  </a:moveTo>
                  <a:lnTo>
                    <a:pt x="2460337" y="914400"/>
                  </a:lnTo>
                  <a:lnTo>
                    <a:pt x="2468371" y="914400"/>
                  </a:lnTo>
                  <a:lnTo>
                    <a:pt x="2461341" y="927100"/>
                  </a:lnTo>
                  <a:close/>
                </a:path>
                <a:path w="4438650" h="1673225">
                  <a:moveTo>
                    <a:pt x="2512557" y="927100"/>
                  </a:moveTo>
                  <a:lnTo>
                    <a:pt x="2502515" y="927100"/>
                  </a:lnTo>
                  <a:lnTo>
                    <a:pt x="2507536" y="914400"/>
                  </a:lnTo>
                  <a:lnTo>
                    <a:pt x="2516574" y="914400"/>
                  </a:lnTo>
                  <a:lnTo>
                    <a:pt x="2512557" y="927100"/>
                  </a:lnTo>
                  <a:close/>
                </a:path>
                <a:path w="4438650" h="1673225">
                  <a:moveTo>
                    <a:pt x="2559755" y="939800"/>
                  </a:moveTo>
                  <a:lnTo>
                    <a:pt x="2544692" y="939800"/>
                  </a:lnTo>
                  <a:lnTo>
                    <a:pt x="2545696" y="927100"/>
                  </a:lnTo>
                  <a:lnTo>
                    <a:pt x="2530884" y="927100"/>
                  </a:lnTo>
                  <a:lnTo>
                    <a:pt x="2540110" y="914400"/>
                  </a:lnTo>
                  <a:lnTo>
                    <a:pt x="2549713" y="914400"/>
                  </a:lnTo>
                  <a:lnTo>
                    <a:pt x="2548709" y="927100"/>
                  </a:lnTo>
                  <a:lnTo>
                    <a:pt x="2559755" y="939800"/>
                  </a:lnTo>
                  <a:close/>
                </a:path>
                <a:path w="4438650" h="1673225">
                  <a:moveTo>
                    <a:pt x="2862747" y="927100"/>
                  </a:moveTo>
                  <a:lnTo>
                    <a:pt x="2563773" y="927100"/>
                  </a:lnTo>
                  <a:lnTo>
                    <a:pt x="2560760" y="914400"/>
                  </a:lnTo>
                  <a:lnTo>
                    <a:pt x="2879035" y="914400"/>
                  </a:lnTo>
                  <a:lnTo>
                    <a:pt x="2862747" y="927100"/>
                  </a:lnTo>
                  <a:close/>
                </a:path>
                <a:path w="4438650" h="1673225">
                  <a:moveTo>
                    <a:pt x="2905207" y="927100"/>
                  </a:moveTo>
                  <a:lnTo>
                    <a:pt x="2894160" y="927100"/>
                  </a:lnTo>
                  <a:lnTo>
                    <a:pt x="2900186" y="914400"/>
                  </a:lnTo>
                  <a:lnTo>
                    <a:pt x="2905207" y="914400"/>
                  </a:lnTo>
                  <a:lnTo>
                    <a:pt x="2905207" y="927100"/>
                  </a:lnTo>
                  <a:close/>
                </a:path>
                <a:path w="4438650" h="1673225">
                  <a:moveTo>
                    <a:pt x="3413342" y="927100"/>
                  </a:moveTo>
                  <a:lnTo>
                    <a:pt x="2905207" y="927100"/>
                  </a:lnTo>
                  <a:lnTo>
                    <a:pt x="2905207" y="914400"/>
                  </a:lnTo>
                  <a:lnTo>
                    <a:pt x="3423337" y="914400"/>
                  </a:lnTo>
                  <a:lnTo>
                    <a:pt x="3413342" y="927100"/>
                  </a:lnTo>
                  <a:close/>
                </a:path>
                <a:path w="4438650" h="1673225">
                  <a:moveTo>
                    <a:pt x="318337" y="939800"/>
                  </a:moveTo>
                  <a:lnTo>
                    <a:pt x="300261" y="939800"/>
                  </a:lnTo>
                  <a:lnTo>
                    <a:pt x="304278" y="927100"/>
                  </a:lnTo>
                  <a:lnTo>
                    <a:pt x="330388" y="927100"/>
                  </a:lnTo>
                  <a:lnTo>
                    <a:pt x="318337" y="939800"/>
                  </a:lnTo>
                  <a:close/>
                </a:path>
                <a:path w="4438650" h="1673225">
                  <a:moveTo>
                    <a:pt x="414742" y="939800"/>
                  </a:moveTo>
                  <a:lnTo>
                    <a:pt x="409721" y="939800"/>
                  </a:lnTo>
                  <a:lnTo>
                    <a:pt x="409721" y="927100"/>
                  </a:lnTo>
                  <a:lnTo>
                    <a:pt x="418759" y="927100"/>
                  </a:lnTo>
                  <a:lnTo>
                    <a:pt x="414742" y="939800"/>
                  </a:lnTo>
                  <a:close/>
                </a:path>
                <a:path w="4438650" h="1673225">
                  <a:moveTo>
                    <a:pt x="2346860" y="952500"/>
                  </a:moveTo>
                  <a:lnTo>
                    <a:pt x="438765" y="952500"/>
                  </a:lnTo>
                  <a:lnTo>
                    <a:pt x="446250" y="939800"/>
                  </a:lnTo>
                  <a:lnTo>
                    <a:pt x="460936" y="927100"/>
                  </a:lnTo>
                  <a:lnTo>
                    <a:pt x="2359915" y="927100"/>
                  </a:lnTo>
                  <a:lnTo>
                    <a:pt x="2359915" y="939800"/>
                  </a:lnTo>
                  <a:lnTo>
                    <a:pt x="2344852" y="939800"/>
                  </a:lnTo>
                  <a:lnTo>
                    <a:pt x="2346860" y="952500"/>
                  </a:lnTo>
                  <a:close/>
                </a:path>
                <a:path w="4438650" h="1673225">
                  <a:moveTo>
                    <a:pt x="2367949" y="939800"/>
                  </a:moveTo>
                  <a:lnTo>
                    <a:pt x="2359915" y="927100"/>
                  </a:lnTo>
                  <a:lnTo>
                    <a:pt x="2373974" y="927100"/>
                  </a:lnTo>
                  <a:lnTo>
                    <a:pt x="2367949" y="939800"/>
                  </a:lnTo>
                  <a:close/>
                </a:path>
                <a:path w="4438650" h="1673225">
                  <a:moveTo>
                    <a:pt x="2378995" y="939800"/>
                  </a:moveTo>
                  <a:lnTo>
                    <a:pt x="2370962" y="939800"/>
                  </a:lnTo>
                  <a:lnTo>
                    <a:pt x="2373974" y="927100"/>
                  </a:lnTo>
                  <a:lnTo>
                    <a:pt x="2378995" y="927100"/>
                  </a:lnTo>
                  <a:lnTo>
                    <a:pt x="2378995" y="939800"/>
                  </a:lnTo>
                  <a:close/>
                </a:path>
                <a:path w="4438650" h="1673225">
                  <a:moveTo>
                    <a:pt x="2462346" y="939800"/>
                  </a:moveTo>
                  <a:lnTo>
                    <a:pt x="2410127" y="939800"/>
                  </a:lnTo>
                  <a:lnTo>
                    <a:pt x="2417156" y="927100"/>
                  </a:lnTo>
                  <a:lnTo>
                    <a:pt x="2465359" y="927100"/>
                  </a:lnTo>
                  <a:lnTo>
                    <a:pt x="2462346" y="939800"/>
                  </a:lnTo>
                  <a:close/>
                </a:path>
                <a:path w="4438650" h="1673225">
                  <a:moveTo>
                    <a:pt x="2544692" y="939800"/>
                  </a:moveTo>
                  <a:lnTo>
                    <a:pt x="2479418" y="939800"/>
                  </a:lnTo>
                  <a:lnTo>
                    <a:pt x="2479418" y="927100"/>
                  </a:lnTo>
                  <a:lnTo>
                    <a:pt x="2535654" y="927100"/>
                  </a:lnTo>
                  <a:lnTo>
                    <a:pt x="2544692" y="939800"/>
                  </a:lnTo>
                  <a:close/>
                </a:path>
                <a:path w="4438650" h="1673225">
                  <a:moveTo>
                    <a:pt x="2835916" y="939800"/>
                  </a:moveTo>
                  <a:lnTo>
                    <a:pt x="2559755" y="939800"/>
                  </a:lnTo>
                  <a:lnTo>
                    <a:pt x="2560760" y="927100"/>
                  </a:lnTo>
                  <a:lnTo>
                    <a:pt x="2845362" y="927100"/>
                  </a:lnTo>
                  <a:lnTo>
                    <a:pt x="2835916" y="939800"/>
                  </a:lnTo>
                  <a:close/>
                </a:path>
                <a:path w="4438650" h="1673225">
                  <a:moveTo>
                    <a:pt x="3391249" y="939800"/>
                  </a:moveTo>
                  <a:lnTo>
                    <a:pt x="2883114" y="939800"/>
                  </a:lnTo>
                  <a:lnTo>
                    <a:pt x="2893156" y="927100"/>
                  </a:lnTo>
                  <a:lnTo>
                    <a:pt x="3387232" y="927100"/>
                  </a:lnTo>
                  <a:lnTo>
                    <a:pt x="3391249" y="939800"/>
                  </a:lnTo>
                  <a:close/>
                </a:path>
                <a:path w="4438650" h="1673225">
                  <a:moveTo>
                    <a:pt x="302270" y="952500"/>
                  </a:moveTo>
                  <a:lnTo>
                    <a:pt x="287708" y="952500"/>
                  </a:lnTo>
                  <a:lnTo>
                    <a:pt x="294079" y="939800"/>
                  </a:lnTo>
                  <a:lnTo>
                    <a:pt x="305282" y="939800"/>
                  </a:lnTo>
                  <a:lnTo>
                    <a:pt x="302270" y="952500"/>
                  </a:lnTo>
                  <a:close/>
                </a:path>
                <a:path w="4438650" h="1673225">
                  <a:moveTo>
                    <a:pt x="401687" y="952500"/>
                  </a:moveTo>
                  <a:lnTo>
                    <a:pt x="389637" y="952500"/>
                  </a:lnTo>
                  <a:lnTo>
                    <a:pt x="401687" y="939800"/>
                  </a:lnTo>
                  <a:lnTo>
                    <a:pt x="403696" y="939800"/>
                  </a:lnTo>
                  <a:lnTo>
                    <a:pt x="401687" y="952500"/>
                  </a:lnTo>
                  <a:close/>
                </a:path>
                <a:path w="4438650" h="1673225">
                  <a:moveTo>
                    <a:pt x="2420169" y="952500"/>
                  </a:moveTo>
                  <a:lnTo>
                    <a:pt x="2381679" y="952500"/>
                  </a:lnTo>
                  <a:lnTo>
                    <a:pt x="2392051" y="939800"/>
                  </a:lnTo>
                  <a:lnTo>
                    <a:pt x="2420169" y="939800"/>
                  </a:lnTo>
                  <a:lnTo>
                    <a:pt x="2420169" y="952500"/>
                  </a:lnTo>
                  <a:close/>
                </a:path>
                <a:path w="4438650" h="1673225">
                  <a:moveTo>
                    <a:pt x="2428202" y="952500"/>
                  </a:moveTo>
                  <a:lnTo>
                    <a:pt x="2425190" y="952500"/>
                  </a:lnTo>
                  <a:lnTo>
                    <a:pt x="2420169" y="939800"/>
                  </a:lnTo>
                  <a:lnTo>
                    <a:pt x="2428202" y="939800"/>
                  </a:lnTo>
                  <a:lnTo>
                    <a:pt x="2428202" y="952500"/>
                  </a:lnTo>
                  <a:close/>
                </a:path>
                <a:path w="4438650" h="1673225">
                  <a:moveTo>
                    <a:pt x="2481426" y="965200"/>
                  </a:moveTo>
                  <a:lnTo>
                    <a:pt x="2436236" y="965200"/>
                  </a:lnTo>
                  <a:lnTo>
                    <a:pt x="2430211" y="939800"/>
                  </a:lnTo>
                  <a:lnTo>
                    <a:pt x="2456320" y="939800"/>
                  </a:lnTo>
                  <a:lnTo>
                    <a:pt x="2456320" y="952500"/>
                  </a:lnTo>
                  <a:lnTo>
                    <a:pt x="2479418" y="952500"/>
                  </a:lnTo>
                  <a:lnTo>
                    <a:pt x="2481426" y="965200"/>
                  </a:lnTo>
                  <a:close/>
                </a:path>
                <a:path w="4438650" h="1673225">
                  <a:moveTo>
                    <a:pt x="2505527" y="952500"/>
                  </a:moveTo>
                  <a:lnTo>
                    <a:pt x="2463350" y="952500"/>
                  </a:lnTo>
                  <a:lnTo>
                    <a:pt x="2466363" y="939800"/>
                  </a:lnTo>
                  <a:lnTo>
                    <a:pt x="2510548" y="939800"/>
                  </a:lnTo>
                  <a:lnTo>
                    <a:pt x="2505527" y="952500"/>
                  </a:lnTo>
                  <a:close/>
                </a:path>
                <a:path w="4438650" h="1673225">
                  <a:moveTo>
                    <a:pt x="2817840" y="952500"/>
                  </a:moveTo>
                  <a:lnTo>
                    <a:pt x="2515569" y="952500"/>
                  </a:lnTo>
                  <a:lnTo>
                    <a:pt x="2510548" y="939800"/>
                  </a:lnTo>
                  <a:lnTo>
                    <a:pt x="2821857" y="939800"/>
                  </a:lnTo>
                  <a:lnTo>
                    <a:pt x="2817840" y="952500"/>
                  </a:lnTo>
                  <a:close/>
                </a:path>
                <a:path w="4438650" h="1673225">
                  <a:moveTo>
                    <a:pt x="2835916" y="952500"/>
                  </a:moveTo>
                  <a:lnTo>
                    <a:pt x="2834912" y="939800"/>
                  </a:lnTo>
                  <a:lnTo>
                    <a:pt x="2840937" y="939800"/>
                  </a:lnTo>
                  <a:lnTo>
                    <a:pt x="2835916" y="952500"/>
                  </a:lnTo>
                  <a:close/>
                </a:path>
                <a:path w="4438650" h="1673225">
                  <a:moveTo>
                    <a:pt x="2884118" y="952500"/>
                  </a:moveTo>
                  <a:lnTo>
                    <a:pt x="2859013" y="952500"/>
                  </a:lnTo>
                  <a:lnTo>
                    <a:pt x="2865038" y="939800"/>
                  </a:lnTo>
                  <a:lnTo>
                    <a:pt x="2886126" y="939800"/>
                  </a:lnTo>
                  <a:lnTo>
                    <a:pt x="2884118" y="952500"/>
                  </a:lnTo>
                  <a:close/>
                </a:path>
                <a:path w="4438650" h="1673225">
                  <a:moveTo>
                    <a:pt x="3371165" y="952500"/>
                  </a:moveTo>
                  <a:lnTo>
                    <a:pt x="2894160" y="952500"/>
                  </a:lnTo>
                  <a:lnTo>
                    <a:pt x="2886126" y="939800"/>
                  </a:lnTo>
                  <a:lnTo>
                    <a:pt x="3377190" y="939800"/>
                  </a:lnTo>
                  <a:lnTo>
                    <a:pt x="3371165" y="952500"/>
                  </a:lnTo>
                  <a:close/>
                </a:path>
                <a:path w="4438650" h="1673225">
                  <a:moveTo>
                    <a:pt x="291223" y="965200"/>
                  </a:moveTo>
                  <a:lnTo>
                    <a:pt x="265113" y="965200"/>
                  </a:lnTo>
                  <a:lnTo>
                    <a:pt x="270135" y="952500"/>
                  </a:lnTo>
                  <a:lnTo>
                    <a:pt x="297249" y="952500"/>
                  </a:lnTo>
                  <a:lnTo>
                    <a:pt x="291223" y="965200"/>
                  </a:lnTo>
                  <a:close/>
                </a:path>
                <a:path w="4438650" h="1673225">
                  <a:moveTo>
                    <a:pt x="2298658" y="965200"/>
                  </a:moveTo>
                  <a:lnTo>
                    <a:pt x="424784" y="965200"/>
                  </a:lnTo>
                  <a:lnTo>
                    <a:pt x="430810" y="952500"/>
                  </a:lnTo>
                  <a:lnTo>
                    <a:pt x="2319746" y="952500"/>
                  </a:lnTo>
                  <a:lnTo>
                    <a:pt x="2298658" y="965200"/>
                  </a:lnTo>
                  <a:close/>
                </a:path>
                <a:path w="4438650" h="1673225">
                  <a:moveTo>
                    <a:pt x="2386449" y="965200"/>
                  </a:moveTo>
                  <a:lnTo>
                    <a:pt x="2351882" y="965200"/>
                  </a:lnTo>
                  <a:lnTo>
                    <a:pt x="2361689" y="952500"/>
                  </a:lnTo>
                  <a:lnTo>
                    <a:pt x="2395189" y="952500"/>
                  </a:lnTo>
                  <a:lnTo>
                    <a:pt x="2386449" y="965200"/>
                  </a:lnTo>
                  <a:close/>
                </a:path>
                <a:path w="4438650" h="1673225">
                  <a:moveTo>
                    <a:pt x="2421173" y="965200"/>
                  </a:moveTo>
                  <a:lnTo>
                    <a:pt x="2414143" y="965200"/>
                  </a:lnTo>
                  <a:lnTo>
                    <a:pt x="2419164" y="952500"/>
                  </a:lnTo>
                  <a:lnTo>
                    <a:pt x="2421173" y="965200"/>
                  </a:lnTo>
                  <a:close/>
                </a:path>
                <a:path w="4438650" h="1673225">
                  <a:moveTo>
                    <a:pt x="2515569" y="977900"/>
                  </a:moveTo>
                  <a:lnTo>
                    <a:pt x="2499502" y="977900"/>
                  </a:lnTo>
                  <a:lnTo>
                    <a:pt x="2498498" y="965200"/>
                  </a:lnTo>
                  <a:lnTo>
                    <a:pt x="2490464" y="952500"/>
                  </a:lnTo>
                  <a:lnTo>
                    <a:pt x="2598919" y="952500"/>
                  </a:lnTo>
                  <a:lnTo>
                    <a:pt x="2580844" y="965200"/>
                  </a:lnTo>
                  <a:lnTo>
                    <a:pt x="2510548" y="965200"/>
                  </a:lnTo>
                  <a:lnTo>
                    <a:pt x="2515569" y="977900"/>
                  </a:lnTo>
                  <a:close/>
                </a:path>
                <a:path w="4438650" h="1673225">
                  <a:moveTo>
                    <a:pt x="2784701" y="965200"/>
                  </a:moveTo>
                  <a:lnTo>
                    <a:pt x="2596911" y="965200"/>
                  </a:lnTo>
                  <a:lnTo>
                    <a:pt x="2598919" y="952500"/>
                  </a:lnTo>
                  <a:lnTo>
                    <a:pt x="2789722" y="952500"/>
                  </a:lnTo>
                  <a:lnTo>
                    <a:pt x="2790262" y="959338"/>
                  </a:lnTo>
                  <a:lnTo>
                    <a:pt x="2784701" y="965200"/>
                  </a:lnTo>
                  <a:close/>
                </a:path>
                <a:path w="4438650" h="1673225">
                  <a:moveTo>
                    <a:pt x="2790262" y="959338"/>
                  </a:moveTo>
                  <a:lnTo>
                    <a:pt x="2789722" y="952500"/>
                  </a:lnTo>
                  <a:lnTo>
                    <a:pt x="2791479" y="958056"/>
                  </a:lnTo>
                  <a:lnTo>
                    <a:pt x="2790262" y="959338"/>
                  </a:lnTo>
                  <a:close/>
                </a:path>
                <a:path w="4438650" h="1673225">
                  <a:moveTo>
                    <a:pt x="2791479" y="958056"/>
                  </a:moveTo>
                  <a:lnTo>
                    <a:pt x="2789722" y="952500"/>
                  </a:lnTo>
                  <a:lnTo>
                    <a:pt x="2796751" y="952500"/>
                  </a:lnTo>
                  <a:lnTo>
                    <a:pt x="2791479" y="958056"/>
                  </a:lnTo>
                  <a:close/>
                </a:path>
                <a:path w="4438650" h="1673225">
                  <a:moveTo>
                    <a:pt x="2801772" y="965200"/>
                  </a:moveTo>
                  <a:lnTo>
                    <a:pt x="2798759" y="952500"/>
                  </a:lnTo>
                  <a:lnTo>
                    <a:pt x="2805789" y="952500"/>
                  </a:lnTo>
                  <a:lnTo>
                    <a:pt x="2801772" y="965200"/>
                  </a:lnTo>
                  <a:close/>
                </a:path>
                <a:path w="4438650" h="1673225">
                  <a:moveTo>
                    <a:pt x="2846178" y="965200"/>
                  </a:moveTo>
                  <a:lnTo>
                    <a:pt x="2832275" y="965200"/>
                  </a:lnTo>
                  <a:lnTo>
                    <a:pt x="2842867" y="952500"/>
                  </a:lnTo>
                  <a:lnTo>
                    <a:pt x="2857004" y="952500"/>
                  </a:lnTo>
                  <a:lnTo>
                    <a:pt x="2846178" y="965200"/>
                  </a:lnTo>
                  <a:close/>
                </a:path>
                <a:path w="4438650" h="1673225">
                  <a:moveTo>
                    <a:pt x="3352665" y="965200"/>
                  </a:moveTo>
                  <a:lnTo>
                    <a:pt x="2872068" y="965200"/>
                  </a:lnTo>
                  <a:lnTo>
                    <a:pt x="2875080" y="952500"/>
                  </a:lnTo>
                  <a:lnTo>
                    <a:pt x="3358989" y="952500"/>
                  </a:lnTo>
                  <a:lnTo>
                    <a:pt x="3352665" y="965200"/>
                  </a:lnTo>
                  <a:close/>
                </a:path>
                <a:path w="4438650" h="1673225">
                  <a:moveTo>
                    <a:pt x="2793739" y="965200"/>
                  </a:moveTo>
                  <a:lnTo>
                    <a:pt x="2790726" y="965200"/>
                  </a:lnTo>
                  <a:lnTo>
                    <a:pt x="2790262" y="959338"/>
                  </a:lnTo>
                  <a:lnTo>
                    <a:pt x="2791479" y="958056"/>
                  </a:lnTo>
                  <a:lnTo>
                    <a:pt x="2793739" y="965200"/>
                  </a:lnTo>
                  <a:close/>
                </a:path>
                <a:path w="4438650" h="1673225">
                  <a:moveTo>
                    <a:pt x="276160" y="977900"/>
                  </a:moveTo>
                  <a:lnTo>
                    <a:pt x="256075" y="977900"/>
                  </a:lnTo>
                  <a:lnTo>
                    <a:pt x="261097" y="965200"/>
                  </a:lnTo>
                  <a:lnTo>
                    <a:pt x="277164" y="965200"/>
                  </a:lnTo>
                  <a:lnTo>
                    <a:pt x="276160" y="977900"/>
                  </a:lnTo>
                  <a:close/>
                </a:path>
                <a:path w="4438650" h="1673225">
                  <a:moveTo>
                    <a:pt x="417755" y="977900"/>
                  </a:moveTo>
                  <a:lnTo>
                    <a:pt x="408717" y="977900"/>
                  </a:lnTo>
                  <a:lnTo>
                    <a:pt x="405704" y="965200"/>
                  </a:lnTo>
                  <a:lnTo>
                    <a:pt x="415746" y="965200"/>
                  </a:lnTo>
                  <a:lnTo>
                    <a:pt x="417755" y="977900"/>
                  </a:lnTo>
                  <a:close/>
                </a:path>
                <a:path w="4438650" h="1673225">
                  <a:moveTo>
                    <a:pt x="424784" y="977900"/>
                  </a:moveTo>
                  <a:lnTo>
                    <a:pt x="419763" y="965200"/>
                  </a:lnTo>
                  <a:lnTo>
                    <a:pt x="428801" y="965200"/>
                  </a:lnTo>
                  <a:lnTo>
                    <a:pt x="424784" y="977900"/>
                  </a:lnTo>
                  <a:close/>
                </a:path>
                <a:path w="4438650" h="1673225">
                  <a:moveTo>
                    <a:pt x="2297653" y="977900"/>
                  </a:moveTo>
                  <a:lnTo>
                    <a:pt x="429052" y="977900"/>
                  </a:lnTo>
                  <a:lnTo>
                    <a:pt x="436082" y="965200"/>
                  </a:lnTo>
                  <a:lnTo>
                    <a:pt x="2293637" y="965200"/>
                  </a:lnTo>
                  <a:lnTo>
                    <a:pt x="2297653" y="977900"/>
                  </a:lnTo>
                  <a:close/>
                </a:path>
                <a:path w="4438650" h="1673225">
                  <a:moveTo>
                    <a:pt x="2367949" y="977900"/>
                  </a:moveTo>
                  <a:lnTo>
                    <a:pt x="2315557" y="977900"/>
                  </a:lnTo>
                  <a:lnTo>
                    <a:pt x="2327153" y="965200"/>
                  </a:lnTo>
                  <a:lnTo>
                    <a:pt x="2368953" y="965200"/>
                  </a:lnTo>
                  <a:lnTo>
                    <a:pt x="2367949" y="977900"/>
                  </a:lnTo>
                  <a:close/>
                </a:path>
                <a:path w="4438650" h="1673225">
                  <a:moveTo>
                    <a:pt x="2385021" y="977900"/>
                  </a:moveTo>
                  <a:lnTo>
                    <a:pt x="2378996" y="977900"/>
                  </a:lnTo>
                  <a:lnTo>
                    <a:pt x="2377991" y="965200"/>
                  </a:lnTo>
                  <a:lnTo>
                    <a:pt x="2385021" y="977900"/>
                  </a:lnTo>
                  <a:close/>
                </a:path>
                <a:path w="4438650" h="1673225">
                  <a:moveTo>
                    <a:pt x="2457450" y="977900"/>
                  </a:moveTo>
                  <a:lnTo>
                    <a:pt x="2404101" y="977900"/>
                  </a:lnTo>
                  <a:lnTo>
                    <a:pt x="2411131" y="965200"/>
                  </a:lnTo>
                  <a:lnTo>
                    <a:pt x="2459631" y="965200"/>
                  </a:lnTo>
                  <a:lnTo>
                    <a:pt x="2457450" y="977900"/>
                  </a:lnTo>
                  <a:close/>
                </a:path>
                <a:path w="4438650" h="1673225">
                  <a:moveTo>
                    <a:pt x="2491468" y="990600"/>
                  </a:moveTo>
                  <a:lnTo>
                    <a:pt x="2481426" y="990600"/>
                  </a:lnTo>
                  <a:lnTo>
                    <a:pt x="2482430" y="977900"/>
                  </a:lnTo>
                  <a:lnTo>
                    <a:pt x="2486447" y="977900"/>
                  </a:lnTo>
                  <a:lnTo>
                    <a:pt x="2490464" y="965200"/>
                  </a:lnTo>
                  <a:lnTo>
                    <a:pt x="2495485" y="977900"/>
                  </a:lnTo>
                  <a:lnTo>
                    <a:pt x="2491468" y="990600"/>
                  </a:lnTo>
                  <a:close/>
                </a:path>
                <a:path w="4438650" h="1673225">
                  <a:moveTo>
                    <a:pt x="2524607" y="977900"/>
                  </a:moveTo>
                  <a:lnTo>
                    <a:pt x="2521595" y="977900"/>
                  </a:lnTo>
                  <a:lnTo>
                    <a:pt x="2510548" y="965200"/>
                  </a:lnTo>
                  <a:lnTo>
                    <a:pt x="2523603" y="965200"/>
                  </a:lnTo>
                  <a:lnTo>
                    <a:pt x="2524607" y="977900"/>
                  </a:lnTo>
                  <a:close/>
                </a:path>
                <a:path w="4438650" h="1673225">
                  <a:moveTo>
                    <a:pt x="2574818" y="977900"/>
                  </a:moveTo>
                  <a:lnTo>
                    <a:pt x="2527620" y="977900"/>
                  </a:lnTo>
                  <a:lnTo>
                    <a:pt x="2527620" y="965200"/>
                  </a:lnTo>
                  <a:lnTo>
                    <a:pt x="2566784" y="965200"/>
                  </a:lnTo>
                  <a:lnTo>
                    <a:pt x="2574818" y="977900"/>
                  </a:lnTo>
                  <a:close/>
                </a:path>
                <a:path w="4438650" h="1673225">
                  <a:moveTo>
                    <a:pt x="2767456" y="977900"/>
                  </a:moveTo>
                  <a:lnTo>
                    <a:pt x="2574818" y="977900"/>
                  </a:lnTo>
                  <a:lnTo>
                    <a:pt x="2580844" y="965200"/>
                  </a:lnTo>
                  <a:lnTo>
                    <a:pt x="2776667" y="965200"/>
                  </a:lnTo>
                  <a:lnTo>
                    <a:pt x="2767456" y="977900"/>
                  </a:lnTo>
                  <a:close/>
                </a:path>
                <a:path w="4438650" h="1673225">
                  <a:moveTo>
                    <a:pt x="2791730" y="977900"/>
                  </a:moveTo>
                  <a:lnTo>
                    <a:pt x="2786709" y="977900"/>
                  </a:lnTo>
                  <a:lnTo>
                    <a:pt x="2781688" y="965200"/>
                  </a:lnTo>
                  <a:lnTo>
                    <a:pt x="2795747" y="965200"/>
                  </a:lnTo>
                  <a:lnTo>
                    <a:pt x="2791730" y="977900"/>
                  </a:lnTo>
                  <a:close/>
                </a:path>
                <a:path w="4438650" h="1673225">
                  <a:moveTo>
                    <a:pt x="2823865" y="977900"/>
                  </a:moveTo>
                  <a:lnTo>
                    <a:pt x="2802776" y="977900"/>
                  </a:lnTo>
                  <a:lnTo>
                    <a:pt x="2798760" y="965200"/>
                  </a:lnTo>
                  <a:lnTo>
                    <a:pt x="2831805" y="965200"/>
                  </a:lnTo>
                  <a:lnTo>
                    <a:pt x="2823865" y="977900"/>
                  </a:lnTo>
                  <a:close/>
                </a:path>
                <a:path w="4438650" h="1673225">
                  <a:moveTo>
                    <a:pt x="3331875" y="977900"/>
                  </a:moveTo>
                  <a:lnTo>
                    <a:pt x="2845958" y="977900"/>
                  </a:lnTo>
                  <a:lnTo>
                    <a:pt x="2850979" y="965200"/>
                  </a:lnTo>
                  <a:lnTo>
                    <a:pt x="3338732" y="965200"/>
                  </a:lnTo>
                  <a:lnTo>
                    <a:pt x="3331875" y="977900"/>
                  </a:lnTo>
                  <a:close/>
                </a:path>
                <a:path w="4438650" h="1673225">
                  <a:moveTo>
                    <a:pt x="278168" y="990600"/>
                  </a:moveTo>
                  <a:lnTo>
                    <a:pt x="273147" y="990600"/>
                  </a:lnTo>
                  <a:lnTo>
                    <a:pt x="271139" y="977900"/>
                  </a:lnTo>
                  <a:lnTo>
                    <a:pt x="278168" y="990600"/>
                  </a:lnTo>
                  <a:close/>
                </a:path>
                <a:path w="4438650" h="1673225">
                  <a:moveTo>
                    <a:pt x="398675" y="990600"/>
                  </a:moveTo>
                  <a:lnTo>
                    <a:pt x="400683" y="977900"/>
                  </a:lnTo>
                  <a:lnTo>
                    <a:pt x="405704" y="977900"/>
                  </a:lnTo>
                  <a:lnTo>
                    <a:pt x="398675" y="990600"/>
                  </a:lnTo>
                  <a:close/>
                </a:path>
                <a:path w="4438650" h="1673225">
                  <a:moveTo>
                    <a:pt x="415746" y="990600"/>
                  </a:moveTo>
                  <a:lnTo>
                    <a:pt x="407713" y="990600"/>
                  </a:lnTo>
                  <a:lnTo>
                    <a:pt x="407713" y="977900"/>
                  </a:lnTo>
                  <a:lnTo>
                    <a:pt x="408717" y="977900"/>
                  </a:lnTo>
                  <a:lnTo>
                    <a:pt x="415746" y="990600"/>
                  </a:lnTo>
                  <a:close/>
                </a:path>
                <a:path w="4438650" h="1673225">
                  <a:moveTo>
                    <a:pt x="2263510" y="990600"/>
                  </a:moveTo>
                  <a:lnTo>
                    <a:pt x="415746" y="990600"/>
                  </a:lnTo>
                  <a:lnTo>
                    <a:pt x="421646" y="977900"/>
                  </a:lnTo>
                  <a:lnTo>
                    <a:pt x="2265518" y="977900"/>
                  </a:lnTo>
                  <a:lnTo>
                    <a:pt x="2263510" y="990600"/>
                  </a:lnTo>
                  <a:close/>
                </a:path>
                <a:path w="4438650" h="1673225">
                  <a:moveTo>
                    <a:pt x="2330793" y="990600"/>
                  </a:moveTo>
                  <a:lnTo>
                    <a:pt x="2277569" y="990600"/>
                  </a:lnTo>
                  <a:lnTo>
                    <a:pt x="2281586" y="977900"/>
                  </a:lnTo>
                  <a:lnTo>
                    <a:pt x="2338827" y="977900"/>
                  </a:lnTo>
                  <a:lnTo>
                    <a:pt x="2330793" y="990600"/>
                  </a:lnTo>
                  <a:close/>
                </a:path>
                <a:path w="4438650" h="1673225">
                  <a:moveTo>
                    <a:pt x="2417156" y="990600"/>
                  </a:moveTo>
                  <a:lnTo>
                    <a:pt x="2354894" y="990600"/>
                  </a:lnTo>
                  <a:lnTo>
                    <a:pt x="2353890" y="977900"/>
                  </a:lnTo>
                  <a:lnTo>
                    <a:pt x="2442262" y="977900"/>
                  </a:lnTo>
                  <a:lnTo>
                    <a:pt x="2417156" y="990600"/>
                  </a:lnTo>
                  <a:close/>
                </a:path>
                <a:path w="4438650" h="1673225">
                  <a:moveTo>
                    <a:pt x="2460338" y="990600"/>
                  </a:moveTo>
                  <a:lnTo>
                    <a:pt x="2446278" y="990600"/>
                  </a:lnTo>
                  <a:lnTo>
                    <a:pt x="2442262" y="977900"/>
                  </a:lnTo>
                  <a:lnTo>
                    <a:pt x="2457717" y="977900"/>
                  </a:lnTo>
                  <a:lnTo>
                    <a:pt x="2460338" y="990600"/>
                  </a:lnTo>
                  <a:close/>
                </a:path>
                <a:path w="4438650" h="1673225">
                  <a:moveTo>
                    <a:pt x="2472388" y="990600"/>
                  </a:moveTo>
                  <a:lnTo>
                    <a:pt x="2460338" y="990600"/>
                  </a:lnTo>
                  <a:lnTo>
                    <a:pt x="2467367" y="977900"/>
                  </a:lnTo>
                  <a:lnTo>
                    <a:pt x="2482430" y="977900"/>
                  </a:lnTo>
                  <a:lnTo>
                    <a:pt x="2472388" y="990600"/>
                  </a:lnTo>
                  <a:close/>
                </a:path>
                <a:path w="4438650" h="1673225">
                  <a:moveTo>
                    <a:pt x="2748549" y="990600"/>
                  </a:moveTo>
                  <a:lnTo>
                    <a:pt x="2501510" y="990600"/>
                  </a:lnTo>
                  <a:lnTo>
                    <a:pt x="2507536" y="977900"/>
                  </a:lnTo>
                  <a:lnTo>
                    <a:pt x="2742523" y="977900"/>
                  </a:lnTo>
                  <a:lnTo>
                    <a:pt x="2748549" y="990600"/>
                  </a:lnTo>
                  <a:close/>
                </a:path>
                <a:path w="4438650" h="1673225">
                  <a:moveTo>
                    <a:pt x="2801567" y="978418"/>
                  </a:moveTo>
                  <a:lnTo>
                    <a:pt x="2801772" y="977900"/>
                  </a:lnTo>
                  <a:lnTo>
                    <a:pt x="2802776" y="977900"/>
                  </a:lnTo>
                  <a:lnTo>
                    <a:pt x="2801567" y="978418"/>
                  </a:lnTo>
                  <a:close/>
                </a:path>
                <a:path w="4438650" h="1673225">
                  <a:moveTo>
                    <a:pt x="3317941" y="990600"/>
                  </a:moveTo>
                  <a:lnTo>
                    <a:pt x="2822860" y="990600"/>
                  </a:lnTo>
                  <a:lnTo>
                    <a:pt x="2821857" y="977900"/>
                  </a:lnTo>
                  <a:lnTo>
                    <a:pt x="3319949" y="977900"/>
                  </a:lnTo>
                  <a:lnTo>
                    <a:pt x="3317941" y="990600"/>
                  </a:lnTo>
                  <a:close/>
                </a:path>
                <a:path w="4438650" h="1673225">
                  <a:moveTo>
                    <a:pt x="2771646" y="1003300"/>
                  </a:moveTo>
                  <a:lnTo>
                    <a:pt x="2743528" y="1003300"/>
                  </a:lnTo>
                  <a:lnTo>
                    <a:pt x="2801567" y="978418"/>
                  </a:lnTo>
                  <a:lnTo>
                    <a:pt x="2796751" y="990600"/>
                  </a:lnTo>
                  <a:lnTo>
                    <a:pt x="2784198" y="990600"/>
                  </a:lnTo>
                  <a:lnTo>
                    <a:pt x="2771646" y="1003300"/>
                  </a:lnTo>
                  <a:close/>
                </a:path>
                <a:path w="4438650" h="1673225">
                  <a:moveTo>
                    <a:pt x="244025" y="1003300"/>
                  </a:moveTo>
                  <a:lnTo>
                    <a:pt x="221932" y="1003300"/>
                  </a:lnTo>
                  <a:lnTo>
                    <a:pt x="228130" y="990600"/>
                  </a:lnTo>
                  <a:lnTo>
                    <a:pt x="253063" y="990600"/>
                  </a:lnTo>
                  <a:lnTo>
                    <a:pt x="244025" y="1003300"/>
                  </a:lnTo>
                  <a:close/>
                </a:path>
                <a:path w="4438650" h="1673225">
                  <a:moveTo>
                    <a:pt x="369929" y="1016000"/>
                  </a:moveTo>
                  <a:lnTo>
                    <a:pt x="355995" y="1016000"/>
                  </a:lnTo>
                  <a:lnTo>
                    <a:pt x="368956" y="1003300"/>
                  </a:lnTo>
                  <a:lnTo>
                    <a:pt x="383611" y="990600"/>
                  </a:lnTo>
                  <a:lnTo>
                    <a:pt x="389637" y="990600"/>
                  </a:lnTo>
                  <a:lnTo>
                    <a:pt x="384066" y="1003300"/>
                  </a:lnTo>
                  <a:lnTo>
                    <a:pt x="369929" y="1016000"/>
                  </a:lnTo>
                  <a:close/>
                </a:path>
                <a:path w="4438650" h="1673225">
                  <a:moveTo>
                    <a:pt x="2238405" y="1003300"/>
                  </a:moveTo>
                  <a:lnTo>
                    <a:pt x="400683" y="1003300"/>
                  </a:lnTo>
                  <a:lnTo>
                    <a:pt x="405704" y="990600"/>
                  </a:lnTo>
                  <a:lnTo>
                    <a:pt x="2236396" y="990600"/>
                  </a:lnTo>
                  <a:lnTo>
                    <a:pt x="2238405" y="1003300"/>
                  </a:lnTo>
                  <a:close/>
                </a:path>
                <a:path w="4438650" h="1673225">
                  <a:moveTo>
                    <a:pt x="2280582" y="1016000"/>
                  </a:moveTo>
                  <a:lnTo>
                    <a:pt x="2211291" y="1016000"/>
                  </a:lnTo>
                  <a:lnTo>
                    <a:pt x="2230371" y="1003300"/>
                  </a:lnTo>
                  <a:lnTo>
                    <a:pt x="2238405" y="1003300"/>
                  </a:lnTo>
                  <a:lnTo>
                    <a:pt x="2252464" y="990600"/>
                  </a:lnTo>
                  <a:lnTo>
                    <a:pt x="2294641" y="990600"/>
                  </a:lnTo>
                  <a:lnTo>
                    <a:pt x="2280582" y="1003300"/>
                  </a:lnTo>
                  <a:lnTo>
                    <a:pt x="2280582" y="1016000"/>
                  </a:lnTo>
                  <a:close/>
                </a:path>
                <a:path w="4438650" h="1673225">
                  <a:moveTo>
                    <a:pt x="2340835" y="1003300"/>
                  </a:moveTo>
                  <a:lnTo>
                    <a:pt x="2312717" y="1003300"/>
                  </a:lnTo>
                  <a:lnTo>
                    <a:pt x="2323763" y="990600"/>
                  </a:lnTo>
                  <a:lnTo>
                    <a:pt x="2335814" y="990600"/>
                  </a:lnTo>
                  <a:lnTo>
                    <a:pt x="2340835" y="1003300"/>
                  </a:lnTo>
                  <a:close/>
                </a:path>
                <a:path w="4438650" h="1673225">
                  <a:moveTo>
                    <a:pt x="2424186" y="1003300"/>
                  </a:moveTo>
                  <a:lnTo>
                    <a:pt x="2340835" y="1003300"/>
                  </a:lnTo>
                  <a:lnTo>
                    <a:pt x="2341840" y="990600"/>
                  </a:lnTo>
                  <a:lnTo>
                    <a:pt x="2422177" y="990600"/>
                  </a:lnTo>
                  <a:lnTo>
                    <a:pt x="2424186" y="1003300"/>
                  </a:lnTo>
                  <a:close/>
                </a:path>
                <a:path w="4438650" h="1673225">
                  <a:moveTo>
                    <a:pt x="2450295" y="1003300"/>
                  </a:moveTo>
                  <a:lnTo>
                    <a:pt x="2424186" y="1003300"/>
                  </a:lnTo>
                  <a:lnTo>
                    <a:pt x="2428548" y="990600"/>
                  </a:lnTo>
                  <a:lnTo>
                    <a:pt x="2459333" y="990600"/>
                  </a:lnTo>
                  <a:lnTo>
                    <a:pt x="2450295" y="1003300"/>
                  </a:lnTo>
                  <a:close/>
                </a:path>
                <a:path w="4438650" h="1673225">
                  <a:moveTo>
                    <a:pt x="2480422" y="1003300"/>
                  </a:moveTo>
                  <a:lnTo>
                    <a:pt x="2461341" y="1003300"/>
                  </a:lnTo>
                  <a:lnTo>
                    <a:pt x="2459333" y="990600"/>
                  </a:lnTo>
                  <a:lnTo>
                    <a:pt x="2481426" y="990600"/>
                  </a:lnTo>
                  <a:lnTo>
                    <a:pt x="2480422" y="1003300"/>
                  </a:lnTo>
                  <a:close/>
                </a:path>
                <a:path w="4438650" h="1673225">
                  <a:moveTo>
                    <a:pt x="2743528" y="1003300"/>
                  </a:moveTo>
                  <a:lnTo>
                    <a:pt x="2488455" y="1003300"/>
                  </a:lnTo>
                  <a:lnTo>
                    <a:pt x="2485443" y="990600"/>
                  </a:lnTo>
                  <a:lnTo>
                    <a:pt x="2742523" y="990600"/>
                  </a:lnTo>
                  <a:lnTo>
                    <a:pt x="2743528" y="1003300"/>
                  </a:lnTo>
                  <a:close/>
                </a:path>
                <a:path w="4438650" h="1673225">
                  <a:moveTo>
                    <a:pt x="3282793" y="1003300"/>
                  </a:moveTo>
                  <a:lnTo>
                    <a:pt x="2807797" y="1003300"/>
                  </a:lnTo>
                  <a:lnTo>
                    <a:pt x="2812818" y="990600"/>
                  </a:lnTo>
                  <a:lnTo>
                    <a:pt x="3292835" y="990600"/>
                  </a:lnTo>
                  <a:lnTo>
                    <a:pt x="3282793" y="1003300"/>
                  </a:lnTo>
                  <a:close/>
                </a:path>
                <a:path w="4438650" h="1673225">
                  <a:moveTo>
                    <a:pt x="244919" y="1028700"/>
                  </a:moveTo>
                  <a:lnTo>
                    <a:pt x="204860" y="1028700"/>
                  </a:lnTo>
                  <a:lnTo>
                    <a:pt x="205865" y="1016000"/>
                  </a:lnTo>
                  <a:lnTo>
                    <a:pt x="206869" y="1016000"/>
                  </a:lnTo>
                  <a:lnTo>
                    <a:pt x="215907" y="1003300"/>
                  </a:lnTo>
                  <a:lnTo>
                    <a:pt x="239004" y="1003300"/>
                  </a:lnTo>
                  <a:lnTo>
                    <a:pt x="248042" y="1016000"/>
                  </a:lnTo>
                  <a:lnTo>
                    <a:pt x="244919" y="1028700"/>
                  </a:lnTo>
                  <a:close/>
                </a:path>
                <a:path w="4438650" h="1673225">
                  <a:moveTo>
                    <a:pt x="318337" y="1016000"/>
                  </a:moveTo>
                  <a:lnTo>
                    <a:pt x="306286" y="1016000"/>
                  </a:lnTo>
                  <a:lnTo>
                    <a:pt x="320346" y="1003300"/>
                  </a:lnTo>
                  <a:lnTo>
                    <a:pt x="318337" y="1016000"/>
                  </a:lnTo>
                  <a:close/>
                </a:path>
                <a:path w="4438650" h="1673225">
                  <a:moveTo>
                    <a:pt x="1130751" y="1028700"/>
                  </a:moveTo>
                  <a:lnTo>
                    <a:pt x="367418" y="1028700"/>
                  </a:lnTo>
                  <a:lnTo>
                    <a:pt x="377696" y="1016000"/>
                  </a:lnTo>
                  <a:lnTo>
                    <a:pt x="388632" y="1003300"/>
                  </a:lnTo>
                  <a:lnTo>
                    <a:pt x="2211291" y="1003300"/>
                  </a:lnTo>
                  <a:lnTo>
                    <a:pt x="2211291" y="1016000"/>
                  </a:lnTo>
                  <a:lnTo>
                    <a:pt x="1134767" y="1016000"/>
                  </a:lnTo>
                  <a:lnTo>
                    <a:pt x="1130751" y="1028700"/>
                  </a:lnTo>
                  <a:close/>
                </a:path>
                <a:path w="4438650" h="1673225">
                  <a:moveTo>
                    <a:pt x="2432219" y="1016000"/>
                  </a:moveTo>
                  <a:lnTo>
                    <a:pt x="2296650" y="1016000"/>
                  </a:lnTo>
                  <a:lnTo>
                    <a:pt x="2295645" y="1003300"/>
                  </a:lnTo>
                  <a:lnTo>
                    <a:pt x="2434228" y="1003300"/>
                  </a:lnTo>
                  <a:lnTo>
                    <a:pt x="2432219" y="1016000"/>
                  </a:lnTo>
                  <a:close/>
                </a:path>
                <a:path w="4438650" h="1673225">
                  <a:moveTo>
                    <a:pt x="2495486" y="1016000"/>
                  </a:moveTo>
                  <a:lnTo>
                    <a:pt x="2440253" y="1016000"/>
                  </a:lnTo>
                  <a:lnTo>
                    <a:pt x="2441257" y="1003300"/>
                  </a:lnTo>
                  <a:lnTo>
                    <a:pt x="2497493" y="1003300"/>
                  </a:lnTo>
                  <a:lnTo>
                    <a:pt x="2495486" y="1016000"/>
                  </a:lnTo>
                  <a:close/>
                </a:path>
                <a:path w="4438650" h="1673225">
                  <a:moveTo>
                    <a:pt x="2732481" y="1016000"/>
                  </a:moveTo>
                  <a:lnTo>
                    <a:pt x="2499502" y="1016000"/>
                  </a:lnTo>
                  <a:lnTo>
                    <a:pt x="2500506" y="1003300"/>
                  </a:lnTo>
                  <a:lnTo>
                    <a:pt x="2739510" y="1003300"/>
                  </a:lnTo>
                  <a:lnTo>
                    <a:pt x="2732481" y="1016000"/>
                  </a:lnTo>
                  <a:close/>
                </a:path>
                <a:path w="4438650" h="1673225">
                  <a:moveTo>
                    <a:pt x="3253043" y="1016000"/>
                  </a:moveTo>
                  <a:lnTo>
                    <a:pt x="2779679" y="1016000"/>
                  </a:lnTo>
                  <a:lnTo>
                    <a:pt x="2791730" y="1003300"/>
                  </a:lnTo>
                  <a:lnTo>
                    <a:pt x="3260371" y="1003300"/>
                  </a:lnTo>
                  <a:lnTo>
                    <a:pt x="3253043" y="1016000"/>
                  </a:lnTo>
                  <a:close/>
                </a:path>
                <a:path w="4438650" h="1673225">
                  <a:moveTo>
                    <a:pt x="340430" y="1028700"/>
                  </a:moveTo>
                  <a:lnTo>
                    <a:pt x="346047" y="1016000"/>
                  </a:lnTo>
                  <a:lnTo>
                    <a:pt x="353344" y="1016000"/>
                  </a:lnTo>
                  <a:lnTo>
                    <a:pt x="340430" y="1028700"/>
                  </a:lnTo>
                  <a:close/>
                </a:path>
                <a:path w="4438650" h="1673225">
                  <a:moveTo>
                    <a:pt x="2177148" y="1028700"/>
                  </a:moveTo>
                  <a:lnTo>
                    <a:pt x="1145814" y="1028700"/>
                  </a:lnTo>
                  <a:lnTo>
                    <a:pt x="1144810" y="1016000"/>
                  </a:lnTo>
                  <a:lnTo>
                    <a:pt x="2182169" y="1016000"/>
                  </a:lnTo>
                  <a:lnTo>
                    <a:pt x="2177148" y="1028700"/>
                  </a:lnTo>
                  <a:close/>
                </a:path>
                <a:path w="4438650" h="1673225">
                  <a:moveTo>
                    <a:pt x="2250455" y="1028700"/>
                  </a:moveTo>
                  <a:lnTo>
                    <a:pt x="2178152" y="1028700"/>
                  </a:lnTo>
                  <a:lnTo>
                    <a:pt x="2206270" y="1016000"/>
                  </a:lnTo>
                  <a:lnTo>
                    <a:pt x="2246439" y="1016000"/>
                  </a:lnTo>
                  <a:lnTo>
                    <a:pt x="2250455" y="1028700"/>
                  </a:lnTo>
                  <a:close/>
                </a:path>
                <a:path w="4438650" h="1673225">
                  <a:moveTo>
                    <a:pt x="2684278" y="1028700"/>
                  </a:moveTo>
                  <a:lnTo>
                    <a:pt x="2252464" y="1028700"/>
                  </a:lnTo>
                  <a:lnTo>
                    <a:pt x="2254472" y="1016000"/>
                  </a:lnTo>
                  <a:lnTo>
                    <a:pt x="2690304" y="1016000"/>
                  </a:lnTo>
                  <a:lnTo>
                    <a:pt x="2684278" y="1028700"/>
                  </a:lnTo>
                  <a:close/>
                </a:path>
                <a:path w="4438650" h="1673225">
                  <a:moveTo>
                    <a:pt x="2716413" y="1028700"/>
                  </a:moveTo>
                  <a:lnTo>
                    <a:pt x="2685283" y="1028700"/>
                  </a:lnTo>
                  <a:lnTo>
                    <a:pt x="2691308" y="1016000"/>
                  </a:lnTo>
                  <a:lnTo>
                    <a:pt x="2719426" y="1016000"/>
                  </a:lnTo>
                  <a:lnTo>
                    <a:pt x="2716413" y="1028700"/>
                  </a:lnTo>
                  <a:close/>
                </a:path>
                <a:path w="4438650" h="1673225">
                  <a:moveTo>
                    <a:pt x="3233587" y="1028700"/>
                  </a:moveTo>
                  <a:lnTo>
                    <a:pt x="2768632" y="1028700"/>
                  </a:lnTo>
                  <a:lnTo>
                    <a:pt x="2774658" y="1016000"/>
                  </a:lnTo>
                  <a:lnTo>
                    <a:pt x="3239612" y="1016000"/>
                  </a:lnTo>
                  <a:lnTo>
                    <a:pt x="3233587" y="1028700"/>
                  </a:lnTo>
                  <a:close/>
                </a:path>
                <a:path w="4438650" h="1673225">
                  <a:moveTo>
                    <a:pt x="155654" y="1041400"/>
                  </a:moveTo>
                  <a:lnTo>
                    <a:pt x="155654" y="1028700"/>
                  </a:lnTo>
                  <a:lnTo>
                    <a:pt x="165696" y="1028700"/>
                  </a:lnTo>
                  <a:lnTo>
                    <a:pt x="155654" y="1041400"/>
                  </a:lnTo>
                  <a:close/>
                </a:path>
                <a:path w="4438650" h="1673225">
                  <a:moveTo>
                    <a:pt x="231974" y="1041400"/>
                  </a:moveTo>
                  <a:lnTo>
                    <a:pt x="183270" y="1041400"/>
                  </a:lnTo>
                  <a:lnTo>
                    <a:pt x="189954" y="1028700"/>
                  </a:lnTo>
                  <a:lnTo>
                    <a:pt x="228962" y="1028700"/>
                  </a:lnTo>
                  <a:lnTo>
                    <a:pt x="231974" y="1041400"/>
                  </a:lnTo>
                  <a:close/>
                </a:path>
                <a:path w="4438650" h="1673225">
                  <a:moveTo>
                    <a:pt x="334405" y="1041400"/>
                  </a:moveTo>
                  <a:lnTo>
                    <a:pt x="320926" y="1041400"/>
                  </a:lnTo>
                  <a:lnTo>
                    <a:pt x="332396" y="1028700"/>
                  </a:lnTo>
                  <a:lnTo>
                    <a:pt x="334405" y="1028700"/>
                  </a:lnTo>
                  <a:lnTo>
                    <a:pt x="334405" y="1041400"/>
                  </a:lnTo>
                  <a:close/>
                </a:path>
                <a:path w="4438650" h="1673225">
                  <a:moveTo>
                    <a:pt x="1106649" y="1041400"/>
                  </a:moveTo>
                  <a:lnTo>
                    <a:pt x="348464" y="1041400"/>
                  </a:lnTo>
                  <a:lnTo>
                    <a:pt x="357706" y="1028700"/>
                  </a:lnTo>
                  <a:lnTo>
                    <a:pt x="1112675" y="1028700"/>
                  </a:lnTo>
                  <a:lnTo>
                    <a:pt x="1106649" y="1041400"/>
                  </a:lnTo>
                  <a:close/>
                </a:path>
                <a:path w="4438650" h="1673225">
                  <a:moveTo>
                    <a:pt x="1539468" y="1041400"/>
                  </a:moveTo>
                  <a:lnTo>
                    <a:pt x="1115687" y="1041400"/>
                  </a:lnTo>
                  <a:lnTo>
                    <a:pt x="1112675" y="1028700"/>
                  </a:lnTo>
                  <a:lnTo>
                    <a:pt x="1541476" y="1028700"/>
                  </a:lnTo>
                  <a:lnTo>
                    <a:pt x="1539468" y="1041400"/>
                  </a:lnTo>
                  <a:close/>
                </a:path>
                <a:path w="4438650" h="1673225">
                  <a:moveTo>
                    <a:pt x="1596709" y="1041400"/>
                  </a:moveTo>
                  <a:lnTo>
                    <a:pt x="1545493" y="1041400"/>
                  </a:lnTo>
                  <a:lnTo>
                    <a:pt x="1541476" y="1028700"/>
                  </a:lnTo>
                  <a:lnTo>
                    <a:pt x="1594700" y="1028700"/>
                  </a:lnTo>
                  <a:lnTo>
                    <a:pt x="1596709" y="1041400"/>
                  </a:lnTo>
                  <a:close/>
                </a:path>
                <a:path w="4438650" h="1673225">
                  <a:moveTo>
                    <a:pt x="2304683" y="1041400"/>
                  </a:moveTo>
                  <a:lnTo>
                    <a:pt x="1602734" y="1041400"/>
                  </a:lnTo>
                  <a:lnTo>
                    <a:pt x="1601730" y="1028700"/>
                  </a:lnTo>
                  <a:lnTo>
                    <a:pt x="2312717" y="1028700"/>
                  </a:lnTo>
                  <a:lnTo>
                    <a:pt x="2304683" y="1041400"/>
                  </a:lnTo>
                  <a:close/>
                </a:path>
                <a:path w="4438650" h="1673225">
                  <a:moveTo>
                    <a:pt x="2330793" y="1041400"/>
                  </a:moveTo>
                  <a:lnTo>
                    <a:pt x="2320751" y="1041400"/>
                  </a:lnTo>
                  <a:lnTo>
                    <a:pt x="2320751" y="1028700"/>
                  </a:lnTo>
                  <a:lnTo>
                    <a:pt x="2326776" y="1028700"/>
                  </a:lnTo>
                  <a:lnTo>
                    <a:pt x="2330793" y="1041400"/>
                  </a:lnTo>
                  <a:close/>
                </a:path>
                <a:path w="4438650" h="1673225">
                  <a:moveTo>
                    <a:pt x="2449291" y="1041400"/>
                  </a:moveTo>
                  <a:lnTo>
                    <a:pt x="2330793" y="1041400"/>
                  </a:lnTo>
                  <a:lnTo>
                    <a:pt x="2332802" y="1028700"/>
                  </a:lnTo>
                  <a:lnTo>
                    <a:pt x="2447282" y="1028700"/>
                  </a:lnTo>
                  <a:lnTo>
                    <a:pt x="2449291" y="1041400"/>
                  </a:lnTo>
                  <a:close/>
                </a:path>
                <a:path w="4438650" h="1673225">
                  <a:moveTo>
                    <a:pt x="2686287" y="1041400"/>
                  </a:moveTo>
                  <a:lnTo>
                    <a:pt x="2449291" y="1041400"/>
                  </a:lnTo>
                  <a:lnTo>
                    <a:pt x="2453308" y="1028700"/>
                  </a:lnTo>
                  <a:lnTo>
                    <a:pt x="2693316" y="1028700"/>
                  </a:lnTo>
                  <a:lnTo>
                    <a:pt x="2686287" y="1041400"/>
                  </a:lnTo>
                  <a:close/>
                </a:path>
                <a:path w="4438650" h="1673225">
                  <a:moveTo>
                    <a:pt x="2701350" y="1041400"/>
                  </a:moveTo>
                  <a:lnTo>
                    <a:pt x="2695324" y="1041400"/>
                  </a:lnTo>
                  <a:lnTo>
                    <a:pt x="2693316" y="1028700"/>
                  </a:lnTo>
                  <a:lnTo>
                    <a:pt x="2701350" y="1028700"/>
                  </a:lnTo>
                  <a:lnTo>
                    <a:pt x="2701350" y="1041400"/>
                  </a:lnTo>
                  <a:close/>
                </a:path>
                <a:path w="4438650" h="1673225">
                  <a:moveTo>
                    <a:pt x="3209485" y="1041400"/>
                  </a:moveTo>
                  <a:lnTo>
                    <a:pt x="2743025" y="1041400"/>
                  </a:lnTo>
                  <a:lnTo>
                    <a:pt x="2752816" y="1028700"/>
                  </a:lnTo>
                  <a:lnTo>
                    <a:pt x="3212498" y="1028700"/>
                  </a:lnTo>
                  <a:lnTo>
                    <a:pt x="3209485" y="1041400"/>
                  </a:lnTo>
                  <a:close/>
                </a:path>
                <a:path w="4438650" h="1673225">
                  <a:moveTo>
                    <a:pt x="172725" y="1054100"/>
                  </a:moveTo>
                  <a:lnTo>
                    <a:pt x="155716" y="1054100"/>
                  </a:lnTo>
                  <a:lnTo>
                    <a:pt x="160675" y="1041400"/>
                  </a:lnTo>
                  <a:lnTo>
                    <a:pt x="172725" y="1054100"/>
                  </a:lnTo>
                  <a:close/>
                </a:path>
                <a:path w="4438650" h="1673225">
                  <a:moveTo>
                    <a:pt x="220928" y="1054100"/>
                  </a:moveTo>
                  <a:lnTo>
                    <a:pt x="172725" y="1054100"/>
                  </a:lnTo>
                  <a:lnTo>
                    <a:pt x="177338" y="1041400"/>
                  </a:lnTo>
                  <a:lnTo>
                    <a:pt x="220928" y="1041400"/>
                  </a:lnTo>
                  <a:lnTo>
                    <a:pt x="220928" y="1054100"/>
                  </a:lnTo>
                  <a:close/>
                </a:path>
                <a:path w="4438650" h="1673225">
                  <a:moveTo>
                    <a:pt x="302929" y="1066800"/>
                  </a:moveTo>
                  <a:lnTo>
                    <a:pt x="294236" y="1066800"/>
                  </a:lnTo>
                  <a:lnTo>
                    <a:pt x="301752" y="1054100"/>
                  </a:lnTo>
                  <a:lnTo>
                    <a:pt x="310680" y="1041400"/>
                  </a:lnTo>
                  <a:lnTo>
                    <a:pt x="326371" y="1041400"/>
                  </a:lnTo>
                  <a:lnTo>
                    <a:pt x="318808" y="1054100"/>
                  </a:lnTo>
                  <a:lnTo>
                    <a:pt x="311056" y="1054100"/>
                  </a:lnTo>
                  <a:lnTo>
                    <a:pt x="302929" y="1066800"/>
                  </a:lnTo>
                  <a:close/>
                </a:path>
                <a:path w="4438650" h="1673225">
                  <a:moveTo>
                    <a:pt x="1069336" y="1054100"/>
                  </a:moveTo>
                  <a:lnTo>
                    <a:pt x="340430" y="1054100"/>
                  </a:lnTo>
                  <a:lnTo>
                    <a:pt x="346455" y="1041400"/>
                  </a:lnTo>
                  <a:lnTo>
                    <a:pt x="1080697" y="1041400"/>
                  </a:lnTo>
                  <a:lnTo>
                    <a:pt x="1069336" y="1054100"/>
                  </a:lnTo>
                  <a:close/>
                </a:path>
                <a:path w="4438650" h="1673225">
                  <a:moveTo>
                    <a:pt x="1253266" y="1054100"/>
                  </a:moveTo>
                  <a:lnTo>
                    <a:pt x="1092983" y="1054100"/>
                  </a:lnTo>
                  <a:lnTo>
                    <a:pt x="1101628" y="1041400"/>
                  </a:lnTo>
                  <a:lnTo>
                    <a:pt x="1256278" y="1041400"/>
                  </a:lnTo>
                  <a:lnTo>
                    <a:pt x="1253266" y="1054100"/>
                  </a:lnTo>
                  <a:close/>
                </a:path>
                <a:path w="4438650" h="1673225">
                  <a:moveTo>
                    <a:pt x="1522396" y="1054100"/>
                  </a:moveTo>
                  <a:lnTo>
                    <a:pt x="1265316" y="1054100"/>
                  </a:lnTo>
                  <a:lnTo>
                    <a:pt x="1256278" y="1041400"/>
                  </a:lnTo>
                  <a:lnTo>
                    <a:pt x="1528422" y="1041400"/>
                  </a:lnTo>
                  <a:lnTo>
                    <a:pt x="1522396" y="1054100"/>
                  </a:lnTo>
                  <a:close/>
                </a:path>
                <a:path w="4438650" h="1673225">
                  <a:moveTo>
                    <a:pt x="1550514" y="1054100"/>
                  </a:moveTo>
                  <a:lnTo>
                    <a:pt x="1533443" y="1054100"/>
                  </a:lnTo>
                  <a:lnTo>
                    <a:pt x="1539468" y="1041400"/>
                  </a:lnTo>
                  <a:lnTo>
                    <a:pt x="1555535" y="1041400"/>
                  </a:lnTo>
                  <a:lnTo>
                    <a:pt x="1550514" y="1054100"/>
                  </a:lnTo>
                  <a:close/>
                </a:path>
                <a:path w="4438650" h="1673225">
                  <a:moveTo>
                    <a:pt x="2304683" y="1066800"/>
                  </a:moveTo>
                  <a:lnTo>
                    <a:pt x="1558548" y="1066800"/>
                  </a:lnTo>
                  <a:lnTo>
                    <a:pt x="1554531" y="1054100"/>
                  </a:lnTo>
                  <a:lnTo>
                    <a:pt x="1571603" y="1041400"/>
                  </a:lnTo>
                  <a:lnTo>
                    <a:pt x="2307696" y="1041400"/>
                  </a:lnTo>
                  <a:lnTo>
                    <a:pt x="2306692" y="1054100"/>
                  </a:lnTo>
                  <a:lnTo>
                    <a:pt x="2304683" y="1054100"/>
                  </a:lnTo>
                  <a:lnTo>
                    <a:pt x="2304683" y="1066800"/>
                  </a:lnTo>
                  <a:close/>
                </a:path>
                <a:path w="4438650" h="1673225">
                  <a:moveTo>
                    <a:pt x="2315730" y="1054100"/>
                  </a:moveTo>
                  <a:lnTo>
                    <a:pt x="2312717" y="1041400"/>
                  </a:lnTo>
                  <a:lnTo>
                    <a:pt x="2320751" y="1041400"/>
                  </a:lnTo>
                  <a:lnTo>
                    <a:pt x="2315730" y="1054100"/>
                  </a:lnTo>
                  <a:close/>
                </a:path>
                <a:path w="4438650" h="1673225">
                  <a:moveTo>
                    <a:pt x="2407114" y="1054100"/>
                  </a:moveTo>
                  <a:lnTo>
                    <a:pt x="2323763" y="1054100"/>
                  </a:lnTo>
                  <a:lnTo>
                    <a:pt x="2320751" y="1041400"/>
                  </a:lnTo>
                  <a:lnTo>
                    <a:pt x="2408118" y="1041400"/>
                  </a:lnTo>
                  <a:lnTo>
                    <a:pt x="2407114" y="1054100"/>
                  </a:lnTo>
                  <a:close/>
                </a:path>
                <a:path w="4438650" h="1673225">
                  <a:moveTo>
                    <a:pt x="2417156" y="1054100"/>
                  </a:moveTo>
                  <a:lnTo>
                    <a:pt x="2410127" y="1054100"/>
                  </a:lnTo>
                  <a:lnTo>
                    <a:pt x="2408118" y="1041400"/>
                  </a:lnTo>
                  <a:lnTo>
                    <a:pt x="2417156" y="1041400"/>
                  </a:lnTo>
                  <a:lnTo>
                    <a:pt x="2417156" y="1054100"/>
                  </a:lnTo>
                  <a:close/>
                </a:path>
                <a:path w="4438650" h="1673225">
                  <a:moveTo>
                    <a:pt x="2428202" y="1054100"/>
                  </a:moveTo>
                  <a:lnTo>
                    <a:pt x="2418160" y="1054100"/>
                  </a:lnTo>
                  <a:lnTo>
                    <a:pt x="2423181" y="1041400"/>
                  </a:lnTo>
                  <a:lnTo>
                    <a:pt x="2431215" y="1041400"/>
                  </a:lnTo>
                  <a:lnTo>
                    <a:pt x="2428202" y="1054100"/>
                  </a:lnTo>
                  <a:close/>
                </a:path>
                <a:path w="4438650" h="1673225">
                  <a:moveTo>
                    <a:pt x="2665073" y="1054100"/>
                  </a:moveTo>
                  <a:lnTo>
                    <a:pt x="2428202" y="1054100"/>
                  </a:lnTo>
                  <a:lnTo>
                    <a:pt x="2437240" y="1041400"/>
                  </a:lnTo>
                  <a:lnTo>
                    <a:pt x="2675727" y="1041400"/>
                  </a:lnTo>
                  <a:lnTo>
                    <a:pt x="2665073" y="1054100"/>
                  </a:lnTo>
                  <a:close/>
                </a:path>
                <a:path w="4438650" h="1673225">
                  <a:moveTo>
                    <a:pt x="2693670" y="1053352"/>
                  </a:moveTo>
                  <a:lnTo>
                    <a:pt x="2683274" y="1041400"/>
                  </a:lnTo>
                  <a:lnTo>
                    <a:pt x="2699341" y="1041400"/>
                  </a:lnTo>
                  <a:lnTo>
                    <a:pt x="2693670" y="1053352"/>
                  </a:lnTo>
                  <a:close/>
                </a:path>
                <a:path w="4438650" h="1673225">
                  <a:moveTo>
                    <a:pt x="3188397" y="1054100"/>
                  </a:moveTo>
                  <a:lnTo>
                    <a:pt x="2723443" y="1054100"/>
                  </a:lnTo>
                  <a:lnTo>
                    <a:pt x="2733234" y="1041400"/>
                  </a:lnTo>
                  <a:lnTo>
                    <a:pt x="3195426" y="1041400"/>
                  </a:lnTo>
                  <a:lnTo>
                    <a:pt x="3188397" y="1054100"/>
                  </a:lnTo>
                  <a:close/>
                </a:path>
                <a:path w="4438650" h="1673225">
                  <a:moveTo>
                    <a:pt x="2694320" y="1054100"/>
                  </a:moveTo>
                  <a:lnTo>
                    <a:pt x="2693316" y="1054100"/>
                  </a:lnTo>
                  <a:lnTo>
                    <a:pt x="2693670" y="1053352"/>
                  </a:lnTo>
                  <a:lnTo>
                    <a:pt x="2694320" y="1054100"/>
                  </a:lnTo>
                  <a:close/>
                </a:path>
                <a:path w="4438650" h="1673225">
                  <a:moveTo>
                    <a:pt x="150632" y="1066800"/>
                  </a:moveTo>
                  <a:lnTo>
                    <a:pt x="134565" y="1066800"/>
                  </a:lnTo>
                  <a:lnTo>
                    <a:pt x="132556" y="1054100"/>
                  </a:lnTo>
                  <a:lnTo>
                    <a:pt x="151637" y="1054100"/>
                  </a:lnTo>
                  <a:lnTo>
                    <a:pt x="150632" y="1066800"/>
                  </a:lnTo>
                  <a:close/>
                </a:path>
                <a:path w="4438650" h="1673225">
                  <a:moveTo>
                    <a:pt x="192810" y="1079500"/>
                  </a:moveTo>
                  <a:lnTo>
                    <a:pt x="121008" y="1079500"/>
                  </a:lnTo>
                  <a:lnTo>
                    <a:pt x="127410" y="1066800"/>
                  </a:lnTo>
                  <a:lnTo>
                    <a:pt x="154649" y="1066800"/>
                  </a:lnTo>
                  <a:lnTo>
                    <a:pt x="164692" y="1054100"/>
                  </a:lnTo>
                  <a:lnTo>
                    <a:pt x="204860" y="1054100"/>
                  </a:lnTo>
                  <a:lnTo>
                    <a:pt x="202852" y="1066800"/>
                  </a:lnTo>
                  <a:lnTo>
                    <a:pt x="192810" y="1079500"/>
                  </a:lnTo>
                  <a:close/>
                </a:path>
                <a:path w="4438650" h="1673225">
                  <a:moveTo>
                    <a:pt x="255071" y="1066800"/>
                  </a:moveTo>
                  <a:lnTo>
                    <a:pt x="250050" y="1054100"/>
                  </a:lnTo>
                  <a:lnTo>
                    <a:pt x="258084" y="1054100"/>
                  </a:lnTo>
                  <a:lnTo>
                    <a:pt x="255071" y="1066800"/>
                  </a:lnTo>
                  <a:close/>
                </a:path>
                <a:path w="4438650" h="1673225">
                  <a:moveTo>
                    <a:pt x="1045141" y="1066800"/>
                  </a:moveTo>
                  <a:lnTo>
                    <a:pt x="324896" y="1066800"/>
                  </a:lnTo>
                  <a:lnTo>
                    <a:pt x="329132" y="1054100"/>
                  </a:lnTo>
                  <a:lnTo>
                    <a:pt x="1054210" y="1054100"/>
                  </a:lnTo>
                  <a:lnTo>
                    <a:pt x="1045141" y="1066800"/>
                  </a:lnTo>
                  <a:close/>
                </a:path>
                <a:path w="4438650" h="1673225">
                  <a:moveTo>
                    <a:pt x="1499299" y="1066800"/>
                  </a:moveTo>
                  <a:lnTo>
                    <a:pt x="1073808" y="1066800"/>
                  </a:lnTo>
                  <a:lnTo>
                    <a:pt x="1083678" y="1054100"/>
                  </a:lnTo>
                  <a:lnTo>
                    <a:pt x="1509342" y="1054100"/>
                  </a:lnTo>
                  <a:lnTo>
                    <a:pt x="1499299" y="1066800"/>
                  </a:lnTo>
                  <a:close/>
                </a:path>
                <a:path w="4438650" h="1673225">
                  <a:moveTo>
                    <a:pt x="1540472" y="1066800"/>
                  </a:moveTo>
                  <a:lnTo>
                    <a:pt x="1509342" y="1066800"/>
                  </a:lnTo>
                  <a:lnTo>
                    <a:pt x="1509342" y="1054100"/>
                  </a:lnTo>
                  <a:lnTo>
                    <a:pt x="1539468" y="1054100"/>
                  </a:lnTo>
                  <a:lnTo>
                    <a:pt x="1540472" y="1066800"/>
                  </a:lnTo>
                  <a:close/>
                </a:path>
                <a:path w="4438650" h="1673225">
                  <a:moveTo>
                    <a:pt x="2643105" y="1066800"/>
                  </a:moveTo>
                  <a:lnTo>
                    <a:pt x="2309704" y="1066800"/>
                  </a:lnTo>
                  <a:lnTo>
                    <a:pt x="2310709" y="1054100"/>
                  </a:lnTo>
                  <a:lnTo>
                    <a:pt x="2654230" y="1054100"/>
                  </a:lnTo>
                  <a:lnTo>
                    <a:pt x="2643105" y="1066800"/>
                  </a:lnTo>
                  <a:close/>
                </a:path>
                <a:path w="4438650" h="1673225">
                  <a:moveTo>
                    <a:pt x="3173333" y="1066800"/>
                  </a:moveTo>
                  <a:lnTo>
                    <a:pt x="2704943" y="1066800"/>
                  </a:lnTo>
                  <a:lnTo>
                    <a:pt x="2711266" y="1054100"/>
                  </a:lnTo>
                  <a:lnTo>
                    <a:pt x="3183376" y="1054100"/>
                  </a:lnTo>
                  <a:lnTo>
                    <a:pt x="3173333" y="1066800"/>
                  </a:lnTo>
                  <a:close/>
                </a:path>
                <a:path w="4438650" h="1673225">
                  <a:moveTo>
                    <a:pt x="1031333" y="1079500"/>
                  </a:moveTo>
                  <a:lnTo>
                    <a:pt x="321350" y="1079500"/>
                  </a:lnTo>
                  <a:lnTo>
                    <a:pt x="322354" y="1066800"/>
                  </a:lnTo>
                  <a:lnTo>
                    <a:pt x="1037201" y="1066800"/>
                  </a:lnTo>
                  <a:lnTo>
                    <a:pt x="1031333" y="1079500"/>
                  </a:lnTo>
                  <a:close/>
                </a:path>
                <a:path w="4438650" h="1673225">
                  <a:moveTo>
                    <a:pt x="1503567" y="1079500"/>
                  </a:moveTo>
                  <a:lnTo>
                    <a:pt x="1044403" y="1079500"/>
                  </a:lnTo>
                  <a:lnTo>
                    <a:pt x="1050539" y="1066800"/>
                  </a:lnTo>
                  <a:lnTo>
                    <a:pt x="1513892" y="1066800"/>
                  </a:lnTo>
                  <a:lnTo>
                    <a:pt x="1503567" y="1079500"/>
                  </a:lnTo>
                  <a:close/>
                </a:path>
                <a:path w="4438650" h="1673225">
                  <a:moveTo>
                    <a:pt x="1529425" y="1079500"/>
                  </a:moveTo>
                  <a:lnTo>
                    <a:pt x="1520388" y="1079500"/>
                  </a:lnTo>
                  <a:lnTo>
                    <a:pt x="1523400" y="1066800"/>
                  </a:lnTo>
                  <a:lnTo>
                    <a:pt x="1529425" y="1079500"/>
                  </a:lnTo>
                  <a:close/>
                </a:path>
                <a:path w="4438650" h="1673225">
                  <a:moveTo>
                    <a:pt x="2332802" y="1079500"/>
                  </a:moveTo>
                  <a:lnTo>
                    <a:pt x="1536455" y="1079500"/>
                  </a:lnTo>
                  <a:lnTo>
                    <a:pt x="1537459" y="1066800"/>
                  </a:lnTo>
                  <a:lnTo>
                    <a:pt x="2341839" y="1066800"/>
                  </a:lnTo>
                  <a:lnTo>
                    <a:pt x="2332802" y="1079500"/>
                  </a:lnTo>
                  <a:close/>
                </a:path>
                <a:path w="4438650" h="1673225">
                  <a:moveTo>
                    <a:pt x="2365941" y="1079500"/>
                  </a:moveTo>
                  <a:lnTo>
                    <a:pt x="2342844" y="1079500"/>
                  </a:lnTo>
                  <a:lnTo>
                    <a:pt x="2341839" y="1066800"/>
                  </a:lnTo>
                  <a:lnTo>
                    <a:pt x="2361924" y="1066800"/>
                  </a:lnTo>
                  <a:lnTo>
                    <a:pt x="2365941" y="1079500"/>
                  </a:lnTo>
                  <a:close/>
                </a:path>
                <a:path w="4438650" h="1673225">
                  <a:moveTo>
                    <a:pt x="2609495" y="1079500"/>
                  </a:moveTo>
                  <a:lnTo>
                    <a:pt x="2365941" y="1079500"/>
                  </a:lnTo>
                  <a:lnTo>
                    <a:pt x="2366945" y="1066800"/>
                  </a:lnTo>
                  <a:lnTo>
                    <a:pt x="2614987" y="1066800"/>
                  </a:lnTo>
                  <a:lnTo>
                    <a:pt x="2609495" y="1079500"/>
                  </a:lnTo>
                  <a:close/>
                </a:path>
                <a:path w="4438650" h="1673225">
                  <a:moveTo>
                    <a:pt x="3096009" y="1104900"/>
                  </a:moveTo>
                  <a:lnTo>
                    <a:pt x="2653147" y="1104900"/>
                  </a:lnTo>
                  <a:lnTo>
                    <a:pt x="2656160" y="1092200"/>
                  </a:lnTo>
                  <a:lnTo>
                    <a:pt x="2663189" y="1092200"/>
                  </a:lnTo>
                  <a:lnTo>
                    <a:pt x="2672070" y="1079500"/>
                  </a:lnTo>
                  <a:lnTo>
                    <a:pt x="2680763" y="1079500"/>
                  </a:lnTo>
                  <a:lnTo>
                    <a:pt x="2689456" y="1066800"/>
                  </a:lnTo>
                  <a:lnTo>
                    <a:pt x="3152245" y="1066800"/>
                  </a:lnTo>
                  <a:lnTo>
                    <a:pt x="3140194" y="1079500"/>
                  </a:lnTo>
                  <a:lnTo>
                    <a:pt x="3096009" y="1104900"/>
                  </a:lnTo>
                  <a:close/>
                </a:path>
                <a:path w="4438650" h="1673225">
                  <a:moveTo>
                    <a:pt x="129544" y="1092200"/>
                  </a:moveTo>
                  <a:lnTo>
                    <a:pt x="112472" y="1092200"/>
                  </a:lnTo>
                  <a:lnTo>
                    <a:pt x="110464" y="1079500"/>
                  </a:lnTo>
                  <a:lnTo>
                    <a:pt x="125527" y="1079500"/>
                  </a:lnTo>
                  <a:lnTo>
                    <a:pt x="129544" y="1092200"/>
                  </a:lnTo>
                  <a:close/>
                </a:path>
                <a:path w="4438650" h="1673225">
                  <a:moveTo>
                    <a:pt x="177746" y="1092200"/>
                  </a:moveTo>
                  <a:lnTo>
                    <a:pt x="129544" y="1092200"/>
                  </a:lnTo>
                  <a:lnTo>
                    <a:pt x="137578" y="1079500"/>
                  </a:lnTo>
                  <a:lnTo>
                    <a:pt x="176742" y="1079500"/>
                  </a:lnTo>
                  <a:lnTo>
                    <a:pt x="177746" y="1092200"/>
                  </a:lnTo>
                  <a:close/>
                </a:path>
                <a:path w="4438650" h="1673225">
                  <a:moveTo>
                    <a:pt x="201597" y="1104900"/>
                  </a:moveTo>
                  <a:lnTo>
                    <a:pt x="195488" y="1104900"/>
                  </a:lnTo>
                  <a:lnTo>
                    <a:pt x="214902" y="1079500"/>
                  </a:lnTo>
                  <a:lnTo>
                    <a:pt x="222936" y="1079500"/>
                  </a:lnTo>
                  <a:lnTo>
                    <a:pt x="220928" y="1092200"/>
                  </a:lnTo>
                  <a:lnTo>
                    <a:pt x="208375" y="1092200"/>
                  </a:lnTo>
                  <a:lnTo>
                    <a:pt x="201597" y="1104900"/>
                  </a:lnTo>
                  <a:close/>
                </a:path>
                <a:path w="4438650" h="1673225">
                  <a:moveTo>
                    <a:pt x="1473190" y="1104900"/>
                  </a:moveTo>
                  <a:lnTo>
                    <a:pt x="283346" y="1104900"/>
                  </a:lnTo>
                  <a:lnTo>
                    <a:pt x="296087" y="1092200"/>
                  </a:lnTo>
                  <a:lnTo>
                    <a:pt x="302270" y="1079500"/>
                  </a:lnTo>
                  <a:lnTo>
                    <a:pt x="1484236" y="1079500"/>
                  </a:lnTo>
                  <a:lnTo>
                    <a:pt x="1491108" y="1092200"/>
                  </a:lnTo>
                  <a:lnTo>
                    <a:pt x="1477206" y="1092200"/>
                  </a:lnTo>
                  <a:lnTo>
                    <a:pt x="1473190" y="1104900"/>
                  </a:lnTo>
                  <a:close/>
                </a:path>
                <a:path w="4438650" h="1673225">
                  <a:moveTo>
                    <a:pt x="2310709" y="1092200"/>
                  </a:moveTo>
                  <a:lnTo>
                    <a:pt x="1497793" y="1092200"/>
                  </a:lnTo>
                  <a:lnTo>
                    <a:pt x="1503724" y="1079500"/>
                  </a:lnTo>
                  <a:lnTo>
                    <a:pt x="2310709" y="1079500"/>
                  </a:lnTo>
                  <a:lnTo>
                    <a:pt x="2310709" y="1092200"/>
                  </a:lnTo>
                  <a:close/>
                </a:path>
                <a:path w="4438650" h="1673225">
                  <a:moveTo>
                    <a:pt x="2561763" y="1092200"/>
                  </a:moveTo>
                  <a:lnTo>
                    <a:pt x="2324768" y="1092200"/>
                  </a:lnTo>
                  <a:lnTo>
                    <a:pt x="2326776" y="1079500"/>
                  </a:lnTo>
                  <a:lnTo>
                    <a:pt x="2568793" y="1079500"/>
                  </a:lnTo>
                  <a:lnTo>
                    <a:pt x="2561763" y="1092200"/>
                  </a:lnTo>
                  <a:close/>
                </a:path>
                <a:path w="4438650" h="1673225">
                  <a:moveTo>
                    <a:pt x="2595499" y="1092200"/>
                  </a:moveTo>
                  <a:lnTo>
                    <a:pt x="2563772" y="1092200"/>
                  </a:lnTo>
                  <a:lnTo>
                    <a:pt x="2568793" y="1079500"/>
                  </a:lnTo>
                  <a:lnTo>
                    <a:pt x="2602685" y="1079500"/>
                  </a:lnTo>
                  <a:lnTo>
                    <a:pt x="2595499" y="1092200"/>
                  </a:lnTo>
                  <a:close/>
                </a:path>
                <a:path w="4438650" h="1673225">
                  <a:moveTo>
                    <a:pt x="164692" y="1104900"/>
                  </a:moveTo>
                  <a:lnTo>
                    <a:pt x="90819" y="1104900"/>
                  </a:lnTo>
                  <a:lnTo>
                    <a:pt x="96405" y="1092200"/>
                  </a:lnTo>
                  <a:lnTo>
                    <a:pt x="169838" y="1092200"/>
                  </a:lnTo>
                  <a:lnTo>
                    <a:pt x="164692" y="1104900"/>
                  </a:lnTo>
                  <a:close/>
                </a:path>
                <a:path w="4438650" h="1673225">
                  <a:moveTo>
                    <a:pt x="2298658" y="1104900"/>
                  </a:moveTo>
                  <a:lnTo>
                    <a:pt x="1478211" y="1104900"/>
                  </a:lnTo>
                  <a:lnTo>
                    <a:pt x="1478211" y="1092200"/>
                  </a:lnTo>
                  <a:lnTo>
                    <a:pt x="2297654" y="1092200"/>
                  </a:lnTo>
                  <a:lnTo>
                    <a:pt x="2298658" y="1104900"/>
                  </a:lnTo>
                  <a:close/>
                </a:path>
                <a:path w="4438650" h="1673225">
                  <a:moveTo>
                    <a:pt x="2579839" y="1104900"/>
                  </a:moveTo>
                  <a:lnTo>
                    <a:pt x="2298658" y="1104900"/>
                  </a:lnTo>
                  <a:lnTo>
                    <a:pt x="2304683" y="1092200"/>
                  </a:lnTo>
                  <a:lnTo>
                    <a:pt x="2584860" y="1092200"/>
                  </a:lnTo>
                  <a:lnTo>
                    <a:pt x="2579839" y="1104900"/>
                  </a:lnTo>
                  <a:close/>
                </a:path>
                <a:path w="4438650" h="1673225">
                  <a:moveTo>
                    <a:pt x="146490" y="1117600"/>
                  </a:moveTo>
                  <a:lnTo>
                    <a:pt x="71299" y="1117600"/>
                  </a:lnTo>
                  <a:lnTo>
                    <a:pt x="77324" y="1104900"/>
                  </a:lnTo>
                  <a:lnTo>
                    <a:pt x="150632" y="1104900"/>
                  </a:lnTo>
                  <a:lnTo>
                    <a:pt x="146490" y="1117600"/>
                  </a:lnTo>
                  <a:close/>
                </a:path>
                <a:path w="4438650" h="1673225">
                  <a:moveTo>
                    <a:pt x="185780" y="1117600"/>
                  </a:moveTo>
                  <a:lnTo>
                    <a:pt x="194442" y="1104900"/>
                  </a:lnTo>
                  <a:lnTo>
                    <a:pt x="195488" y="1104900"/>
                  </a:lnTo>
                  <a:lnTo>
                    <a:pt x="185780" y="1117600"/>
                  </a:lnTo>
                  <a:close/>
                </a:path>
                <a:path w="4438650" h="1673225">
                  <a:moveTo>
                    <a:pt x="1120708" y="1117600"/>
                  </a:moveTo>
                  <a:lnTo>
                    <a:pt x="267122" y="1117600"/>
                  </a:lnTo>
                  <a:lnTo>
                    <a:pt x="271139" y="1104900"/>
                  </a:lnTo>
                  <a:lnTo>
                    <a:pt x="1127079" y="1104900"/>
                  </a:lnTo>
                  <a:lnTo>
                    <a:pt x="1120708" y="1117600"/>
                  </a:lnTo>
                  <a:close/>
                </a:path>
                <a:path w="4438650" h="1673225">
                  <a:moveTo>
                    <a:pt x="2556742" y="1117600"/>
                  </a:moveTo>
                  <a:lnTo>
                    <a:pt x="1145155" y="1117600"/>
                  </a:lnTo>
                  <a:lnTo>
                    <a:pt x="1148827" y="1104900"/>
                  </a:lnTo>
                  <a:lnTo>
                    <a:pt x="2563772" y="1104900"/>
                  </a:lnTo>
                  <a:lnTo>
                    <a:pt x="2556742" y="1117600"/>
                  </a:lnTo>
                  <a:close/>
                </a:path>
                <a:path w="4438650" h="1673225">
                  <a:moveTo>
                    <a:pt x="3074920" y="1117600"/>
                  </a:moveTo>
                  <a:lnTo>
                    <a:pt x="2641097" y="1117600"/>
                  </a:lnTo>
                  <a:lnTo>
                    <a:pt x="2638084" y="1104900"/>
                  </a:lnTo>
                  <a:lnTo>
                    <a:pt x="3081950" y="1104900"/>
                  </a:lnTo>
                  <a:lnTo>
                    <a:pt x="3074920" y="1117600"/>
                  </a:lnTo>
                  <a:close/>
                </a:path>
                <a:path w="4438650" h="1673225">
                  <a:moveTo>
                    <a:pt x="135946" y="1130300"/>
                  </a:moveTo>
                  <a:lnTo>
                    <a:pt x="60253" y="1130300"/>
                  </a:lnTo>
                  <a:lnTo>
                    <a:pt x="66278" y="1117600"/>
                  </a:lnTo>
                  <a:lnTo>
                    <a:pt x="141594" y="1117600"/>
                  </a:lnTo>
                  <a:lnTo>
                    <a:pt x="135946" y="1130300"/>
                  </a:lnTo>
                  <a:close/>
                </a:path>
                <a:path w="4438650" h="1673225">
                  <a:moveTo>
                    <a:pt x="1100624" y="1130300"/>
                  </a:moveTo>
                  <a:lnTo>
                    <a:pt x="264109" y="1130300"/>
                  </a:lnTo>
                  <a:lnTo>
                    <a:pt x="265113" y="1117600"/>
                  </a:lnTo>
                  <a:lnTo>
                    <a:pt x="1102632" y="1117600"/>
                  </a:lnTo>
                  <a:lnTo>
                    <a:pt x="1100624" y="1130300"/>
                  </a:lnTo>
                  <a:close/>
                </a:path>
                <a:path w="4438650" h="1673225">
                  <a:moveTo>
                    <a:pt x="2532641" y="1130300"/>
                  </a:moveTo>
                  <a:lnTo>
                    <a:pt x="1116692" y="1130300"/>
                  </a:lnTo>
                  <a:lnTo>
                    <a:pt x="1121713" y="1117600"/>
                  </a:lnTo>
                  <a:lnTo>
                    <a:pt x="2538604" y="1117600"/>
                  </a:lnTo>
                  <a:lnTo>
                    <a:pt x="2532641" y="1130300"/>
                  </a:lnTo>
                  <a:close/>
                </a:path>
                <a:path w="4438650" h="1673225">
                  <a:moveTo>
                    <a:pt x="3058852" y="1130300"/>
                  </a:moveTo>
                  <a:lnTo>
                    <a:pt x="2616995" y="1130300"/>
                  </a:lnTo>
                  <a:lnTo>
                    <a:pt x="2635072" y="1117600"/>
                  </a:lnTo>
                  <a:lnTo>
                    <a:pt x="3059857" y="1117600"/>
                  </a:lnTo>
                  <a:lnTo>
                    <a:pt x="3058852" y="1130300"/>
                  </a:lnTo>
                  <a:close/>
                </a:path>
                <a:path w="4438650" h="1673225">
                  <a:moveTo>
                    <a:pt x="69291" y="1143000"/>
                  </a:moveTo>
                  <a:lnTo>
                    <a:pt x="53223" y="1143000"/>
                  </a:lnTo>
                  <a:lnTo>
                    <a:pt x="55232" y="1130300"/>
                  </a:lnTo>
                  <a:lnTo>
                    <a:pt x="76320" y="1130300"/>
                  </a:lnTo>
                  <a:lnTo>
                    <a:pt x="69291" y="1143000"/>
                  </a:lnTo>
                  <a:close/>
                </a:path>
                <a:path w="4438650" h="1673225">
                  <a:moveTo>
                    <a:pt x="119502" y="1143000"/>
                  </a:moveTo>
                  <a:lnTo>
                    <a:pt x="77324" y="1143000"/>
                  </a:lnTo>
                  <a:lnTo>
                    <a:pt x="79333" y="1130300"/>
                  </a:lnTo>
                  <a:lnTo>
                    <a:pt x="123519" y="1130300"/>
                  </a:lnTo>
                  <a:lnTo>
                    <a:pt x="119502" y="1143000"/>
                  </a:lnTo>
                  <a:close/>
                </a:path>
                <a:path w="4438650" h="1673225">
                  <a:moveTo>
                    <a:pt x="1077527" y="1143000"/>
                  </a:moveTo>
                  <a:lnTo>
                    <a:pt x="239506" y="1143000"/>
                  </a:lnTo>
                  <a:lnTo>
                    <a:pt x="245029" y="1130300"/>
                  </a:lnTo>
                  <a:lnTo>
                    <a:pt x="1093595" y="1130300"/>
                  </a:lnTo>
                  <a:lnTo>
                    <a:pt x="1077527" y="1143000"/>
                  </a:lnTo>
                  <a:close/>
                </a:path>
                <a:path w="4438650" h="1673225">
                  <a:moveTo>
                    <a:pt x="1136776" y="1143000"/>
                  </a:moveTo>
                  <a:lnTo>
                    <a:pt x="1089578" y="1143000"/>
                  </a:lnTo>
                  <a:lnTo>
                    <a:pt x="1093595" y="1130300"/>
                  </a:lnTo>
                  <a:lnTo>
                    <a:pt x="1135772" y="1130300"/>
                  </a:lnTo>
                  <a:lnTo>
                    <a:pt x="1136776" y="1143000"/>
                  </a:lnTo>
                  <a:close/>
                </a:path>
                <a:path w="4438650" h="1673225">
                  <a:moveTo>
                    <a:pt x="2525611" y="1143000"/>
                  </a:moveTo>
                  <a:lnTo>
                    <a:pt x="1145814" y="1143000"/>
                  </a:lnTo>
                  <a:lnTo>
                    <a:pt x="1146818" y="1130300"/>
                  </a:lnTo>
                  <a:lnTo>
                    <a:pt x="2528185" y="1130300"/>
                  </a:lnTo>
                  <a:lnTo>
                    <a:pt x="2525611" y="1143000"/>
                  </a:lnTo>
                  <a:close/>
                </a:path>
                <a:path w="4438650" h="1673225">
                  <a:moveTo>
                    <a:pt x="3030734" y="1143000"/>
                  </a:moveTo>
                  <a:lnTo>
                    <a:pt x="2584861" y="1143000"/>
                  </a:lnTo>
                  <a:lnTo>
                    <a:pt x="2590886" y="1130300"/>
                  </a:lnTo>
                  <a:lnTo>
                    <a:pt x="3036759" y="1130300"/>
                  </a:lnTo>
                  <a:lnTo>
                    <a:pt x="3030734" y="1143000"/>
                  </a:lnTo>
                  <a:close/>
                </a:path>
                <a:path w="4438650" h="1673225">
                  <a:moveTo>
                    <a:pt x="94396" y="1168400"/>
                  </a:moveTo>
                  <a:lnTo>
                    <a:pt x="27113" y="1168400"/>
                  </a:lnTo>
                  <a:lnTo>
                    <a:pt x="37156" y="1155700"/>
                  </a:lnTo>
                  <a:lnTo>
                    <a:pt x="45189" y="1143000"/>
                  </a:lnTo>
                  <a:lnTo>
                    <a:pt x="60253" y="1143000"/>
                  </a:lnTo>
                  <a:lnTo>
                    <a:pt x="59248" y="1155700"/>
                  </a:lnTo>
                  <a:lnTo>
                    <a:pt x="96405" y="1155700"/>
                  </a:lnTo>
                  <a:lnTo>
                    <a:pt x="94396" y="1168400"/>
                  </a:lnTo>
                  <a:close/>
                </a:path>
                <a:path w="4438650" h="1673225">
                  <a:moveTo>
                    <a:pt x="108455" y="1155700"/>
                  </a:moveTo>
                  <a:lnTo>
                    <a:pt x="61257" y="1155700"/>
                  </a:lnTo>
                  <a:lnTo>
                    <a:pt x="71299" y="1143000"/>
                  </a:lnTo>
                  <a:lnTo>
                    <a:pt x="109460" y="1143000"/>
                  </a:lnTo>
                  <a:lnTo>
                    <a:pt x="108455" y="1155700"/>
                  </a:lnTo>
                  <a:close/>
                </a:path>
                <a:path w="4438650" h="1673225">
                  <a:moveTo>
                    <a:pt x="147620" y="1155700"/>
                  </a:moveTo>
                  <a:lnTo>
                    <a:pt x="142599" y="1155700"/>
                  </a:lnTo>
                  <a:lnTo>
                    <a:pt x="142599" y="1143000"/>
                  </a:lnTo>
                  <a:lnTo>
                    <a:pt x="150632" y="1143000"/>
                  </a:lnTo>
                  <a:lnTo>
                    <a:pt x="147620" y="1155700"/>
                  </a:lnTo>
                  <a:close/>
                </a:path>
                <a:path w="4438650" h="1673225">
                  <a:moveTo>
                    <a:pt x="2173131" y="1155700"/>
                  </a:moveTo>
                  <a:lnTo>
                    <a:pt x="226953" y="1155700"/>
                  </a:lnTo>
                  <a:lnTo>
                    <a:pt x="232476" y="1143000"/>
                  </a:lnTo>
                  <a:lnTo>
                    <a:pt x="2168109" y="1143000"/>
                  </a:lnTo>
                  <a:lnTo>
                    <a:pt x="2173131" y="1155700"/>
                  </a:lnTo>
                  <a:close/>
                </a:path>
                <a:path w="4438650" h="1673225">
                  <a:moveTo>
                    <a:pt x="2510548" y="1155700"/>
                  </a:moveTo>
                  <a:lnTo>
                    <a:pt x="2178152" y="1155700"/>
                  </a:lnTo>
                  <a:lnTo>
                    <a:pt x="2182168" y="1143000"/>
                  </a:lnTo>
                  <a:lnTo>
                    <a:pt x="2511552" y="1143000"/>
                  </a:lnTo>
                  <a:lnTo>
                    <a:pt x="2510548" y="1155700"/>
                  </a:lnTo>
                  <a:close/>
                </a:path>
                <a:path w="4438650" h="1673225">
                  <a:moveTo>
                    <a:pt x="2582852" y="1155700"/>
                  </a:moveTo>
                  <a:lnTo>
                    <a:pt x="2570802" y="1155700"/>
                  </a:lnTo>
                  <a:lnTo>
                    <a:pt x="2575823" y="1143000"/>
                  </a:lnTo>
                  <a:lnTo>
                    <a:pt x="2580844" y="1143000"/>
                  </a:lnTo>
                  <a:lnTo>
                    <a:pt x="2582852" y="1155700"/>
                  </a:lnTo>
                  <a:close/>
                </a:path>
                <a:path w="4438650" h="1673225">
                  <a:moveTo>
                    <a:pt x="2627038" y="1155700"/>
                  </a:moveTo>
                  <a:lnTo>
                    <a:pt x="2593899" y="1155700"/>
                  </a:lnTo>
                  <a:lnTo>
                    <a:pt x="2594040" y="1143000"/>
                  </a:lnTo>
                  <a:lnTo>
                    <a:pt x="2625029" y="1143000"/>
                  </a:lnTo>
                  <a:lnTo>
                    <a:pt x="2627038" y="1155700"/>
                  </a:lnTo>
                  <a:close/>
                </a:path>
                <a:path w="4438650" h="1673225">
                  <a:moveTo>
                    <a:pt x="3017680" y="1155700"/>
                  </a:moveTo>
                  <a:lnTo>
                    <a:pt x="2638084" y="1155700"/>
                  </a:lnTo>
                  <a:lnTo>
                    <a:pt x="2635072" y="1143000"/>
                  </a:lnTo>
                  <a:lnTo>
                    <a:pt x="3016675" y="1143000"/>
                  </a:lnTo>
                  <a:lnTo>
                    <a:pt x="3017680" y="1155700"/>
                  </a:lnTo>
                  <a:close/>
                </a:path>
                <a:path w="4438650" h="1673225">
                  <a:moveTo>
                    <a:pt x="215907" y="1168400"/>
                  </a:moveTo>
                  <a:lnTo>
                    <a:pt x="209881" y="1168400"/>
                  </a:lnTo>
                  <a:lnTo>
                    <a:pt x="214902" y="1155700"/>
                  </a:lnTo>
                  <a:lnTo>
                    <a:pt x="215907" y="1155700"/>
                  </a:lnTo>
                  <a:lnTo>
                    <a:pt x="215907" y="1168400"/>
                  </a:lnTo>
                  <a:close/>
                </a:path>
                <a:path w="4438650" h="1673225">
                  <a:moveTo>
                    <a:pt x="208971" y="1193800"/>
                  </a:moveTo>
                  <a:lnTo>
                    <a:pt x="194818" y="1193800"/>
                  </a:lnTo>
                  <a:lnTo>
                    <a:pt x="215907" y="1168400"/>
                  </a:lnTo>
                  <a:lnTo>
                    <a:pt x="225949" y="1155700"/>
                  </a:lnTo>
                  <a:lnTo>
                    <a:pt x="2218869" y="1155700"/>
                  </a:lnTo>
                  <a:lnTo>
                    <a:pt x="2213675" y="1168400"/>
                  </a:lnTo>
                  <a:lnTo>
                    <a:pt x="223940" y="1168400"/>
                  </a:lnTo>
                  <a:lnTo>
                    <a:pt x="218825" y="1181100"/>
                  </a:lnTo>
                  <a:lnTo>
                    <a:pt x="213898" y="1181100"/>
                  </a:lnTo>
                  <a:lnTo>
                    <a:pt x="208971" y="1193800"/>
                  </a:lnTo>
                  <a:close/>
                </a:path>
                <a:path w="4438650" h="1673225">
                  <a:moveTo>
                    <a:pt x="2485003" y="1168400"/>
                  </a:moveTo>
                  <a:lnTo>
                    <a:pt x="2221333" y="1168400"/>
                  </a:lnTo>
                  <a:lnTo>
                    <a:pt x="2227358" y="1155700"/>
                  </a:lnTo>
                  <a:lnTo>
                    <a:pt x="2490464" y="1155700"/>
                  </a:lnTo>
                  <a:lnTo>
                    <a:pt x="2485003" y="1168400"/>
                  </a:lnTo>
                  <a:close/>
                </a:path>
                <a:path w="4438650" h="1673225">
                  <a:moveTo>
                    <a:pt x="2526616" y="1181100"/>
                  </a:moveTo>
                  <a:lnTo>
                    <a:pt x="2507410" y="1181100"/>
                  </a:lnTo>
                  <a:lnTo>
                    <a:pt x="2516276" y="1168400"/>
                  </a:lnTo>
                  <a:lnTo>
                    <a:pt x="2531637" y="1168400"/>
                  </a:lnTo>
                  <a:lnTo>
                    <a:pt x="2543688" y="1155700"/>
                  </a:lnTo>
                  <a:lnTo>
                    <a:pt x="2526616" y="1181100"/>
                  </a:lnTo>
                  <a:close/>
                </a:path>
                <a:path w="4438650" h="1673225">
                  <a:moveTo>
                    <a:pt x="2560759" y="1168400"/>
                  </a:moveTo>
                  <a:lnTo>
                    <a:pt x="2560759" y="1155700"/>
                  </a:lnTo>
                  <a:lnTo>
                    <a:pt x="2578835" y="1155700"/>
                  </a:lnTo>
                  <a:lnTo>
                    <a:pt x="2560759" y="1168400"/>
                  </a:lnTo>
                  <a:close/>
                </a:path>
                <a:path w="4438650" h="1673225">
                  <a:moveTo>
                    <a:pt x="2997595" y="1168400"/>
                  </a:moveTo>
                  <a:lnTo>
                    <a:pt x="2575823" y="1168400"/>
                  </a:lnTo>
                  <a:lnTo>
                    <a:pt x="2578835" y="1155700"/>
                  </a:lnTo>
                  <a:lnTo>
                    <a:pt x="3002616" y="1155700"/>
                  </a:lnTo>
                  <a:lnTo>
                    <a:pt x="2997595" y="1168400"/>
                  </a:lnTo>
                  <a:close/>
                </a:path>
                <a:path w="4438650" h="1673225">
                  <a:moveTo>
                    <a:pt x="80337" y="1181100"/>
                  </a:moveTo>
                  <a:lnTo>
                    <a:pt x="16067" y="1181100"/>
                  </a:lnTo>
                  <a:lnTo>
                    <a:pt x="19080" y="1168400"/>
                  </a:lnTo>
                  <a:lnTo>
                    <a:pt x="86362" y="1168400"/>
                  </a:lnTo>
                  <a:lnTo>
                    <a:pt x="80337" y="1181100"/>
                  </a:lnTo>
                  <a:close/>
                </a:path>
                <a:path w="4438650" h="1673225">
                  <a:moveTo>
                    <a:pt x="2140995" y="1206500"/>
                  </a:moveTo>
                  <a:lnTo>
                    <a:pt x="206163" y="1206500"/>
                  </a:lnTo>
                  <a:lnTo>
                    <a:pt x="216032" y="1193800"/>
                  </a:lnTo>
                  <a:lnTo>
                    <a:pt x="225337" y="1181100"/>
                  </a:lnTo>
                  <a:lnTo>
                    <a:pt x="233983" y="1168400"/>
                  </a:lnTo>
                  <a:lnTo>
                    <a:pt x="2148025" y="1168400"/>
                  </a:lnTo>
                  <a:lnTo>
                    <a:pt x="2149029" y="1181100"/>
                  </a:lnTo>
                  <a:lnTo>
                    <a:pt x="2121915" y="1181100"/>
                  </a:lnTo>
                  <a:lnTo>
                    <a:pt x="2103839" y="1193800"/>
                  </a:lnTo>
                  <a:lnTo>
                    <a:pt x="2137983" y="1193800"/>
                  </a:lnTo>
                  <a:lnTo>
                    <a:pt x="2140995" y="1206500"/>
                  </a:lnTo>
                  <a:close/>
                </a:path>
                <a:path w="4438650" h="1673225">
                  <a:moveTo>
                    <a:pt x="2177382" y="1181100"/>
                  </a:moveTo>
                  <a:lnTo>
                    <a:pt x="2156059" y="1181100"/>
                  </a:lnTo>
                  <a:lnTo>
                    <a:pt x="2158067" y="1168400"/>
                  </a:lnTo>
                  <a:lnTo>
                    <a:pt x="2184177" y="1168400"/>
                  </a:lnTo>
                  <a:lnTo>
                    <a:pt x="2177382" y="1181100"/>
                  </a:lnTo>
                  <a:close/>
                </a:path>
                <a:path w="4438650" h="1673225">
                  <a:moveTo>
                    <a:pt x="2208278" y="1181100"/>
                  </a:moveTo>
                  <a:lnTo>
                    <a:pt x="2202676" y="1168400"/>
                  </a:lnTo>
                  <a:lnTo>
                    <a:pt x="2210553" y="1168400"/>
                  </a:lnTo>
                  <a:lnTo>
                    <a:pt x="2208278" y="1181100"/>
                  </a:lnTo>
                  <a:close/>
                </a:path>
                <a:path w="4438650" h="1673225">
                  <a:moveTo>
                    <a:pt x="2466363" y="1181100"/>
                  </a:moveTo>
                  <a:lnTo>
                    <a:pt x="2217818" y="1181100"/>
                  </a:lnTo>
                  <a:lnTo>
                    <a:pt x="2221929" y="1168400"/>
                  </a:lnTo>
                  <a:lnTo>
                    <a:pt x="2472953" y="1168400"/>
                  </a:lnTo>
                  <a:lnTo>
                    <a:pt x="2466363" y="1181100"/>
                  </a:lnTo>
                  <a:close/>
                </a:path>
                <a:path w="4438650" h="1673225">
                  <a:moveTo>
                    <a:pt x="2562768" y="1181100"/>
                  </a:moveTo>
                  <a:lnTo>
                    <a:pt x="2553730" y="1181100"/>
                  </a:lnTo>
                  <a:lnTo>
                    <a:pt x="2563772" y="1168400"/>
                  </a:lnTo>
                  <a:lnTo>
                    <a:pt x="2563772" y="1179945"/>
                  </a:lnTo>
                  <a:lnTo>
                    <a:pt x="2562768" y="1181100"/>
                  </a:lnTo>
                  <a:close/>
                </a:path>
                <a:path w="4438650" h="1673225">
                  <a:moveTo>
                    <a:pt x="2602936" y="1181100"/>
                  </a:moveTo>
                  <a:lnTo>
                    <a:pt x="2563772" y="1181100"/>
                  </a:lnTo>
                  <a:lnTo>
                    <a:pt x="2563772" y="1179945"/>
                  </a:lnTo>
                  <a:lnTo>
                    <a:pt x="2573814" y="1168400"/>
                  </a:lnTo>
                  <a:lnTo>
                    <a:pt x="2597915" y="1168400"/>
                  </a:lnTo>
                  <a:lnTo>
                    <a:pt x="2602936" y="1181100"/>
                  </a:lnTo>
                  <a:close/>
                </a:path>
                <a:path w="4438650" h="1673225">
                  <a:moveTo>
                    <a:pt x="2971485" y="1181100"/>
                  </a:moveTo>
                  <a:lnTo>
                    <a:pt x="2602936" y="1181100"/>
                  </a:lnTo>
                  <a:lnTo>
                    <a:pt x="2612979" y="1168400"/>
                  </a:lnTo>
                  <a:lnTo>
                    <a:pt x="2976507" y="1168400"/>
                  </a:lnTo>
                  <a:lnTo>
                    <a:pt x="2971485" y="1181100"/>
                  </a:lnTo>
                  <a:close/>
                </a:path>
                <a:path w="4438650" h="1673225">
                  <a:moveTo>
                    <a:pt x="2563772" y="1181100"/>
                  </a:moveTo>
                  <a:lnTo>
                    <a:pt x="2562768" y="1181100"/>
                  </a:lnTo>
                  <a:lnTo>
                    <a:pt x="2563772" y="1179945"/>
                  </a:lnTo>
                  <a:lnTo>
                    <a:pt x="2563772" y="1181100"/>
                  </a:lnTo>
                  <a:close/>
                </a:path>
                <a:path w="4438650" h="1673225">
                  <a:moveTo>
                    <a:pt x="61257" y="1206500"/>
                  </a:moveTo>
                  <a:lnTo>
                    <a:pt x="15659" y="1206500"/>
                  </a:lnTo>
                  <a:lnTo>
                    <a:pt x="16067" y="1193800"/>
                  </a:lnTo>
                  <a:lnTo>
                    <a:pt x="1004" y="1193800"/>
                  </a:lnTo>
                  <a:lnTo>
                    <a:pt x="5021" y="1181100"/>
                  </a:lnTo>
                  <a:lnTo>
                    <a:pt x="64270" y="1181100"/>
                  </a:lnTo>
                  <a:lnTo>
                    <a:pt x="64270" y="1193800"/>
                  </a:lnTo>
                  <a:lnTo>
                    <a:pt x="16067" y="1193800"/>
                  </a:lnTo>
                  <a:lnTo>
                    <a:pt x="0" y="1206500"/>
                  </a:lnTo>
                  <a:lnTo>
                    <a:pt x="61257" y="1206500"/>
                  </a:lnTo>
                  <a:close/>
                </a:path>
                <a:path w="4438650" h="1673225">
                  <a:moveTo>
                    <a:pt x="105443" y="1193800"/>
                  </a:moveTo>
                  <a:lnTo>
                    <a:pt x="102430" y="1193800"/>
                  </a:lnTo>
                  <a:lnTo>
                    <a:pt x="106447" y="1181100"/>
                  </a:lnTo>
                  <a:lnTo>
                    <a:pt x="105443" y="1193800"/>
                  </a:lnTo>
                  <a:close/>
                </a:path>
                <a:path w="4438650" h="1673225">
                  <a:moveTo>
                    <a:pt x="2150033" y="1193800"/>
                  </a:moveTo>
                  <a:lnTo>
                    <a:pt x="2104844" y="1193800"/>
                  </a:lnTo>
                  <a:lnTo>
                    <a:pt x="2122920" y="1181100"/>
                  </a:lnTo>
                  <a:lnTo>
                    <a:pt x="2155054" y="1181100"/>
                  </a:lnTo>
                  <a:lnTo>
                    <a:pt x="2150033" y="1193800"/>
                  </a:lnTo>
                  <a:close/>
                </a:path>
                <a:path w="4438650" h="1673225">
                  <a:moveTo>
                    <a:pt x="2209282" y="1193800"/>
                  </a:moveTo>
                  <a:lnTo>
                    <a:pt x="2202253" y="1193800"/>
                  </a:lnTo>
                  <a:lnTo>
                    <a:pt x="2207274" y="1181100"/>
                  </a:lnTo>
                  <a:lnTo>
                    <a:pt x="2209282" y="1181100"/>
                  </a:lnTo>
                  <a:lnTo>
                    <a:pt x="2209282" y="1193800"/>
                  </a:lnTo>
                  <a:close/>
                </a:path>
                <a:path w="4438650" h="1673225">
                  <a:moveTo>
                    <a:pt x="2221333" y="1206500"/>
                  </a:moveTo>
                  <a:lnTo>
                    <a:pt x="2213299" y="1206500"/>
                  </a:lnTo>
                  <a:lnTo>
                    <a:pt x="2214303" y="1193800"/>
                  </a:lnTo>
                  <a:lnTo>
                    <a:pt x="2215213" y="1181100"/>
                  </a:lnTo>
                  <a:lnTo>
                    <a:pt x="2274556" y="1181100"/>
                  </a:lnTo>
                  <a:lnTo>
                    <a:pt x="2263259" y="1193800"/>
                  </a:lnTo>
                  <a:lnTo>
                    <a:pt x="2224345" y="1193800"/>
                  </a:lnTo>
                  <a:lnTo>
                    <a:pt x="2221333" y="1206500"/>
                  </a:lnTo>
                  <a:close/>
                </a:path>
                <a:path w="4438650" h="1673225">
                  <a:moveTo>
                    <a:pt x="2355898" y="1206500"/>
                  </a:moveTo>
                  <a:lnTo>
                    <a:pt x="2257485" y="1206500"/>
                  </a:lnTo>
                  <a:lnTo>
                    <a:pt x="2275561" y="1193800"/>
                  </a:lnTo>
                  <a:lnTo>
                    <a:pt x="2274556" y="1181100"/>
                  </a:lnTo>
                  <a:lnTo>
                    <a:pt x="2455316" y="1181100"/>
                  </a:lnTo>
                  <a:lnTo>
                    <a:pt x="2451299" y="1193800"/>
                  </a:lnTo>
                  <a:lnTo>
                    <a:pt x="2357907" y="1193800"/>
                  </a:lnTo>
                  <a:lnTo>
                    <a:pt x="2355898" y="1206500"/>
                  </a:lnTo>
                  <a:close/>
                </a:path>
                <a:path w="4438650" h="1673225">
                  <a:moveTo>
                    <a:pt x="2502091" y="1193800"/>
                  </a:moveTo>
                  <a:lnTo>
                    <a:pt x="2485443" y="1193800"/>
                  </a:lnTo>
                  <a:lnTo>
                    <a:pt x="2488456" y="1181100"/>
                  </a:lnTo>
                  <a:lnTo>
                    <a:pt x="2507535" y="1181100"/>
                  </a:lnTo>
                  <a:lnTo>
                    <a:pt x="2502091" y="1193800"/>
                  </a:lnTo>
                  <a:close/>
                </a:path>
                <a:path w="4438650" h="1673225">
                  <a:moveTo>
                    <a:pt x="2562768" y="1193800"/>
                  </a:moveTo>
                  <a:lnTo>
                    <a:pt x="2537663" y="1193800"/>
                  </a:lnTo>
                  <a:lnTo>
                    <a:pt x="2539671" y="1181100"/>
                  </a:lnTo>
                  <a:lnTo>
                    <a:pt x="2577831" y="1181100"/>
                  </a:lnTo>
                  <a:lnTo>
                    <a:pt x="2562768" y="1193800"/>
                  </a:lnTo>
                  <a:close/>
                </a:path>
                <a:path w="4438650" h="1673225">
                  <a:moveTo>
                    <a:pt x="2961443" y="1193800"/>
                  </a:moveTo>
                  <a:lnTo>
                    <a:pt x="2579840" y="1193800"/>
                  </a:lnTo>
                  <a:lnTo>
                    <a:pt x="2577831" y="1181100"/>
                  </a:lnTo>
                  <a:lnTo>
                    <a:pt x="2961443" y="1181100"/>
                  </a:lnTo>
                  <a:lnTo>
                    <a:pt x="2961443" y="1193800"/>
                  </a:lnTo>
                  <a:close/>
                </a:path>
                <a:path w="4438650" h="1673225">
                  <a:moveTo>
                    <a:pt x="201848" y="1206500"/>
                  </a:moveTo>
                  <a:lnTo>
                    <a:pt x="193814" y="1206500"/>
                  </a:lnTo>
                  <a:lnTo>
                    <a:pt x="197831" y="1193800"/>
                  </a:lnTo>
                  <a:lnTo>
                    <a:pt x="203856" y="1193800"/>
                  </a:lnTo>
                  <a:lnTo>
                    <a:pt x="201848" y="1206500"/>
                  </a:lnTo>
                  <a:close/>
                </a:path>
                <a:path w="4438650" h="1673225">
                  <a:moveTo>
                    <a:pt x="2402093" y="1206500"/>
                  </a:moveTo>
                  <a:lnTo>
                    <a:pt x="2359915" y="1206500"/>
                  </a:lnTo>
                  <a:lnTo>
                    <a:pt x="2357907" y="1193800"/>
                  </a:lnTo>
                  <a:lnTo>
                    <a:pt x="2408118" y="1193800"/>
                  </a:lnTo>
                  <a:lnTo>
                    <a:pt x="2402093" y="1206500"/>
                  </a:lnTo>
                  <a:close/>
                </a:path>
                <a:path w="4438650" h="1673225">
                  <a:moveTo>
                    <a:pt x="2408118" y="1206500"/>
                  </a:moveTo>
                  <a:lnTo>
                    <a:pt x="2407114" y="1206500"/>
                  </a:lnTo>
                  <a:lnTo>
                    <a:pt x="2408118" y="1193800"/>
                  </a:lnTo>
                  <a:lnTo>
                    <a:pt x="2412135" y="1193800"/>
                  </a:lnTo>
                  <a:lnTo>
                    <a:pt x="2408118" y="1206500"/>
                  </a:lnTo>
                  <a:close/>
                </a:path>
                <a:path w="4438650" h="1673225">
                  <a:moveTo>
                    <a:pt x="2436236" y="1206500"/>
                  </a:moveTo>
                  <a:lnTo>
                    <a:pt x="2408118" y="1206500"/>
                  </a:lnTo>
                  <a:lnTo>
                    <a:pt x="2422177" y="1193800"/>
                  </a:lnTo>
                  <a:lnTo>
                    <a:pt x="2442261" y="1193800"/>
                  </a:lnTo>
                  <a:lnTo>
                    <a:pt x="2436236" y="1206500"/>
                  </a:lnTo>
                  <a:close/>
                </a:path>
                <a:path w="4438650" h="1673225">
                  <a:moveTo>
                    <a:pt x="2484438" y="1206500"/>
                  </a:moveTo>
                  <a:lnTo>
                    <a:pt x="2471384" y="1206500"/>
                  </a:lnTo>
                  <a:lnTo>
                    <a:pt x="2473392" y="1193800"/>
                  </a:lnTo>
                  <a:lnTo>
                    <a:pt x="2490448" y="1193800"/>
                  </a:lnTo>
                  <a:lnTo>
                    <a:pt x="2484438" y="1206500"/>
                  </a:lnTo>
                  <a:close/>
                </a:path>
                <a:path w="4438650" h="1673225">
                  <a:moveTo>
                    <a:pt x="2541679" y="1206500"/>
                  </a:moveTo>
                  <a:lnTo>
                    <a:pt x="2522599" y="1206500"/>
                  </a:lnTo>
                  <a:lnTo>
                    <a:pt x="2524608" y="1193800"/>
                  </a:lnTo>
                  <a:lnTo>
                    <a:pt x="2546700" y="1193800"/>
                  </a:lnTo>
                  <a:lnTo>
                    <a:pt x="2541679" y="1206500"/>
                  </a:lnTo>
                  <a:close/>
                </a:path>
                <a:path w="4438650" h="1673225">
                  <a:moveTo>
                    <a:pt x="2590886" y="1206500"/>
                  </a:moveTo>
                  <a:lnTo>
                    <a:pt x="2563772" y="1206500"/>
                  </a:lnTo>
                  <a:lnTo>
                    <a:pt x="2568793" y="1193800"/>
                  </a:lnTo>
                  <a:lnTo>
                    <a:pt x="2591890" y="1193800"/>
                  </a:lnTo>
                  <a:lnTo>
                    <a:pt x="2590886" y="1206500"/>
                  </a:lnTo>
                  <a:close/>
                </a:path>
                <a:path w="4438650" h="1673225">
                  <a:moveTo>
                    <a:pt x="2908219" y="1206500"/>
                  </a:moveTo>
                  <a:lnTo>
                    <a:pt x="2602936" y="1206500"/>
                  </a:lnTo>
                  <a:lnTo>
                    <a:pt x="2591890" y="1193800"/>
                  </a:lnTo>
                  <a:lnTo>
                    <a:pt x="2909223" y="1193800"/>
                  </a:lnTo>
                  <a:lnTo>
                    <a:pt x="2908219" y="1206500"/>
                  </a:lnTo>
                  <a:close/>
                </a:path>
                <a:path w="4438650" h="1673225">
                  <a:moveTo>
                    <a:pt x="2931316" y="1206500"/>
                  </a:moveTo>
                  <a:lnTo>
                    <a:pt x="2914245" y="1206500"/>
                  </a:lnTo>
                  <a:lnTo>
                    <a:pt x="2909223" y="1193800"/>
                  </a:lnTo>
                  <a:lnTo>
                    <a:pt x="2937341" y="1193800"/>
                  </a:lnTo>
                  <a:lnTo>
                    <a:pt x="2931316" y="1206500"/>
                  </a:lnTo>
                  <a:close/>
                </a:path>
                <a:path w="4438650" h="1673225">
                  <a:moveTo>
                    <a:pt x="2943367" y="1206500"/>
                  </a:moveTo>
                  <a:lnTo>
                    <a:pt x="2937341" y="1193800"/>
                  </a:lnTo>
                  <a:lnTo>
                    <a:pt x="2944371" y="1193800"/>
                  </a:lnTo>
                  <a:lnTo>
                    <a:pt x="2943367" y="1206500"/>
                  </a:lnTo>
                  <a:close/>
                </a:path>
                <a:path w="4438650" h="1673225">
                  <a:moveTo>
                    <a:pt x="36151" y="1219200"/>
                  </a:moveTo>
                  <a:lnTo>
                    <a:pt x="23128" y="1219200"/>
                  </a:lnTo>
                  <a:lnTo>
                    <a:pt x="18829" y="1206500"/>
                  </a:lnTo>
                  <a:lnTo>
                    <a:pt x="60253" y="1206500"/>
                  </a:lnTo>
                  <a:lnTo>
                    <a:pt x="36151" y="1219200"/>
                  </a:lnTo>
                  <a:close/>
                </a:path>
                <a:path w="4438650" h="1673225">
                  <a:moveTo>
                    <a:pt x="1283392" y="1244600"/>
                  </a:moveTo>
                  <a:lnTo>
                    <a:pt x="168708" y="1244600"/>
                  </a:lnTo>
                  <a:lnTo>
                    <a:pt x="171721" y="1231900"/>
                  </a:lnTo>
                  <a:lnTo>
                    <a:pt x="178751" y="1231900"/>
                  </a:lnTo>
                  <a:lnTo>
                    <a:pt x="192810" y="1219200"/>
                  </a:lnTo>
                  <a:lnTo>
                    <a:pt x="195822" y="1206500"/>
                  </a:lnTo>
                  <a:lnTo>
                    <a:pt x="2048607" y="1206500"/>
                  </a:lnTo>
                  <a:lnTo>
                    <a:pt x="2047603" y="1219200"/>
                  </a:lnTo>
                  <a:lnTo>
                    <a:pt x="1291426" y="1219200"/>
                  </a:lnTo>
                  <a:lnTo>
                    <a:pt x="1276362" y="1231900"/>
                  </a:lnTo>
                  <a:lnTo>
                    <a:pt x="1283392" y="1244600"/>
                  </a:lnTo>
                  <a:close/>
                </a:path>
                <a:path w="4438650" h="1673225">
                  <a:moveTo>
                    <a:pt x="2052624" y="1219200"/>
                  </a:moveTo>
                  <a:lnTo>
                    <a:pt x="2048607" y="1206500"/>
                  </a:lnTo>
                  <a:lnTo>
                    <a:pt x="2053628" y="1206500"/>
                  </a:lnTo>
                  <a:lnTo>
                    <a:pt x="2052624" y="1219200"/>
                  </a:lnTo>
                  <a:close/>
                </a:path>
                <a:path w="4438650" h="1673225">
                  <a:moveTo>
                    <a:pt x="2076725" y="1219200"/>
                  </a:moveTo>
                  <a:lnTo>
                    <a:pt x="2052624" y="1219200"/>
                  </a:lnTo>
                  <a:lnTo>
                    <a:pt x="2065679" y="1206500"/>
                  </a:lnTo>
                  <a:lnTo>
                    <a:pt x="2084759" y="1206500"/>
                  </a:lnTo>
                  <a:lnTo>
                    <a:pt x="2076725" y="1219200"/>
                  </a:lnTo>
                  <a:close/>
                </a:path>
                <a:path w="4438650" h="1673225">
                  <a:moveTo>
                    <a:pt x="2109864" y="1219200"/>
                  </a:moveTo>
                  <a:lnTo>
                    <a:pt x="2089780" y="1219200"/>
                  </a:lnTo>
                  <a:lnTo>
                    <a:pt x="2084759" y="1206500"/>
                  </a:lnTo>
                  <a:lnTo>
                    <a:pt x="2101831" y="1206500"/>
                  </a:lnTo>
                  <a:lnTo>
                    <a:pt x="2109864" y="1219200"/>
                  </a:lnTo>
                  <a:close/>
                </a:path>
                <a:path w="4438650" h="1673225">
                  <a:moveTo>
                    <a:pt x="2229366" y="1219200"/>
                  </a:moveTo>
                  <a:lnTo>
                    <a:pt x="2220328" y="1206500"/>
                  </a:lnTo>
                  <a:lnTo>
                    <a:pt x="2235392" y="1206500"/>
                  </a:lnTo>
                  <a:lnTo>
                    <a:pt x="2229366" y="1219200"/>
                  </a:lnTo>
                  <a:close/>
                </a:path>
                <a:path w="4438650" h="1673225">
                  <a:moveTo>
                    <a:pt x="2249451" y="1219200"/>
                  </a:moveTo>
                  <a:lnTo>
                    <a:pt x="2246439" y="1219200"/>
                  </a:lnTo>
                  <a:lnTo>
                    <a:pt x="2241417" y="1206500"/>
                  </a:lnTo>
                  <a:lnTo>
                    <a:pt x="2253468" y="1206500"/>
                  </a:lnTo>
                  <a:lnTo>
                    <a:pt x="2249451" y="1219200"/>
                  </a:lnTo>
                  <a:close/>
                </a:path>
                <a:path w="4438650" h="1673225">
                  <a:moveTo>
                    <a:pt x="2276565" y="1219200"/>
                  </a:moveTo>
                  <a:lnTo>
                    <a:pt x="2273552" y="1219200"/>
                  </a:lnTo>
                  <a:lnTo>
                    <a:pt x="2274556" y="1206500"/>
                  </a:lnTo>
                  <a:lnTo>
                    <a:pt x="2276565" y="1206500"/>
                  </a:lnTo>
                  <a:lnTo>
                    <a:pt x="2276565" y="1219200"/>
                  </a:lnTo>
                  <a:close/>
                </a:path>
                <a:path w="4438650" h="1673225">
                  <a:moveTo>
                    <a:pt x="2337822" y="1219200"/>
                  </a:moveTo>
                  <a:lnTo>
                    <a:pt x="2276565" y="1219200"/>
                  </a:lnTo>
                  <a:lnTo>
                    <a:pt x="2283595" y="1206500"/>
                  </a:lnTo>
                  <a:lnTo>
                    <a:pt x="2337822" y="1206500"/>
                  </a:lnTo>
                  <a:lnTo>
                    <a:pt x="2337822" y="1219200"/>
                  </a:lnTo>
                  <a:close/>
                </a:path>
                <a:path w="4438650" h="1673225">
                  <a:moveTo>
                    <a:pt x="2382008" y="1219200"/>
                  </a:moveTo>
                  <a:lnTo>
                    <a:pt x="2347865" y="1219200"/>
                  </a:lnTo>
                  <a:lnTo>
                    <a:pt x="2351881" y="1206500"/>
                  </a:lnTo>
                  <a:lnTo>
                    <a:pt x="2387029" y="1206500"/>
                  </a:lnTo>
                  <a:lnTo>
                    <a:pt x="2382008" y="1219200"/>
                  </a:lnTo>
                  <a:close/>
                </a:path>
                <a:path w="4438650" h="1673225">
                  <a:moveTo>
                    <a:pt x="2417156" y="1219200"/>
                  </a:moveTo>
                  <a:lnTo>
                    <a:pt x="2389038" y="1219200"/>
                  </a:lnTo>
                  <a:lnTo>
                    <a:pt x="2387029" y="1206500"/>
                  </a:lnTo>
                  <a:lnTo>
                    <a:pt x="2419164" y="1206500"/>
                  </a:lnTo>
                  <a:lnTo>
                    <a:pt x="2417156" y="1219200"/>
                  </a:lnTo>
                  <a:close/>
                </a:path>
                <a:path w="4438650" h="1673225">
                  <a:moveTo>
                    <a:pt x="2466363" y="1219200"/>
                  </a:moveTo>
                  <a:lnTo>
                    <a:pt x="2448286" y="1219200"/>
                  </a:lnTo>
                  <a:lnTo>
                    <a:pt x="2452304" y="1206500"/>
                  </a:lnTo>
                  <a:lnTo>
                    <a:pt x="2471384" y="1206500"/>
                  </a:lnTo>
                  <a:lnTo>
                    <a:pt x="2466363" y="1219200"/>
                  </a:lnTo>
                  <a:close/>
                </a:path>
                <a:path w="4438650" h="1673225">
                  <a:moveTo>
                    <a:pt x="2479418" y="1219200"/>
                  </a:moveTo>
                  <a:lnTo>
                    <a:pt x="2479418" y="1206500"/>
                  </a:lnTo>
                  <a:lnTo>
                    <a:pt x="2492472" y="1206500"/>
                  </a:lnTo>
                  <a:lnTo>
                    <a:pt x="2479418" y="1219200"/>
                  </a:lnTo>
                  <a:close/>
                </a:path>
                <a:path w="4438650" h="1673225">
                  <a:moveTo>
                    <a:pt x="2502719" y="1219200"/>
                  </a:moveTo>
                  <a:lnTo>
                    <a:pt x="2486447" y="1219200"/>
                  </a:lnTo>
                  <a:lnTo>
                    <a:pt x="2498498" y="1206500"/>
                  </a:lnTo>
                  <a:lnTo>
                    <a:pt x="2502719" y="1219200"/>
                  </a:lnTo>
                  <a:close/>
                </a:path>
                <a:path w="4438650" h="1673225">
                  <a:moveTo>
                    <a:pt x="2575823" y="1219200"/>
                  </a:moveTo>
                  <a:lnTo>
                    <a:pt x="2515570" y="1219200"/>
                  </a:lnTo>
                  <a:lnTo>
                    <a:pt x="2516574" y="1206500"/>
                  </a:lnTo>
                  <a:lnTo>
                    <a:pt x="2578835" y="1206500"/>
                  </a:lnTo>
                  <a:lnTo>
                    <a:pt x="2579438" y="1214120"/>
                  </a:lnTo>
                  <a:lnTo>
                    <a:pt x="2575823" y="1219200"/>
                  </a:lnTo>
                  <a:close/>
                </a:path>
                <a:path w="4438650" h="1673225">
                  <a:moveTo>
                    <a:pt x="2579840" y="1219200"/>
                  </a:moveTo>
                  <a:lnTo>
                    <a:pt x="2579438" y="1214120"/>
                  </a:lnTo>
                  <a:lnTo>
                    <a:pt x="2584861" y="1206500"/>
                  </a:lnTo>
                  <a:lnTo>
                    <a:pt x="2579840" y="1219200"/>
                  </a:lnTo>
                  <a:close/>
                </a:path>
                <a:path w="4438650" h="1673225">
                  <a:moveTo>
                    <a:pt x="2886126" y="1219200"/>
                  </a:moveTo>
                  <a:lnTo>
                    <a:pt x="2584861" y="1219200"/>
                  </a:lnTo>
                  <a:lnTo>
                    <a:pt x="2584861" y="1206500"/>
                  </a:lnTo>
                  <a:lnTo>
                    <a:pt x="2885122" y="1206500"/>
                  </a:lnTo>
                  <a:lnTo>
                    <a:pt x="2886126" y="1219200"/>
                  </a:lnTo>
                  <a:close/>
                </a:path>
                <a:path w="4438650" h="1673225">
                  <a:moveTo>
                    <a:pt x="2898177" y="1219200"/>
                  </a:moveTo>
                  <a:lnTo>
                    <a:pt x="2892152" y="1206500"/>
                  </a:lnTo>
                  <a:lnTo>
                    <a:pt x="2904202" y="1206500"/>
                  </a:lnTo>
                  <a:lnTo>
                    <a:pt x="2898177" y="1219200"/>
                  </a:lnTo>
                  <a:close/>
                </a:path>
                <a:path w="4438650" h="1673225">
                  <a:moveTo>
                    <a:pt x="166700" y="1231900"/>
                  </a:moveTo>
                  <a:lnTo>
                    <a:pt x="163687" y="1231900"/>
                  </a:lnTo>
                  <a:lnTo>
                    <a:pt x="164692" y="1219200"/>
                  </a:lnTo>
                  <a:lnTo>
                    <a:pt x="166700" y="1231900"/>
                  </a:lnTo>
                  <a:close/>
                </a:path>
                <a:path w="4438650" h="1673225">
                  <a:moveTo>
                    <a:pt x="1299460" y="1231900"/>
                  </a:moveTo>
                  <a:lnTo>
                    <a:pt x="1295443" y="1231900"/>
                  </a:lnTo>
                  <a:lnTo>
                    <a:pt x="1291426" y="1219200"/>
                  </a:lnTo>
                  <a:lnTo>
                    <a:pt x="1298455" y="1219200"/>
                  </a:lnTo>
                  <a:lnTo>
                    <a:pt x="1299460" y="1231900"/>
                  </a:lnTo>
                  <a:close/>
                </a:path>
                <a:path w="4438650" h="1673225">
                  <a:moveTo>
                    <a:pt x="2005426" y="1231900"/>
                  </a:moveTo>
                  <a:lnTo>
                    <a:pt x="1299460" y="1231900"/>
                  </a:lnTo>
                  <a:lnTo>
                    <a:pt x="1305485" y="1219200"/>
                  </a:lnTo>
                  <a:lnTo>
                    <a:pt x="2010447" y="1219200"/>
                  </a:lnTo>
                  <a:lnTo>
                    <a:pt x="2005426" y="1231900"/>
                  </a:lnTo>
                  <a:close/>
                </a:path>
                <a:path w="4438650" h="1673225">
                  <a:moveTo>
                    <a:pt x="2067687" y="1231900"/>
                  </a:moveTo>
                  <a:lnTo>
                    <a:pt x="2016472" y="1231900"/>
                  </a:lnTo>
                  <a:lnTo>
                    <a:pt x="2022498" y="1219200"/>
                  </a:lnTo>
                  <a:lnTo>
                    <a:pt x="2067687" y="1219200"/>
                  </a:lnTo>
                  <a:lnTo>
                    <a:pt x="2067687" y="1231900"/>
                  </a:lnTo>
                  <a:close/>
                </a:path>
                <a:path w="4438650" h="1673225">
                  <a:moveTo>
                    <a:pt x="2296147" y="1244600"/>
                  </a:moveTo>
                  <a:lnTo>
                    <a:pt x="2252463" y="1244600"/>
                  </a:lnTo>
                  <a:lnTo>
                    <a:pt x="2250455" y="1231900"/>
                  </a:lnTo>
                  <a:lnTo>
                    <a:pt x="2260748" y="1231900"/>
                  </a:lnTo>
                  <a:lnTo>
                    <a:pt x="2265707" y="1219200"/>
                  </a:lnTo>
                  <a:lnTo>
                    <a:pt x="2318742" y="1219200"/>
                  </a:lnTo>
                  <a:lnTo>
                    <a:pt x="2306691" y="1231900"/>
                  </a:lnTo>
                  <a:lnTo>
                    <a:pt x="2303396" y="1240234"/>
                  </a:lnTo>
                  <a:lnTo>
                    <a:pt x="2296147" y="1244600"/>
                  </a:lnTo>
                  <a:close/>
                </a:path>
                <a:path w="4438650" h="1673225">
                  <a:moveTo>
                    <a:pt x="2403097" y="1231900"/>
                  </a:moveTo>
                  <a:lnTo>
                    <a:pt x="2327780" y="1231900"/>
                  </a:lnTo>
                  <a:lnTo>
                    <a:pt x="2341839" y="1219200"/>
                  </a:lnTo>
                  <a:lnTo>
                    <a:pt x="2404101" y="1219200"/>
                  </a:lnTo>
                  <a:lnTo>
                    <a:pt x="2403097" y="1231900"/>
                  </a:lnTo>
                  <a:close/>
                </a:path>
                <a:path w="4438650" h="1673225">
                  <a:moveTo>
                    <a:pt x="2448287" y="1244600"/>
                  </a:moveTo>
                  <a:lnTo>
                    <a:pt x="2366945" y="1244600"/>
                  </a:lnTo>
                  <a:lnTo>
                    <a:pt x="2376987" y="1231900"/>
                  </a:lnTo>
                  <a:lnTo>
                    <a:pt x="2429206" y="1231900"/>
                  </a:lnTo>
                  <a:lnTo>
                    <a:pt x="2429206" y="1219200"/>
                  </a:lnTo>
                  <a:lnTo>
                    <a:pt x="2479418" y="1219200"/>
                  </a:lnTo>
                  <a:lnTo>
                    <a:pt x="2452304" y="1231900"/>
                  </a:lnTo>
                  <a:lnTo>
                    <a:pt x="2448287" y="1244600"/>
                  </a:lnTo>
                  <a:close/>
                </a:path>
                <a:path w="4438650" h="1673225">
                  <a:moveTo>
                    <a:pt x="2504523" y="1231900"/>
                  </a:moveTo>
                  <a:lnTo>
                    <a:pt x="2492818" y="1231900"/>
                  </a:lnTo>
                  <a:lnTo>
                    <a:pt x="2494481" y="1219200"/>
                  </a:lnTo>
                  <a:lnTo>
                    <a:pt x="2510548" y="1219200"/>
                  </a:lnTo>
                  <a:lnTo>
                    <a:pt x="2504523" y="1231900"/>
                  </a:lnTo>
                  <a:close/>
                </a:path>
                <a:path w="4438650" h="1673225">
                  <a:moveTo>
                    <a:pt x="2537662" y="1231900"/>
                  </a:moveTo>
                  <a:lnTo>
                    <a:pt x="2506532" y="1231900"/>
                  </a:lnTo>
                  <a:lnTo>
                    <a:pt x="2511553" y="1219200"/>
                  </a:lnTo>
                  <a:lnTo>
                    <a:pt x="2541679" y="1219200"/>
                  </a:lnTo>
                  <a:lnTo>
                    <a:pt x="2537662" y="1231900"/>
                  </a:lnTo>
                  <a:close/>
                </a:path>
                <a:path w="4438650" h="1673225">
                  <a:moveTo>
                    <a:pt x="2864034" y="1231900"/>
                  </a:moveTo>
                  <a:lnTo>
                    <a:pt x="2555738" y="1231900"/>
                  </a:lnTo>
                  <a:lnTo>
                    <a:pt x="2552726" y="1219200"/>
                  </a:lnTo>
                  <a:lnTo>
                    <a:pt x="2874075" y="1219200"/>
                  </a:lnTo>
                  <a:lnTo>
                    <a:pt x="2864034" y="1231900"/>
                  </a:lnTo>
                  <a:close/>
                </a:path>
                <a:path w="4438650" h="1673225">
                  <a:moveTo>
                    <a:pt x="1289417" y="1244600"/>
                  </a:moveTo>
                  <a:lnTo>
                    <a:pt x="1283392" y="1244600"/>
                  </a:lnTo>
                  <a:lnTo>
                    <a:pt x="1287409" y="1231900"/>
                  </a:lnTo>
                  <a:lnTo>
                    <a:pt x="1290422" y="1231900"/>
                  </a:lnTo>
                  <a:lnTo>
                    <a:pt x="1289417" y="1244600"/>
                  </a:lnTo>
                  <a:close/>
                </a:path>
                <a:path w="4438650" h="1673225">
                  <a:moveTo>
                    <a:pt x="1316531" y="1244600"/>
                  </a:moveTo>
                  <a:lnTo>
                    <a:pt x="1291426" y="1244600"/>
                  </a:lnTo>
                  <a:lnTo>
                    <a:pt x="1290422" y="1231900"/>
                  </a:lnTo>
                  <a:lnTo>
                    <a:pt x="1320548" y="1231900"/>
                  </a:lnTo>
                  <a:lnTo>
                    <a:pt x="1316531" y="1244600"/>
                  </a:lnTo>
                  <a:close/>
                </a:path>
                <a:path w="4438650" h="1673225">
                  <a:moveTo>
                    <a:pt x="1933122" y="1244600"/>
                  </a:moveTo>
                  <a:lnTo>
                    <a:pt x="1316531" y="1244600"/>
                  </a:lnTo>
                  <a:lnTo>
                    <a:pt x="1323561" y="1231900"/>
                  </a:lnTo>
                  <a:lnTo>
                    <a:pt x="1935131" y="1231900"/>
                  </a:lnTo>
                  <a:lnTo>
                    <a:pt x="1933122" y="1244600"/>
                  </a:lnTo>
                  <a:close/>
                </a:path>
                <a:path w="4438650" h="1673225">
                  <a:moveTo>
                    <a:pt x="1944168" y="1244600"/>
                  </a:moveTo>
                  <a:lnTo>
                    <a:pt x="1933122" y="1244600"/>
                  </a:lnTo>
                  <a:lnTo>
                    <a:pt x="1938143" y="1231900"/>
                  </a:lnTo>
                  <a:lnTo>
                    <a:pt x="1941156" y="1231900"/>
                  </a:lnTo>
                  <a:lnTo>
                    <a:pt x="1944168" y="1244600"/>
                  </a:lnTo>
                  <a:close/>
                </a:path>
                <a:path w="4438650" h="1673225">
                  <a:moveTo>
                    <a:pt x="1944168" y="1244600"/>
                  </a:moveTo>
                  <a:lnTo>
                    <a:pt x="1945173" y="1231900"/>
                  </a:lnTo>
                  <a:lnTo>
                    <a:pt x="1946177" y="1231900"/>
                  </a:lnTo>
                  <a:lnTo>
                    <a:pt x="1944168" y="1244600"/>
                  </a:lnTo>
                  <a:close/>
                </a:path>
                <a:path w="4438650" h="1673225">
                  <a:moveTo>
                    <a:pt x="1970153" y="1244600"/>
                  </a:moveTo>
                  <a:lnTo>
                    <a:pt x="1944168" y="1244600"/>
                  </a:lnTo>
                  <a:lnTo>
                    <a:pt x="1952202" y="1231900"/>
                  </a:lnTo>
                  <a:lnTo>
                    <a:pt x="1978312" y="1231900"/>
                  </a:lnTo>
                  <a:lnTo>
                    <a:pt x="1970153" y="1244600"/>
                  </a:lnTo>
                  <a:close/>
                </a:path>
                <a:path w="4438650" h="1673225">
                  <a:moveTo>
                    <a:pt x="2025510" y="1244600"/>
                  </a:moveTo>
                  <a:lnTo>
                    <a:pt x="1980634" y="1244600"/>
                  </a:lnTo>
                  <a:lnTo>
                    <a:pt x="1991367" y="1231900"/>
                  </a:lnTo>
                  <a:lnTo>
                    <a:pt x="2026514" y="1231900"/>
                  </a:lnTo>
                  <a:lnTo>
                    <a:pt x="2025510" y="1244600"/>
                  </a:lnTo>
                  <a:close/>
                </a:path>
                <a:path w="4438650" h="1673225">
                  <a:moveTo>
                    <a:pt x="2036556" y="1244600"/>
                  </a:moveTo>
                  <a:lnTo>
                    <a:pt x="2033544" y="1244600"/>
                  </a:lnTo>
                  <a:lnTo>
                    <a:pt x="2031535" y="1231900"/>
                  </a:lnTo>
                  <a:lnTo>
                    <a:pt x="2034548" y="1231900"/>
                  </a:lnTo>
                  <a:lnTo>
                    <a:pt x="2036556" y="1244600"/>
                  </a:lnTo>
                  <a:close/>
                </a:path>
                <a:path w="4438650" h="1673225">
                  <a:moveTo>
                    <a:pt x="2366945" y="1244600"/>
                  </a:moveTo>
                  <a:lnTo>
                    <a:pt x="2301670" y="1244600"/>
                  </a:lnTo>
                  <a:lnTo>
                    <a:pt x="2303396" y="1240234"/>
                  </a:lnTo>
                  <a:lnTo>
                    <a:pt x="2317236" y="1231900"/>
                  </a:lnTo>
                  <a:lnTo>
                    <a:pt x="2366945" y="1231900"/>
                  </a:lnTo>
                  <a:lnTo>
                    <a:pt x="2366945" y="1244600"/>
                  </a:lnTo>
                  <a:close/>
                </a:path>
                <a:path w="4438650" h="1673225">
                  <a:moveTo>
                    <a:pt x="2497493" y="1257300"/>
                  </a:moveTo>
                  <a:lnTo>
                    <a:pt x="2443266" y="1257300"/>
                  </a:lnTo>
                  <a:lnTo>
                    <a:pt x="2425190" y="1244600"/>
                  </a:lnTo>
                  <a:lnTo>
                    <a:pt x="2485725" y="1244600"/>
                  </a:lnTo>
                  <a:lnTo>
                    <a:pt x="2490213" y="1231900"/>
                  </a:lnTo>
                  <a:lnTo>
                    <a:pt x="2510548" y="1231900"/>
                  </a:lnTo>
                  <a:lnTo>
                    <a:pt x="2508540" y="1244600"/>
                  </a:lnTo>
                  <a:lnTo>
                    <a:pt x="2497493" y="1257300"/>
                  </a:lnTo>
                  <a:close/>
                </a:path>
                <a:path w="4438650" h="1673225">
                  <a:moveTo>
                    <a:pt x="2515569" y="1244600"/>
                  </a:moveTo>
                  <a:lnTo>
                    <a:pt x="2509544" y="1244600"/>
                  </a:lnTo>
                  <a:lnTo>
                    <a:pt x="2515570" y="1231900"/>
                  </a:lnTo>
                  <a:lnTo>
                    <a:pt x="2515569" y="1244600"/>
                  </a:lnTo>
                  <a:close/>
                </a:path>
                <a:path w="4438650" h="1673225">
                  <a:moveTo>
                    <a:pt x="2526239" y="1244600"/>
                  </a:moveTo>
                  <a:lnTo>
                    <a:pt x="2521799" y="1231900"/>
                  </a:lnTo>
                  <a:lnTo>
                    <a:pt x="2530115" y="1231900"/>
                  </a:lnTo>
                  <a:lnTo>
                    <a:pt x="2526239" y="1244600"/>
                  </a:lnTo>
                  <a:close/>
                </a:path>
                <a:path w="4438650" h="1673225">
                  <a:moveTo>
                    <a:pt x="2547704" y="1244600"/>
                  </a:moveTo>
                  <a:lnTo>
                    <a:pt x="2541679" y="1244600"/>
                  </a:lnTo>
                  <a:lnTo>
                    <a:pt x="2542683" y="1231900"/>
                  </a:lnTo>
                  <a:lnTo>
                    <a:pt x="2552726" y="1231900"/>
                  </a:lnTo>
                  <a:lnTo>
                    <a:pt x="2547704" y="1244600"/>
                  </a:lnTo>
                  <a:close/>
                </a:path>
                <a:path w="4438650" h="1673225">
                  <a:moveTo>
                    <a:pt x="2554734" y="1257300"/>
                  </a:moveTo>
                  <a:lnTo>
                    <a:pt x="2544692" y="1257300"/>
                  </a:lnTo>
                  <a:lnTo>
                    <a:pt x="2561763" y="1231900"/>
                  </a:lnTo>
                  <a:lnTo>
                    <a:pt x="2835916" y="1231900"/>
                  </a:lnTo>
                  <a:lnTo>
                    <a:pt x="2836920" y="1244600"/>
                  </a:lnTo>
                  <a:lnTo>
                    <a:pt x="2562768" y="1244600"/>
                  </a:lnTo>
                  <a:lnTo>
                    <a:pt x="2554734" y="1257300"/>
                  </a:lnTo>
                  <a:close/>
                </a:path>
                <a:path w="4438650" h="1673225">
                  <a:moveTo>
                    <a:pt x="2847966" y="1244600"/>
                  </a:moveTo>
                  <a:lnTo>
                    <a:pt x="2846962" y="1244600"/>
                  </a:lnTo>
                  <a:lnTo>
                    <a:pt x="2835916" y="1231900"/>
                  </a:lnTo>
                  <a:lnTo>
                    <a:pt x="2847966" y="1231900"/>
                  </a:lnTo>
                  <a:lnTo>
                    <a:pt x="2847966" y="1244600"/>
                  </a:lnTo>
                  <a:close/>
                </a:path>
                <a:path w="4438650" h="1673225">
                  <a:moveTo>
                    <a:pt x="2870059" y="1244600"/>
                  </a:moveTo>
                  <a:lnTo>
                    <a:pt x="2860017" y="1244600"/>
                  </a:lnTo>
                  <a:lnTo>
                    <a:pt x="2869055" y="1231900"/>
                  </a:lnTo>
                  <a:lnTo>
                    <a:pt x="2870059" y="1244600"/>
                  </a:lnTo>
                  <a:close/>
                </a:path>
                <a:path w="4438650" h="1673225">
                  <a:moveTo>
                    <a:pt x="2313721" y="1270000"/>
                  </a:moveTo>
                  <a:lnTo>
                    <a:pt x="2278981" y="1270000"/>
                  </a:lnTo>
                  <a:lnTo>
                    <a:pt x="2285603" y="1257300"/>
                  </a:lnTo>
                  <a:lnTo>
                    <a:pt x="2296147" y="1244600"/>
                  </a:lnTo>
                  <a:lnTo>
                    <a:pt x="2303396" y="1240234"/>
                  </a:lnTo>
                  <a:lnTo>
                    <a:pt x="2301670" y="1244600"/>
                  </a:lnTo>
                  <a:lnTo>
                    <a:pt x="2374979" y="1244600"/>
                  </a:lnTo>
                  <a:lnTo>
                    <a:pt x="2362928" y="1257300"/>
                  </a:lnTo>
                  <a:lnTo>
                    <a:pt x="2321755" y="1257300"/>
                  </a:lnTo>
                  <a:lnTo>
                    <a:pt x="2313721" y="1270000"/>
                  </a:lnTo>
                  <a:close/>
                </a:path>
                <a:path w="4438650" h="1673225">
                  <a:moveTo>
                    <a:pt x="1238202" y="1257300"/>
                  </a:moveTo>
                  <a:lnTo>
                    <a:pt x="162683" y="1257300"/>
                  </a:lnTo>
                  <a:lnTo>
                    <a:pt x="163687" y="1244600"/>
                  </a:lnTo>
                  <a:lnTo>
                    <a:pt x="1248244" y="1244600"/>
                  </a:lnTo>
                  <a:lnTo>
                    <a:pt x="1238202" y="1257300"/>
                  </a:lnTo>
                  <a:close/>
                </a:path>
                <a:path w="4438650" h="1673225">
                  <a:moveTo>
                    <a:pt x="1270337" y="1257300"/>
                  </a:moveTo>
                  <a:lnTo>
                    <a:pt x="1244228" y="1257300"/>
                  </a:lnTo>
                  <a:lnTo>
                    <a:pt x="1248244" y="1244600"/>
                  </a:lnTo>
                  <a:lnTo>
                    <a:pt x="1273350" y="1244600"/>
                  </a:lnTo>
                  <a:lnTo>
                    <a:pt x="1270337" y="1257300"/>
                  </a:lnTo>
                  <a:close/>
                </a:path>
                <a:path w="4438650" h="1673225">
                  <a:moveTo>
                    <a:pt x="1893958" y="1257300"/>
                  </a:moveTo>
                  <a:lnTo>
                    <a:pt x="1270337" y="1257300"/>
                  </a:lnTo>
                  <a:lnTo>
                    <a:pt x="1278371" y="1244600"/>
                  </a:lnTo>
                  <a:lnTo>
                    <a:pt x="1894962" y="1244600"/>
                  </a:lnTo>
                  <a:lnTo>
                    <a:pt x="1893958" y="1257300"/>
                  </a:lnTo>
                  <a:close/>
                </a:path>
                <a:path w="4438650" h="1673225">
                  <a:moveTo>
                    <a:pt x="1944169" y="1257300"/>
                  </a:moveTo>
                  <a:lnTo>
                    <a:pt x="1898979" y="1257300"/>
                  </a:lnTo>
                  <a:lnTo>
                    <a:pt x="1899983" y="1244600"/>
                  </a:lnTo>
                  <a:lnTo>
                    <a:pt x="1953458" y="1244600"/>
                  </a:lnTo>
                  <a:lnTo>
                    <a:pt x="1944169" y="1257300"/>
                  </a:lnTo>
                  <a:close/>
                </a:path>
                <a:path w="4438650" h="1673225">
                  <a:moveTo>
                    <a:pt x="1987349" y="1257300"/>
                  </a:moveTo>
                  <a:lnTo>
                    <a:pt x="1958039" y="1257300"/>
                  </a:lnTo>
                  <a:lnTo>
                    <a:pt x="1969525" y="1244600"/>
                  </a:lnTo>
                  <a:lnTo>
                    <a:pt x="1993375" y="1244600"/>
                  </a:lnTo>
                  <a:lnTo>
                    <a:pt x="1987349" y="1257300"/>
                  </a:lnTo>
                  <a:close/>
                </a:path>
                <a:path w="4438650" h="1673225">
                  <a:moveTo>
                    <a:pt x="2008438" y="1257300"/>
                  </a:moveTo>
                  <a:lnTo>
                    <a:pt x="1993375" y="1244600"/>
                  </a:lnTo>
                  <a:lnTo>
                    <a:pt x="2009442" y="1244600"/>
                  </a:lnTo>
                  <a:lnTo>
                    <a:pt x="2008438" y="1257300"/>
                  </a:lnTo>
                  <a:close/>
                </a:path>
                <a:path w="4438650" h="1673225">
                  <a:moveTo>
                    <a:pt x="2259493" y="1270000"/>
                  </a:moveTo>
                  <a:lnTo>
                    <a:pt x="2249451" y="1270000"/>
                  </a:lnTo>
                  <a:lnTo>
                    <a:pt x="2258489" y="1257300"/>
                  </a:lnTo>
                  <a:lnTo>
                    <a:pt x="2254472" y="1244600"/>
                  </a:lnTo>
                  <a:lnTo>
                    <a:pt x="2282590" y="1244600"/>
                  </a:lnTo>
                  <a:lnTo>
                    <a:pt x="2277569" y="1257300"/>
                  </a:lnTo>
                  <a:lnTo>
                    <a:pt x="2263510" y="1257300"/>
                  </a:lnTo>
                  <a:lnTo>
                    <a:pt x="2259493" y="1270000"/>
                  </a:lnTo>
                  <a:close/>
                </a:path>
                <a:path w="4438650" h="1673225">
                  <a:moveTo>
                    <a:pt x="2398076" y="1282700"/>
                  </a:moveTo>
                  <a:lnTo>
                    <a:pt x="2387029" y="1270000"/>
                  </a:lnTo>
                  <a:lnTo>
                    <a:pt x="2348869" y="1270000"/>
                  </a:lnTo>
                  <a:lnTo>
                    <a:pt x="2351882" y="1257300"/>
                  </a:lnTo>
                  <a:lnTo>
                    <a:pt x="2365941" y="1257300"/>
                  </a:lnTo>
                  <a:lnTo>
                    <a:pt x="2374979" y="1244600"/>
                  </a:lnTo>
                  <a:lnTo>
                    <a:pt x="2415148" y="1244600"/>
                  </a:lnTo>
                  <a:lnTo>
                    <a:pt x="2420169" y="1257300"/>
                  </a:lnTo>
                  <a:lnTo>
                    <a:pt x="2399080" y="1270000"/>
                  </a:lnTo>
                  <a:lnTo>
                    <a:pt x="2398076" y="1282700"/>
                  </a:lnTo>
                  <a:close/>
                </a:path>
                <a:path w="4438650" h="1673225">
                  <a:moveTo>
                    <a:pt x="2544692" y="1257300"/>
                  </a:moveTo>
                  <a:lnTo>
                    <a:pt x="2537662" y="1257300"/>
                  </a:lnTo>
                  <a:lnTo>
                    <a:pt x="2536658" y="1244600"/>
                  </a:lnTo>
                  <a:lnTo>
                    <a:pt x="2544692" y="1257300"/>
                  </a:lnTo>
                  <a:close/>
                </a:path>
                <a:path w="4438650" h="1673225">
                  <a:moveTo>
                    <a:pt x="2822861" y="1257300"/>
                  </a:moveTo>
                  <a:lnTo>
                    <a:pt x="2556743" y="1257300"/>
                  </a:lnTo>
                  <a:lnTo>
                    <a:pt x="2563772" y="1244600"/>
                  </a:lnTo>
                  <a:lnTo>
                    <a:pt x="2815831" y="1244600"/>
                  </a:lnTo>
                  <a:lnTo>
                    <a:pt x="2822861" y="1257300"/>
                  </a:lnTo>
                  <a:close/>
                </a:path>
                <a:path w="4438650" h="1673225">
                  <a:moveTo>
                    <a:pt x="1243223" y="1270000"/>
                  </a:moveTo>
                  <a:lnTo>
                    <a:pt x="142599" y="1270000"/>
                  </a:lnTo>
                  <a:lnTo>
                    <a:pt x="148624" y="1257300"/>
                  </a:lnTo>
                  <a:lnTo>
                    <a:pt x="1235189" y="1257300"/>
                  </a:lnTo>
                  <a:lnTo>
                    <a:pt x="1243223" y="1270000"/>
                  </a:lnTo>
                  <a:close/>
                </a:path>
                <a:path w="4438650" h="1673225">
                  <a:moveTo>
                    <a:pt x="1874878" y="1270000"/>
                  </a:moveTo>
                  <a:lnTo>
                    <a:pt x="1243223" y="1270000"/>
                  </a:lnTo>
                  <a:lnTo>
                    <a:pt x="1244227" y="1257300"/>
                  </a:lnTo>
                  <a:lnTo>
                    <a:pt x="1876886" y="1257300"/>
                  </a:lnTo>
                  <a:lnTo>
                    <a:pt x="1874878" y="1270000"/>
                  </a:lnTo>
                  <a:close/>
                </a:path>
                <a:path w="4438650" h="1673225">
                  <a:moveTo>
                    <a:pt x="1949001" y="1270000"/>
                  </a:moveTo>
                  <a:lnTo>
                    <a:pt x="1885924" y="1270000"/>
                  </a:lnTo>
                  <a:lnTo>
                    <a:pt x="1886928" y="1257300"/>
                  </a:lnTo>
                  <a:lnTo>
                    <a:pt x="1956219" y="1257300"/>
                  </a:lnTo>
                  <a:lnTo>
                    <a:pt x="1949001" y="1270000"/>
                  </a:lnTo>
                  <a:close/>
                </a:path>
                <a:path w="4438650" h="1673225">
                  <a:moveTo>
                    <a:pt x="1960236" y="1270000"/>
                  </a:moveTo>
                  <a:lnTo>
                    <a:pt x="1959232" y="1257300"/>
                  </a:lnTo>
                  <a:lnTo>
                    <a:pt x="1965257" y="1257300"/>
                  </a:lnTo>
                  <a:lnTo>
                    <a:pt x="1960236" y="1270000"/>
                  </a:lnTo>
                  <a:close/>
                </a:path>
                <a:path w="4438650" h="1673225">
                  <a:moveTo>
                    <a:pt x="2338827" y="1270000"/>
                  </a:moveTo>
                  <a:lnTo>
                    <a:pt x="2328785" y="1270000"/>
                  </a:lnTo>
                  <a:lnTo>
                    <a:pt x="2335814" y="1257300"/>
                  </a:lnTo>
                  <a:lnTo>
                    <a:pt x="2340835" y="1257300"/>
                  </a:lnTo>
                  <a:lnTo>
                    <a:pt x="2338827" y="1270000"/>
                  </a:lnTo>
                  <a:close/>
                </a:path>
                <a:path w="4438650" h="1673225">
                  <a:moveTo>
                    <a:pt x="2474396" y="1270000"/>
                  </a:moveTo>
                  <a:lnTo>
                    <a:pt x="2432219" y="1270000"/>
                  </a:lnTo>
                  <a:lnTo>
                    <a:pt x="2432219" y="1257300"/>
                  </a:lnTo>
                  <a:lnTo>
                    <a:pt x="2475400" y="1257300"/>
                  </a:lnTo>
                  <a:lnTo>
                    <a:pt x="2474396" y="1270000"/>
                  </a:lnTo>
                  <a:close/>
                </a:path>
                <a:path w="4438650" h="1673225">
                  <a:moveTo>
                    <a:pt x="2775662" y="1270000"/>
                  </a:moveTo>
                  <a:lnTo>
                    <a:pt x="2526616" y="1270000"/>
                  </a:lnTo>
                  <a:lnTo>
                    <a:pt x="2531637" y="1257300"/>
                  </a:lnTo>
                  <a:lnTo>
                    <a:pt x="2783696" y="1257300"/>
                  </a:lnTo>
                  <a:lnTo>
                    <a:pt x="2775662" y="1270000"/>
                  </a:lnTo>
                  <a:close/>
                </a:path>
                <a:path w="4438650" h="1673225">
                  <a:moveTo>
                    <a:pt x="148624" y="1282700"/>
                  </a:moveTo>
                  <a:lnTo>
                    <a:pt x="146616" y="1282700"/>
                  </a:lnTo>
                  <a:lnTo>
                    <a:pt x="147620" y="1270000"/>
                  </a:lnTo>
                  <a:lnTo>
                    <a:pt x="153645" y="1270000"/>
                  </a:lnTo>
                  <a:lnTo>
                    <a:pt x="148624" y="1282700"/>
                  </a:lnTo>
                  <a:close/>
                </a:path>
                <a:path w="4438650" h="1673225">
                  <a:moveTo>
                    <a:pt x="1209080" y="1282700"/>
                  </a:moveTo>
                  <a:lnTo>
                    <a:pt x="164692" y="1282700"/>
                  </a:lnTo>
                  <a:lnTo>
                    <a:pt x="153645" y="1270000"/>
                  </a:lnTo>
                  <a:lnTo>
                    <a:pt x="1214101" y="1270000"/>
                  </a:lnTo>
                  <a:lnTo>
                    <a:pt x="1209080" y="1282700"/>
                  </a:lnTo>
                  <a:close/>
                </a:path>
                <a:path w="4438650" h="1673225">
                  <a:moveTo>
                    <a:pt x="1219122" y="1282700"/>
                  </a:moveTo>
                  <a:lnTo>
                    <a:pt x="1209080" y="1282700"/>
                  </a:lnTo>
                  <a:lnTo>
                    <a:pt x="1225147" y="1270000"/>
                  </a:lnTo>
                  <a:lnTo>
                    <a:pt x="1231173" y="1270000"/>
                  </a:lnTo>
                  <a:lnTo>
                    <a:pt x="1219122" y="1282700"/>
                  </a:lnTo>
                  <a:close/>
                </a:path>
                <a:path w="4438650" h="1673225">
                  <a:moveTo>
                    <a:pt x="1836717" y="1282700"/>
                  </a:moveTo>
                  <a:lnTo>
                    <a:pt x="1238202" y="1282700"/>
                  </a:lnTo>
                  <a:lnTo>
                    <a:pt x="1231173" y="1270000"/>
                  </a:lnTo>
                  <a:lnTo>
                    <a:pt x="1839729" y="1270000"/>
                  </a:lnTo>
                  <a:lnTo>
                    <a:pt x="1836717" y="1282700"/>
                  </a:lnTo>
                  <a:close/>
                </a:path>
                <a:path w="4438650" h="1673225">
                  <a:moveTo>
                    <a:pt x="1848767" y="1282700"/>
                  </a:moveTo>
                  <a:lnTo>
                    <a:pt x="1847763" y="1282700"/>
                  </a:lnTo>
                  <a:lnTo>
                    <a:pt x="1843746" y="1270000"/>
                  </a:lnTo>
                  <a:lnTo>
                    <a:pt x="1850776" y="1270000"/>
                  </a:lnTo>
                  <a:lnTo>
                    <a:pt x="1848767" y="1282700"/>
                  </a:lnTo>
                  <a:close/>
                </a:path>
                <a:path w="4438650" h="1673225">
                  <a:moveTo>
                    <a:pt x="1883915" y="1282700"/>
                  </a:moveTo>
                  <a:lnTo>
                    <a:pt x="1858809" y="1282700"/>
                  </a:lnTo>
                  <a:lnTo>
                    <a:pt x="1866843" y="1270000"/>
                  </a:lnTo>
                  <a:lnTo>
                    <a:pt x="1906008" y="1270000"/>
                  </a:lnTo>
                  <a:lnTo>
                    <a:pt x="1898117" y="1276047"/>
                  </a:lnTo>
                  <a:lnTo>
                    <a:pt x="1883915" y="1282700"/>
                  </a:lnTo>
                  <a:close/>
                </a:path>
                <a:path w="4438650" h="1673225">
                  <a:moveTo>
                    <a:pt x="1898117" y="1276047"/>
                  </a:moveTo>
                  <a:lnTo>
                    <a:pt x="1906008" y="1270000"/>
                  </a:lnTo>
                  <a:lnTo>
                    <a:pt x="1911029" y="1270000"/>
                  </a:lnTo>
                  <a:lnTo>
                    <a:pt x="1898117" y="1276047"/>
                  </a:lnTo>
                  <a:close/>
                </a:path>
                <a:path w="4438650" h="1673225">
                  <a:moveTo>
                    <a:pt x="1893957" y="1295400"/>
                  </a:moveTo>
                  <a:lnTo>
                    <a:pt x="1872869" y="1295400"/>
                  </a:lnTo>
                  <a:lnTo>
                    <a:pt x="1898117" y="1276047"/>
                  </a:lnTo>
                  <a:lnTo>
                    <a:pt x="1911029" y="1270000"/>
                  </a:lnTo>
                  <a:lnTo>
                    <a:pt x="1924084" y="1270000"/>
                  </a:lnTo>
                  <a:lnTo>
                    <a:pt x="1923079" y="1282700"/>
                  </a:lnTo>
                  <a:lnTo>
                    <a:pt x="1898978" y="1282700"/>
                  </a:lnTo>
                  <a:lnTo>
                    <a:pt x="1893957" y="1295400"/>
                  </a:lnTo>
                  <a:close/>
                </a:path>
                <a:path w="4438650" h="1673225">
                  <a:moveTo>
                    <a:pt x="2299662" y="1282700"/>
                  </a:moveTo>
                  <a:lnTo>
                    <a:pt x="2259493" y="1282700"/>
                  </a:lnTo>
                  <a:lnTo>
                    <a:pt x="2266115" y="1270000"/>
                  </a:lnTo>
                  <a:lnTo>
                    <a:pt x="2305687" y="1270000"/>
                  </a:lnTo>
                  <a:lnTo>
                    <a:pt x="2299662" y="1282700"/>
                  </a:lnTo>
                  <a:close/>
                </a:path>
                <a:path w="4438650" h="1673225">
                  <a:moveTo>
                    <a:pt x="2376987" y="1282700"/>
                  </a:moveTo>
                  <a:lnTo>
                    <a:pt x="2312717" y="1282700"/>
                  </a:lnTo>
                  <a:lnTo>
                    <a:pt x="2322759" y="1270000"/>
                  </a:lnTo>
                  <a:lnTo>
                    <a:pt x="2387029" y="1270000"/>
                  </a:lnTo>
                  <a:lnTo>
                    <a:pt x="2376987" y="1282700"/>
                  </a:lnTo>
                  <a:close/>
                </a:path>
                <a:path w="4438650" h="1673225">
                  <a:moveTo>
                    <a:pt x="2406109" y="1282700"/>
                  </a:moveTo>
                  <a:lnTo>
                    <a:pt x="2401088" y="1282700"/>
                  </a:lnTo>
                  <a:lnTo>
                    <a:pt x="2403097" y="1270000"/>
                  </a:lnTo>
                  <a:lnTo>
                    <a:pt x="2406109" y="1282700"/>
                  </a:lnTo>
                  <a:close/>
                </a:path>
                <a:path w="4438650" h="1673225">
                  <a:moveTo>
                    <a:pt x="2455567" y="1282700"/>
                  </a:moveTo>
                  <a:lnTo>
                    <a:pt x="2407114" y="1282700"/>
                  </a:lnTo>
                  <a:lnTo>
                    <a:pt x="2412135" y="1270000"/>
                  </a:lnTo>
                  <a:lnTo>
                    <a:pt x="2461058" y="1270000"/>
                  </a:lnTo>
                  <a:lnTo>
                    <a:pt x="2455567" y="1282700"/>
                  </a:lnTo>
                  <a:close/>
                </a:path>
                <a:path w="4438650" h="1673225">
                  <a:moveTo>
                    <a:pt x="2764616" y="1282700"/>
                  </a:moveTo>
                  <a:lnTo>
                    <a:pt x="2532641" y="1282700"/>
                  </a:lnTo>
                  <a:lnTo>
                    <a:pt x="2533645" y="1270000"/>
                  </a:lnTo>
                  <a:lnTo>
                    <a:pt x="2769637" y="1270000"/>
                  </a:lnTo>
                  <a:lnTo>
                    <a:pt x="2764616" y="1282700"/>
                  </a:lnTo>
                  <a:close/>
                </a:path>
                <a:path w="4438650" h="1673225">
                  <a:moveTo>
                    <a:pt x="2781687" y="1282700"/>
                  </a:moveTo>
                  <a:lnTo>
                    <a:pt x="2767628" y="1282700"/>
                  </a:lnTo>
                  <a:lnTo>
                    <a:pt x="2774658" y="1270000"/>
                  </a:lnTo>
                  <a:lnTo>
                    <a:pt x="2781687" y="1282700"/>
                  </a:lnTo>
                  <a:close/>
                </a:path>
                <a:path w="4438650" h="1673225">
                  <a:moveTo>
                    <a:pt x="1156860" y="1320800"/>
                  </a:moveTo>
                  <a:lnTo>
                    <a:pt x="147510" y="1320800"/>
                  </a:lnTo>
                  <a:lnTo>
                    <a:pt x="150256" y="1308100"/>
                  </a:lnTo>
                  <a:lnTo>
                    <a:pt x="153943" y="1295400"/>
                  </a:lnTo>
                  <a:lnTo>
                    <a:pt x="158666" y="1282700"/>
                  </a:lnTo>
                  <a:lnTo>
                    <a:pt x="1821653" y="1282700"/>
                  </a:lnTo>
                  <a:lnTo>
                    <a:pt x="1817637" y="1295400"/>
                  </a:lnTo>
                  <a:lnTo>
                    <a:pt x="1219122" y="1295400"/>
                  </a:lnTo>
                  <a:lnTo>
                    <a:pt x="1220126" y="1308100"/>
                  </a:lnTo>
                  <a:lnTo>
                    <a:pt x="1160877" y="1308100"/>
                  </a:lnTo>
                  <a:lnTo>
                    <a:pt x="1156860" y="1320800"/>
                  </a:lnTo>
                  <a:close/>
                </a:path>
                <a:path w="4438650" h="1673225">
                  <a:moveTo>
                    <a:pt x="2359916" y="1295400"/>
                  </a:moveTo>
                  <a:lnTo>
                    <a:pt x="2277569" y="1295400"/>
                  </a:lnTo>
                  <a:lnTo>
                    <a:pt x="2274557" y="1282700"/>
                  </a:lnTo>
                  <a:lnTo>
                    <a:pt x="2365941" y="1282700"/>
                  </a:lnTo>
                  <a:lnTo>
                    <a:pt x="2359916" y="1295400"/>
                  </a:lnTo>
                  <a:close/>
                </a:path>
                <a:path w="4438650" h="1673225">
                  <a:moveTo>
                    <a:pt x="2377991" y="1295400"/>
                  </a:moveTo>
                  <a:lnTo>
                    <a:pt x="2365941" y="1295400"/>
                  </a:lnTo>
                  <a:lnTo>
                    <a:pt x="2365941" y="1282700"/>
                  </a:lnTo>
                  <a:lnTo>
                    <a:pt x="2384017" y="1282700"/>
                  </a:lnTo>
                  <a:lnTo>
                    <a:pt x="2377991" y="1295400"/>
                  </a:lnTo>
                  <a:close/>
                </a:path>
                <a:path w="4438650" h="1673225">
                  <a:moveTo>
                    <a:pt x="2390042" y="1295400"/>
                  </a:moveTo>
                  <a:lnTo>
                    <a:pt x="2386025" y="1295400"/>
                  </a:lnTo>
                  <a:lnTo>
                    <a:pt x="2386025" y="1282700"/>
                  </a:lnTo>
                  <a:lnTo>
                    <a:pt x="2390042" y="1295400"/>
                  </a:lnTo>
                  <a:close/>
                </a:path>
                <a:path w="4438650" h="1673225">
                  <a:moveTo>
                    <a:pt x="2433223" y="1295400"/>
                  </a:moveTo>
                  <a:lnTo>
                    <a:pt x="2396067" y="1295400"/>
                  </a:lnTo>
                  <a:lnTo>
                    <a:pt x="2404101" y="1282700"/>
                  </a:lnTo>
                  <a:lnTo>
                    <a:pt x="2444269" y="1282700"/>
                  </a:lnTo>
                  <a:lnTo>
                    <a:pt x="2433223" y="1295400"/>
                  </a:lnTo>
                  <a:close/>
                </a:path>
                <a:path w="4438650" h="1673225">
                  <a:moveTo>
                    <a:pt x="2452303" y="1295400"/>
                  </a:moveTo>
                  <a:lnTo>
                    <a:pt x="2444269" y="1282700"/>
                  </a:lnTo>
                  <a:lnTo>
                    <a:pt x="2451958" y="1282700"/>
                  </a:lnTo>
                  <a:lnTo>
                    <a:pt x="2452303" y="1295400"/>
                  </a:lnTo>
                  <a:close/>
                </a:path>
                <a:path w="4438650" h="1673225">
                  <a:moveTo>
                    <a:pt x="2737628" y="1295400"/>
                  </a:moveTo>
                  <a:lnTo>
                    <a:pt x="2500380" y="1295400"/>
                  </a:lnTo>
                  <a:lnTo>
                    <a:pt x="2509042" y="1282700"/>
                  </a:lnTo>
                  <a:lnTo>
                    <a:pt x="2743951" y="1282700"/>
                  </a:lnTo>
                  <a:lnTo>
                    <a:pt x="2737628" y="1295400"/>
                  </a:lnTo>
                  <a:close/>
                </a:path>
                <a:path w="4438650" h="1673225">
                  <a:moveTo>
                    <a:pt x="2753569" y="1295400"/>
                  </a:moveTo>
                  <a:lnTo>
                    <a:pt x="2749553" y="1295400"/>
                  </a:lnTo>
                  <a:lnTo>
                    <a:pt x="2752565" y="1282700"/>
                  </a:lnTo>
                  <a:lnTo>
                    <a:pt x="2753569" y="1282700"/>
                  </a:lnTo>
                  <a:lnTo>
                    <a:pt x="2753569" y="1295400"/>
                  </a:lnTo>
                  <a:close/>
                </a:path>
                <a:path w="4438650" h="1673225">
                  <a:moveTo>
                    <a:pt x="1785502" y="1308100"/>
                  </a:moveTo>
                  <a:lnTo>
                    <a:pt x="1220126" y="1308100"/>
                  </a:lnTo>
                  <a:lnTo>
                    <a:pt x="1225147" y="1295400"/>
                  </a:lnTo>
                  <a:lnTo>
                    <a:pt x="1787510" y="1295400"/>
                  </a:lnTo>
                  <a:lnTo>
                    <a:pt x="1785502" y="1308100"/>
                  </a:lnTo>
                  <a:close/>
                </a:path>
                <a:path w="4438650" h="1673225">
                  <a:moveTo>
                    <a:pt x="1813494" y="1308100"/>
                  </a:moveTo>
                  <a:lnTo>
                    <a:pt x="1805586" y="1308100"/>
                  </a:lnTo>
                  <a:lnTo>
                    <a:pt x="1793535" y="1295400"/>
                  </a:lnTo>
                  <a:lnTo>
                    <a:pt x="1812506" y="1295400"/>
                  </a:lnTo>
                  <a:lnTo>
                    <a:pt x="1813494" y="1308100"/>
                  </a:lnTo>
                  <a:close/>
                </a:path>
                <a:path w="4438650" h="1673225">
                  <a:moveTo>
                    <a:pt x="1877889" y="1308100"/>
                  </a:moveTo>
                  <a:lnTo>
                    <a:pt x="1850148" y="1308100"/>
                  </a:lnTo>
                  <a:lnTo>
                    <a:pt x="1861555" y="1295400"/>
                  </a:lnTo>
                  <a:lnTo>
                    <a:pt x="1880902" y="1295400"/>
                  </a:lnTo>
                  <a:lnTo>
                    <a:pt x="1877889" y="1308100"/>
                  </a:lnTo>
                  <a:close/>
                </a:path>
                <a:path w="4438650" h="1673225">
                  <a:moveTo>
                    <a:pt x="2271968" y="1308100"/>
                  </a:moveTo>
                  <a:lnTo>
                    <a:pt x="2253468" y="1308100"/>
                  </a:lnTo>
                  <a:lnTo>
                    <a:pt x="2255476" y="1295400"/>
                  </a:lnTo>
                  <a:lnTo>
                    <a:pt x="2276565" y="1295400"/>
                  </a:lnTo>
                  <a:lnTo>
                    <a:pt x="2271968" y="1308100"/>
                  </a:lnTo>
                  <a:close/>
                </a:path>
                <a:path w="4438650" h="1673225">
                  <a:moveTo>
                    <a:pt x="2338827" y="1308100"/>
                  </a:moveTo>
                  <a:lnTo>
                    <a:pt x="2288616" y="1308100"/>
                  </a:lnTo>
                  <a:lnTo>
                    <a:pt x="2276565" y="1295400"/>
                  </a:lnTo>
                  <a:lnTo>
                    <a:pt x="2341839" y="1295400"/>
                  </a:lnTo>
                  <a:lnTo>
                    <a:pt x="2338827" y="1308100"/>
                  </a:lnTo>
                  <a:close/>
                </a:path>
                <a:path w="4438650" h="1673225">
                  <a:moveTo>
                    <a:pt x="2357907" y="1308100"/>
                  </a:moveTo>
                  <a:lnTo>
                    <a:pt x="2348869" y="1308100"/>
                  </a:lnTo>
                  <a:lnTo>
                    <a:pt x="2346861" y="1295400"/>
                  </a:lnTo>
                  <a:lnTo>
                    <a:pt x="2356903" y="1295400"/>
                  </a:lnTo>
                  <a:lnTo>
                    <a:pt x="2357907" y="1308100"/>
                  </a:lnTo>
                  <a:close/>
                </a:path>
                <a:path w="4438650" h="1673225">
                  <a:moveTo>
                    <a:pt x="2403097" y="1320800"/>
                  </a:moveTo>
                  <a:lnTo>
                    <a:pt x="2358911" y="1320800"/>
                  </a:lnTo>
                  <a:lnTo>
                    <a:pt x="2356903" y="1295400"/>
                  </a:lnTo>
                  <a:lnTo>
                    <a:pt x="2359313" y="1305560"/>
                  </a:lnTo>
                  <a:lnTo>
                    <a:pt x="2357907" y="1308100"/>
                  </a:lnTo>
                  <a:lnTo>
                    <a:pt x="2409122" y="1308100"/>
                  </a:lnTo>
                  <a:lnTo>
                    <a:pt x="2403097" y="1320800"/>
                  </a:lnTo>
                  <a:close/>
                </a:path>
                <a:path w="4438650" h="1673225">
                  <a:moveTo>
                    <a:pt x="2359313" y="1305560"/>
                  </a:moveTo>
                  <a:lnTo>
                    <a:pt x="2356903" y="1295400"/>
                  </a:lnTo>
                  <a:lnTo>
                    <a:pt x="2364937" y="1295400"/>
                  </a:lnTo>
                  <a:lnTo>
                    <a:pt x="2359313" y="1305560"/>
                  </a:lnTo>
                  <a:close/>
                </a:path>
                <a:path w="4438650" h="1673225">
                  <a:moveTo>
                    <a:pt x="2431215" y="1308100"/>
                  </a:moveTo>
                  <a:lnTo>
                    <a:pt x="2374979" y="1308100"/>
                  </a:lnTo>
                  <a:lnTo>
                    <a:pt x="2374979" y="1295400"/>
                  </a:lnTo>
                  <a:lnTo>
                    <a:pt x="2431215" y="1295400"/>
                  </a:lnTo>
                  <a:lnTo>
                    <a:pt x="2431215" y="1308100"/>
                  </a:lnTo>
                  <a:close/>
                </a:path>
                <a:path w="4438650" h="1673225">
                  <a:moveTo>
                    <a:pt x="2470380" y="1308100"/>
                  </a:moveTo>
                  <a:lnTo>
                    <a:pt x="2468371" y="1308100"/>
                  </a:lnTo>
                  <a:lnTo>
                    <a:pt x="2473392" y="1295400"/>
                  </a:lnTo>
                  <a:lnTo>
                    <a:pt x="2483434" y="1295400"/>
                  </a:lnTo>
                  <a:lnTo>
                    <a:pt x="2470380" y="1308100"/>
                  </a:lnTo>
                  <a:close/>
                </a:path>
                <a:path w="4438650" h="1673225">
                  <a:moveTo>
                    <a:pt x="2492472" y="1308100"/>
                  </a:moveTo>
                  <a:lnTo>
                    <a:pt x="2498497" y="1295400"/>
                  </a:lnTo>
                  <a:lnTo>
                    <a:pt x="2500380" y="1295400"/>
                  </a:lnTo>
                  <a:lnTo>
                    <a:pt x="2492472" y="1308100"/>
                  </a:lnTo>
                  <a:close/>
                </a:path>
                <a:path w="4438650" h="1673225">
                  <a:moveTo>
                    <a:pt x="2718422" y="1308100"/>
                  </a:moveTo>
                  <a:lnTo>
                    <a:pt x="2518582" y="1308100"/>
                  </a:lnTo>
                  <a:lnTo>
                    <a:pt x="2517578" y="1295400"/>
                  </a:lnTo>
                  <a:lnTo>
                    <a:pt x="2721435" y="1295400"/>
                  </a:lnTo>
                  <a:lnTo>
                    <a:pt x="2718422" y="1308100"/>
                  </a:lnTo>
                  <a:close/>
                </a:path>
                <a:path w="4438650" h="1673225">
                  <a:moveTo>
                    <a:pt x="1794587" y="1308100"/>
                  </a:moveTo>
                  <a:lnTo>
                    <a:pt x="1788514" y="1308100"/>
                  </a:lnTo>
                  <a:lnTo>
                    <a:pt x="1793535" y="1295400"/>
                  </a:lnTo>
                  <a:lnTo>
                    <a:pt x="1794587" y="1308100"/>
                  </a:lnTo>
                  <a:close/>
                </a:path>
                <a:path w="4438650" h="1673225">
                  <a:moveTo>
                    <a:pt x="2359915" y="1308100"/>
                  </a:moveTo>
                  <a:lnTo>
                    <a:pt x="2357907" y="1308100"/>
                  </a:lnTo>
                  <a:lnTo>
                    <a:pt x="2359313" y="1305560"/>
                  </a:lnTo>
                  <a:lnTo>
                    <a:pt x="2359915" y="1308100"/>
                  </a:lnTo>
                  <a:close/>
                </a:path>
                <a:path w="4438650" h="1673225">
                  <a:moveTo>
                    <a:pt x="1169915" y="1320800"/>
                  </a:moveTo>
                  <a:lnTo>
                    <a:pt x="1165898" y="1320800"/>
                  </a:lnTo>
                  <a:lnTo>
                    <a:pt x="1164894" y="1308100"/>
                  </a:lnTo>
                  <a:lnTo>
                    <a:pt x="1169915" y="1320800"/>
                  </a:lnTo>
                  <a:close/>
                </a:path>
                <a:path w="4438650" h="1673225">
                  <a:moveTo>
                    <a:pt x="1223139" y="1320800"/>
                  </a:moveTo>
                  <a:lnTo>
                    <a:pt x="1169915" y="1320800"/>
                  </a:lnTo>
                  <a:lnTo>
                    <a:pt x="1175941" y="1308100"/>
                  </a:lnTo>
                  <a:lnTo>
                    <a:pt x="1233181" y="1308100"/>
                  </a:lnTo>
                  <a:lnTo>
                    <a:pt x="1223139" y="1320800"/>
                  </a:lnTo>
                  <a:close/>
                </a:path>
                <a:path w="4438650" h="1673225">
                  <a:moveTo>
                    <a:pt x="1790287" y="1320800"/>
                  </a:moveTo>
                  <a:lnTo>
                    <a:pt x="1234185" y="1320800"/>
                  </a:lnTo>
                  <a:lnTo>
                    <a:pt x="1233181" y="1308100"/>
                  </a:lnTo>
                  <a:lnTo>
                    <a:pt x="1792908" y="1308100"/>
                  </a:lnTo>
                  <a:lnTo>
                    <a:pt x="1790287" y="1320800"/>
                  </a:lnTo>
                  <a:close/>
                </a:path>
                <a:path w="4438650" h="1673225">
                  <a:moveTo>
                    <a:pt x="1840733" y="1320800"/>
                  </a:moveTo>
                  <a:lnTo>
                    <a:pt x="1810685" y="1320800"/>
                  </a:lnTo>
                  <a:lnTo>
                    <a:pt x="1826674" y="1308100"/>
                  </a:lnTo>
                  <a:lnTo>
                    <a:pt x="1847763" y="1308100"/>
                  </a:lnTo>
                  <a:lnTo>
                    <a:pt x="1840733" y="1320800"/>
                  </a:lnTo>
                  <a:close/>
                </a:path>
                <a:path w="4438650" h="1673225">
                  <a:moveTo>
                    <a:pt x="2323057" y="1320800"/>
                  </a:moveTo>
                  <a:lnTo>
                    <a:pt x="2284097" y="1320800"/>
                  </a:lnTo>
                  <a:lnTo>
                    <a:pt x="2286545" y="1308100"/>
                  </a:lnTo>
                  <a:lnTo>
                    <a:pt x="2321755" y="1308100"/>
                  </a:lnTo>
                  <a:lnTo>
                    <a:pt x="2323057" y="1320800"/>
                  </a:lnTo>
                  <a:close/>
                </a:path>
                <a:path w="4438650" h="1673225">
                  <a:moveTo>
                    <a:pt x="2438244" y="1346200"/>
                  </a:moveTo>
                  <a:lnTo>
                    <a:pt x="2430210" y="1333500"/>
                  </a:lnTo>
                  <a:lnTo>
                    <a:pt x="2407114" y="1333500"/>
                  </a:lnTo>
                  <a:lnTo>
                    <a:pt x="2412135" y="1320800"/>
                  </a:lnTo>
                  <a:lnTo>
                    <a:pt x="2409122" y="1308100"/>
                  </a:lnTo>
                  <a:lnTo>
                    <a:pt x="2421173" y="1308100"/>
                  </a:lnTo>
                  <a:lnTo>
                    <a:pt x="2425190" y="1320800"/>
                  </a:lnTo>
                  <a:lnTo>
                    <a:pt x="2448286" y="1320800"/>
                  </a:lnTo>
                  <a:lnTo>
                    <a:pt x="2453307" y="1333500"/>
                  </a:lnTo>
                  <a:lnTo>
                    <a:pt x="2438244" y="1346200"/>
                  </a:lnTo>
                  <a:close/>
                </a:path>
                <a:path w="4438650" h="1673225">
                  <a:moveTo>
                    <a:pt x="2448286" y="1320800"/>
                  </a:moveTo>
                  <a:lnTo>
                    <a:pt x="2426194" y="1320800"/>
                  </a:lnTo>
                  <a:lnTo>
                    <a:pt x="2428202" y="1308100"/>
                  </a:lnTo>
                  <a:lnTo>
                    <a:pt x="2454312" y="1308100"/>
                  </a:lnTo>
                  <a:lnTo>
                    <a:pt x="2448286" y="1320800"/>
                  </a:lnTo>
                  <a:close/>
                </a:path>
                <a:path w="4438650" h="1673225">
                  <a:moveTo>
                    <a:pt x="2700346" y="1320800"/>
                  </a:moveTo>
                  <a:lnTo>
                    <a:pt x="2509544" y="1320800"/>
                  </a:lnTo>
                  <a:lnTo>
                    <a:pt x="2510548" y="1308100"/>
                  </a:lnTo>
                  <a:lnTo>
                    <a:pt x="2703359" y="1308100"/>
                  </a:lnTo>
                  <a:lnTo>
                    <a:pt x="2700346" y="1320800"/>
                  </a:lnTo>
                  <a:close/>
                </a:path>
                <a:path w="4438650" h="1673225">
                  <a:moveTo>
                    <a:pt x="2724447" y="1320800"/>
                  </a:moveTo>
                  <a:lnTo>
                    <a:pt x="2706371" y="1308100"/>
                  </a:lnTo>
                  <a:lnTo>
                    <a:pt x="2724447" y="1308100"/>
                  </a:lnTo>
                  <a:lnTo>
                    <a:pt x="2724447" y="1320800"/>
                  </a:lnTo>
                  <a:close/>
                </a:path>
                <a:path w="4438650" h="1673225">
                  <a:moveTo>
                    <a:pt x="806137" y="1346200"/>
                  </a:moveTo>
                  <a:lnTo>
                    <a:pt x="142724" y="1346200"/>
                  </a:lnTo>
                  <a:lnTo>
                    <a:pt x="144874" y="1333500"/>
                  </a:lnTo>
                  <a:lnTo>
                    <a:pt x="145611" y="1320800"/>
                  </a:lnTo>
                  <a:lnTo>
                    <a:pt x="1227156" y="1320800"/>
                  </a:lnTo>
                  <a:lnTo>
                    <a:pt x="1231173" y="1333500"/>
                  </a:lnTo>
                  <a:lnTo>
                    <a:pt x="815300" y="1333500"/>
                  </a:lnTo>
                  <a:lnTo>
                    <a:pt x="806137" y="1346200"/>
                  </a:lnTo>
                  <a:close/>
                </a:path>
                <a:path w="4438650" h="1673225">
                  <a:moveTo>
                    <a:pt x="1751358" y="1333500"/>
                  </a:moveTo>
                  <a:lnTo>
                    <a:pt x="1231173" y="1333500"/>
                  </a:lnTo>
                  <a:lnTo>
                    <a:pt x="1236194" y="1320800"/>
                  </a:lnTo>
                  <a:lnTo>
                    <a:pt x="1751358" y="1320800"/>
                  </a:lnTo>
                  <a:lnTo>
                    <a:pt x="1751358" y="1333500"/>
                  </a:lnTo>
                  <a:close/>
                </a:path>
                <a:path w="4438650" h="1673225">
                  <a:moveTo>
                    <a:pt x="1763409" y="1333500"/>
                  </a:moveTo>
                  <a:lnTo>
                    <a:pt x="1759392" y="1333500"/>
                  </a:lnTo>
                  <a:lnTo>
                    <a:pt x="1751358" y="1320800"/>
                  </a:lnTo>
                  <a:lnTo>
                    <a:pt x="1767426" y="1320800"/>
                  </a:lnTo>
                  <a:lnTo>
                    <a:pt x="1763409" y="1333500"/>
                  </a:lnTo>
                  <a:close/>
                </a:path>
                <a:path w="4438650" h="1673225">
                  <a:moveTo>
                    <a:pt x="1777467" y="1346200"/>
                  </a:moveTo>
                  <a:lnTo>
                    <a:pt x="1761400" y="1346200"/>
                  </a:lnTo>
                  <a:lnTo>
                    <a:pt x="1794414" y="1320800"/>
                  </a:lnTo>
                  <a:lnTo>
                    <a:pt x="1813635" y="1320800"/>
                  </a:lnTo>
                  <a:lnTo>
                    <a:pt x="1807594" y="1333500"/>
                  </a:lnTo>
                  <a:lnTo>
                    <a:pt x="1784999" y="1333500"/>
                  </a:lnTo>
                  <a:lnTo>
                    <a:pt x="1777467" y="1346200"/>
                  </a:lnTo>
                  <a:close/>
                </a:path>
                <a:path w="4438650" h="1673225">
                  <a:moveTo>
                    <a:pt x="2290624" y="1333500"/>
                  </a:moveTo>
                  <a:lnTo>
                    <a:pt x="2273552" y="1333500"/>
                  </a:lnTo>
                  <a:lnTo>
                    <a:pt x="2277569" y="1320800"/>
                  </a:lnTo>
                  <a:lnTo>
                    <a:pt x="2290624" y="1320800"/>
                  </a:lnTo>
                  <a:lnTo>
                    <a:pt x="2290624" y="1333500"/>
                  </a:lnTo>
                  <a:close/>
                </a:path>
                <a:path w="4438650" h="1673225">
                  <a:moveTo>
                    <a:pt x="2299662" y="1333500"/>
                  </a:moveTo>
                  <a:lnTo>
                    <a:pt x="2294641" y="1333500"/>
                  </a:lnTo>
                  <a:lnTo>
                    <a:pt x="2297654" y="1320800"/>
                  </a:lnTo>
                  <a:lnTo>
                    <a:pt x="2306692" y="1320800"/>
                  </a:lnTo>
                  <a:lnTo>
                    <a:pt x="2299662" y="1333500"/>
                  </a:lnTo>
                  <a:close/>
                </a:path>
                <a:path w="4438650" h="1673225">
                  <a:moveTo>
                    <a:pt x="2401088" y="1333500"/>
                  </a:moveTo>
                  <a:lnTo>
                    <a:pt x="2353890" y="1333500"/>
                  </a:lnTo>
                  <a:lnTo>
                    <a:pt x="2351882" y="1320800"/>
                  </a:lnTo>
                  <a:lnTo>
                    <a:pt x="2410126" y="1320800"/>
                  </a:lnTo>
                  <a:lnTo>
                    <a:pt x="2401088" y="1333500"/>
                  </a:lnTo>
                  <a:close/>
                </a:path>
                <a:path w="4438650" h="1673225">
                  <a:moveTo>
                    <a:pt x="2643105" y="1333500"/>
                  </a:moveTo>
                  <a:lnTo>
                    <a:pt x="2503519" y="1333500"/>
                  </a:lnTo>
                  <a:lnTo>
                    <a:pt x="2506531" y="1320800"/>
                  </a:lnTo>
                  <a:lnTo>
                    <a:pt x="2650135" y="1320800"/>
                  </a:lnTo>
                  <a:lnTo>
                    <a:pt x="2643105" y="1333500"/>
                  </a:lnTo>
                  <a:close/>
                </a:path>
                <a:path w="4438650" h="1673225">
                  <a:moveTo>
                    <a:pt x="2680261" y="1333500"/>
                  </a:moveTo>
                  <a:lnTo>
                    <a:pt x="2643105" y="1333500"/>
                  </a:lnTo>
                  <a:lnTo>
                    <a:pt x="2651139" y="1320800"/>
                  </a:lnTo>
                  <a:lnTo>
                    <a:pt x="2684278" y="1320800"/>
                  </a:lnTo>
                  <a:lnTo>
                    <a:pt x="2680261" y="1333500"/>
                  </a:lnTo>
                  <a:close/>
                </a:path>
                <a:path w="4438650" h="1673225">
                  <a:moveTo>
                    <a:pt x="1721232" y="1346200"/>
                  </a:moveTo>
                  <a:lnTo>
                    <a:pt x="866641" y="1346200"/>
                  </a:lnTo>
                  <a:lnTo>
                    <a:pt x="866641" y="1333500"/>
                  </a:lnTo>
                  <a:lnTo>
                    <a:pt x="1728261" y="1333500"/>
                  </a:lnTo>
                  <a:lnTo>
                    <a:pt x="1721232" y="1346200"/>
                  </a:lnTo>
                  <a:close/>
                </a:path>
                <a:path w="4438650" h="1673225">
                  <a:moveTo>
                    <a:pt x="2332801" y="1346200"/>
                  </a:moveTo>
                  <a:lnTo>
                    <a:pt x="2327780" y="1346200"/>
                  </a:lnTo>
                  <a:lnTo>
                    <a:pt x="2329789" y="1333500"/>
                  </a:lnTo>
                  <a:lnTo>
                    <a:pt x="2332801" y="1346200"/>
                  </a:lnTo>
                  <a:close/>
                </a:path>
                <a:path w="4438650" h="1673225">
                  <a:moveTo>
                    <a:pt x="2343848" y="1346200"/>
                  </a:moveTo>
                  <a:lnTo>
                    <a:pt x="2332801" y="1346200"/>
                  </a:lnTo>
                  <a:lnTo>
                    <a:pt x="2341839" y="1333500"/>
                  </a:lnTo>
                  <a:lnTo>
                    <a:pt x="2343848" y="1346200"/>
                  </a:lnTo>
                  <a:close/>
                </a:path>
                <a:path w="4438650" h="1673225">
                  <a:moveTo>
                    <a:pt x="2431215" y="1346200"/>
                  </a:moveTo>
                  <a:lnTo>
                    <a:pt x="2343848" y="1346200"/>
                  </a:lnTo>
                  <a:lnTo>
                    <a:pt x="2343848" y="1333500"/>
                  </a:lnTo>
                  <a:lnTo>
                    <a:pt x="2427198" y="1333500"/>
                  </a:lnTo>
                  <a:lnTo>
                    <a:pt x="2431215" y="1346200"/>
                  </a:lnTo>
                  <a:close/>
                </a:path>
                <a:path w="4438650" h="1673225">
                  <a:moveTo>
                    <a:pt x="2494481" y="1346200"/>
                  </a:moveTo>
                  <a:lnTo>
                    <a:pt x="2483921" y="1346200"/>
                  </a:lnTo>
                  <a:lnTo>
                    <a:pt x="2490464" y="1333500"/>
                  </a:lnTo>
                  <a:lnTo>
                    <a:pt x="2498497" y="1333500"/>
                  </a:lnTo>
                  <a:lnTo>
                    <a:pt x="2494481" y="1346200"/>
                  </a:lnTo>
                  <a:close/>
                </a:path>
                <a:path w="4438650" h="1673225">
                  <a:moveTo>
                    <a:pt x="2523603" y="1346200"/>
                  </a:moveTo>
                  <a:lnTo>
                    <a:pt x="2507535" y="1346200"/>
                  </a:lnTo>
                  <a:lnTo>
                    <a:pt x="2504523" y="1333500"/>
                  </a:lnTo>
                  <a:lnTo>
                    <a:pt x="2530633" y="1333500"/>
                  </a:lnTo>
                  <a:lnTo>
                    <a:pt x="2525611" y="1344083"/>
                  </a:lnTo>
                  <a:lnTo>
                    <a:pt x="2523603" y="1346200"/>
                  </a:lnTo>
                  <a:close/>
                </a:path>
                <a:path w="4438650" h="1673225">
                  <a:moveTo>
                    <a:pt x="2623021" y="1346200"/>
                  </a:moveTo>
                  <a:lnTo>
                    <a:pt x="2524607" y="1346200"/>
                  </a:lnTo>
                  <a:lnTo>
                    <a:pt x="2525611" y="1344083"/>
                  </a:lnTo>
                  <a:lnTo>
                    <a:pt x="2535654" y="1333500"/>
                  </a:lnTo>
                  <a:lnTo>
                    <a:pt x="2630051" y="1333500"/>
                  </a:lnTo>
                  <a:lnTo>
                    <a:pt x="2623021" y="1346200"/>
                  </a:lnTo>
                  <a:close/>
                </a:path>
                <a:path w="4438650" h="1673225">
                  <a:moveTo>
                    <a:pt x="2642101" y="1358900"/>
                  </a:moveTo>
                  <a:lnTo>
                    <a:pt x="2621012" y="1358900"/>
                  </a:lnTo>
                  <a:lnTo>
                    <a:pt x="2621113" y="1357630"/>
                  </a:lnTo>
                  <a:lnTo>
                    <a:pt x="2631055" y="1346200"/>
                  </a:lnTo>
                  <a:lnTo>
                    <a:pt x="2630051" y="1333500"/>
                  </a:lnTo>
                  <a:lnTo>
                    <a:pt x="2665198" y="1333500"/>
                  </a:lnTo>
                  <a:lnTo>
                    <a:pt x="2659173" y="1346200"/>
                  </a:lnTo>
                  <a:lnTo>
                    <a:pt x="2654152" y="1346200"/>
                  </a:lnTo>
                  <a:lnTo>
                    <a:pt x="2642101" y="1358900"/>
                  </a:lnTo>
                  <a:close/>
                </a:path>
                <a:path w="4438650" h="1673225">
                  <a:moveTo>
                    <a:pt x="2679257" y="1346200"/>
                  </a:moveTo>
                  <a:lnTo>
                    <a:pt x="2665198" y="1333500"/>
                  </a:lnTo>
                  <a:lnTo>
                    <a:pt x="2676245" y="1333500"/>
                  </a:lnTo>
                  <a:lnTo>
                    <a:pt x="2679257" y="1346200"/>
                  </a:lnTo>
                  <a:close/>
                </a:path>
                <a:path w="4438650" h="1673225">
                  <a:moveTo>
                    <a:pt x="2519586" y="1384300"/>
                  </a:moveTo>
                  <a:lnTo>
                    <a:pt x="2524607" y="1371600"/>
                  </a:lnTo>
                  <a:lnTo>
                    <a:pt x="2511552" y="1358900"/>
                  </a:lnTo>
                  <a:lnTo>
                    <a:pt x="2525611" y="1344083"/>
                  </a:lnTo>
                  <a:lnTo>
                    <a:pt x="2524607" y="1346200"/>
                  </a:lnTo>
                  <a:lnTo>
                    <a:pt x="2622017" y="1346200"/>
                  </a:lnTo>
                  <a:lnTo>
                    <a:pt x="2621113" y="1357630"/>
                  </a:lnTo>
                  <a:lnTo>
                    <a:pt x="2620008" y="1358900"/>
                  </a:lnTo>
                  <a:lnTo>
                    <a:pt x="2546559" y="1358900"/>
                  </a:lnTo>
                  <a:lnTo>
                    <a:pt x="2539043" y="1371600"/>
                  </a:lnTo>
                  <a:lnTo>
                    <a:pt x="2529832" y="1371600"/>
                  </a:lnTo>
                  <a:lnTo>
                    <a:pt x="2519586" y="1384300"/>
                  </a:lnTo>
                  <a:close/>
                </a:path>
                <a:path w="4438650" h="1673225">
                  <a:moveTo>
                    <a:pt x="789316" y="1358900"/>
                  </a:moveTo>
                  <a:lnTo>
                    <a:pt x="134565" y="1358900"/>
                  </a:lnTo>
                  <a:lnTo>
                    <a:pt x="139257" y="1346200"/>
                  </a:lnTo>
                  <a:lnTo>
                    <a:pt x="797350" y="1346200"/>
                  </a:lnTo>
                  <a:lnTo>
                    <a:pt x="789316" y="1358900"/>
                  </a:lnTo>
                  <a:close/>
                </a:path>
                <a:path w="4438650" h="1673225">
                  <a:moveTo>
                    <a:pt x="1173932" y="1358900"/>
                  </a:moveTo>
                  <a:lnTo>
                    <a:pt x="863628" y="1358900"/>
                  </a:lnTo>
                  <a:lnTo>
                    <a:pt x="865637" y="1346200"/>
                  </a:lnTo>
                  <a:lnTo>
                    <a:pt x="1172928" y="1346200"/>
                  </a:lnTo>
                  <a:lnTo>
                    <a:pt x="1173932" y="1358900"/>
                  </a:lnTo>
                  <a:close/>
                </a:path>
                <a:path w="4438650" h="1673225">
                  <a:moveTo>
                    <a:pt x="1688092" y="1358900"/>
                  </a:moveTo>
                  <a:lnTo>
                    <a:pt x="1173932" y="1358900"/>
                  </a:lnTo>
                  <a:lnTo>
                    <a:pt x="1182970" y="1346200"/>
                  </a:lnTo>
                  <a:lnTo>
                    <a:pt x="1696377" y="1346200"/>
                  </a:lnTo>
                  <a:lnTo>
                    <a:pt x="1688092" y="1358900"/>
                  </a:lnTo>
                  <a:close/>
                </a:path>
                <a:path w="4438650" h="1673225">
                  <a:moveTo>
                    <a:pt x="1741316" y="1358900"/>
                  </a:moveTo>
                  <a:lnTo>
                    <a:pt x="1738303" y="1358900"/>
                  </a:lnTo>
                  <a:lnTo>
                    <a:pt x="1738303" y="1346200"/>
                  </a:lnTo>
                  <a:lnTo>
                    <a:pt x="1743324" y="1346200"/>
                  </a:lnTo>
                  <a:lnTo>
                    <a:pt x="1741316" y="1358900"/>
                  </a:lnTo>
                  <a:close/>
                </a:path>
                <a:path w="4438650" h="1673225">
                  <a:moveTo>
                    <a:pt x="2281586" y="1358900"/>
                  </a:moveTo>
                  <a:lnTo>
                    <a:pt x="2279578" y="1358900"/>
                  </a:lnTo>
                  <a:lnTo>
                    <a:pt x="2282591" y="1346200"/>
                  </a:lnTo>
                  <a:lnTo>
                    <a:pt x="2291628" y="1346200"/>
                  </a:lnTo>
                  <a:lnTo>
                    <a:pt x="2281586" y="1358900"/>
                  </a:lnTo>
                  <a:close/>
                </a:path>
                <a:path w="4438650" h="1673225">
                  <a:moveTo>
                    <a:pt x="2330793" y="1371600"/>
                  </a:moveTo>
                  <a:lnTo>
                    <a:pt x="2322759" y="1371600"/>
                  </a:lnTo>
                  <a:lnTo>
                    <a:pt x="2313721" y="1346200"/>
                  </a:lnTo>
                  <a:lnTo>
                    <a:pt x="2317738" y="1346200"/>
                  </a:lnTo>
                  <a:lnTo>
                    <a:pt x="2320751" y="1358900"/>
                  </a:lnTo>
                  <a:lnTo>
                    <a:pt x="2326776" y="1358900"/>
                  </a:lnTo>
                  <a:lnTo>
                    <a:pt x="2330793" y="1371600"/>
                  </a:lnTo>
                  <a:close/>
                </a:path>
                <a:path w="4438650" h="1673225">
                  <a:moveTo>
                    <a:pt x="2422177" y="1358900"/>
                  </a:moveTo>
                  <a:lnTo>
                    <a:pt x="2344852" y="1358900"/>
                  </a:lnTo>
                  <a:lnTo>
                    <a:pt x="2344852" y="1346200"/>
                  </a:lnTo>
                  <a:lnTo>
                    <a:pt x="2425189" y="1346200"/>
                  </a:lnTo>
                  <a:lnTo>
                    <a:pt x="2422177" y="1358900"/>
                  </a:lnTo>
                  <a:close/>
                </a:path>
                <a:path w="4438650" h="1673225">
                  <a:moveTo>
                    <a:pt x="2479417" y="1358900"/>
                  </a:moveTo>
                  <a:lnTo>
                    <a:pt x="2469375" y="1358900"/>
                  </a:lnTo>
                  <a:lnTo>
                    <a:pt x="2473094" y="1346200"/>
                  </a:lnTo>
                  <a:lnTo>
                    <a:pt x="2482430" y="1346200"/>
                  </a:lnTo>
                  <a:lnTo>
                    <a:pt x="2479417" y="1358900"/>
                  </a:lnTo>
                  <a:close/>
                </a:path>
                <a:path w="4438650" h="1673225">
                  <a:moveTo>
                    <a:pt x="2496489" y="1358900"/>
                  </a:moveTo>
                  <a:lnTo>
                    <a:pt x="2486447" y="1358900"/>
                  </a:lnTo>
                  <a:lnTo>
                    <a:pt x="2488456" y="1346200"/>
                  </a:lnTo>
                  <a:lnTo>
                    <a:pt x="2496489" y="1346200"/>
                  </a:lnTo>
                  <a:lnTo>
                    <a:pt x="2496489" y="1358900"/>
                  </a:lnTo>
                  <a:close/>
                </a:path>
                <a:path w="4438650" h="1673225">
                  <a:moveTo>
                    <a:pt x="2503519" y="1358900"/>
                  </a:moveTo>
                  <a:lnTo>
                    <a:pt x="2496489" y="1346200"/>
                  </a:lnTo>
                  <a:lnTo>
                    <a:pt x="2504523" y="1346200"/>
                  </a:lnTo>
                  <a:lnTo>
                    <a:pt x="2503519" y="1358900"/>
                  </a:lnTo>
                  <a:close/>
                </a:path>
                <a:path w="4438650" h="1673225">
                  <a:moveTo>
                    <a:pt x="2621012" y="1358900"/>
                  </a:moveTo>
                  <a:lnTo>
                    <a:pt x="2620008" y="1358900"/>
                  </a:lnTo>
                  <a:lnTo>
                    <a:pt x="2621113" y="1357630"/>
                  </a:lnTo>
                  <a:lnTo>
                    <a:pt x="2621012" y="1358900"/>
                  </a:lnTo>
                  <a:close/>
                </a:path>
                <a:path w="4438650" h="1673225">
                  <a:moveTo>
                    <a:pt x="256734" y="1371600"/>
                  </a:moveTo>
                  <a:lnTo>
                    <a:pt x="131552" y="1371600"/>
                  </a:lnTo>
                  <a:lnTo>
                    <a:pt x="129544" y="1358900"/>
                  </a:lnTo>
                  <a:lnTo>
                    <a:pt x="262101" y="1358900"/>
                  </a:lnTo>
                  <a:lnTo>
                    <a:pt x="256734" y="1371600"/>
                  </a:lnTo>
                  <a:close/>
                </a:path>
                <a:path w="4438650" h="1673225">
                  <a:moveTo>
                    <a:pt x="735261" y="1384300"/>
                  </a:moveTo>
                  <a:lnTo>
                    <a:pt x="254899" y="1384300"/>
                  </a:lnTo>
                  <a:lnTo>
                    <a:pt x="260971" y="1371600"/>
                  </a:lnTo>
                  <a:lnTo>
                    <a:pt x="263089" y="1371600"/>
                  </a:lnTo>
                  <a:lnTo>
                    <a:pt x="262101" y="1358900"/>
                  </a:lnTo>
                  <a:lnTo>
                    <a:pt x="766486" y="1358900"/>
                  </a:lnTo>
                  <a:lnTo>
                    <a:pt x="735261" y="1384300"/>
                  </a:lnTo>
                  <a:close/>
                </a:path>
                <a:path w="4438650" h="1673225">
                  <a:moveTo>
                    <a:pt x="1616793" y="1384300"/>
                  </a:moveTo>
                  <a:lnTo>
                    <a:pt x="855595" y="1384300"/>
                  </a:lnTo>
                  <a:lnTo>
                    <a:pt x="868650" y="1358900"/>
                  </a:lnTo>
                  <a:lnTo>
                    <a:pt x="1653949" y="1358900"/>
                  </a:lnTo>
                  <a:lnTo>
                    <a:pt x="1656962" y="1371600"/>
                  </a:lnTo>
                  <a:lnTo>
                    <a:pt x="1623822" y="1371600"/>
                  </a:lnTo>
                  <a:lnTo>
                    <a:pt x="1616793" y="1384300"/>
                  </a:lnTo>
                  <a:close/>
                </a:path>
                <a:path w="4438650" h="1673225">
                  <a:moveTo>
                    <a:pt x="2387029" y="1384300"/>
                  </a:moveTo>
                  <a:lnTo>
                    <a:pt x="2325772" y="1384300"/>
                  </a:lnTo>
                  <a:lnTo>
                    <a:pt x="2336819" y="1358900"/>
                  </a:lnTo>
                  <a:lnTo>
                    <a:pt x="2412009" y="1358900"/>
                  </a:lnTo>
                  <a:lnTo>
                    <a:pt x="2406784" y="1371600"/>
                  </a:lnTo>
                  <a:lnTo>
                    <a:pt x="2390042" y="1371600"/>
                  </a:lnTo>
                  <a:lnTo>
                    <a:pt x="2387029" y="1384300"/>
                  </a:lnTo>
                  <a:close/>
                </a:path>
                <a:path w="4438650" h="1673225">
                  <a:moveTo>
                    <a:pt x="2459333" y="1371600"/>
                  </a:moveTo>
                  <a:lnTo>
                    <a:pt x="2445274" y="1371600"/>
                  </a:lnTo>
                  <a:lnTo>
                    <a:pt x="2463350" y="1358900"/>
                  </a:lnTo>
                  <a:lnTo>
                    <a:pt x="2459333" y="1371600"/>
                  </a:lnTo>
                  <a:close/>
                </a:path>
                <a:path w="4438650" h="1673225">
                  <a:moveTo>
                    <a:pt x="2583856" y="1371600"/>
                  </a:moveTo>
                  <a:lnTo>
                    <a:pt x="2554734" y="1371600"/>
                  </a:lnTo>
                  <a:lnTo>
                    <a:pt x="2556743" y="1358900"/>
                  </a:lnTo>
                  <a:lnTo>
                    <a:pt x="2597915" y="1358900"/>
                  </a:lnTo>
                  <a:lnTo>
                    <a:pt x="2583856" y="1371600"/>
                  </a:lnTo>
                  <a:close/>
                </a:path>
                <a:path w="4438650" h="1673225">
                  <a:moveTo>
                    <a:pt x="2613983" y="1384300"/>
                  </a:moveTo>
                  <a:lnTo>
                    <a:pt x="2547704" y="1384300"/>
                  </a:lnTo>
                  <a:lnTo>
                    <a:pt x="2559755" y="1371600"/>
                  </a:lnTo>
                  <a:lnTo>
                    <a:pt x="2608962" y="1371600"/>
                  </a:lnTo>
                  <a:lnTo>
                    <a:pt x="2597915" y="1358900"/>
                  </a:lnTo>
                  <a:lnTo>
                    <a:pt x="2619004" y="1358900"/>
                  </a:lnTo>
                  <a:lnTo>
                    <a:pt x="2615991" y="1371600"/>
                  </a:lnTo>
                  <a:lnTo>
                    <a:pt x="2613983" y="1384300"/>
                  </a:lnTo>
                  <a:close/>
                </a:path>
                <a:path w="4438650" h="1673225">
                  <a:moveTo>
                    <a:pt x="169367" y="1384300"/>
                  </a:moveTo>
                  <a:lnTo>
                    <a:pt x="135569" y="1384300"/>
                  </a:lnTo>
                  <a:lnTo>
                    <a:pt x="134408" y="1371600"/>
                  </a:lnTo>
                  <a:lnTo>
                    <a:pt x="175738" y="1371600"/>
                  </a:lnTo>
                  <a:lnTo>
                    <a:pt x="169367" y="1384300"/>
                  </a:lnTo>
                  <a:close/>
                </a:path>
                <a:path w="4438650" h="1673225">
                  <a:moveTo>
                    <a:pt x="201848" y="1397000"/>
                  </a:moveTo>
                  <a:lnTo>
                    <a:pt x="172066" y="1397000"/>
                  </a:lnTo>
                  <a:lnTo>
                    <a:pt x="180414" y="1384300"/>
                  </a:lnTo>
                  <a:lnTo>
                    <a:pt x="186784" y="1384300"/>
                  </a:lnTo>
                  <a:lnTo>
                    <a:pt x="186784" y="1371600"/>
                  </a:lnTo>
                  <a:lnTo>
                    <a:pt x="205865" y="1371600"/>
                  </a:lnTo>
                  <a:lnTo>
                    <a:pt x="204860" y="1384300"/>
                  </a:lnTo>
                  <a:lnTo>
                    <a:pt x="201848" y="1397000"/>
                  </a:lnTo>
                  <a:close/>
                </a:path>
                <a:path w="4438650" h="1673225">
                  <a:moveTo>
                    <a:pt x="244025" y="1384300"/>
                  </a:moveTo>
                  <a:lnTo>
                    <a:pt x="214902" y="1384300"/>
                  </a:lnTo>
                  <a:lnTo>
                    <a:pt x="216911" y="1371600"/>
                  </a:lnTo>
                  <a:lnTo>
                    <a:pt x="246002" y="1371600"/>
                  </a:lnTo>
                  <a:lnTo>
                    <a:pt x="244025" y="1384300"/>
                  </a:lnTo>
                  <a:close/>
                </a:path>
                <a:path w="4438650" h="1673225">
                  <a:moveTo>
                    <a:pt x="1632860" y="1384300"/>
                  </a:moveTo>
                  <a:lnTo>
                    <a:pt x="1627839" y="1384300"/>
                  </a:lnTo>
                  <a:lnTo>
                    <a:pt x="1623822" y="1371600"/>
                  </a:lnTo>
                  <a:lnTo>
                    <a:pt x="1629848" y="1371600"/>
                  </a:lnTo>
                  <a:lnTo>
                    <a:pt x="1632860" y="1384300"/>
                  </a:lnTo>
                  <a:close/>
                </a:path>
                <a:path w="4438650" h="1673225">
                  <a:moveTo>
                    <a:pt x="1650936" y="1384300"/>
                  </a:moveTo>
                  <a:lnTo>
                    <a:pt x="1645915" y="1371600"/>
                  </a:lnTo>
                  <a:lnTo>
                    <a:pt x="1656962" y="1371600"/>
                  </a:lnTo>
                  <a:lnTo>
                    <a:pt x="1650936" y="1384300"/>
                  </a:lnTo>
                  <a:close/>
                </a:path>
                <a:path w="4438650" h="1673225">
                  <a:moveTo>
                    <a:pt x="2437366" y="1377156"/>
                  </a:moveTo>
                  <a:lnTo>
                    <a:pt x="2438245" y="1371600"/>
                  </a:lnTo>
                  <a:lnTo>
                    <a:pt x="2445274" y="1371600"/>
                  </a:lnTo>
                  <a:lnTo>
                    <a:pt x="2437366" y="1377156"/>
                  </a:lnTo>
                  <a:close/>
                </a:path>
                <a:path w="4438650" h="1673225">
                  <a:moveTo>
                    <a:pt x="2476907" y="1384300"/>
                  </a:moveTo>
                  <a:lnTo>
                    <a:pt x="2457325" y="1384300"/>
                  </a:lnTo>
                  <a:lnTo>
                    <a:pt x="2455316" y="1371600"/>
                  </a:lnTo>
                  <a:lnTo>
                    <a:pt x="2476970" y="1371600"/>
                  </a:lnTo>
                  <a:lnTo>
                    <a:pt x="2476907" y="1384300"/>
                  </a:lnTo>
                  <a:close/>
                </a:path>
                <a:path w="4438650" h="1673225">
                  <a:moveTo>
                    <a:pt x="2436236" y="1384300"/>
                  </a:moveTo>
                  <a:lnTo>
                    <a:pt x="2427198" y="1384300"/>
                  </a:lnTo>
                  <a:lnTo>
                    <a:pt x="2437366" y="1377156"/>
                  </a:lnTo>
                  <a:lnTo>
                    <a:pt x="2436236" y="1384300"/>
                  </a:lnTo>
                  <a:close/>
                </a:path>
                <a:path w="4438650" h="1673225">
                  <a:moveTo>
                    <a:pt x="155120" y="1397000"/>
                  </a:moveTo>
                  <a:lnTo>
                    <a:pt x="133561" y="1397000"/>
                  </a:lnTo>
                  <a:lnTo>
                    <a:pt x="135224" y="1384300"/>
                  </a:lnTo>
                  <a:lnTo>
                    <a:pt x="162432" y="1384300"/>
                  </a:lnTo>
                  <a:lnTo>
                    <a:pt x="155120" y="1397000"/>
                  </a:lnTo>
                  <a:close/>
                </a:path>
                <a:path w="4438650" h="1673225">
                  <a:moveTo>
                    <a:pt x="224945" y="1397000"/>
                  </a:moveTo>
                  <a:lnTo>
                    <a:pt x="201848" y="1397000"/>
                  </a:lnTo>
                  <a:lnTo>
                    <a:pt x="205865" y="1384300"/>
                  </a:lnTo>
                  <a:lnTo>
                    <a:pt x="229966" y="1384300"/>
                  </a:lnTo>
                  <a:lnTo>
                    <a:pt x="224945" y="1397000"/>
                  </a:lnTo>
                  <a:close/>
                </a:path>
                <a:path w="4438650" h="1673225">
                  <a:moveTo>
                    <a:pt x="268126" y="1397000"/>
                  </a:moveTo>
                  <a:lnTo>
                    <a:pt x="239004" y="1397000"/>
                  </a:lnTo>
                  <a:lnTo>
                    <a:pt x="240008" y="1384300"/>
                  </a:lnTo>
                  <a:lnTo>
                    <a:pt x="273147" y="1384300"/>
                  </a:lnTo>
                  <a:lnTo>
                    <a:pt x="268126" y="1397000"/>
                  </a:lnTo>
                  <a:close/>
                </a:path>
                <a:path w="4438650" h="1673225">
                  <a:moveTo>
                    <a:pt x="707221" y="1397000"/>
                  </a:moveTo>
                  <a:lnTo>
                    <a:pt x="286202" y="1397000"/>
                  </a:lnTo>
                  <a:lnTo>
                    <a:pt x="286202" y="1384300"/>
                  </a:lnTo>
                  <a:lnTo>
                    <a:pt x="713811" y="1384300"/>
                  </a:lnTo>
                  <a:lnTo>
                    <a:pt x="707221" y="1397000"/>
                  </a:lnTo>
                  <a:close/>
                </a:path>
                <a:path w="4438650" h="1673225">
                  <a:moveTo>
                    <a:pt x="1156861" y="1409700"/>
                  </a:moveTo>
                  <a:lnTo>
                    <a:pt x="877687" y="1409700"/>
                  </a:lnTo>
                  <a:lnTo>
                    <a:pt x="877687" y="1384300"/>
                  </a:lnTo>
                  <a:lnTo>
                    <a:pt x="1590683" y="1384300"/>
                  </a:lnTo>
                  <a:lnTo>
                    <a:pt x="1587670" y="1397000"/>
                  </a:lnTo>
                  <a:lnTo>
                    <a:pt x="1155856" y="1397000"/>
                  </a:lnTo>
                  <a:lnTo>
                    <a:pt x="1156861" y="1409700"/>
                  </a:lnTo>
                  <a:close/>
                </a:path>
                <a:path w="4438650" h="1673225">
                  <a:moveTo>
                    <a:pt x="1615789" y="1397000"/>
                  </a:moveTo>
                  <a:lnTo>
                    <a:pt x="1611772" y="1397000"/>
                  </a:lnTo>
                  <a:lnTo>
                    <a:pt x="1604742" y="1384300"/>
                  </a:lnTo>
                  <a:lnTo>
                    <a:pt x="1621814" y="1384300"/>
                  </a:lnTo>
                  <a:lnTo>
                    <a:pt x="1615789" y="1397000"/>
                  </a:lnTo>
                  <a:close/>
                </a:path>
                <a:path w="4438650" h="1673225">
                  <a:moveTo>
                    <a:pt x="2368953" y="1397000"/>
                  </a:moveTo>
                  <a:lnTo>
                    <a:pt x="2338827" y="1397000"/>
                  </a:lnTo>
                  <a:lnTo>
                    <a:pt x="2335814" y="1384300"/>
                  </a:lnTo>
                  <a:lnTo>
                    <a:pt x="2371966" y="1384300"/>
                  </a:lnTo>
                  <a:lnTo>
                    <a:pt x="2368953" y="1397000"/>
                  </a:lnTo>
                  <a:close/>
                </a:path>
                <a:path w="4438650" h="1673225">
                  <a:moveTo>
                    <a:pt x="2448287" y="1397000"/>
                  </a:moveTo>
                  <a:lnTo>
                    <a:pt x="2444270" y="1397000"/>
                  </a:lnTo>
                  <a:lnTo>
                    <a:pt x="2448286" y="1384300"/>
                  </a:lnTo>
                  <a:lnTo>
                    <a:pt x="2454092" y="1384300"/>
                  </a:lnTo>
                  <a:lnTo>
                    <a:pt x="2448287" y="1397000"/>
                  </a:lnTo>
                  <a:close/>
                </a:path>
                <a:path w="4438650" h="1673225">
                  <a:moveTo>
                    <a:pt x="2563772" y="1409700"/>
                  </a:moveTo>
                  <a:lnTo>
                    <a:pt x="2558751" y="1409700"/>
                  </a:lnTo>
                  <a:lnTo>
                    <a:pt x="2552726" y="1384300"/>
                  </a:lnTo>
                  <a:lnTo>
                    <a:pt x="2588877" y="1384300"/>
                  </a:lnTo>
                  <a:lnTo>
                    <a:pt x="2593898" y="1397000"/>
                  </a:lnTo>
                  <a:lnTo>
                    <a:pt x="2582852" y="1397000"/>
                  </a:lnTo>
                  <a:lnTo>
                    <a:pt x="2563772" y="1409700"/>
                  </a:lnTo>
                  <a:close/>
                </a:path>
                <a:path w="4438650" h="1673225">
                  <a:moveTo>
                    <a:pt x="170199" y="1409700"/>
                  </a:moveTo>
                  <a:lnTo>
                    <a:pt x="165696" y="1409700"/>
                  </a:lnTo>
                  <a:lnTo>
                    <a:pt x="167704" y="1397000"/>
                  </a:lnTo>
                  <a:lnTo>
                    <a:pt x="176617" y="1397000"/>
                  </a:lnTo>
                  <a:lnTo>
                    <a:pt x="170199" y="1409700"/>
                  </a:lnTo>
                  <a:close/>
                </a:path>
                <a:path w="4438650" h="1673225">
                  <a:moveTo>
                    <a:pt x="200655" y="1409700"/>
                  </a:moveTo>
                  <a:lnTo>
                    <a:pt x="194818" y="1409700"/>
                  </a:lnTo>
                  <a:lnTo>
                    <a:pt x="191805" y="1397000"/>
                  </a:lnTo>
                  <a:lnTo>
                    <a:pt x="206116" y="1397000"/>
                  </a:lnTo>
                  <a:lnTo>
                    <a:pt x="200655" y="1409700"/>
                  </a:lnTo>
                  <a:close/>
                </a:path>
                <a:path w="4438650" h="1673225">
                  <a:moveTo>
                    <a:pt x="215907" y="1409700"/>
                  </a:moveTo>
                  <a:lnTo>
                    <a:pt x="211199" y="1397000"/>
                  </a:lnTo>
                  <a:lnTo>
                    <a:pt x="220928" y="1397000"/>
                  </a:lnTo>
                  <a:lnTo>
                    <a:pt x="215907" y="1409700"/>
                  </a:lnTo>
                  <a:close/>
                </a:path>
                <a:path w="4438650" h="1673225">
                  <a:moveTo>
                    <a:pt x="251996" y="1409700"/>
                  </a:moveTo>
                  <a:lnTo>
                    <a:pt x="224945" y="1409700"/>
                  </a:lnTo>
                  <a:lnTo>
                    <a:pt x="234987" y="1397000"/>
                  </a:lnTo>
                  <a:lnTo>
                    <a:pt x="260092" y="1397000"/>
                  </a:lnTo>
                  <a:lnTo>
                    <a:pt x="251996" y="1409700"/>
                  </a:lnTo>
                  <a:close/>
                </a:path>
                <a:path w="4438650" h="1673225">
                  <a:moveTo>
                    <a:pt x="672827" y="1409700"/>
                  </a:moveTo>
                  <a:lnTo>
                    <a:pt x="288713" y="1409700"/>
                  </a:lnTo>
                  <a:lnTo>
                    <a:pt x="286328" y="1397000"/>
                  </a:lnTo>
                  <a:lnTo>
                    <a:pt x="682869" y="1397000"/>
                  </a:lnTo>
                  <a:lnTo>
                    <a:pt x="672827" y="1409700"/>
                  </a:lnTo>
                  <a:close/>
                </a:path>
                <a:path w="4438650" h="1673225">
                  <a:moveTo>
                    <a:pt x="1580641" y="1409700"/>
                  </a:moveTo>
                  <a:lnTo>
                    <a:pt x="1158869" y="1409700"/>
                  </a:lnTo>
                  <a:lnTo>
                    <a:pt x="1161881" y="1397000"/>
                  </a:lnTo>
                  <a:lnTo>
                    <a:pt x="1573611" y="1397000"/>
                  </a:lnTo>
                  <a:lnTo>
                    <a:pt x="1580641" y="1409700"/>
                  </a:lnTo>
                  <a:close/>
                </a:path>
                <a:path w="4438650" h="1673225">
                  <a:moveTo>
                    <a:pt x="2430211" y="1409700"/>
                  </a:moveTo>
                  <a:lnTo>
                    <a:pt x="2408118" y="1409700"/>
                  </a:lnTo>
                  <a:lnTo>
                    <a:pt x="2418160" y="1397000"/>
                  </a:lnTo>
                  <a:lnTo>
                    <a:pt x="2432219" y="1397000"/>
                  </a:lnTo>
                  <a:lnTo>
                    <a:pt x="2430211" y="1409700"/>
                  </a:lnTo>
                  <a:close/>
                </a:path>
                <a:path w="4438650" h="1673225">
                  <a:moveTo>
                    <a:pt x="2440253" y="1409700"/>
                  </a:moveTo>
                  <a:lnTo>
                    <a:pt x="2432219" y="1397000"/>
                  </a:lnTo>
                  <a:lnTo>
                    <a:pt x="2443234" y="1397000"/>
                  </a:lnTo>
                  <a:lnTo>
                    <a:pt x="2440253" y="1409700"/>
                  </a:lnTo>
                  <a:close/>
                </a:path>
                <a:path w="4438650" h="1673225">
                  <a:moveTo>
                    <a:pt x="2445274" y="1409700"/>
                  </a:moveTo>
                  <a:lnTo>
                    <a:pt x="2440253" y="1409700"/>
                  </a:lnTo>
                  <a:lnTo>
                    <a:pt x="2445274" y="1397000"/>
                  </a:lnTo>
                  <a:lnTo>
                    <a:pt x="2445274" y="1409700"/>
                  </a:lnTo>
                  <a:close/>
                </a:path>
                <a:path w="4438650" h="1673225">
                  <a:moveTo>
                    <a:pt x="236933" y="1422400"/>
                  </a:moveTo>
                  <a:lnTo>
                    <a:pt x="219924" y="1422400"/>
                  </a:lnTo>
                  <a:lnTo>
                    <a:pt x="220928" y="1409700"/>
                  </a:lnTo>
                  <a:lnTo>
                    <a:pt x="244276" y="1409700"/>
                  </a:lnTo>
                  <a:lnTo>
                    <a:pt x="236933" y="1422400"/>
                  </a:lnTo>
                  <a:close/>
                </a:path>
                <a:path w="4438650" h="1673225">
                  <a:moveTo>
                    <a:pt x="356498" y="1435100"/>
                  </a:moveTo>
                  <a:lnTo>
                    <a:pt x="297562" y="1435100"/>
                  </a:lnTo>
                  <a:lnTo>
                    <a:pt x="288211" y="1422400"/>
                  </a:lnTo>
                  <a:lnTo>
                    <a:pt x="307291" y="1409700"/>
                  </a:lnTo>
                  <a:lnTo>
                    <a:pt x="666801" y="1409700"/>
                  </a:lnTo>
                  <a:lnTo>
                    <a:pt x="660776" y="1422400"/>
                  </a:lnTo>
                  <a:lnTo>
                    <a:pt x="363857" y="1422400"/>
                  </a:lnTo>
                  <a:lnTo>
                    <a:pt x="356498" y="1435100"/>
                  </a:lnTo>
                  <a:close/>
                </a:path>
                <a:path w="4438650" h="1673225">
                  <a:moveTo>
                    <a:pt x="1469173" y="1422400"/>
                  </a:moveTo>
                  <a:lnTo>
                    <a:pt x="862922" y="1422400"/>
                  </a:lnTo>
                  <a:lnTo>
                    <a:pt x="867645" y="1409700"/>
                  </a:lnTo>
                  <a:lnTo>
                    <a:pt x="1475198" y="1409700"/>
                  </a:lnTo>
                  <a:lnTo>
                    <a:pt x="1469173" y="1422400"/>
                  </a:lnTo>
                  <a:close/>
                </a:path>
                <a:path w="4438650" h="1673225">
                  <a:moveTo>
                    <a:pt x="1545493" y="1422400"/>
                  </a:moveTo>
                  <a:lnTo>
                    <a:pt x="1477206" y="1422400"/>
                  </a:lnTo>
                  <a:lnTo>
                    <a:pt x="1475198" y="1409700"/>
                  </a:lnTo>
                  <a:lnTo>
                    <a:pt x="1548506" y="1409700"/>
                  </a:lnTo>
                  <a:lnTo>
                    <a:pt x="1545493" y="1422400"/>
                  </a:lnTo>
                  <a:close/>
                </a:path>
                <a:path w="4438650" h="1673225">
                  <a:moveTo>
                    <a:pt x="2411130" y="1422400"/>
                  </a:moveTo>
                  <a:lnTo>
                    <a:pt x="2405105" y="1409700"/>
                  </a:lnTo>
                  <a:lnTo>
                    <a:pt x="2413139" y="1409700"/>
                  </a:lnTo>
                  <a:lnTo>
                    <a:pt x="2411130" y="1422400"/>
                  </a:lnTo>
                  <a:close/>
                </a:path>
                <a:path w="4438650" h="1673225">
                  <a:moveTo>
                    <a:pt x="2436236" y="1422400"/>
                  </a:moveTo>
                  <a:lnTo>
                    <a:pt x="2428202" y="1422400"/>
                  </a:lnTo>
                  <a:lnTo>
                    <a:pt x="2425190" y="1409700"/>
                  </a:lnTo>
                  <a:lnTo>
                    <a:pt x="2438244" y="1409700"/>
                  </a:lnTo>
                  <a:lnTo>
                    <a:pt x="2436236" y="1422400"/>
                  </a:lnTo>
                  <a:close/>
                </a:path>
                <a:path w="4438650" h="1673225">
                  <a:moveTo>
                    <a:pt x="219798" y="1435100"/>
                  </a:moveTo>
                  <a:lnTo>
                    <a:pt x="203856" y="1435100"/>
                  </a:lnTo>
                  <a:lnTo>
                    <a:pt x="206869" y="1422400"/>
                  </a:lnTo>
                  <a:lnTo>
                    <a:pt x="225211" y="1422400"/>
                  </a:lnTo>
                  <a:lnTo>
                    <a:pt x="219798" y="1435100"/>
                  </a:lnTo>
                  <a:close/>
                </a:path>
                <a:path w="4438650" h="1673225">
                  <a:moveTo>
                    <a:pt x="640943" y="1435100"/>
                  </a:moveTo>
                  <a:lnTo>
                    <a:pt x="378967" y="1435100"/>
                  </a:lnTo>
                  <a:lnTo>
                    <a:pt x="380677" y="1422400"/>
                  </a:lnTo>
                  <a:lnTo>
                    <a:pt x="650734" y="1422400"/>
                  </a:lnTo>
                  <a:lnTo>
                    <a:pt x="640943" y="1435100"/>
                  </a:lnTo>
                  <a:close/>
                </a:path>
                <a:path w="4438650" h="1673225">
                  <a:moveTo>
                    <a:pt x="862624" y="1435100"/>
                  </a:moveTo>
                  <a:lnTo>
                    <a:pt x="856489" y="1435100"/>
                  </a:lnTo>
                  <a:lnTo>
                    <a:pt x="859235" y="1422400"/>
                  </a:lnTo>
                  <a:lnTo>
                    <a:pt x="868649" y="1422400"/>
                  </a:lnTo>
                  <a:lnTo>
                    <a:pt x="862624" y="1435100"/>
                  </a:lnTo>
                  <a:close/>
                </a:path>
                <a:path w="4438650" h="1673225">
                  <a:moveTo>
                    <a:pt x="1357704" y="1460500"/>
                  </a:moveTo>
                  <a:lnTo>
                    <a:pt x="885721" y="1460500"/>
                  </a:lnTo>
                  <a:lnTo>
                    <a:pt x="883148" y="1447800"/>
                  </a:lnTo>
                  <a:lnTo>
                    <a:pt x="878692" y="1435100"/>
                  </a:lnTo>
                  <a:lnTo>
                    <a:pt x="884717" y="1422400"/>
                  </a:lnTo>
                  <a:lnTo>
                    <a:pt x="1445197" y="1422400"/>
                  </a:lnTo>
                  <a:lnTo>
                    <a:pt x="1439046" y="1435100"/>
                  </a:lnTo>
                  <a:lnTo>
                    <a:pt x="1403898" y="1435100"/>
                  </a:lnTo>
                  <a:lnTo>
                    <a:pt x="1402894" y="1447800"/>
                  </a:lnTo>
                  <a:lnTo>
                    <a:pt x="1362726" y="1447800"/>
                  </a:lnTo>
                  <a:lnTo>
                    <a:pt x="1357704" y="1460500"/>
                  </a:lnTo>
                  <a:close/>
                </a:path>
                <a:path w="4438650" h="1673225">
                  <a:moveTo>
                    <a:pt x="1506830" y="1435100"/>
                  </a:moveTo>
                  <a:lnTo>
                    <a:pt x="1459131" y="1435100"/>
                  </a:lnTo>
                  <a:lnTo>
                    <a:pt x="1460135" y="1422400"/>
                  </a:lnTo>
                  <a:lnTo>
                    <a:pt x="1515523" y="1422400"/>
                  </a:lnTo>
                  <a:lnTo>
                    <a:pt x="1506830" y="1435100"/>
                  </a:lnTo>
                  <a:close/>
                </a:path>
                <a:path w="4438650" h="1673225">
                  <a:moveTo>
                    <a:pt x="325367" y="1447800"/>
                  </a:moveTo>
                  <a:lnTo>
                    <a:pt x="326371" y="1435100"/>
                  </a:lnTo>
                  <a:lnTo>
                    <a:pt x="333903" y="1435100"/>
                  </a:lnTo>
                  <a:lnTo>
                    <a:pt x="325367" y="1447800"/>
                  </a:lnTo>
                  <a:close/>
                </a:path>
                <a:path w="4438650" h="1673225">
                  <a:moveTo>
                    <a:pt x="621360" y="1447800"/>
                  </a:moveTo>
                  <a:lnTo>
                    <a:pt x="385620" y="1447800"/>
                  </a:lnTo>
                  <a:lnTo>
                    <a:pt x="380834" y="1435100"/>
                  </a:lnTo>
                  <a:lnTo>
                    <a:pt x="631152" y="1435100"/>
                  </a:lnTo>
                  <a:lnTo>
                    <a:pt x="621360" y="1447800"/>
                  </a:lnTo>
                  <a:close/>
                </a:path>
                <a:path w="4438650" h="1673225">
                  <a:moveTo>
                    <a:pt x="1459883" y="1447800"/>
                  </a:moveTo>
                  <a:lnTo>
                    <a:pt x="1408920" y="1447800"/>
                  </a:lnTo>
                  <a:lnTo>
                    <a:pt x="1403898" y="1435100"/>
                  </a:lnTo>
                  <a:lnTo>
                    <a:pt x="1479465" y="1435100"/>
                  </a:lnTo>
                  <a:lnTo>
                    <a:pt x="1459883" y="1447800"/>
                  </a:lnTo>
                  <a:close/>
                </a:path>
                <a:path w="4438650" h="1673225">
                  <a:moveTo>
                    <a:pt x="399679" y="1460500"/>
                  </a:moveTo>
                  <a:lnTo>
                    <a:pt x="390641" y="1447800"/>
                  </a:lnTo>
                  <a:lnTo>
                    <a:pt x="406709" y="1447800"/>
                  </a:lnTo>
                  <a:lnTo>
                    <a:pt x="399679" y="1460500"/>
                  </a:lnTo>
                  <a:close/>
                </a:path>
                <a:path w="4438650" h="1673225">
                  <a:moveTo>
                    <a:pt x="580439" y="1473200"/>
                  </a:moveTo>
                  <a:lnTo>
                    <a:pt x="390641" y="1473200"/>
                  </a:lnTo>
                  <a:lnTo>
                    <a:pt x="416751" y="1460500"/>
                  </a:lnTo>
                  <a:lnTo>
                    <a:pt x="413738" y="1447800"/>
                  </a:lnTo>
                  <a:lnTo>
                    <a:pt x="494076" y="1447800"/>
                  </a:lnTo>
                  <a:lnTo>
                    <a:pt x="496084" y="1460500"/>
                  </a:lnTo>
                  <a:lnTo>
                    <a:pt x="580439" y="1460500"/>
                  </a:lnTo>
                  <a:lnTo>
                    <a:pt x="580439" y="1473200"/>
                  </a:lnTo>
                  <a:close/>
                </a:path>
                <a:path w="4438650" h="1673225">
                  <a:moveTo>
                    <a:pt x="598012" y="1460500"/>
                  </a:moveTo>
                  <a:lnTo>
                    <a:pt x="496084" y="1460500"/>
                  </a:lnTo>
                  <a:lnTo>
                    <a:pt x="498092" y="1447800"/>
                  </a:lnTo>
                  <a:lnTo>
                    <a:pt x="604791" y="1447800"/>
                  </a:lnTo>
                  <a:lnTo>
                    <a:pt x="598012" y="1460500"/>
                  </a:lnTo>
                  <a:close/>
                </a:path>
                <a:path w="4438650" h="1673225">
                  <a:moveTo>
                    <a:pt x="1375780" y="1460500"/>
                  </a:moveTo>
                  <a:lnTo>
                    <a:pt x="1369755" y="1447800"/>
                  </a:lnTo>
                  <a:lnTo>
                    <a:pt x="1379797" y="1447800"/>
                  </a:lnTo>
                  <a:lnTo>
                    <a:pt x="1375780" y="1460500"/>
                  </a:lnTo>
                  <a:close/>
                </a:path>
                <a:path w="4438650" h="1673225">
                  <a:moveTo>
                    <a:pt x="1447079" y="1460500"/>
                  </a:moveTo>
                  <a:lnTo>
                    <a:pt x="1396116" y="1460500"/>
                  </a:lnTo>
                  <a:lnTo>
                    <a:pt x="1402706" y="1447800"/>
                  </a:lnTo>
                  <a:lnTo>
                    <a:pt x="1450092" y="1447800"/>
                  </a:lnTo>
                  <a:lnTo>
                    <a:pt x="1447079" y="1460500"/>
                  </a:lnTo>
                  <a:close/>
                </a:path>
                <a:path w="4438650" h="1673225">
                  <a:moveTo>
                    <a:pt x="883713" y="1473200"/>
                  </a:moveTo>
                  <a:lnTo>
                    <a:pt x="874675" y="1473200"/>
                  </a:lnTo>
                  <a:lnTo>
                    <a:pt x="873670" y="1460500"/>
                  </a:lnTo>
                  <a:lnTo>
                    <a:pt x="874675" y="1460500"/>
                  </a:lnTo>
                  <a:lnTo>
                    <a:pt x="883713" y="1473200"/>
                  </a:lnTo>
                  <a:close/>
                </a:path>
                <a:path w="4438650" h="1673225">
                  <a:moveTo>
                    <a:pt x="1194016" y="1473200"/>
                  </a:moveTo>
                  <a:lnTo>
                    <a:pt x="883713" y="1473200"/>
                  </a:lnTo>
                  <a:lnTo>
                    <a:pt x="886035" y="1460500"/>
                  </a:lnTo>
                  <a:lnTo>
                    <a:pt x="1186987" y="1460500"/>
                  </a:lnTo>
                  <a:lnTo>
                    <a:pt x="1194016" y="1473200"/>
                  </a:lnTo>
                  <a:close/>
                </a:path>
                <a:path w="4438650" h="1673225">
                  <a:moveTo>
                    <a:pt x="1302472" y="1485900"/>
                  </a:moveTo>
                  <a:lnTo>
                    <a:pt x="1163889" y="1485900"/>
                  </a:lnTo>
                  <a:lnTo>
                    <a:pt x="1164893" y="1473200"/>
                  </a:lnTo>
                  <a:lnTo>
                    <a:pt x="1194016" y="1473200"/>
                  </a:lnTo>
                  <a:lnTo>
                    <a:pt x="1196025" y="1460500"/>
                  </a:lnTo>
                  <a:lnTo>
                    <a:pt x="1340633" y="1460500"/>
                  </a:lnTo>
                  <a:lnTo>
                    <a:pt x="1336616" y="1473200"/>
                  </a:lnTo>
                  <a:lnTo>
                    <a:pt x="1302472" y="1485900"/>
                  </a:lnTo>
                  <a:close/>
                </a:path>
                <a:path w="4438650" h="1673225">
                  <a:moveTo>
                    <a:pt x="1408087" y="1473200"/>
                  </a:moveTo>
                  <a:lnTo>
                    <a:pt x="1376785" y="1473200"/>
                  </a:lnTo>
                  <a:lnTo>
                    <a:pt x="1381806" y="1460500"/>
                  </a:lnTo>
                  <a:lnTo>
                    <a:pt x="1420970" y="1460500"/>
                  </a:lnTo>
                  <a:lnTo>
                    <a:pt x="1408087" y="1473200"/>
                  </a:lnTo>
                  <a:close/>
                </a:path>
                <a:path w="4438650" h="1673225">
                  <a:moveTo>
                    <a:pt x="1433020" y="1473200"/>
                  </a:moveTo>
                  <a:lnTo>
                    <a:pt x="1425991" y="1460500"/>
                  </a:lnTo>
                  <a:lnTo>
                    <a:pt x="1434024" y="1460500"/>
                  </a:lnTo>
                  <a:lnTo>
                    <a:pt x="1433020" y="1473200"/>
                  </a:lnTo>
                  <a:close/>
                </a:path>
                <a:path w="4438650" h="1673225">
                  <a:moveTo>
                    <a:pt x="2461906" y="1473200"/>
                  </a:moveTo>
                  <a:lnTo>
                    <a:pt x="2452115" y="1473200"/>
                  </a:lnTo>
                  <a:lnTo>
                    <a:pt x="2457576" y="1460500"/>
                  </a:lnTo>
                  <a:lnTo>
                    <a:pt x="2461906" y="1473200"/>
                  </a:lnTo>
                  <a:close/>
                </a:path>
                <a:path w="4438650" h="1673225">
                  <a:moveTo>
                    <a:pt x="366540" y="1485900"/>
                  </a:moveTo>
                  <a:lnTo>
                    <a:pt x="354489" y="1485900"/>
                  </a:lnTo>
                  <a:lnTo>
                    <a:pt x="356497" y="1473200"/>
                  </a:lnTo>
                  <a:lnTo>
                    <a:pt x="360514" y="1473200"/>
                  </a:lnTo>
                  <a:lnTo>
                    <a:pt x="366540" y="1485900"/>
                  </a:lnTo>
                  <a:close/>
                </a:path>
                <a:path w="4438650" h="1673225">
                  <a:moveTo>
                    <a:pt x="405704" y="1485900"/>
                  </a:moveTo>
                  <a:lnTo>
                    <a:pt x="385620" y="1485900"/>
                  </a:lnTo>
                  <a:lnTo>
                    <a:pt x="383612" y="1473200"/>
                  </a:lnTo>
                  <a:lnTo>
                    <a:pt x="411730" y="1473200"/>
                  </a:lnTo>
                  <a:lnTo>
                    <a:pt x="405704" y="1485900"/>
                  </a:lnTo>
                  <a:close/>
                </a:path>
                <a:path w="4438650" h="1673225">
                  <a:moveTo>
                    <a:pt x="457045" y="1485900"/>
                  </a:moveTo>
                  <a:lnTo>
                    <a:pt x="421772" y="1485900"/>
                  </a:lnTo>
                  <a:lnTo>
                    <a:pt x="411730" y="1473200"/>
                  </a:lnTo>
                  <a:lnTo>
                    <a:pt x="468970" y="1473200"/>
                  </a:lnTo>
                  <a:lnTo>
                    <a:pt x="457045" y="1485900"/>
                  </a:lnTo>
                  <a:close/>
                </a:path>
                <a:path w="4438650" h="1673225">
                  <a:moveTo>
                    <a:pt x="554658" y="1485900"/>
                  </a:moveTo>
                  <a:lnTo>
                    <a:pt x="470979" y="1485900"/>
                  </a:lnTo>
                  <a:lnTo>
                    <a:pt x="468970" y="1473200"/>
                  </a:lnTo>
                  <a:lnTo>
                    <a:pt x="561484" y="1473200"/>
                  </a:lnTo>
                  <a:lnTo>
                    <a:pt x="554658" y="1485900"/>
                  </a:lnTo>
                  <a:close/>
                </a:path>
                <a:path w="4438650" h="1673225">
                  <a:moveTo>
                    <a:pt x="1142800" y="1485900"/>
                  </a:moveTo>
                  <a:lnTo>
                    <a:pt x="862624" y="1485900"/>
                  </a:lnTo>
                  <a:lnTo>
                    <a:pt x="861620" y="1473200"/>
                  </a:lnTo>
                  <a:lnTo>
                    <a:pt x="1164893" y="1473200"/>
                  </a:lnTo>
                  <a:lnTo>
                    <a:pt x="1142800" y="1485900"/>
                  </a:lnTo>
                  <a:close/>
                </a:path>
                <a:path w="4438650" h="1673225">
                  <a:moveTo>
                    <a:pt x="1379310" y="1485900"/>
                  </a:moveTo>
                  <a:lnTo>
                    <a:pt x="1351679" y="1485900"/>
                  </a:lnTo>
                  <a:lnTo>
                    <a:pt x="1356700" y="1473200"/>
                  </a:lnTo>
                  <a:lnTo>
                    <a:pt x="1393981" y="1473200"/>
                  </a:lnTo>
                  <a:lnTo>
                    <a:pt x="1379310" y="1485900"/>
                  </a:lnTo>
                  <a:close/>
                </a:path>
                <a:path w="4438650" h="1673225">
                  <a:moveTo>
                    <a:pt x="2448287" y="1485900"/>
                  </a:moveTo>
                  <a:lnTo>
                    <a:pt x="2443266" y="1473200"/>
                  </a:lnTo>
                  <a:lnTo>
                    <a:pt x="2452304" y="1473200"/>
                  </a:lnTo>
                  <a:lnTo>
                    <a:pt x="2448287" y="1485900"/>
                  </a:lnTo>
                  <a:close/>
                </a:path>
                <a:path w="4438650" h="1673225">
                  <a:moveTo>
                    <a:pt x="498093" y="1498600"/>
                  </a:moveTo>
                  <a:lnTo>
                    <a:pt x="490059" y="1498600"/>
                  </a:lnTo>
                  <a:lnTo>
                    <a:pt x="493072" y="1485900"/>
                  </a:lnTo>
                  <a:lnTo>
                    <a:pt x="498093" y="1498600"/>
                  </a:lnTo>
                  <a:close/>
                </a:path>
                <a:path w="4438650" h="1673225">
                  <a:moveTo>
                    <a:pt x="516169" y="1498600"/>
                  </a:moveTo>
                  <a:lnTo>
                    <a:pt x="502110" y="1498600"/>
                  </a:lnTo>
                  <a:lnTo>
                    <a:pt x="505122" y="1485900"/>
                  </a:lnTo>
                  <a:lnTo>
                    <a:pt x="524438" y="1485900"/>
                  </a:lnTo>
                  <a:lnTo>
                    <a:pt x="516169" y="1498600"/>
                  </a:lnTo>
                  <a:close/>
                </a:path>
                <a:path w="4438650" h="1673225">
                  <a:moveTo>
                    <a:pt x="557341" y="1498600"/>
                  </a:moveTo>
                  <a:lnTo>
                    <a:pt x="551316" y="1498600"/>
                  </a:lnTo>
                  <a:lnTo>
                    <a:pt x="555333" y="1485900"/>
                  </a:lnTo>
                  <a:lnTo>
                    <a:pt x="557341" y="1498600"/>
                  </a:lnTo>
                  <a:close/>
                </a:path>
                <a:path w="4438650" h="1673225">
                  <a:moveTo>
                    <a:pt x="1105143" y="1498600"/>
                  </a:moveTo>
                  <a:lnTo>
                    <a:pt x="872666" y="1498598"/>
                  </a:lnTo>
                  <a:lnTo>
                    <a:pt x="868649" y="1485900"/>
                  </a:lnTo>
                  <a:lnTo>
                    <a:pt x="1113020" y="1485900"/>
                  </a:lnTo>
                  <a:lnTo>
                    <a:pt x="1105143" y="1498600"/>
                  </a:lnTo>
                  <a:close/>
                </a:path>
                <a:path w="4438650" h="1673225">
                  <a:moveTo>
                    <a:pt x="1136776" y="1498600"/>
                  </a:moveTo>
                  <a:lnTo>
                    <a:pt x="1132759" y="1485900"/>
                  </a:lnTo>
                  <a:lnTo>
                    <a:pt x="1143806" y="1485900"/>
                  </a:lnTo>
                  <a:lnTo>
                    <a:pt x="1136776" y="1498600"/>
                  </a:lnTo>
                  <a:close/>
                </a:path>
                <a:path w="4438650" h="1673225">
                  <a:moveTo>
                    <a:pt x="1136777" y="1498598"/>
                  </a:moveTo>
                  <a:lnTo>
                    <a:pt x="1143806" y="1485900"/>
                  </a:lnTo>
                  <a:lnTo>
                    <a:pt x="1145813" y="1485900"/>
                  </a:lnTo>
                  <a:lnTo>
                    <a:pt x="1136777" y="1498598"/>
                  </a:lnTo>
                  <a:close/>
                </a:path>
                <a:path w="4438650" h="1673225">
                  <a:moveTo>
                    <a:pt x="1147822" y="1498600"/>
                  </a:moveTo>
                  <a:lnTo>
                    <a:pt x="1136776" y="1498600"/>
                  </a:lnTo>
                  <a:lnTo>
                    <a:pt x="1145813" y="1485900"/>
                  </a:lnTo>
                  <a:lnTo>
                    <a:pt x="1147319" y="1492244"/>
                  </a:lnTo>
                  <a:lnTo>
                    <a:pt x="1147822" y="1498600"/>
                  </a:lnTo>
                  <a:close/>
                </a:path>
                <a:path w="4438650" h="1673225">
                  <a:moveTo>
                    <a:pt x="1208076" y="1498600"/>
                  </a:moveTo>
                  <a:lnTo>
                    <a:pt x="1148826" y="1498598"/>
                  </a:lnTo>
                  <a:lnTo>
                    <a:pt x="1147319" y="1492244"/>
                  </a:lnTo>
                  <a:lnTo>
                    <a:pt x="1146817" y="1485900"/>
                  </a:lnTo>
                  <a:lnTo>
                    <a:pt x="1200042" y="1485900"/>
                  </a:lnTo>
                  <a:lnTo>
                    <a:pt x="1208076" y="1498600"/>
                  </a:lnTo>
                  <a:close/>
                </a:path>
                <a:path w="4438650" h="1673225">
                  <a:moveTo>
                    <a:pt x="1230168" y="1498600"/>
                  </a:moveTo>
                  <a:lnTo>
                    <a:pt x="1214100" y="1498598"/>
                  </a:lnTo>
                  <a:lnTo>
                    <a:pt x="1210084" y="1485900"/>
                  </a:lnTo>
                  <a:lnTo>
                    <a:pt x="1238202" y="1485900"/>
                  </a:lnTo>
                  <a:lnTo>
                    <a:pt x="1230168" y="1498600"/>
                  </a:lnTo>
                  <a:close/>
                </a:path>
                <a:path w="4438650" h="1673225">
                  <a:moveTo>
                    <a:pt x="1249249" y="1498600"/>
                  </a:moveTo>
                  <a:lnTo>
                    <a:pt x="1240210" y="1498598"/>
                  </a:lnTo>
                  <a:lnTo>
                    <a:pt x="1238202" y="1485900"/>
                  </a:lnTo>
                  <a:lnTo>
                    <a:pt x="1247130" y="1485900"/>
                  </a:lnTo>
                  <a:lnTo>
                    <a:pt x="1249249" y="1498600"/>
                  </a:lnTo>
                  <a:close/>
                </a:path>
                <a:path w="4438650" h="1673225">
                  <a:moveTo>
                    <a:pt x="1281384" y="1498600"/>
                  </a:moveTo>
                  <a:lnTo>
                    <a:pt x="1257282" y="1498600"/>
                  </a:lnTo>
                  <a:lnTo>
                    <a:pt x="1263308" y="1485900"/>
                  </a:lnTo>
                  <a:lnTo>
                    <a:pt x="1285401" y="1485900"/>
                  </a:lnTo>
                  <a:lnTo>
                    <a:pt x="1281384" y="1498600"/>
                  </a:lnTo>
                  <a:close/>
                </a:path>
                <a:path w="4438650" h="1673225">
                  <a:moveTo>
                    <a:pt x="1324564" y="1498600"/>
                  </a:moveTo>
                  <a:lnTo>
                    <a:pt x="1302472" y="1498600"/>
                  </a:lnTo>
                  <a:lnTo>
                    <a:pt x="1329586" y="1485900"/>
                  </a:lnTo>
                  <a:lnTo>
                    <a:pt x="1331594" y="1485900"/>
                  </a:lnTo>
                  <a:lnTo>
                    <a:pt x="1324564" y="1498600"/>
                  </a:lnTo>
                  <a:close/>
                </a:path>
                <a:path w="4438650" h="1673225">
                  <a:moveTo>
                    <a:pt x="1337620" y="1498600"/>
                  </a:moveTo>
                  <a:lnTo>
                    <a:pt x="1327577" y="1498600"/>
                  </a:lnTo>
                  <a:lnTo>
                    <a:pt x="1331594" y="1485900"/>
                  </a:lnTo>
                  <a:lnTo>
                    <a:pt x="1340633" y="1485900"/>
                  </a:lnTo>
                  <a:lnTo>
                    <a:pt x="1337620" y="1498600"/>
                  </a:lnTo>
                  <a:close/>
                </a:path>
                <a:path w="4438650" h="1673225">
                  <a:moveTo>
                    <a:pt x="1363729" y="1498600"/>
                  </a:moveTo>
                  <a:lnTo>
                    <a:pt x="1337620" y="1498600"/>
                  </a:lnTo>
                  <a:lnTo>
                    <a:pt x="1350675" y="1485900"/>
                  </a:lnTo>
                  <a:lnTo>
                    <a:pt x="1364733" y="1485900"/>
                  </a:lnTo>
                  <a:lnTo>
                    <a:pt x="1363729" y="1498600"/>
                  </a:lnTo>
                  <a:close/>
                </a:path>
                <a:path w="4438650" h="1673225">
                  <a:moveTo>
                    <a:pt x="1148827" y="1498600"/>
                  </a:moveTo>
                  <a:lnTo>
                    <a:pt x="1147821" y="1498598"/>
                  </a:lnTo>
                  <a:lnTo>
                    <a:pt x="1147319" y="1492244"/>
                  </a:lnTo>
                  <a:lnTo>
                    <a:pt x="1148827" y="1498600"/>
                  </a:lnTo>
                  <a:close/>
                </a:path>
                <a:path w="4438650" h="1673225">
                  <a:moveTo>
                    <a:pt x="483657" y="1511300"/>
                  </a:moveTo>
                  <a:lnTo>
                    <a:pt x="466962" y="1511300"/>
                  </a:lnTo>
                  <a:lnTo>
                    <a:pt x="469974" y="1498600"/>
                  </a:lnTo>
                  <a:lnTo>
                    <a:pt x="487909" y="1498600"/>
                  </a:lnTo>
                  <a:lnTo>
                    <a:pt x="483657" y="1511300"/>
                  </a:lnTo>
                  <a:close/>
                </a:path>
                <a:path w="4438650" h="1673225">
                  <a:moveTo>
                    <a:pt x="537147" y="1511300"/>
                  </a:moveTo>
                  <a:lnTo>
                    <a:pt x="528345" y="1511300"/>
                  </a:lnTo>
                  <a:lnTo>
                    <a:pt x="534856" y="1498600"/>
                  </a:lnTo>
                  <a:lnTo>
                    <a:pt x="541274" y="1498600"/>
                  </a:lnTo>
                  <a:lnTo>
                    <a:pt x="537147" y="1511300"/>
                  </a:lnTo>
                  <a:close/>
                </a:path>
                <a:path w="4438650" h="1673225">
                  <a:moveTo>
                    <a:pt x="899357" y="1511300"/>
                  </a:moveTo>
                  <a:lnTo>
                    <a:pt x="887588" y="1511300"/>
                  </a:lnTo>
                  <a:lnTo>
                    <a:pt x="881704" y="1498600"/>
                  </a:lnTo>
                  <a:lnTo>
                    <a:pt x="905806" y="1498600"/>
                  </a:lnTo>
                  <a:lnTo>
                    <a:pt x="899357" y="1511300"/>
                  </a:lnTo>
                  <a:close/>
                </a:path>
                <a:path w="4438650" h="1673225">
                  <a:moveTo>
                    <a:pt x="947983" y="1511300"/>
                  </a:moveTo>
                  <a:lnTo>
                    <a:pt x="935932" y="1511300"/>
                  </a:lnTo>
                  <a:lnTo>
                    <a:pt x="932919" y="1498600"/>
                  </a:lnTo>
                  <a:lnTo>
                    <a:pt x="948987" y="1498600"/>
                  </a:lnTo>
                  <a:lnTo>
                    <a:pt x="947983" y="1511300"/>
                  </a:lnTo>
                  <a:close/>
                </a:path>
                <a:path w="4438650" h="1673225">
                  <a:moveTo>
                    <a:pt x="1040371" y="1511300"/>
                  </a:moveTo>
                  <a:lnTo>
                    <a:pt x="962042" y="1511300"/>
                  </a:lnTo>
                  <a:lnTo>
                    <a:pt x="962042" y="1498600"/>
                  </a:lnTo>
                  <a:lnTo>
                    <a:pt x="1043384" y="1498600"/>
                  </a:lnTo>
                  <a:lnTo>
                    <a:pt x="1040371" y="1511300"/>
                  </a:lnTo>
                  <a:close/>
                </a:path>
                <a:path w="4438650" h="1673225">
                  <a:moveTo>
                    <a:pt x="1088573" y="1511300"/>
                  </a:moveTo>
                  <a:lnTo>
                    <a:pt x="1040371" y="1511300"/>
                  </a:lnTo>
                  <a:lnTo>
                    <a:pt x="1057443" y="1498600"/>
                  </a:lnTo>
                  <a:lnTo>
                    <a:pt x="1089578" y="1498600"/>
                  </a:lnTo>
                  <a:lnTo>
                    <a:pt x="1088573" y="1511300"/>
                  </a:lnTo>
                  <a:close/>
                </a:path>
                <a:path w="4438650" h="1673225">
                  <a:moveTo>
                    <a:pt x="1136776" y="1511300"/>
                  </a:moveTo>
                  <a:lnTo>
                    <a:pt x="1105991" y="1511300"/>
                  </a:lnTo>
                  <a:lnTo>
                    <a:pt x="1126389" y="1498600"/>
                  </a:lnTo>
                  <a:lnTo>
                    <a:pt x="1136776" y="1498600"/>
                  </a:lnTo>
                  <a:lnTo>
                    <a:pt x="1136776" y="1511300"/>
                  </a:lnTo>
                  <a:close/>
                </a:path>
                <a:path w="4438650" h="1673225">
                  <a:moveTo>
                    <a:pt x="1181966" y="1511300"/>
                  </a:moveTo>
                  <a:lnTo>
                    <a:pt x="1170918" y="1511300"/>
                  </a:lnTo>
                  <a:lnTo>
                    <a:pt x="1171923" y="1498600"/>
                  </a:lnTo>
                  <a:lnTo>
                    <a:pt x="1175941" y="1498600"/>
                  </a:lnTo>
                  <a:lnTo>
                    <a:pt x="1181966" y="1511300"/>
                  </a:lnTo>
                  <a:close/>
                </a:path>
                <a:path w="4438650" h="1673225">
                  <a:moveTo>
                    <a:pt x="1254694" y="1511300"/>
                  </a:moveTo>
                  <a:lnTo>
                    <a:pt x="1197029" y="1511300"/>
                  </a:lnTo>
                  <a:lnTo>
                    <a:pt x="1197029" y="1498600"/>
                  </a:lnTo>
                  <a:lnTo>
                    <a:pt x="1260421" y="1498600"/>
                  </a:lnTo>
                  <a:lnTo>
                    <a:pt x="1254694" y="1511300"/>
                  </a:lnTo>
                  <a:close/>
                </a:path>
                <a:path w="4438650" h="1673225">
                  <a:moveTo>
                    <a:pt x="1313518" y="1511300"/>
                  </a:moveTo>
                  <a:lnTo>
                    <a:pt x="1266320" y="1511300"/>
                  </a:lnTo>
                  <a:lnTo>
                    <a:pt x="1273350" y="1498600"/>
                  </a:lnTo>
                  <a:lnTo>
                    <a:pt x="1309501" y="1498600"/>
                  </a:lnTo>
                  <a:lnTo>
                    <a:pt x="1313518" y="1511300"/>
                  </a:lnTo>
                  <a:close/>
                </a:path>
                <a:path w="4438650" h="1673225">
                  <a:moveTo>
                    <a:pt x="429805" y="1524000"/>
                  </a:moveTo>
                  <a:lnTo>
                    <a:pt x="423780" y="1524000"/>
                  </a:lnTo>
                  <a:lnTo>
                    <a:pt x="426793" y="1511300"/>
                  </a:lnTo>
                  <a:lnTo>
                    <a:pt x="439848" y="1511300"/>
                  </a:lnTo>
                  <a:lnTo>
                    <a:pt x="429805" y="1524000"/>
                  </a:lnTo>
                  <a:close/>
                </a:path>
                <a:path w="4438650" h="1673225">
                  <a:moveTo>
                    <a:pt x="471983" y="1524000"/>
                  </a:moveTo>
                  <a:lnTo>
                    <a:pt x="454911" y="1524000"/>
                  </a:lnTo>
                  <a:lnTo>
                    <a:pt x="457924" y="1511300"/>
                  </a:lnTo>
                  <a:lnTo>
                    <a:pt x="470979" y="1511300"/>
                  </a:lnTo>
                  <a:lnTo>
                    <a:pt x="471983" y="1524000"/>
                  </a:lnTo>
                  <a:close/>
                </a:path>
                <a:path w="4438650" h="1673225">
                  <a:moveTo>
                    <a:pt x="509139" y="1524000"/>
                  </a:moveTo>
                  <a:lnTo>
                    <a:pt x="502109" y="1524000"/>
                  </a:lnTo>
                  <a:lnTo>
                    <a:pt x="503113" y="1511300"/>
                  </a:lnTo>
                  <a:lnTo>
                    <a:pt x="509139" y="1524000"/>
                  </a:lnTo>
                  <a:close/>
                </a:path>
                <a:path w="4438650" h="1673225">
                  <a:moveTo>
                    <a:pt x="515164" y="1524000"/>
                  </a:moveTo>
                  <a:lnTo>
                    <a:pt x="509139" y="1524000"/>
                  </a:lnTo>
                  <a:lnTo>
                    <a:pt x="507130" y="1511300"/>
                  </a:lnTo>
                  <a:lnTo>
                    <a:pt x="514160" y="1511300"/>
                  </a:lnTo>
                  <a:lnTo>
                    <a:pt x="515164" y="1524000"/>
                  </a:lnTo>
                  <a:close/>
                </a:path>
                <a:path w="4438650" h="1673225">
                  <a:moveTo>
                    <a:pt x="527011" y="1524000"/>
                  </a:moveTo>
                  <a:lnTo>
                    <a:pt x="515164" y="1524000"/>
                  </a:lnTo>
                  <a:lnTo>
                    <a:pt x="516168" y="1511300"/>
                  </a:lnTo>
                  <a:lnTo>
                    <a:pt x="532361" y="1511300"/>
                  </a:lnTo>
                  <a:lnTo>
                    <a:pt x="527011" y="1524000"/>
                  </a:lnTo>
                  <a:close/>
                </a:path>
                <a:path w="4438650" h="1673225">
                  <a:moveTo>
                    <a:pt x="1055434" y="1524000"/>
                  </a:moveTo>
                  <a:lnTo>
                    <a:pt x="945974" y="1524000"/>
                  </a:lnTo>
                  <a:lnTo>
                    <a:pt x="940953" y="1511300"/>
                  </a:lnTo>
                  <a:lnTo>
                    <a:pt x="1060455" y="1511300"/>
                  </a:lnTo>
                  <a:lnTo>
                    <a:pt x="1055434" y="1524000"/>
                  </a:lnTo>
                  <a:close/>
                </a:path>
                <a:path w="4438650" h="1673225">
                  <a:moveTo>
                    <a:pt x="1081544" y="1524000"/>
                  </a:moveTo>
                  <a:lnTo>
                    <a:pt x="1061632" y="1524000"/>
                  </a:lnTo>
                  <a:lnTo>
                    <a:pt x="1068112" y="1511300"/>
                  </a:lnTo>
                  <a:lnTo>
                    <a:pt x="1074781" y="1511300"/>
                  </a:lnTo>
                  <a:lnTo>
                    <a:pt x="1081544" y="1524000"/>
                  </a:lnTo>
                  <a:close/>
                </a:path>
                <a:path w="4438650" h="1673225">
                  <a:moveTo>
                    <a:pt x="1099620" y="1524000"/>
                  </a:moveTo>
                  <a:lnTo>
                    <a:pt x="1089578" y="1524000"/>
                  </a:lnTo>
                  <a:lnTo>
                    <a:pt x="1082548" y="1511300"/>
                  </a:lnTo>
                  <a:lnTo>
                    <a:pt x="1098616" y="1511300"/>
                  </a:lnTo>
                  <a:lnTo>
                    <a:pt x="1099620" y="1524000"/>
                  </a:lnTo>
                  <a:close/>
                </a:path>
                <a:path w="4438650" h="1673225">
                  <a:moveTo>
                    <a:pt x="1104641" y="1524000"/>
                  </a:moveTo>
                  <a:lnTo>
                    <a:pt x="1099620" y="1524000"/>
                  </a:lnTo>
                  <a:lnTo>
                    <a:pt x="1105645" y="1511300"/>
                  </a:lnTo>
                  <a:lnTo>
                    <a:pt x="1108658" y="1511300"/>
                  </a:lnTo>
                  <a:lnTo>
                    <a:pt x="1104641" y="1524000"/>
                  </a:lnTo>
                  <a:close/>
                </a:path>
                <a:path w="4438650" h="1673225">
                  <a:moveTo>
                    <a:pt x="1112675" y="1524000"/>
                  </a:moveTo>
                  <a:lnTo>
                    <a:pt x="1108658" y="1511300"/>
                  </a:lnTo>
                  <a:lnTo>
                    <a:pt x="1113679" y="1511300"/>
                  </a:lnTo>
                  <a:lnTo>
                    <a:pt x="1112675" y="1524000"/>
                  </a:lnTo>
                  <a:close/>
                </a:path>
                <a:path w="4438650" h="1673225">
                  <a:moveTo>
                    <a:pt x="1206067" y="1524000"/>
                  </a:moveTo>
                  <a:lnTo>
                    <a:pt x="1178952" y="1524000"/>
                  </a:lnTo>
                  <a:lnTo>
                    <a:pt x="1179957" y="1511300"/>
                  </a:lnTo>
                  <a:lnTo>
                    <a:pt x="1210084" y="1511300"/>
                  </a:lnTo>
                  <a:lnTo>
                    <a:pt x="1206067" y="1524000"/>
                  </a:lnTo>
                  <a:close/>
                </a:path>
                <a:path w="4438650" h="1673225">
                  <a:moveTo>
                    <a:pt x="1218118" y="1524000"/>
                  </a:moveTo>
                  <a:lnTo>
                    <a:pt x="1213097" y="1524000"/>
                  </a:lnTo>
                  <a:lnTo>
                    <a:pt x="1210084" y="1511300"/>
                  </a:lnTo>
                  <a:lnTo>
                    <a:pt x="1219122" y="1511300"/>
                  </a:lnTo>
                  <a:lnTo>
                    <a:pt x="1218118" y="1524000"/>
                  </a:lnTo>
                  <a:close/>
                </a:path>
                <a:path w="4438650" h="1673225">
                  <a:moveTo>
                    <a:pt x="1304292" y="1524000"/>
                  </a:moveTo>
                  <a:lnTo>
                    <a:pt x="1244227" y="1524000"/>
                  </a:lnTo>
                  <a:lnTo>
                    <a:pt x="1252261" y="1511300"/>
                  </a:lnTo>
                  <a:lnTo>
                    <a:pt x="1310505" y="1511300"/>
                  </a:lnTo>
                  <a:lnTo>
                    <a:pt x="1304292" y="1524000"/>
                  </a:lnTo>
                  <a:close/>
                </a:path>
                <a:path w="4438650" h="1673225">
                  <a:moveTo>
                    <a:pt x="450612" y="1536700"/>
                  </a:moveTo>
                  <a:lnTo>
                    <a:pt x="436835" y="1536700"/>
                  </a:lnTo>
                  <a:lnTo>
                    <a:pt x="440852" y="1524000"/>
                  </a:lnTo>
                  <a:lnTo>
                    <a:pt x="454911" y="1524000"/>
                  </a:lnTo>
                  <a:lnTo>
                    <a:pt x="450612" y="1536700"/>
                  </a:lnTo>
                  <a:close/>
                </a:path>
                <a:path w="4438650" h="1673225">
                  <a:moveTo>
                    <a:pt x="472987" y="1536700"/>
                  </a:moveTo>
                  <a:lnTo>
                    <a:pt x="459759" y="1536700"/>
                  </a:lnTo>
                  <a:lnTo>
                    <a:pt x="465957" y="1524000"/>
                  </a:lnTo>
                  <a:lnTo>
                    <a:pt x="472987" y="1536700"/>
                  </a:lnTo>
                  <a:close/>
                </a:path>
                <a:path w="4438650" h="1673225">
                  <a:moveTo>
                    <a:pt x="500101" y="1536700"/>
                  </a:moveTo>
                  <a:lnTo>
                    <a:pt x="474995" y="1536700"/>
                  </a:lnTo>
                  <a:lnTo>
                    <a:pt x="485037" y="1524000"/>
                  </a:lnTo>
                  <a:lnTo>
                    <a:pt x="506126" y="1524000"/>
                  </a:lnTo>
                  <a:lnTo>
                    <a:pt x="500101" y="1536700"/>
                  </a:lnTo>
                  <a:close/>
                </a:path>
                <a:path w="4438650" h="1673225">
                  <a:moveTo>
                    <a:pt x="924886" y="1536700"/>
                  </a:moveTo>
                  <a:lnTo>
                    <a:pt x="887730" y="1536700"/>
                  </a:lnTo>
                  <a:lnTo>
                    <a:pt x="892751" y="1524000"/>
                  </a:lnTo>
                  <a:lnTo>
                    <a:pt x="930911" y="1524000"/>
                  </a:lnTo>
                  <a:lnTo>
                    <a:pt x="924886" y="1536700"/>
                  </a:lnTo>
                  <a:close/>
                </a:path>
                <a:path w="4438650" h="1673225">
                  <a:moveTo>
                    <a:pt x="1077527" y="1536700"/>
                  </a:moveTo>
                  <a:lnTo>
                    <a:pt x="924886" y="1536700"/>
                  </a:lnTo>
                  <a:lnTo>
                    <a:pt x="957021" y="1524000"/>
                  </a:lnTo>
                  <a:lnTo>
                    <a:pt x="1078531" y="1524000"/>
                  </a:lnTo>
                  <a:lnTo>
                    <a:pt x="1077527" y="1536700"/>
                  </a:lnTo>
                  <a:close/>
                </a:path>
                <a:path w="4438650" h="1673225">
                  <a:moveTo>
                    <a:pt x="1191004" y="1536700"/>
                  </a:moveTo>
                  <a:lnTo>
                    <a:pt x="1162885" y="1536700"/>
                  </a:lnTo>
                  <a:lnTo>
                    <a:pt x="1168910" y="1524000"/>
                  </a:lnTo>
                  <a:lnTo>
                    <a:pt x="1191004" y="1524000"/>
                  </a:lnTo>
                  <a:lnTo>
                    <a:pt x="1191004" y="1536700"/>
                  </a:lnTo>
                  <a:close/>
                </a:path>
                <a:path w="4438650" h="1673225">
                  <a:moveTo>
                    <a:pt x="1277429" y="1536700"/>
                  </a:moveTo>
                  <a:lnTo>
                    <a:pt x="1228160" y="1536700"/>
                  </a:lnTo>
                  <a:lnTo>
                    <a:pt x="1236194" y="1524000"/>
                  </a:lnTo>
                  <a:lnTo>
                    <a:pt x="1283391" y="1524000"/>
                  </a:lnTo>
                  <a:lnTo>
                    <a:pt x="1277429" y="1536700"/>
                  </a:lnTo>
                  <a:close/>
                </a:path>
                <a:path w="4438650" h="1673225">
                  <a:moveTo>
                    <a:pt x="410725" y="1549400"/>
                  </a:moveTo>
                  <a:lnTo>
                    <a:pt x="407352" y="1536700"/>
                  </a:lnTo>
                  <a:lnTo>
                    <a:pt x="420767" y="1536700"/>
                  </a:lnTo>
                  <a:lnTo>
                    <a:pt x="410725" y="1549400"/>
                  </a:lnTo>
                  <a:close/>
                </a:path>
                <a:path w="4438650" h="1673225">
                  <a:moveTo>
                    <a:pt x="477004" y="1549400"/>
                  </a:moveTo>
                  <a:lnTo>
                    <a:pt x="436835" y="1549400"/>
                  </a:lnTo>
                  <a:lnTo>
                    <a:pt x="439848" y="1536700"/>
                  </a:lnTo>
                  <a:lnTo>
                    <a:pt x="489054" y="1536700"/>
                  </a:lnTo>
                  <a:lnTo>
                    <a:pt x="477004" y="1549400"/>
                  </a:lnTo>
                  <a:close/>
                </a:path>
                <a:path w="4438650" h="1673225">
                  <a:moveTo>
                    <a:pt x="904801" y="1549400"/>
                  </a:moveTo>
                  <a:lnTo>
                    <a:pt x="897772" y="1536700"/>
                  </a:lnTo>
                  <a:lnTo>
                    <a:pt x="910827" y="1536700"/>
                  </a:lnTo>
                  <a:lnTo>
                    <a:pt x="904801" y="1549400"/>
                  </a:lnTo>
                  <a:close/>
                </a:path>
                <a:path w="4438650" h="1673225">
                  <a:moveTo>
                    <a:pt x="989768" y="1549400"/>
                  </a:moveTo>
                  <a:lnTo>
                    <a:pt x="915848" y="1549400"/>
                  </a:lnTo>
                  <a:lnTo>
                    <a:pt x="911831" y="1536700"/>
                  </a:lnTo>
                  <a:lnTo>
                    <a:pt x="992168" y="1536700"/>
                  </a:lnTo>
                  <a:lnTo>
                    <a:pt x="989768" y="1549400"/>
                  </a:lnTo>
                  <a:close/>
                </a:path>
                <a:path w="4438650" h="1673225">
                  <a:moveTo>
                    <a:pt x="1000202" y="1549400"/>
                  </a:moveTo>
                  <a:lnTo>
                    <a:pt x="994177" y="1549400"/>
                  </a:lnTo>
                  <a:lnTo>
                    <a:pt x="992168" y="1536700"/>
                  </a:lnTo>
                  <a:lnTo>
                    <a:pt x="1003215" y="1536700"/>
                  </a:lnTo>
                  <a:lnTo>
                    <a:pt x="1000202" y="1549400"/>
                  </a:lnTo>
                  <a:close/>
                </a:path>
                <a:path w="4438650" h="1673225">
                  <a:moveTo>
                    <a:pt x="1010244" y="1549400"/>
                  </a:moveTo>
                  <a:lnTo>
                    <a:pt x="1003215" y="1536700"/>
                  </a:lnTo>
                  <a:lnTo>
                    <a:pt x="1016270" y="1536700"/>
                  </a:lnTo>
                  <a:lnTo>
                    <a:pt x="1010244" y="1549400"/>
                  </a:lnTo>
                  <a:close/>
                </a:path>
                <a:path w="4438650" h="1673225">
                  <a:moveTo>
                    <a:pt x="1156672" y="1549400"/>
                  </a:moveTo>
                  <a:lnTo>
                    <a:pt x="1132758" y="1549400"/>
                  </a:lnTo>
                  <a:lnTo>
                    <a:pt x="1136775" y="1536700"/>
                  </a:lnTo>
                  <a:lnTo>
                    <a:pt x="1164894" y="1536700"/>
                  </a:lnTo>
                  <a:lnTo>
                    <a:pt x="1156672" y="1549400"/>
                  </a:lnTo>
                  <a:close/>
                </a:path>
                <a:path w="4438650" h="1673225">
                  <a:moveTo>
                    <a:pt x="1179957" y="1549400"/>
                  </a:moveTo>
                  <a:lnTo>
                    <a:pt x="1173932" y="1536700"/>
                  </a:lnTo>
                  <a:lnTo>
                    <a:pt x="1179958" y="1536700"/>
                  </a:lnTo>
                  <a:lnTo>
                    <a:pt x="1179957" y="1549400"/>
                  </a:lnTo>
                  <a:close/>
                </a:path>
                <a:path w="4438650" h="1673225">
                  <a:moveTo>
                    <a:pt x="1233180" y="1549400"/>
                  </a:moveTo>
                  <a:lnTo>
                    <a:pt x="1186987" y="1549400"/>
                  </a:lnTo>
                  <a:lnTo>
                    <a:pt x="1193012" y="1536700"/>
                  </a:lnTo>
                  <a:lnTo>
                    <a:pt x="1237197" y="1536700"/>
                  </a:lnTo>
                  <a:lnTo>
                    <a:pt x="1233180" y="1549400"/>
                  </a:lnTo>
                  <a:close/>
                </a:path>
                <a:path w="4438650" h="1673225">
                  <a:moveTo>
                    <a:pt x="435831" y="1562100"/>
                  </a:moveTo>
                  <a:lnTo>
                    <a:pt x="402691" y="1562100"/>
                  </a:lnTo>
                  <a:lnTo>
                    <a:pt x="404700" y="1549400"/>
                  </a:lnTo>
                  <a:lnTo>
                    <a:pt x="441856" y="1549400"/>
                  </a:lnTo>
                  <a:lnTo>
                    <a:pt x="435831" y="1562100"/>
                  </a:lnTo>
                  <a:close/>
                </a:path>
                <a:path w="4438650" h="1673225">
                  <a:moveTo>
                    <a:pt x="980447" y="1562100"/>
                  </a:moveTo>
                  <a:lnTo>
                    <a:pt x="917856" y="1562100"/>
                  </a:lnTo>
                  <a:lnTo>
                    <a:pt x="917856" y="1549400"/>
                  </a:lnTo>
                  <a:lnTo>
                    <a:pt x="985766" y="1549400"/>
                  </a:lnTo>
                  <a:lnTo>
                    <a:pt x="980447" y="1562100"/>
                  </a:lnTo>
                  <a:close/>
                </a:path>
                <a:path w="4438650" h="1673225">
                  <a:moveTo>
                    <a:pt x="1131755" y="1562100"/>
                  </a:moveTo>
                  <a:lnTo>
                    <a:pt x="1112674" y="1562100"/>
                  </a:lnTo>
                  <a:lnTo>
                    <a:pt x="1119703" y="1549400"/>
                  </a:lnTo>
                  <a:lnTo>
                    <a:pt x="1141734" y="1549400"/>
                  </a:lnTo>
                  <a:lnTo>
                    <a:pt x="1131755" y="1562100"/>
                  </a:lnTo>
                  <a:close/>
                </a:path>
                <a:path w="4438650" h="1673225">
                  <a:moveTo>
                    <a:pt x="1160877" y="1562100"/>
                  </a:moveTo>
                  <a:lnTo>
                    <a:pt x="1151839" y="1562100"/>
                  </a:lnTo>
                  <a:lnTo>
                    <a:pt x="1156861" y="1549400"/>
                  </a:lnTo>
                  <a:lnTo>
                    <a:pt x="1160877" y="1562100"/>
                  </a:lnTo>
                  <a:close/>
                </a:path>
                <a:path w="4438650" h="1673225">
                  <a:moveTo>
                    <a:pt x="1221130" y="1562100"/>
                  </a:moveTo>
                  <a:lnTo>
                    <a:pt x="1166903" y="1562100"/>
                  </a:lnTo>
                  <a:lnTo>
                    <a:pt x="1172928" y="1549400"/>
                  </a:lnTo>
                  <a:lnTo>
                    <a:pt x="1222134" y="1549400"/>
                  </a:lnTo>
                  <a:lnTo>
                    <a:pt x="1221130" y="1562100"/>
                  </a:lnTo>
                  <a:close/>
                </a:path>
                <a:path w="4438650" h="1673225">
                  <a:moveTo>
                    <a:pt x="378590" y="1574800"/>
                  </a:moveTo>
                  <a:lnTo>
                    <a:pt x="363527" y="1574800"/>
                  </a:lnTo>
                  <a:lnTo>
                    <a:pt x="379594" y="1562100"/>
                  </a:lnTo>
                  <a:lnTo>
                    <a:pt x="378590" y="1574800"/>
                  </a:lnTo>
                  <a:close/>
                </a:path>
                <a:path w="4438650" h="1673225">
                  <a:moveTo>
                    <a:pt x="1111514" y="1574800"/>
                  </a:moveTo>
                  <a:lnTo>
                    <a:pt x="1079535" y="1574800"/>
                  </a:lnTo>
                  <a:lnTo>
                    <a:pt x="1079535" y="1562100"/>
                  </a:lnTo>
                  <a:lnTo>
                    <a:pt x="1122874" y="1562100"/>
                  </a:lnTo>
                  <a:lnTo>
                    <a:pt x="1111514" y="1574800"/>
                  </a:lnTo>
                  <a:close/>
                </a:path>
                <a:path w="4438650" h="1673225">
                  <a:moveTo>
                    <a:pt x="1187990" y="1574800"/>
                  </a:moveTo>
                  <a:lnTo>
                    <a:pt x="1133763" y="1574800"/>
                  </a:lnTo>
                  <a:lnTo>
                    <a:pt x="1143806" y="1562100"/>
                  </a:lnTo>
                  <a:lnTo>
                    <a:pt x="1209079" y="1562100"/>
                  </a:lnTo>
                  <a:lnTo>
                    <a:pt x="1187990" y="1574800"/>
                  </a:lnTo>
                  <a:close/>
                </a:path>
                <a:path w="4438650" h="1673225">
                  <a:moveTo>
                    <a:pt x="1064471" y="1587500"/>
                  </a:moveTo>
                  <a:lnTo>
                    <a:pt x="1050412" y="1587500"/>
                  </a:lnTo>
                  <a:lnTo>
                    <a:pt x="1057442" y="1574800"/>
                  </a:lnTo>
                  <a:lnTo>
                    <a:pt x="1064471" y="1587500"/>
                  </a:lnTo>
                  <a:close/>
                </a:path>
                <a:path w="4438650" h="1673225">
                  <a:moveTo>
                    <a:pt x="1082548" y="1587500"/>
                  </a:moveTo>
                  <a:lnTo>
                    <a:pt x="1067484" y="1587500"/>
                  </a:lnTo>
                  <a:lnTo>
                    <a:pt x="1071501" y="1574800"/>
                  </a:lnTo>
                  <a:lnTo>
                    <a:pt x="1086565" y="1574800"/>
                  </a:lnTo>
                  <a:lnTo>
                    <a:pt x="1082548" y="1587500"/>
                  </a:lnTo>
                  <a:close/>
                </a:path>
                <a:path w="4438650" h="1673225">
                  <a:moveTo>
                    <a:pt x="1151650" y="1587500"/>
                  </a:moveTo>
                  <a:lnTo>
                    <a:pt x="1102633" y="1587500"/>
                  </a:lnTo>
                  <a:lnTo>
                    <a:pt x="1100624" y="1574800"/>
                  </a:lnTo>
                  <a:lnTo>
                    <a:pt x="1159872" y="1574800"/>
                  </a:lnTo>
                  <a:lnTo>
                    <a:pt x="1151650" y="1587500"/>
                  </a:lnTo>
                  <a:close/>
                </a:path>
                <a:path w="4438650" h="1673225">
                  <a:moveTo>
                    <a:pt x="1067484" y="1600200"/>
                  </a:moveTo>
                  <a:lnTo>
                    <a:pt x="1053425" y="1600200"/>
                  </a:lnTo>
                  <a:lnTo>
                    <a:pt x="1045391" y="1587500"/>
                  </a:lnTo>
                  <a:lnTo>
                    <a:pt x="1069492" y="1587500"/>
                  </a:lnTo>
                  <a:lnTo>
                    <a:pt x="1067484" y="1600200"/>
                  </a:lnTo>
                  <a:close/>
                </a:path>
                <a:path w="4438650" h="1673225">
                  <a:moveTo>
                    <a:pt x="1132194" y="1600200"/>
                  </a:moveTo>
                  <a:lnTo>
                    <a:pt x="1082547" y="1600200"/>
                  </a:lnTo>
                  <a:lnTo>
                    <a:pt x="1079535" y="1587500"/>
                  </a:lnTo>
                  <a:lnTo>
                    <a:pt x="1142298" y="1587500"/>
                  </a:lnTo>
                  <a:lnTo>
                    <a:pt x="1132194" y="1600200"/>
                  </a:lnTo>
                  <a:close/>
                </a:path>
                <a:path w="4438650" h="1673225">
                  <a:moveTo>
                    <a:pt x="1036354" y="1612900"/>
                  </a:moveTo>
                  <a:lnTo>
                    <a:pt x="1036354" y="1600200"/>
                  </a:lnTo>
                  <a:lnTo>
                    <a:pt x="1046396" y="1600200"/>
                  </a:lnTo>
                  <a:lnTo>
                    <a:pt x="1036354" y="1612900"/>
                  </a:lnTo>
                  <a:close/>
                </a:path>
                <a:path w="4438650" h="1673225">
                  <a:moveTo>
                    <a:pt x="1107653" y="1612900"/>
                  </a:moveTo>
                  <a:lnTo>
                    <a:pt x="1070497" y="1612900"/>
                  </a:lnTo>
                  <a:lnTo>
                    <a:pt x="1076522" y="1600200"/>
                  </a:lnTo>
                  <a:lnTo>
                    <a:pt x="1109661" y="1600200"/>
                  </a:lnTo>
                  <a:lnTo>
                    <a:pt x="1107653" y="1612900"/>
                  </a:lnTo>
                  <a:close/>
                </a:path>
                <a:path w="4438650" h="1673225">
                  <a:moveTo>
                    <a:pt x="1149831" y="1612900"/>
                  </a:moveTo>
                  <a:lnTo>
                    <a:pt x="1140793" y="1612900"/>
                  </a:lnTo>
                  <a:lnTo>
                    <a:pt x="1146818" y="1600200"/>
                  </a:lnTo>
                  <a:lnTo>
                    <a:pt x="1149831" y="1612900"/>
                  </a:lnTo>
                  <a:close/>
                </a:path>
                <a:path w="4438650" h="1673225">
                  <a:moveTo>
                    <a:pt x="1121712" y="1625600"/>
                  </a:moveTo>
                  <a:lnTo>
                    <a:pt x="1101628" y="1625600"/>
                  </a:lnTo>
                  <a:lnTo>
                    <a:pt x="1095634" y="1612900"/>
                  </a:lnTo>
                  <a:lnTo>
                    <a:pt x="1117695" y="1612900"/>
                  </a:lnTo>
                  <a:lnTo>
                    <a:pt x="1121712" y="1625600"/>
                  </a:lnTo>
                  <a:close/>
                </a:path>
                <a:path w="4438650" h="1673225">
                  <a:moveTo>
                    <a:pt x="1028320" y="1638300"/>
                  </a:moveTo>
                  <a:lnTo>
                    <a:pt x="1024303" y="1638300"/>
                  </a:lnTo>
                  <a:lnTo>
                    <a:pt x="1024303" y="1625600"/>
                  </a:lnTo>
                  <a:lnTo>
                    <a:pt x="1032337" y="1625600"/>
                  </a:lnTo>
                  <a:lnTo>
                    <a:pt x="1028320" y="1638300"/>
                  </a:lnTo>
                  <a:close/>
                </a:path>
                <a:path w="4438650" h="1673225">
                  <a:moveTo>
                    <a:pt x="984135" y="1651000"/>
                  </a:moveTo>
                  <a:lnTo>
                    <a:pt x="961038" y="1651000"/>
                  </a:lnTo>
                  <a:lnTo>
                    <a:pt x="963046" y="1638300"/>
                  </a:lnTo>
                  <a:lnTo>
                    <a:pt x="978109" y="1638300"/>
                  </a:lnTo>
                  <a:lnTo>
                    <a:pt x="984135" y="1651000"/>
                  </a:lnTo>
                  <a:close/>
                </a:path>
                <a:path w="4438650" h="1673225">
                  <a:moveTo>
                    <a:pt x="1016270" y="1651000"/>
                  </a:moveTo>
                  <a:lnTo>
                    <a:pt x="994177" y="1651000"/>
                  </a:lnTo>
                  <a:lnTo>
                    <a:pt x="1006228" y="1638300"/>
                  </a:lnTo>
                  <a:lnTo>
                    <a:pt x="1012253" y="1638300"/>
                  </a:lnTo>
                  <a:lnTo>
                    <a:pt x="1016270" y="1651000"/>
                  </a:lnTo>
                  <a:close/>
                </a:path>
                <a:path w="4438650" h="1673225">
                  <a:moveTo>
                    <a:pt x="1031333" y="1651000"/>
                  </a:moveTo>
                  <a:lnTo>
                    <a:pt x="1023299" y="1651000"/>
                  </a:lnTo>
                  <a:lnTo>
                    <a:pt x="1022295" y="1638300"/>
                  </a:lnTo>
                  <a:lnTo>
                    <a:pt x="1036354" y="1638300"/>
                  </a:lnTo>
                  <a:lnTo>
                    <a:pt x="1031333" y="1651000"/>
                  </a:lnTo>
                  <a:close/>
                </a:path>
                <a:path w="4438650" h="1673225">
                  <a:moveTo>
                    <a:pt x="968067" y="1663700"/>
                  </a:moveTo>
                  <a:lnTo>
                    <a:pt x="961038" y="1663700"/>
                  </a:lnTo>
                  <a:lnTo>
                    <a:pt x="956017" y="1651000"/>
                  </a:lnTo>
                  <a:lnTo>
                    <a:pt x="973088" y="1651000"/>
                  </a:lnTo>
                  <a:lnTo>
                    <a:pt x="968067" y="1663700"/>
                  </a:lnTo>
                  <a:close/>
                </a:path>
                <a:path w="4438650" h="1673225">
                  <a:moveTo>
                    <a:pt x="999198" y="1663700"/>
                  </a:moveTo>
                  <a:lnTo>
                    <a:pt x="986143" y="1663700"/>
                  </a:lnTo>
                  <a:lnTo>
                    <a:pt x="983130" y="1651000"/>
                  </a:lnTo>
                  <a:lnTo>
                    <a:pt x="1004219" y="1651000"/>
                  </a:lnTo>
                  <a:lnTo>
                    <a:pt x="999198" y="1663700"/>
                  </a:lnTo>
                  <a:close/>
                </a:path>
                <a:path w="4438650" h="1673225">
                  <a:moveTo>
                    <a:pt x="1008236" y="1663700"/>
                  </a:moveTo>
                  <a:lnTo>
                    <a:pt x="1005223" y="1663700"/>
                  </a:lnTo>
                  <a:lnTo>
                    <a:pt x="1004219" y="1651000"/>
                  </a:lnTo>
                  <a:lnTo>
                    <a:pt x="1011249" y="1651000"/>
                  </a:lnTo>
                  <a:lnTo>
                    <a:pt x="1008236" y="1663700"/>
                  </a:lnTo>
                  <a:close/>
                </a:path>
                <a:path w="4438650" h="1673225">
                  <a:moveTo>
                    <a:pt x="1024303" y="1663700"/>
                  </a:moveTo>
                  <a:lnTo>
                    <a:pt x="1014261" y="1663700"/>
                  </a:lnTo>
                  <a:lnTo>
                    <a:pt x="1016270" y="1651000"/>
                  </a:lnTo>
                  <a:lnTo>
                    <a:pt x="1024303" y="1651000"/>
                  </a:lnTo>
                  <a:lnTo>
                    <a:pt x="1024303" y="1663700"/>
                  </a:lnTo>
                  <a:close/>
                </a:path>
                <a:path w="4438650" h="1673225">
                  <a:moveTo>
                    <a:pt x="4432624" y="325535"/>
                  </a:moveTo>
                  <a:lnTo>
                    <a:pt x="4423586" y="321516"/>
                  </a:lnTo>
                  <a:lnTo>
                    <a:pt x="4423586" y="311469"/>
                  </a:lnTo>
                  <a:lnTo>
                    <a:pt x="4431620" y="313478"/>
                  </a:lnTo>
                  <a:lnTo>
                    <a:pt x="4437789" y="313478"/>
                  </a:lnTo>
                  <a:lnTo>
                    <a:pt x="4432624" y="325535"/>
                  </a:lnTo>
                  <a:close/>
                </a:path>
                <a:path w="4438650" h="1673225">
                  <a:moveTo>
                    <a:pt x="4437789" y="313478"/>
                  </a:moveTo>
                  <a:lnTo>
                    <a:pt x="4431620" y="313478"/>
                  </a:lnTo>
                  <a:lnTo>
                    <a:pt x="4438650" y="311469"/>
                  </a:lnTo>
                  <a:lnTo>
                    <a:pt x="4437789" y="313478"/>
                  </a:lnTo>
                  <a:close/>
                </a:path>
                <a:path w="4438650" h="1673225">
                  <a:moveTo>
                    <a:pt x="1039367" y="1672891"/>
                  </a:moveTo>
                  <a:lnTo>
                    <a:pt x="1036354" y="1672891"/>
                  </a:lnTo>
                  <a:lnTo>
                    <a:pt x="1036354" y="1670881"/>
                  </a:lnTo>
                  <a:lnTo>
                    <a:pt x="1039367" y="1671886"/>
                  </a:lnTo>
                  <a:lnTo>
                    <a:pt x="1039367" y="1672891"/>
                  </a:lnTo>
                  <a:close/>
                </a:path>
              </a:pathLst>
            </a:custGeom>
            <a:solidFill>
              <a:srgbClr val="0E7B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6267" y="8626324"/>
              <a:ext cx="5105399" cy="1650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47191"/>
              <a:ext cx="6011276" cy="60070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1796" y="507288"/>
            <a:ext cx="8082915" cy="2673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5"/>
              </a:spcBef>
            </a:pPr>
            <a:r>
              <a:rPr dirty="0" sz="7500" spc="-55"/>
              <a:t>V</a:t>
            </a:r>
            <a:r>
              <a:rPr dirty="0" sz="7500" spc="1125"/>
              <a:t>I</a:t>
            </a:r>
            <a:r>
              <a:rPr dirty="0" sz="7500" spc="-625"/>
              <a:t>O</a:t>
            </a:r>
            <a:r>
              <a:rPr dirty="0" sz="7500" spc="-919"/>
              <a:t>L</a:t>
            </a:r>
            <a:r>
              <a:rPr dirty="0" sz="7500" spc="-100"/>
              <a:t>A</a:t>
            </a:r>
            <a:r>
              <a:rPr dirty="0" sz="7500" spc="-805"/>
              <a:t>D</a:t>
            </a:r>
            <a:r>
              <a:rPr dirty="0" sz="7500" spc="-95"/>
              <a:t>A</a:t>
            </a:r>
            <a:r>
              <a:rPr dirty="0" sz="7500" spc="-585"/>
              <a:t> </a:t>
            </a:r>
            <a:r>
              <a:rPr dirty="0" sz="7500" spc="-805"/>
              <a:t>D</a:t>
            </a:r>
            <a:r>
              <a:rPr dirty="0" sz="7500" spc="-715"/>
              <a:t>U</a:t>
            </a:r>
            <a:r>
              <a:rPr dirty="0" sz="7500" spc="-1000"/>
              <a:t>R</a:t>
            </a:r>
            <a:r>
              <a:rPr dirty="0" sz="7500" spc="-100"/>
              <a:t>A</a:t>
            </a:r>
            <a:r>
              <a:rPr dirty="0" sz="7500" spc="-570"/>
              <a:t>N</a:t>
            </a:r>
            <a:r>
              <a:rPr dirty="0" sz="7500" spc="-825"/>
              <a:t>T</a:t>
            </a:r>
            <a:r>
              <a:rPr dirty="0" sz="7500" spc="-785"/>
              <a:t>E  </a:t>
            </a:r>
            <a:r>
              <a:rPr dirty="0" sz="7500" spc="-955"/>
              <a:t>MECESES</a:t>
            </a:r>
            <a:endParaRPr sz="7500"/>
          </a:p>
        </p:txBody>
      </p:sp>
      <p:sp>
        <p:nvSpPr>
          <p:cNvPr id="7" name="object 7"/>
          <p:cNvSpPr txBox="1"/>
          <p:nvPr/>
        </p:nvSpPr>
        <p:spPr>
          <a:xfrm>
            <a:off x="6756182" y="3110472"/>
            <a:ext cx="10516235" cy="431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799"/>
              </a:lnSpc>
              <a:spcBef>
                <a:spcPts val="95"/>
              </a:spcBef>
            </a:pPr>
            <a:r>
              <a:rPr dirty="0" sz="2450" spc="40">
                <a:latin typeface="Arial MT"/>
                <a:cs typeface="Arial MT"/>
              </a:rPr>
              <a:t>Durante </a:t>
            </a:r>
            <a:r>
              <a:rPr dirty="0" sz="2450">
                <a:latin typeface="Arial MT"/>
                <a:cs typeface="Arial MT"/>
              </a:rPr>
              <a:t>más </a:t>
            </a:r>
            <a:r>
              <a:rPr dirty="0" sz="2450" spc="70">
                <a:latin typeface="Arial MT"/>
                <a:cs typeface="Arial MT"/>
              </a:rPr>
              <a:t>de </a:t>
            </a:r>
            <a:r>
              <a:rPr dirty="0" sz="2450" spc="30">
                <a:latin typeface="Arial MT"/>
                <a:cs typeface="Arial MT"/>
              </a:rPr>
              <a:t>nueve </a:t>
            </a:r>
            <a:r>
              <a:rPr dirty="0" sz="2450" spc="-15">
                <a:latin typeface="Arial MT"/>
                <a:cs typeface="Arial MT"/>
              </a:rPr>
              <a:t>meses, </a:t>
            </a:r>
            <a:r>
              <a:rPr dirty="0" sz="2450" spc="15">
                <a:latin typeface="Arial MT"/>
                <a:cs typeface="Arial MT"/>
              </a:rPr>
              <a:t>la </a:t>
            </a:r>
            <a:r>
              <a:rPr dirty="0" sz="2450" spc="25">
                <a:latin typeface="Arial MT"/>
                <a:cs typeface="Arial MT"/>
              </a:rPr>
              <a:t>niña </a:t>
            </a:r>
            <a:r>
              <a:rPr dirty="0" sz="2450" spc="55">
                <a:latin typeface="Arial MT"/>
                <a:cs typeface="Arial MT"/>
              </a:rPr>
              <a:t>fue </a:t>
            </a:r>
            <a:r>
              <a:rPr dirty="0" sz="2450" spc="5">
                <a:latin typeface="Arial MT"/>
                <a:cs typeface="Arial MT"/>
              </a:rPr>
              <a:t>víctima </a:t>
            </a:r>
            <a:r>
              <a:rPr dirty="0" sz="2450" spc="70">
                <a:latin typeface="Arial MT"/>
                <a:cs typeface="Arial MT"/>
              </a:rPr>
              <a:t>de </a:t>
            </a:r>
            <a:r>
              <a:rPr dirty="0" sz="2450" spc="10">
                <a:latin typeface="Arial MT"/>
                <a:cs typeface="Arial MT"/>
              </a:rPr>
              <a:t>abusos sexuales </a:t>
            </a:r>
            <a:r>
              <a:rPr dirty="0" sz="2450" spc="50">
                <a:latin typeface="Arial MT"/>
                <a:cs typeface="Arial MT"/>
              </a:rPr>
              <a:t>por </a:t>
            </a:r>
            <a:r>
              <a:rPr dirty="0" sz="2450" spc="-670">
                <a:latin typeface="Arial MT"/>
                <a:cs typeface="Arial MT"/>
              </a:rPr>
              <a:t> </a:t>
            </a:r>
            <a:r>
              <a:rPr dirty="0" sz="2450" spc="60">
                <a:latin typeface="Arial MT"/>
                <a:cs typeface="Arial MT"/>
              </a:rPr>
              <a:t>parte</a:t>
            </a:r>
            <a:r>
              <a:rPr dirty="0" sz="2450" spc="65">
                <a:latin typeface="Arial MT"/>
                <a:cs typeface="Arial MT"/>
              </a:rPr>
              <a:t> </a:t>
            </a:r>
            <a:r>
              <a:rPr dirty="0" sz="2450" spc="45">
                <a:latin typeface="Arial MT"/>
                <a:cs typeface="Arial MT"/>
              </a:rPr>
              <a:t>del</a:t>
            </a:r>
            <a:r>
              <a:rPr dirty="0" sz="2450" spc="50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padre</a:t>
            </a:r>
            <a:r>
              <a:rPr dirty="0" sz="2450" spc="60">
                <a:latin typeface="Arial MT"/>
                <a:cs typeface="Arial MT"/>
              </a:rPr>
              <a:t> </a:t>
            </a:r>
            <a:r>
              <a:rPr dirty="0" sz="2450" spc="70">
                <a:latin typeface="Arial MT"/>
                <a:cs typeface="Arial MT"/>
              </a:rPr>
              <a:t>de</a:t>
            </a:r>
            <a:r>
              <a:rPr dirty="0" sz="2450" spc="75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la</a:t>
            </a:r>
            <a:r>
              <a:rPr dirty="0" sz="2450" spc="20">
                <a:latin typeface="Arial MT"/>
                <a:cs typeface="Arial MT"/>
              </a:rPr>
              <a:t> </a:t>
            </a:r>
            <a:r>
              <a:rPr dirty="0" sz="2450" spc="30">
                <a:latin typeface="Arial MT"/>
                <a:cs typeface="Arial MT"/>
              </a:rPr>
              <a:t>actual</a:t>
            </a:r>
            <a:r>
              <a:rPr dirty="0" sz="2450" spc="35">
                <a:latin typeface="Arial MT"/>
                <a:cs typeface="Arial MT"/>
              </a:rPr>
              <a:t> </a:t>
            </a:r>
            <a:r>
              <a:rPr dirty="0" sz="2450" spc="50">
                <a:latin typeface="Arial MT"/>
                <a:cs typeface="Arial MT"/>
              </a:rPr>
              <a:t>pareja</a:t>
            </a:r>
            <a:r>
              <a:rPr dirty="0" sz="2450" spc="55">
                <a:latin typeface="Arial MT"/>
                <a:cs typeface="Arial MT"/>
              </a:rPr>
              <a:t> </a:t>
            </a:r>
            <a:r>
              <a:rPr dirty="0" sz="2450" spc="70">
                <a:latin typeface="Arial MT"/>
                <a:cs typeface="Arial MT"/>
              </a:rPr>
              <a:t>de</a:t>
            </a:r>
            <a:r>
              <a:rPr dirty="0" sz="2450" spc="75">
                <a:latin typeface="Arial MT"/>
                <a:cs typeface="Arial MT"/>
              </a:rPr>
              <a:t> </a:t>
            </a:r>
            <a:r>
              <a:rPr dirty="0" sz="2450" spc="-5">
                <a:latin typeface="Arial MT"/>
                <a:cs typeface="Arial MT"/>
              </a:rPr>
              <a:t>su</a:t>
            </a:r>
            <a:r>
              <a:rPr dirty="0" sz="2450">
                <a:latin typeface="Arial MT"/>
                <a:cs typeface="Arial MT"/>
              </a:rPr>
              <a:t> madre.</a:t>
            </a:r>
            <a:r>
              <a:rPr dirty="0" sz="2450" spc="5">
                <a:latin typeface="Arial MT"/>
                <a:cs typeface="Arial MT"/>
              </a:rPr>
              <a:t> </a:t>
            </a:r>
            <a:r>
              <a:rPr dirty="0" sz="2450" spc="-10">
                <a:latin typeface="Arial MT"/>
                <a:cs typeface="Arial MT"/>
              </a:rPr>
              <a:t>El</a:t>
            </a:r>
            <a:r>
              <a:rPr dirty="0" sz="2450" spc="-5">
                <a:latin typeface="Arial MT"/>
                <a:cs typeface="Arial MT"/>
              </a:rPr>
              <a:t> </a:t>
            </a:r>
            <a:r>
              <a:rPr dirty="0" sz="2450" spc="25">
                <a:latin typeface="Arial MT"/>
                <a:cs typeface="Arial MT"/>
              </a:rPr>
              <a:t>embarazo</a:t>
            </a:r>
            <a:r>
              <a:rPr dirty="0" sz="2450" spc="30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se </a:t>
            </a:r>
            <a:r>
              <a:rPr dirty="0" sz="2450" spc="45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descubrió después </a:t>
            </a:r>
            <a:r>
              <a:rPr dirty="0" sz="2450" spc="70">
                <a:latin typeface="Arial MT"/>
                <a:cs typeface="Arial MT"/>
              </a:rPr>
              <a:t>de </a:t>
            </a:r>
            <a:r>
              <a:rPr dirty="0" sz="2450" spc="55">
                <a:latin typeface="Arial MT"/>
                <a:cs typeface="Arial MT"/>
              </a:rPr>
              <a:t>que </a:t>
            </a:r>
            <a:r>
              <a:rPr dirty="0" sz="2450" spc="15">
                <a:latin typeface="Arial MT"/>
                <a:cs typeface="Arial MT"/>
              </a:rPr>
              <a:t>la</a:t>
            </a:r>
            <a:r>
              <a:rPr dirty="0" sz="2450" spc="20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menor "sintiera </a:t>
            </a:r>
            <a:r>
              <a:rPr dirty="0" sz="2450" spc="20">
                <a:latin typeface="Arial MT"/>
                <a:cs typeface="Arial MT"/>
              </a:rPr>
              <a:t>movimientos  </a:t>
            </a:r>
            <a:r>
              <a:rPr dirty="0" sz="2450" spc="25">
                <a:latin typeface="Arial MT"/>
                <a:cs typeface="Arial MT"/>
              </a:rPr>
              <a:t>extraños" </a:t>
            </a:r>
            <a:r>
              <a:rPr dirty="0" sz="2450" spc="55">
                <a:latin typeface="Arial MT"/>
                <a:cs typeface="Arial MT"/>
              </a:rPr>
              <a:t>en </a:t>
            </a:r>
            <a:r>
              <a:rPr dirty="0" sz="2450" spc="60">
                <a:latin typeface="Arial MT"/>
                <a:cs typeface="Arial MT"/>
              </a:rPr>
              <a:t> </a:t>
            </a:r>
            <a:r>
              <a:rPr dirty="0" sz="2450" spc="-5">
                <a:latin typeface="Arial MT"/>
                <a:cs typeface="Arial MT"/>
              </a:rPr>
              <a:t>su </a:t>
            </a:r>
            <a:r>
              <a:rPr dirty="0" sz="2450" spc="45">
                <a:latin typeface="Arial MT"/>
                <a:cs typeface="Arial MT"/>
              </a:rPr>
              <a:t>vientre </a:t>
            </a:r>
            <a:r>
              <a:rPr dirty="0" sz="2450" spc="-114">
                <a:latin typeface="Arial MT"/>
                <a:cs typeface="Arial MT"/>
              </a:rPr>
              <a:t>y</a:t>
            </a:r>
            <a:r>
              <a:rPr dirty="0" sz="2450" spc="-110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se </a:t>
            </a:r>
            <a:r>
              <a:rPr dirty="0" sz="2450" spc="15">
                <a:latin typeface="Arial MT"/>
                <a:cs typeface="Arial MT"/>
              </a:rPr>
              <a:t>lo </a:t>
            </a:r>
            <a:r>
              <a:rPr dirty="0" sz="2450" spc="45">
                <a:latin typeface="Arial MT"/>
                <a:cs typeface="Arial MT"/>
              </a:rPr>
              <a:t>contara </a:t>
            </a:r>
            <a:r>
              <a:rPr dirty="0" sz="2450" spc="30">
                <a:latin typeface="Arial MT"/>
                <a:cs typeface="Arial MT"/>
              </a:rPr>
              <a:t>a </a:t>
            </a:r>
            <a:r>
              <a:rPr dirty="0" sz="2450" spc="-5">
                <a:latin typeface="Arial MT"/>
                <a:cs typeface="Arial MT"/>
              </a:rPr>
              <a:t>sus </a:t>
            </a:r>
            <a:r>
              <a:rPr dirty="0" sz="2450" spc="10">
                <a:latin typeface="Arial MT"/>
                <a:cs typeface="Arial MT"/>
              </a:rPr>
              <a:t>familiares. </a:t>
            </a:r>
            <a:r>
              <a:rPr dirty="0" sz="2450" spc="15">
                <a:latin typeface="Arial MT"/>
                <a:cs typeface="Arial MT"/>
              </a:rPr>
              <a:t>Tras una </a:t>
            </a:r>
            <a:r>
              <a:rPr dirty="0" sz="2450" spc="45">
                <a:latin typeface="Arial MT"/>
                <a:cs typeface="Arial MT"/>
              </a:rPr>
              <a:t>primera </a:t>
            </a:r>
            <a:r>
              <a:rPr dirty="0" sz="2450" spc="25">
                <a:latin typeface="Arial MT"/>
                <a:cs typeface="Arial MT"/>
              </a:rPr>
              <a:t>revisión </a:t>
            </a:r>
            <a:r>
              <a:rPr dirty="0" sz="2450" spc="30">
                <a:latin typeface="Arial MT"/>
                <a:cs typeface="Arial MT"/>
              </a:rPr>
              <a:t> </a:t>
            </a:r>
            <a:r>
              <a:rPr dirty="0" sz="2450" spc="5">
                <a:latin typeface="Arial MT"/>
                <a:cs typeface="Arial MT"/>
              </a:rPr>
              <a:t>médica,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se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35">
                <a:latin typeface="Arial MT"/>
                <a:cs typeface="Arial MT"/>
              </a:rPr>
              <a:t>dio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30">
                <a:latin typeface="Arial MT"/>
                <a:cs typeface="Arial MT"/>
              </a:rPr>
              <a:t>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conocer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que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20">
                <a:latin typeface="Arial MT"/>
                <a:cs typeface="Arial MT"/>
              </a:rPr>
              <a:t>tenía</a:t>
            </a:r>
            <a:r>
              <a:rPr dirty="0" sz="2450" spc="-15">
                <a:latin typeface="Arial MT"/>
                <a:cs typeface="Arial MT"/>
              </a:rPr>
              <a:t> </a:t>
            </a:r>
            <a:r>
              <a:rPr dirty="0" sz="2450" spc="-165">
                <a:latin typeface="Arial MT"/>
                <a:cs typeface="Arial MT"/>
              </a:rPr>
              <a:t>21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semanas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70">
                <a:latin typeface="Arial MT"/>
                <a:cs typeface="Arial MT"/>
              </a:rPr>
              <a:t>de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40">
                <a:latin typeface="Arial MT"/>
                <a:cs typeface="Arial MT"/>
              </a:rPr>
              <a:t>gestación</a:t>
            </a: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50" spc="-204">
                <a:latin typeface="Arial MT"/>
                <a:cs typeface="Arial MT"/>
              </a:rPr>
              <a:t>.</a:t>
            </a:r>
            <a:endParaRPr sz="2450">
              <a:latin typeface="Arial MT"/>
              <a:cs typeface="Arial MT"/>
            </a:endParaRPr>
          </a:p>
          <a:p>
            <a:pPr marL="12700" marR="5080">
              <a:lnSpc>
                <a:spcPct val="114799"/>
              </a:lnSpc>
            </a:pPr>
            <a:r>
              <a:rPr dirty="0" sz="2450" spc="25">
                <a:latin typeface="Arial MT"/>
                <a:cs typeface="Arial MT"/>
              </a:rPr>
              <a:t>Una</a:t>
            </a:r>
            <a:r>
              <a:rPr dirty="0" sz="2450" spc="45">
                <a:latin typeface="Arial MT"/>
                <a:cs typeface="Arial MT"/>
              </a:rPr>
              <a:t> </a:t>
            </a:r>
            <a:r>
              <a:rPr dirty="0" sz="2450" spc="-5">
                <a:latin typeface="Arial MT"/>
                <a:cs typeface="Arial MT"/>
              </a:rPr>
              <a:t>tía</a:t>
            </a:r>
            <a:r>
              <a:rPr dirty="0" sz="2450" spc="45">
                <a:latin typeface="Arial MT"/>
                <a:cs typeface="Arial MT"/>
              </a:rPr>
              <a:t> </a:t>
            </a:r>
            <a:r>
              <a:rPr dirty="0" sz="2450" spc="70">
                <a:latin typeface="Arial MT"/>
                <a:cs typeface="Arial MT"/>
              </a:rPr>
              <a:t>de</a:t>
            </a:r>
            <a:r>
              <a:rPr dirty="0" sz="2450" spc="50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la</a:t>
            </a:r>
            <a:r>
              <a:rPr dirty="0" sz="2450" spc="45">
                <a:latin typeface="Arial MT"/>
                <a:cs typeface="Arial MT"/>
              </a:rPr>
              <a:t> </a:t>
            </a:r>
            <a:r>
              <a:rPr dirty="0" sz="2450" spc="50">
                <a:latin typeface="Arial MT"/>
                <a:cs typeface="Arial MT"/>
              </a:rPr>
              <a:t>pequeña presentó</a:t>
            </a:r>
            <a:r>
              <a:rPr dirty="0" sz="2450" spc="45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una</a:t>
            </a:r>
            <a:r>
              <a:rPr dirty="0" sz="2450" spc="50">
                <a:latin typeface="Arial MT"/>
                <a:cs typeface="Arial MT"/>
              </a:rPr>
              <a:t> </a:t>
            </a:r>
            <a:r>
              <a:rPr dirty="0" sz="2450" spc="35">
                <a:latin typeface="Arial MT"/>
                <a:cs typeface="Arial MT"/>
              </a:rPr>
              <a:t>denuncia</a:t>
            </a:r>
            <a:r>
              <a:rPr dirty="0" sz="2450" spc="45">
                <a:latin typeface="Arial MT"/>
                <a:cs typeface="Arial MT"/>
              </a:rPr>
              <a:t> contra</a:t>
            </a:r>
            <a:r>
              <a:rPr dirty="0" sz="2450" spc="50">
                <a:latin typeface="Arial MT"/>
                <a:cs typeface="Arial MT"/>
              </a:rPr>
              <a:t> </a:t>
            </a:r>
            <a:r>
              <a:rPr dirty="0" sz="2450" spc="45">
                <a:latin typeface="Arial MT"/>
                <a:cs typeface="Arial MT"/>
              </a:rPr>
              <a:t>el </a:t>
            </a:r>
            <a:r>
              <a:rPr dirty="0" sz="2450" spc="40">
                <a:latin typeface="Arial MT"/>
                <a:cs typeface="Arial MT"/>
              </a:rPr>
              <a:t>presunto</a:t>
            </a:r>
            <a:r>
              <a:rPr dirty="0" sz="2450" spc="50">
                <a:latin typeface="Arial MT"/>
                <a:cs typeface="Arial MT"/>
              </a:rPr>
              <a:t> </a:t>
            </a:r>
            <a:r>
              <a:rPr dirty="0" sz="2450" spc="10">
                <a:latin typeface="Arial MT"/>
                <a:cs typeface="Arial MT"/>
              </a:rPr>
              <a:t>agresor, </a:t>
            </a:r>
            <a:r>
              <a:rPr dirty="0" sz="2450" spc="-665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que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35">
                <a:latin typeface="Arial MT"/>
                <a:cs typeface="Arial MT"/>
              </a:rPr>
              <a:t>aguarda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-5">
                <a:latin typeface="Arial MT"/>
                <a:cs typeface="Arial MT"/>
              </a:rPr>
              <a:t>su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50">
                <a:latin typeface="Arial MT"/>
                <a:cs typeface="Arial MT"/>
              </a:rPr>
              <a:t>proceso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30">
                <a:latin typeface="Arial MT"/>
                <a:cs typeface="Arial MT"/>
              </a:rPr>
              <a:t>judicial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en</a:t>
            </a:r>
            <a:r>
              <a:rPr dirty="0" sz="2450" spc="-15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una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55">
                <a:latin typeface="Arial MT"/>
                <a:cs typeface="Arial MT"/>
              </a:rPr>
              <a:t>cárcel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70">
                <a:latin typeface="Arial MT"/>
                <a:cs typeface="Arial MT"/>
              </a:rPr>
              <a:t>de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-5">
                <a:latin typeface="Arial MT"/>
                <a:cs typeface="Arial MT"/>
              </a:rPr>
              <a:t>máxima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10">
                <a:latin typeface="Arial MT"/>
                <a:cs typeface="Arial MT"/>
              </a:rPr>
              <a:t>seguridad.</a:t>
            </a:r>
            <a:endParaRPr sz="2450">
              <a:latin typeface="Arial MT"/>
              <a:cs typeface="Arial MT"/>
            </a:endParaRPr>
          </a:p>
          <a:p>
            <a:pPr marL="12700" marR="5080">
              <a:lnSpc>
                <a:spcPct val="114799"/>
              </a:lnSpc>
              <a:tabLst>
                <a:tab pos="452120" algn="l"/>
                <a:tab pos="1553845" algn="l"/>
                <a:tab pos="2761615" algn="l"/>
                <a:tab pos="3280410" algn="l"/>
                <a:tab pos="4729480" algn="l"/>
                <a:tab pos="5436235" algn="l"/>
                <a:tab pos="6778625" algn="l"/>
                <a:tab pos="7322820" algn="l"/>
                <a:tab pos="9207500" algn="l"/>
                <a:tab pos="10068560" algn="l"/>
              </a:tabLst>
            </a:pPr>
            <a:r>
              <a:rPr dirty="0" sz="2450" spc="-140">
                <a:latin typeface="Arial MT"/>
                <a:cs typeface="Arial MT"/>
              </a:rPr>
              <a:t>A</a:t>
            </a:r>
            <a:r>
              <a:rPr dirty="0" sz="2450">
                <a:latin typeface="Arial MT"/>
                <a:cs typeface="Arial MT"/>
              </a:rPr>
              <a:t>l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-15">
                <a:latin typeface="Arial MT"/>
                <a:cs typeface="Arial MT"/>
              </a:rPr>
              <a:t>m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-15">
                <a:latin typeface="Arial MT"/>
                <a:cs typeface="Arial MT"/>
              </a:rPr>
              <a:t>s</a:t>
            </a:r>
            <a:r>
              <a:rPr dirty="0" sz="2450" spc="-15">
                <a:latin typeface="Arial MT"/>
                <a:cs typeface="Arial MT"/>
              </a:rPr>
              <a:t>m</a:t>
            </a:r>
            <a:r>
              <a:rPr dirty="0" sz="2450" spc="35">
                <a:latin typeface="Arial MT"/>
                <a:cs typeface="Arial MT"/>
              </a:rPr>
              <a:t>o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70">
                <a:latin typeface="Arial MT"/>
                <a:cs typeface="Arial MT"/>
              </a:rPr>
              <a:t>t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-15">
                <a:latin typeface="Arial MT"/>
                <a:cs typeface="Arial MT"/>
              </a:rPr>
              <a:t>m</a:t>
            </a:r>
            <a:r>
              <a:rPr dirty="0" sz="2450" spc="60">
                <a:latin typeface="Arial MT"/>
                <a:cs typeface="Arial MT"/>
              </a:rPr>
              <a:t>p</a:t>
            </a:r>
            <a:r>
              <a:rPr dirty="0" sz="2450" spc="30">
                <a:latin typeface="Arial MT"/>
                <a:cs typeface="Arial MT"/>
              </a:rPr>
              <a:t>o</a:t>
            </a:r>
            <a:r>
              <a:rPr dirty="0" sz="2450" spc="-235">
                <a:latin typeface="Arial MT"/>
                <a:cs typeface="Arial MT"/>
              </a:rPr>
              <a:t>,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-15">
                <a:latin typeface="Arial MT"/>
                <a:cs typeface="Arial MT"/>
              </a:rPr>
              <a:t>s</a:t>
            </a:r>
            <a:r>
              <a:rPr dirty="0" sz="2450" spc="95">
                <a:latin typeface="Arial MT"/>
                <a:cs typeface="Arial MT"/>
              </a:rPr>
              <a:t>e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60">
                <a:latin typeface="Arial MT"/>
                <a:cs typeface="Arial MT"/>
              </a:rPr>
              <a:t>p</a:t>
            </a:r>
            <a:r>
              <a:rPr dirty="0" sz="2450" spc="65">
                <a:latin typeface="Arial MT"/>
                <a:cs typeface="Arial MT"/>
              </a:rPr>
              <a:t>r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-15">
                <a:latin typeface="Arial MT"/>
                <a:cs typeface="Arial MT"/>
              </a:rPr>
              <a:t>s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20">
                <a:latin typeface="Arial MT"/>
                <a:cs typeface="Arial MT"/>
              </a:rPr>
              <a:t>n</a:t>
            </a:r>
            <a:r>
              <a:rPr dirty="0" sz="2450" spc="70">
                <a:latin typeface="Arial MT"/>
                <a:cs typeface="Arial MT"/>
              </a:rPr>
              <a:t>t</a:t>
            </a:r>
            <a:r>
              <a:rPr dirty="0" sz="2450" spc="40">
                <a:latin typeface="Arial MT"/>
                <a:cs typeface="Arial MT"/>
              </a:rPr>
              <a:t>ó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>
                <a:latin typeface="Arial MT"/>
                <a:cs typeface="Arial MT"/>
              </a:rPr>
              <a:t>u</a:t>
            </a:r>
            <a:r>
              <a:rPr dirty="0" sz="2450" spc="20">
                <a:latin typeface="Arial MT"/>
                <a:cs typeface="Arial MT"/>
              </a:rPr>
              <a:t>n</a:t>
            </a:r>
            <a:r>
              <a:rPr dirty="0" sz="2450" spc="30">
                <a:latin typeface="Arial MT"/>
                <a:cs typeface="Arial MT"/>
              </a:rPr>
              <a:t>a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-15">
                <a:latin typeface="Arial MT"/>
                <a:cs typeface="Arial MT"/>
              </a:rPr>
              <a:t>s</a:t>
            </a:r>
            <a:r>
              <a:rPr dirty="0" sz="2450" spc="30">
                <a:latin typeface="Arial MT"/>
                <a:cs typeface="Arial MT"/>
              </a:rPr>
              <a:t>o</a:t>
            </a:r>
            <a:r>
              <a:rPr dirty="0" sz="2450" spc="-5">
                <a:latin typeface="Arial MT"/>
                <a:cs typeface="Arial MT"/>
              </a:rPr>
              <a:t>l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75">
                <a:latin typeface="Arial MT"/>
                <a:cs typeface="Arial MT"/>
              </a:rPr>
              <a:t>c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70">
                <a:latin typeface="Arial MT"/>
                <a:cs typeface="Arial MT"/>
              </a:rPr>
              <a:t>t</a:t>
            </a:r>
            <a:r>
              <a:rPr dirty="0" sz="2450">
                <a:latin typeface="Arial MT"/>
                <a:cs typeface="Arial MT"/>
              </a:rPr>
              <a:t>u</a:t>
            </a:r>
            <a:r>
              <a:rPr dirty="0" sz="2450" spc="45">
                <a:latin typeface="Arial MT"/>
                <a:cs typeface="Arial MT"/>
              </a:rPr>
              <a:t>d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40">
                <a:latin typeface="Arial MT"/>
                <a:cs typeface="Arial MT"/>
              </a:rPr>
              <a:t>d</a:t>
            </a:r>
            <a:r>
              <a:rPr dirty="0" sz="2450" spc="95">
                <a:latin typeface="Arial MT"/>
                <a:cs typeface="Arial MT"/>
              </a:rPr>
              <a:t>e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20">
                <a:latin typeface="Arial MT"/>
                <a:cs typeface="Arial MT"/>
              </a:rPr>
              <a:t>n</a:t>
            </a:r>
            <a:r>
              <a:rPr dirty="0" sz="2450" spc="70">
                <a:latin typeface="Arial MT"/>
                <a:cs typeface="Arial MT"/>
              </a:rPr>
              <a:t>t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65">
                <a:latin typeface="Arial MT"/>
                <a:cs typeface="Arial MT"/>
              </a:rPr>
              <a:t>rr</a:t>
            </a:r>
            <a:r>
              <a:rPr dirty="0" sz="2450">
                <a:latin typeface="Arial MT"/>
                <a:cs typeface="Arial MT"/>
              </a:rPr>
              <a:t>u</a:t>
            </a:r>
            <a:r>
              <a:rPr dirty="0" sz="2450" spc="60">
                <a:latin typeface="Arial MT"/>
                <a:cs typeface="Arial MT"/>
              </a:rPr>
              <a:t>p</a:t>
            </a:r>
            <a:r>
              <a:rPr dirty="0" sz="2450" spc="75">
                <a:latin typeface="Arial MT"/>
                <a:cs typeface="Arial MT"/>
              </a:rPr>
              <a:t>c</a:t>
            </a:r>
            <a:r>
              <a:rPr dirty="0" sz="2450" spc="25">
                <a:latin typeface="Arial MT"/>
                <a:cs typeface="Arial MT"/>
              </a:rPr>
              <a:t>i</a:t>
            </a:r>
            <a:r>
              <a:rPr dirty="0" sz="2450" spc="35">
                <a:latin typeface="Arial MT"/>
                <a:cs typeface="Arial MT"/>
              </a:rPr>
              <a:t>ó</a:t>
            </a:r>
            <a:r>
              <a:rPr dirty="0" sz="2450" spc="25">
                <a:latin typeface="Arial MT"/>
                <a:cs typeface="Arial MT"/>
              </a:rPr>
              <a:t>n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-5">
                <a:latin typeface="Arial MT"/>
                <a:cs typeface="Arial MT"/>
              </a:rPr>
              <a:t>l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50">
                <a:latin typeface="Arial MT"/>
                <a:cs typeface="Arial MT"/>
              </a:rPr>
              <a:t>g</a:t>
            </a:r>
            <a:r>
              <a:rPr dirty="0" sz="2450" spc="25">
                <a:latin typeface="Arial MT"/>
                <a:cs typeface="Arial MT"/>
              </a:rPr>
              <a:t>a</a:t>
            </a:r>
            <a:r>
              <a:rPr dirty="0" sz="2450">
                <a:latin typeface="Arial MT"/>
                <a:cs typeface="Arial MT"/>
              </a:rPr>
              <a:t>l</a:t>
            </a:r>
            <a:r>
              <a:rPr dirty="0" sz="2450">
                <a:latin typeface="Arial MT"/>
                <a:cs typeface="Arial MT"/>
              </a:rPr>
              <a:t>	</a:t>
            </a:r>
            <a:r>
              <a:rPr dirty="0" sz="2450" spc="40">
                <a:latin typeface="Arial MT"/>
                <a:cs typeface="Arial MT"/>
              </a:rPr>
              <a:t>d</a:t>
            </a:r>
            <a:r>
              <a:rPr dirty="0" sz="2450" spc="90">
                <a:latin typeface="Arial MT"/>
                <a:cs typeface="Arial MT"/>
              </a:rPr>
              <a:t>e</a:t>
            </a:r>
            <a:r>
              <a:rPr dirty="0" sz="2450" spc="5">
                <a:latin typeface="Arial MT"/>
                <a:cs typeface="Arial MT"/>
              </a:rPr>
              <a:t>l  </a:t>
            </a:r>
            <a:r>
              <a:rPr dirty="0" sz="2450" spc="25">
                <a:latin typeface="Arial MT"/>
                <a:cs typeface="Arial MT"/>
              </a:rPr>
              <a:t>embarazo</a:t>
            </a:r>
            <a:r>
              <a:rPr dirty="0" sz="2450" spc="-25">
                <a:latin typeface="Arial MT"/>
                <a:cs typeface="Arial MT"/>
              </a:rPr>
              <a:t> </a:t>
            </a:r>
            <a:r>
              <a:rPr dirty="0" sz="2450" spc="50">
                <a:latin typeface="Arial MT"/>
                <a:cs typeface="Arial MT"/>
              </a:rPr>
              <a:t>(ILE)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45">
                <a:latin typeface="Arial MT"/>
                <a:cs typeface="Arial MT"/>
              </a:rPr>
              <a:t>para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15">
                <a:latin typeface="Arial MT"/>
                <a:cs typeface="Arial MT"/>
              </a:rPr>
              <a:t>la</a:t>
            </a:r>
            <a:r>
              <a:rPr dirty="0" sz="2450" spc="-20">
                <a:latin typeface="Arial MT"/>
                <a:cs typeface="Arial MT"/>
              </a:rPr>
              <a:t> </a:t>
            </a:r>
            <a:r>
              <a:rPr dirty="0" sz="2450" spc="-25">
                <a:latin typeface="Arial MT"/>
                <a:cs typeface="Arial MT"/>
              </a:rPr>
              <a:t>niña.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34625"/>
            <a:chOff x="0" y="0"/>
            <a:chExt cx="18288000" cy="10334625"/>
          </a:xfrm>
        </p:grpSpPr>
        <p:sp>
          <p:nvSpPr>
            <p:cNvPr id="3" name="object 3"/>
            <p:cNvSpPr/>
            <p:nvPr/>
          </p:nvSpPr>
          <p:spPr>
            <a:xfrm>
              <a:off x="1004887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9731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144395" y="2252836"/>
              <a:ext cx="6106160" cy="6188710"/>
            </a:xfrm>
            <a:custGeom>
              <a:avLst/>
              <a:gdLst/>
              <a:ahLst/>
              <a:cxnLst/>
              <a:rect l="l" t="t" r="r" b="b"/>
              <a:pathLst>
                <a:path w="6106159" h="6188709">
                  <a:moveTo>
                    <a:pt x="3638715" y="334794"/>
                  </a:moveTo>
                  <a:lnTo>
                    <a:pt x="1903685" y="334794"/>
                  </a:lnTo>
                  <a:lnTo>
                    <a:pt x="1982191" y="274406"/>
                  </a:lnTo>
                  <a:lnTo>
                    <a:pt x="2196325" y="145861"/>
                  </a:lnTo>
                  <a:lnTo>
                    <a:pt x="2514014" y="28084"/>
                  </a:lnTo>
                  <a:lnTo>
                    <a:pt x="2903182" y="0"/>
                  </a:lnTo>
                  <a:lnTo>
                    <a:pt x="3289869" y="112240"/>
                  </a:lnTo>
                  <a:lnTo>
                    <a:pt x="3602097" y="303178"/>
                  </a:lnTo>
                  <a:lnTo>
                    <a:pt x="3638715" y="334794"/>
                  </a:lnTo>
                  <a:close/>
                </a:path>
                <a:path w="6106159" h="6188709">
                  <a:moveTo>
                    <a:pt x="2384800" y="5927789"/>
                  </a:moveTo>
                  <a:lnTo>
                    <a:pt x="1910138" y="5910320"/>
                  </a:lnTo>
                  <a:lnTo>
                    <a:pt x="1377056" y="5817362"/>
                  </a:lnTo>
                  <a:lnTo>
                    <a:pt x="953561" y="5556586"/>
                  </a:lnTo>
                  <a:lnTo>
                    <a:pt x="719992" y="5169919"/>
                  </a:lnTo>
                  <a:lnTo>
                    <a:pt x="620676" y="4819221"/>
                  </a:lnTo>
                  <a:lnTo>
                    <a:pt x="599942" y="4666352"/>
                  </a:lnTo>
                  <a:lnTo>
                    <a:pt x="508435" y="4580363"/>
                  </a:lnTo>
                  <a:lnTo>
                    <a:pt x="305928" y="4327586"/>
                  </a:lnTo>
                  <a:lnTo>
                    <a:pt x="100442" y="3915813"/>
                  </a:lnTo>
                  <a:lnTo>
                    <a:pt x="0" y="3352833"/>
                  </a:lnTo>
                  <a:lnTo>
                    <a:pt x="52025" y="2727804"/>
                  </a:lnTo>
                  <a:lnTo>
                    <a:pt x="184351" y="2298658"/>
                  </a:lnTo>
                  <a:lnTo>
                    <a:pt x="320113" y="2051418"/>
                  </a:lnTo>
                  <a:lnTo>
                    <a:pt x="382448" y="1972111"/>
                  </a:lnTo>
                  <a:lnTo>
                    <a:pt x="350698" y="1851450"/>
                  </a:lnTo>
                  <a:lnTo>
                    <a:pt x="319979" y="1547508"/>
                  </a:lnTo>
                  <a:lnTo>
                    <a:pt x="387087" y="1147343"/>
                  </a:lnTo>
                  <a:lnTo>
                    <a:pt x="648817" y="738014"/>
                  </a:lnTo>
                  <a:lnTo>
                    <a:pt x="1163456" y="361599"/>
                  </a:lnTo>
                  <a:lnTo>
                    <a:pt x="1559421" y="257816"/>
                  </a:lnTo>
                  <a:lnTo>
                    <a:pt x="1813801" y="293327"/>
                  </a:lnTo>
                  <a:lnTo>
                    <a:pt x="1903685" y="334794"/>
                  </a:lnTo>
                  <a:lnTo>
                    <a:pt x="3638715" y="334794"/>
                  </a:lnTo>
                  <a:lnTo>
                    <a:pt x="3810771" y="483348"/>
                  </a:lnTo>
                  <a:lnTo>
                    <a:pt x="3886795" y="563285"/>
                  </a:lnTo>
                  <a:lnTo>
                    <a:pt x="4547258" y="622050"/>
                  </a:lnTo>
                  <a:lnTo>
                    <a:pt x="4985263" y="865700"/>
                  </a:lnTo>
                  <a:lnTo>
                    <a:pt x="5228073" y="1131344"/>
                  </a:lnTo>
                  <a:lnTo>
                    <a:pt x="5302951" y="1256090"/>
                  </a:lnTo>
                  <a:lnTo>
                    <a:pt x="5423058" y="1297424"/>
                  </a:lnTo>
                  <a:lnTo>
                    <a:pt x="5690134" y="1450216"/>
                  </a:lnTo>
                  <a:lnTo>
                    <a:pt x="5964312" y="1757652"/>
                  </a:lnTo>
                  <a:lnTo>
                    <a:pt x="6105726" y="2262918"/>
                  </a:lnTo>
                  <a:lnTo>
                    <a:pt x="6061375" y="2781548"/>
                  </a:lnTo>
                  <a:lnTo>
                    <a:pt x="5926873" y="3118385"/>
                  </a:lnTo>
                  <a:lnTo>
                    <a:pt x="5785268" y="3300579"/>
                  </a:lnTo>
                  <a:lnTo>
                    <a:pt x="5719612" y="3355277"/>
                  </a:lnTo>
                  <a:lnTo>
                    <a:pt x="5754645" y="3446670"/>
                  </a:lnTo>
                  <a:lnTo>
                    <a:pt x="5814765" y="3699694"/>
                  </a:lnTo>
                  <a:lnTo>
                    <a:pt x="5832502" y="4082619"/>
                  </a:lnTo>
                  <a:lnTo>
                    <a:pt x="5740384" y="4563715"/>
                  </a:lnTo>
                  <a:lnTo>
                    <a:pt x="5534096" y="4977416"/>
                  </a:lnTo>
                  <a:lnTo>
                    <a:pt x="5300660" y="5212074"/>
                  </a:lnTo>
                  <a:lnTo>
                    <a:pt x="5109608" y="5316831"/>
                  </a:lnTo>
                  <a:lnTo>
                    <a:pt x="5030472" y="5340830"/>
                  </a:lnTo>
                  <a:lnTo>
                    <a:pt x="4998932" y="5422581"/>
                  </a:lnTo>
                  <a:lnTo>
                    <a:pt x="4863380" y="5622778"/>
                  </a:lnTo>
                  <a:lnTo>
                    <a:pt x="4562416" y="5873835"/>
                  </a:lnTo>
                  <a:lnTo>
                    <a:pt x="4516235" y="5894340"/>
                  </a:lnTo>
                  <a:lnTo>
                    <a:pt x="2855529" y="5894340"/>
                  </a:lnTo>
                  <a:lnTo>
                    <a:pt x="2725208" y="5909289"/>
                  </a:lnTo>
                  <a:lnTo>
                    <a:pt x="2384800" y="5927789"/>
                  </a:lnTo>
                  <a:close/>
                </a:path>
                <a:path w="6106159" h="6188709">
                  <a:moveTo>
                    <a:pt x="3478228" y="6188679"/>
                  </a:moveTo>
                  <a:lnTo>
                    <a:pt x="3114262" y="6102518"/>
                  </a:lnTo>
                  <a:lnTo>
                    <a:pt x="2915707" y="5965725"/>
                  </a:lnTo>
                  <a:lnTo>
                    <a:pt x="2855529" y="5894340"/>
                  </a:lnTo>
                  <a:lnTo>
                    <a:pt x="4516235" y="5894340"/>
                  </a:lnTo>
                  <a:lnTo>
                    <a:pt x="4034641" y="6108169"/>
                  </a:lnTo>
                  <a:lnTo>
                    <a:pt x="3478228" y="6188679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053" y="2251764"/>
              <a:ext cx="5991786" cy="60731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24436" y="302029"/>
            <a:ext cx="12548870" cy="9243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2900" spc="-5">
                <a:latin typeface="Arial MT"/>
                <a:cs typeface="Arial MT"/>
              </a:rPr>
              <a:t>En </a:t>
            </a:r>
            <a:r>
              <a:rPr dirty="0" sz="2900" spc="-20">
                <a:latin typeface="Arial MT"/>
                <a:cs typeface="Arial MT"/>
              </a:rPr>
              <a:t>Bolivia, </a:t>
            </a:r>
            <a:r>
              <a:rPr dirty="0" sz="2900" spc="55">
                <a:latin typeface="Arial MT"/>
                <a:cs typeface="Arial MT"/>
              </a:rPr>
              <a:t>desde </a:t>
            </a:r>
            <a:r>
              <a:rPr dirty="0" sz="2900" spc="-90">
                <a:latin typeface="Arial MT"/>
                <a:cs typeface="Arial MT"/>
              </a:rPr>
              <a:t>2014, </a:t>
            </a:r>
            <a:r>
              <a:rPr dirty="0" sz="2900" spc="40">
                <a:latin typeface="Arial MT"/>
                <a:cs typeface="Arial MT"/>
              </a:rPr>
              <a:t>gracias </a:t>
            </a:r>
            <a:r>
              <a:rPr dirty="0" sz="2900" spc="30">
                <a:latin typeface="Arial MT"/>
                <a:cs typeface="Arial MT"/>
              </a:rPr>
              <a:t>a </a:t>
            </a:r>
            <a:r>
              <a:rPr dirty="0" sz="2900" spc="15">
                <a:latin typeface="Arial MT"/>
                <a:cs typeface="Arial MT"/>
              </a:rPr>
              <a:t>una </a:t>
            </a:r>
            <a:r>
              <a:rPr dirty="0" sz="2900" spc="50">
                <a:latin typeface="Arial MT"/>
                <a:cs typeface="Arial MT"/>
              </a:rPr>
              <a:t>sentencia </a:t>
            </a:r>
            <a:r>
              <a:rPr dirty="0" sz="2900" spc="15">
                <a:latin typeface="Arial MT"/>
                <a:cs typeface="Arial MT"/>
              </a:rPr>
              <a:t>constitucional, una </a:t>
            </a:r>
            <a:r>
              <a:rPr dirty="0" sz="2900" spc="40">
                <a:latin typeface="Arial MT"/>
                <a:cs typeface="Arial MT"/>
              </a:rPr>
              <a:t>mujer </a:t>
            </a:r>
            <a:r>
              <a:rPr dirty="0" sz="2900" spc="45">
                <a:latin typeface="Arial MT"/>
                <a:cs typeface="Arial MT"/>
              </a:rPr>
              <a:t> </a:t>
            </a:r>
            <a:r>
              <a:rPr dirty="0" sz="2900" spc="65">
                <a:latin typeface="Arial MT"/>
                <a:cs typeface="Arial MT"/>
              </a:rPr>
              <a:t>puede </a:t>
            </a:r>
            <a:r>
              <a:rPr dirty="0" sz="2900" spc="75">
                <a:latin typeface="Arial MT"/>
                <a:cs typeface="Arial MT"/>
              </a:rPr>
              <a:t>acceder </a:t>
            </a:r>
            <a:r>
              <a:rPr dirty="0" sz="2900" spc="30">
                <a:latin typeface="Arial MT"/>
                <a:cs typeface="Arial MT"/>
              </a:rPr>
              <a:t>a </a:t>
            </a:r>
            <a:r>
              <a:rPr dirty="0" sz="2900" spc="10">
                <a:latin typeface="Arial MT"/>
                <a:cs typeface="Arial MT"/>
              </a:rPr>
              <a:t>un </a:t>
            </a:r>
            <a:r>
              <a:rPr dirty="0" sz="2900" spc="45">
                <a:latin typeface="Arial MT"/>
                <a:cs typeface="Arial MT"/>
              </a:rPr>
              <a:t>aborto </a:t>
            </a:r>
            <a:r>
              <a:rPr dirty="0" sz="2900" spc="35">
                <a:latin typeface="Arial MT"/>
                <a:cs typeface="Arial MT"/>
              </a:rPr>
              <a:t>legal </a:t>
            </a:r>
            <a:r>
              <a:rPr dirty="0" sz="2900" spc="-140">
                <a:latin typeface="Arial MT"/>
                <a:cs typeface="Arial MT"/>
              </a:rPr>
              <a:t>y </a:t>
            </a:r>
            <a:r>
              <a:rPr dirty="0" sz="2900" spc="40">
                <a:latin typeface="Arial MT"/>
                <a:cs typeface="Arial MT"/>
              </a:rPr>
              <a:t>seguro </a:t>
            </a:r>
            <a:r>
              <a:rPr dirty="0" sz="2900" spc="60">
                <a:latin typeface="Arial MT"/>
                <a:cs typeface="Arial MT"/>
              </a:rPr>
              <a:t>en </a:t>
            </a:r>
            <a:r>
              <a:rPr dirty="0" sz="2900" spc="5">
                <a:latin typeface="Arial MT"/>
                <a:cs typeface="Arial MT"/>
              </a:rPr>
              <a:t>los </a:t>
            </a:r>
            <a:r>
              <a:rPr dirty="0" sz="2900" spc="20">
                <a:latin typeface="Arial MT"/>
                <a:cs typeface="Arial MT"/>
              </a:rPr>
              <a:t>casos </a:t>
            </a:r>
            <a:r>
              <a:rPr dirty="0" sz="2900" spc="60">
                <a:latin typeface="Arial MT"/>
                <a:cs typeface="Arial MT"/>
              </a:rPr>
              <a:t>en </a:t>
            </a:r>
            <a:r>
              <a:rPr dirty="0" sz="2900" spc="5">
                <a:latin typeface="Arial MT"/>
                <a:cs typeface="Arial MT"/>
              </a:rPr>
              <a:t>los </a:t>
            </a:r>
            <a:r>
              <a:rPr dirty="0" sz="2900" spc="60">
                <a:latin typeface="Arial MT"/>
                <a:cs typeface="Arial MT"/>
              </a:rPr>
              <a:t>que </a:t>
            </a:r>
            <a:r>
              <a:rPr dirty="0" sz="2900" spc="50">
                <a:latin typeface="Arial MT"/>
                <a:cs typeface="Arial MT"/>
              </a:rPr>
              <a:t>el </a:t>
            </a:r>
            <a:r>
              <a:rPr dirty="0" sz="2900" spc="55">
                <a:latin typeface="Arial MT"/>
                <a:cs typeface="Arial MT"/>
              </a:rPr>
              <a:t> </a:t>
            </a:r>
            <a:r>
              <a:rPr dirty="0" sz="2900" spc="25">
                <a:latin typeface="Arial MT"/>
                <a:cs typeface="Arial MT"/>
              </a:rPr>
              <a:t>embarazo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sea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producto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violación,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5">
                <a:latin typeface="Arial MT"/>
                <a:cs typeface="Arial MT"/>
              </a:rPr>
              <a:t>incesto,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estupro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(cuando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5">
                <a:latin typeface="Arial MT"/>
                <a:cs typeface="Arial MT"/>
              </a:rPr>
              <a:t>víctima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es </a:t>
            </a:r>
            <a:r>
              <a:rPr dirty="0" sz="2900" spc="-790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menor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65">
                <a:latin typeface="Arial MT"/>
                <a:cs typeface="Arial MT"/>
              </a:rPr>
              <a:t>edad)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10">
                <a:latin typeface="Arial MT"/>
                <a:cs typeface="Arial MT"/>
              </a:rPr>
              <a:t>si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30">
                <a:latin typeface="Arial MT"/>
                <a:cs typeface="Arial MT"/>
              </a:rPr>
              <a:t>como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resultado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gestación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su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10">
                <a:latin typeface="Arial MT"/>
                <a:cs typeface="Arial MT"/>
              </a:rPr>
              <a:t>vida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10">
                <a:latin typeface="Arial MT"/>
                <a:cs typeface="Arial MT"/>
              </a:rPr>
              <a:t>salud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corren </a:t>
            </a:r>
            <a:r>
              <a:rPr dirty="0" sz="2900" spc="-790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peligro.</a:t>
            </a:r>
            <a:endParaRPr sz="2900">
              <a:latin typeface="Arial MT"/>
              <a:cs typeface="Arial MT"/>
            </a:endParaRPr>
          </a:p>
          <a:p>
            <a:pPr marL="12700" marR="3148330">
              <a:lnSpc>
                <a:spcPts val="4050"/>
              </a:lnSpc>
              <a:spcBef>
                <a:spcPts val="20"/>
              </a:spcBef>
            </a:pPr>
            <a:r>
              <a:rPr dirty="0" sz="2900" spc="5">
                <a:latin typeface="Arial MT"/>
                <a:cs typeface="Arial MT"/>
              </a:rPr>
              <a:t>Tan </a:t>
            </a:r>
            <a:r>
              <a:rPr dirty="0" sz="2900" spc="10">
                <a:latin typeface="Arial MT"/>
                <a:cs typeface="Arial MT"/>
              </a:rPr>
              <a:t>solo </a:t>
            </a:r>
            <a:r>
              <a:rPr dirty="0" sz="2900" spc="45">
                <a:latin typeface="Arial MT"/>
                <a:cs typeface="Arial MT"/>
              </a:rPr>
              <a:t>es </a:t>
            </a:r>
            <a:r>
              <a:rPr dirty="0" sz="2900" spc="50">
                <a:latin typeface="Arial MT"/>
                <a:cs typeface="Arial MT"/>
              </a:rPr>
              <a:t>necesario </a:t>
            </a:r>
            <a:r>
              <a:rPr dirty="0" sz="2900" spc="60">
                <a:latin typeface="Arial MT"/>
                <a:cs typeface="Arial MT"/>
              </a:rPr>
              <a:t>presentar </a:t>
            </a:r>
            <a:r>
              <a:rPr dirty="0" sz="2900" spc="15">
                <a:latin typeface="Arial MT"/>
                <a:cs typeface="Arial MT"/>
              </a:rPr>
              <a:t>una </a:t>
            </a:r>
            <a:r>
              <a:rPr dirty="0" sz="2900" spc="40">
                <a:latin typeface="Arial MT"/>
                <a:cs typeface="Arial MT"/>
              </a:rPr>
              <a:t>denuncia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80">
                <a:latin typeface="Arial MT"/>
                <a:cs typeface="Arial MT"/>
              </a:rPr>
              <a:t> </a:t>
            </a:r>
            <a:r>
              <a:rPr dirty="0" sz="2900" spc="25">
                <a:latin typeface="Arial MT"/>
                <a:cs typeface="Arial MT"/>
              </a:rPr>
              <a:t>violación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y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el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consentimiento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30">
                <a:latin typeface="Arial MT"/>
                <a:cs typeface="Arial MT"/>
              </a:rPr>
              <a:t> víctima,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30">
                <a:latin typeface="Arial MT"/>
                <a:cs typeface="Arial MT"/>
              </a:rPr>
              <a:t>eliminándose </a:t>
            </a:r>
            <a:r>
              <a:rPr dirty="0" sz="2900" spc="-790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el </a:t>
            </a:r>
            <a:r>
              <a:rPr dirty="0" sz="2900" spc="45">
                <a:latin typeface="Arial MT"/>
                <a:cs typeface="Arial MT"/>
              </a:rPr>
              <a:t>requisito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15">
                <a:latin typeface="Arial MT"/>
                <a:cs typeface="Arial MT"/>
              </a:rPr>
              <a:t>una </a:t>
            </a:r>
            <a:r>
              <a:rPr dirty="0" sz="2900" spc="30">
                <a:latin typeface="Arial MT"/>
                <a:cs typeface="Arial MT"/>
              </a:rPr>
              <a:t>autorización </a:t>
            </a:r>
            <a:r>
              <a:rPr dirty="0" sz="2900" spc="35">
                <a:latin typeface="Arial MT"/>
                <a:cs typeface="Arial MT"/>
              </a:rPr>
              <a:t>judicial </a:t>
            </a:r>
            <a:r>
              <a:rPr dirty="0" sz="2900" spc="60">
                <a:latin typeface="Arial MT"/>
                <a:cs typeface="Arial MT"/>
              </a:rPr>
              <a:t>que </a:t>
            </a:r>
            <a:r>
              <a:rPr dirty="0" sz="2900" spc="45">
                <a:latin typeface="Arial MT"/>
                <a:cs typeface="Arial MT"/>
              </a:rPr>
              <a:t>figura </a:t>
            </a:r>
            <a:r>
              <a:rPr dirty="0" sz="2900" spc="60">
                <a:latin typeface="Arial MT"/>
                <a:cs typeface="Arial MT"/>
              </a:rPr>
              <a:t>en </a:t>
            </a:r>
            <a:r>
              <a:rPr dirty="0" sz="2900" spc="50">
                <a:latin typeface="Arial MT"/>
                <a:cs typeface="Arial MT"/>
              </a:rPr>
              <a:t>el </a:t>
            </a:r>
            <a:r>
              <a:rPr dirty="0" sz="2900" spc="-795">
                <a:latin typeface="Arial MT"/>
                <a:cs typeface="Arial MT"/>
              </a:rPr>
              <a:t> </a:t>
            </a:r>
            <a:r>
              <a:rPr dirty="0" sz="2900" spc="25">
                <a:latin typeface="Arial MT"/>
                <a:cs typeface="Arial MT"/>
              </a:rPr>
              <a:t>Código </a:t>
            </a:r>
            <a:r>
              <a:rPr dirty="0" sz="2900" spc="5">
                <a:latin typeface="Arial MT"/>
                <a:cs typeface="Arial MT"/>
              </a:rPr>
              <a:t>Penal </a:t>
            </a:r>
            <a:r>
              <a:rPr dirty="0" sz="2900" spc="15">
                <a:latin typeface="Arial MT"/>
                <a:cs typeface="Arial MT"/>
              </a:rPr>
              <a:t>boliviano </a:t>
            </a:r>
            <a:r>
              <a:rPr dirty="0" sz="2900" spc="50">
                <a:latin typeface="Arial MT"/>
                <a:cs typeface="Arial MT"/>
              </a:rPr>
              <a:t>para </a:t>
            </a:r>
            <a:r>
              <a:rPr dirty="0" sz="2900" spc="15">
                <a:latin typeface="Arial MT"/>
                <a:cs typeface="Arial MT"/>
              </a:rPr>
              <a:t>la </a:t>
            </a:r>
            <a:r>
              <a:rPr dirty="0" sz="2900" spc="35">
                <a:latin typeface="Arial MT"/>
                <a:cs typeface="Arial MT"/>
              </a:rPr>
              <a:t>realización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10">
                <a:latin typeface="Arial MT"/>
                <a:cs typeface="Arial MT"/>
              </a:rPr>
              <a:t>un </a:t>
            </a:r>
            <a:r>
              <a:rPr dirty="0" sz="2900" spc="45">
                <a:latin typeface="Arial MT"/>
                <a:cs typeface="Arial MT"/>
              </a:rPr>
              <a:t>aborto </a:t>
            </a:r>
            <a:r>
              <a:rPr dirty="0" sz="2900" spc="50">
                <a:latin typeface="Arial MT"/>
                <a:cs typeface="Arial MT"/>
              </a:rPr>
              <a:t> </a:t>
            </a:r>
            <a:r>
              <a:rPr dirty="0" sz="2900" spc="25">
                <a:latin typeface="Arial MT"/>
                <a:cs typeface="Arial MT"/>
              </a:rPr>
              <a:t>no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punible.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900" spc="25">
                <a:latin typeface="Arial MT"/>
                <a:cs typeface="Arial MT"/>
              </a:rPr>
              <a:t>Pero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tras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mediatización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50">
                <a:latin typeface="Arial MT"/>
                <a:cs typeface="Arial MT"/>
              </a:rPr>
              <a:t>del</a:t>
            </a:r>
            <a:r>
              <a:rPr dirty="0" sz="2900" spc="-30">
                <a:latin typeface="Arial MT"/>
                <a:cs typeface="Arial MT"/>
              </a:rPr>
              <a:t> caso,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60">
                <a:latin typeface="Arial MT"/>
                <a:cs typeface="Arial MT"/>
              </a:rPr>
              <a:t>que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distintos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55">
                <a:latin typeface="Arial MT"/>
                <a:cs typeface="Arial MT"/>
              </a:rPr>
              <a:t>sectores</a:t>
            </a:r>
            <a:endParaRPr sz="2900">
              <a:latin typeface="Arial MT"/>
              <a:cs typeface="Arial MT"/>
            </a:endParaRPr>
          </a:p>
          <a:p>
            <a:pPr marL="12700" marR="1929130">
              <a:lnSpc>
                <a:spcPct val="116399"/>
              </a:lnSpc>
            </a:pPr>
            <a:r>
              <a:rPr dirty="0" sz="2900" spc="25">
                <a:latin typeface="Arial MT"/>
                <a:cs typeface="Arial MT"/>
              </a:rPr>
              <a:t>atribuyen </a:t>
            </a:r>
            <a:r>
              <a:rPr dirty="0" sz="2900" spc="30">
                <a:latin typeface="Arial MT"/>
                <a:cs typeface="Arial MT"/>
              </a:rPr>
              <a:t>a </a:t>
            </a:r>
            <a:r>
              <a:rPr dirty="0" sz="2900" spc="15">
                <a:latin typeface="Arial MT"/>
                <a:cs typeface="Arial MT"/>
              </a:rPr>
              <a:t>una </a:t>
            </a:r>
            <a:r>
              <a:rPr dirty="0" sz="2900" spc="55">
                <a:latin typeface="Arial MT"/>
                <a:cs typeface="Arial MT"/>
              </a:rPr>
              <a:t>cobertura </a:t>
            </a:r>
            <a:r>
              <a:rPr dirty="0" sz="2900" spc="40">
                <a:latin typeface="Arial MT"/>
                <a:cs typeface="Arial MT"/>
              </a:rPr>
              <a:t>"irresponsable" </a:t>
            </a:r>
            <a:r>
              <a:rPr dirty="0" sz="2900" spc="60">
                <a:latin typeface="Arial MT"/>
                <a:cs typeface="Arial MT"/>
              </a:rPr>
              <a:t>por </a:t>
            </a:r>
            <a:r>
              <a:rPr dirty="0" sz="2900" spc="70">
                <a:latin typeface="Arial MT"/>
                <a:cs typeface="Arial MT"/>
              </a:rPr>
              <a:t>parte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5">
                <a:latin typeface="Arial MT"/>
                <a:cs typeface="Arial MT"/>
              </a:rPr>
              <a:t>los </a:t>
            </a:r>
            <a:r>
              <a:rPr dirty="0" sz="2900" spc="10">
                <a:latin typeface="Arial MT"/>
                <a:cs typeface="Arial MT"/>
              </a:rPr>
              <a:t> </a:t>
            </a:r>
            <a:r>
              <a:rPr dirty="0" sz="2900" spc="30">
                <a:latin typeface="Arial MT"/>
                <a:cs typeface="Arial MT"/>
              </a:rPr>
              <a:t>medios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locales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140">
                <a:latin typeface="Arial MT"/>
                <a:cs typeface="Arial MT"/>
              </a:rPr>
              <a:t>y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30">
                <a:latin typeface="Arial MT"/>
                <a:cs typeface="Arial MT"/>
              </a:rPr>
              <a:t>a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60">
                <a:latin typeface="Arial MT"/>
                <a:cs typeface="Arial MT"/>
              </a:rPr>
              <a:t>que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25">
                <a:latin typeface="Arial MT"/>
                <a:cs typeface="Arial MT"/>
              </a:rPr>
              <a:t>no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se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65">
                <a:latin typeface="Arial MT"/>
                <a:cs typeface="Arial MT"/>
              </a:rPr>
              <a:t>respetó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privacidad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menor, </a:t>
            </a:r>
            <a:r>
              <a:rPr dirty="0" sz="2900" spc="-790">
                <a:latin typeface="Arial MT"/>
                <a:cs typeface="Arial MT"/>
              </a:rPr>
              <a:t> </a:t>
            </a:r>
            <a:r>
              <a:rPr dirty="0" sz="2900" spc="15">
                <a:latin typeface="Arial MT"/>
                <a:cs typeface="Arial MT"/>
              </a:rPr>
              <a:t>la </a:t>
            </a:r>
            <a:r>
              <a:rPr dirty="0" sz="2900" spc="40">
                <a:latin typeface="Arial MT"/>
                <a:cs typeface="Arial MT"/>
              </a:rPr>
              <a:t>Iglesia </a:t>
            </a:r>
            <a:r>
              <a:rPr dirty="0" sz="2900" spc="45">
                <a:latin typeface="Arial MT"/>
                <a:cs typeface="Arial MT"/>
              </a:rPr>
              <a:t>católica </a:t>
            </a:r>
            <a:r>
              <a:rPr dirty="0" sz="2900" spc="-140">
                <a:latin typeface="Arial MT"/>
                <a:cs typeface="Arial MT"/>
              </a:rPr>
              <a:t>y </a:t>
            </a:r>
            <a:r>
              <a:rPr dirty="0" sz="2900" spc="35">
                <a:latin typeface="Arial MT"/>
                <a:cs typeface="Arial MT"/>
              </a:rPr>
              <a:t>grupos </a:t>
            </a:r>
            <a:r>
              <a:rPr dirty="0" sz="2900" spc="25">
                <a:latin typeface="Arial MT"/>
                <a:cs typeface="Arial MT"/>
              </a:rPr>
              <a:t>denominados </a:t>
            </a:r>
            <a:r>
              <a:rPr dirty="0" sz="2900" spc="35">
                <a:latin typeface="Arial MT"/>
                <a:cs typeface="Arial MT"/>
              </a:rPr>
              <a:t>"provida" </a:t>
            </a:r>
            <a:r>
              <a:rPr dirty="0" sz="2900" spc="70">
                <a:latin typeface="Arial MT"/>
                <a:cs typeface="Arial MT"/>
              </a:rPr>
              <a:t>ejercieron </a:t>
            </a:r>
            <a:r>
              <a:rPr dirty="0" sz="2900" spc="75">
                <a:latin typeface="Arial MT"/>
                <a:cs typeface="Arial MT"/>
              </a:rPr>
              <a:t> </a:t>
            </a:r>
            <a:r>
              <a:rPr dirty="0" sz="2900" spc="45">
                <a:latin typeface="Arial MT"/>
                <a:cs typeface="Arial MT"/>
              </a:rPr>
              <a:t>presión sobre </a:t>
            </a:r>
            <a:r>
              <a:rPr dirty="0" sz="2900" spc="15">
                <a:latin typeface="Arial MT"/>
                <a:cs typeface="Arial MT"/>
              </a:rPr>
              <a:t>la </a:t>
            </a:r>
            <a:r>
              <a:rPr dirty="0" sz="2900" spc="25">
                <a:latin typeface="Arial MT"/>
                <a:cs typeface="Arial MT"/>
              </a:rPr>
              <a:t>niña </a:t>
            </a:r>
            <a:r>
              <a:rPr dirty="0" sz="2900" spc="-140">
                <a:latin typeface="Arial MT"/>
                <a:cs typeface="Arial MT"/>
              </a:rPr>
              <a:t>y </a:t>
            </a:r>
            <a:r>
              <a:rPr dirty="0" sz="2900" spc="-5">
                <a:latin typeface="Arial MT"/>
                <a:cs typeface="Arial MT"/>
              </a:rPr>
              <a:t>su </a:t>
            </a:r>
            <a:r>
              <a:rPr dirty="0" sz="2900" spc="45">
                <a:latin typeface="Arial MT"/>
                <a:cs typeface="Arial MT"/>
              </a:rPr>
              <a:t>madre </a:t>
            </a:r>
            <a:r>
              <a:rPr dirty="0" sz="2900" spc="50">
                <a:latin typeface="Arial MT"/>
                <a:cs typeface="Arial MT"/>
              </a:rPr>
              <a:t>para </a:t>
            </a:r>
            <a:r>
              <a:rPr dirty="0" sz="2900" spc="60">
                <a:latin typeface="Arial MT"/>
                <a:cs typeface="Arial MT"/>
              </a:rPr>
              <a:t>que </a:t>
            </a:r>
            <a:r>
              <a:rPr dirty="0" sz="2900" spc="30">
                <a:latin typeface="Arial MT"/>
                <a:cs typeface="Arial MT"/>
              </a:rPr>
              <a:t>cambiaran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80">
                <a:latin typeface="Arial MT"/>
                <a:cs typeface="Arial MT"/>
              </a:rPr>
              <a:t> </a:t>
            </a:r>
            <a:r>
              <a:rPr dirty="0" sz="2900" spc="35">
                <a:latin typeface="Arial MT"/>
                <a:cs typeface="Arial MT"/>
              </a:rPr>
              <a:t>opinión </a:t>
            </a:r>
            <a:r>
              <a:rPr dirty="0" sz="2900" spc="-140">
                <a:latin typeface="Arial MT"/>
                <a:cs typeface="Arial MT"/>
              </a:rPr>
              <a:t>y </a:t>
            </a:r>
            <a:r>
              <a:rPr dirty="0" sz="2900" spc="45">
                <a:latin typeface="Arial MT"/>
                <a:cs typeface="Arial MT"/>
              </a:rPr>
              <a:t>desistieran </a:t>
            </a:r>
            <a:r>
              <a:rPr dirty="0" sz="2900" spc="75">
                <a:latin typeface="Arial MT"/>
                <a:cs typeface="Arial MT"/>
              </a:rPr>
              <a:t>de </a:t>
            </a:r>
            <a:r>
              <a:rPr dirty="0" sz="2900" spc="40">
                <a:latin typeface="Arial MT"/>
                <a:cs typeface="Arial MT"/>
              </a:rPr>
              <a:t>continuar </a:t>
            </a:r>
            <a:r>
              <a:rPr dirty="0" sz="2900" spc="45">
                <a:latin typeface="Arial MT"/>
                <a:cs typeface="Arial MT"/>
              </a:rPr>
              <a:t>con </a:t>
            </a:r>
            <a:r>
              <a:rPr dirty="0" sz="2900" spc="15">
                <a:latin typeface="Arial MT"/>
                <a:cs typeface="Arial MT"/>
              </a:rPr>
              <a:t>la </a:t>
            </a:r>
            <a:r>
              <a:rPr dirty="0" sz="2900" spc="55">
                <a:latin typeface="Arial MT"/>
                <a:cs typeface="Arial MT"/>
              </a:rPr>
              <a:t>interrupción </a:t>
            </a:r>
            <a:r>
              <a:rPr dirty="0" sz="2900" spc="50">
                <a:latin typeface="Arial MT"/>
                <a:cs typeface="Arial MT"/>
              </a:rPr>
              <a:t>del </a:t>
            </a:r>
            <a:r>
              <a:rPr dirty="0" sz="2900" spc="5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embarazo, </a:t>
            </a:r>
            <a:r>
              <a:rPr dirty="0" sz="2900" spc="30">
                <a:latin typeface="Arial MT"/>
                <a:cs typeface="Arial MT"/>
              </a:rPr>
              <a:t>según </a:t>
            </a:r>
            <a:r>
              <a:rPr dirty="0" sz="2900" spc="55">
                <a:latin typeface="Arial MT"/>
                <a:cs typeface="Arial MT"/>
              </a:rPr>
              <a:t>le </a:t>
            </a:r>
            <a:r>
              <a:rPr dirty="0" sz="2900" spc="40">
                <a:latin typeface="Arial MT"/>
                <a:cs typeface="Arial MT"/>
              </a:rPr>
              <a:t>dijo </a:t>
            </a:r>
            <a:r>
              <a:rPr dirty="0" sz="2900" spc="30">
                <a:latin typeface="Arial MT"/>
                <a:cs typeface="Arial MT"/>
              </a:rPr>
              <a:t>a </a:t>
            </a:r>
            <a:r>
              <a:rPr dirty="0" sz="2900" spc="20">
                <a:latin typeface="Arial MT"/>
                <a:cs typeface="Arial MT"/>
              </a:rPr>
              <a:t>BBC </a:t>
            </a:r>
            <a:r>
              <a:rPr dirty="0" sz="2900" spc="35">
                <a:latin typeface="Arial MT"/>
                <a:cs typeface="Arial MT"/>
              </a:rPr>
              <a:t>Mundo </a:t>
            </a:r>
            <a:r>
              <a:rPr dirty="0" sz="2900" spc="15">
                <a:latin typeface="Arial MT"/>
                <a:cs typeface="Arial MT"/>
              </a:rPr>
              <a:t>la </a:t>
            </a:r>
            <a:r>
              <a:rPr dirty="0" sz="2900" spc="50">
                <a:latin typeface="Arial MT"/>
                <a:cs typeface="Arial MT"/>
              </a:rPr>
              <a:t>Defensora del </a:t>
            </a:r>
            <a:r>
              <a:rPr dirty="0" sz="2900" spc="5">
                <a:latin typeface="Arial MT"/>
                <a:cs typeface="Arial MT"/>
              </a:rPr>
              <a:t>Pueblo </a:t>
            </a:r>
            <a:r>
              <a:rPr dirty="0" sz="2900" spc="-795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de</a:t>
            </a:r>
            <a:r>
              <a:rPr dirty="0" sz="2900" spc="-30">
                <a:latin typeface="Arial MT"/>
                <a:cs typeface="Arial MT"/>
              </a:rPr>
              <a:t> </a:t>
            </a:r>
            <a:r>
              <a:rPr dirty="0" sz="2900" spc="-20">
                <a:latin typeface="Arial MT"/>
                <a:cs typeface="Arial MT"/>
              </a:rPr>
              <a:t>Bolivia,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40">
                <a:latin typeface="Arial MT"/>
                <a:cs typeface="Arial MT"/>
              </a:rPr>
              <a:t>Nadia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 spc="-55">
                <a:latin typeface="Arial MT"/>
                <a:cs typeface="Arial MT"/>
              </a:rPr>
              <a:t>Cruz.</a:t>
            </a:r>
            <a:endParaRPr sz="29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7201" y="1774"/>
            <a:ext cx="4470739" cy="13376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67737" y="8320785"/>
            <a:ext cx="3322375" cy="1978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04887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9731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0539" y="1274112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231" y="532447"/>
                  </a:moveTo>
                  <a:lnTo>
                    <a:pt x="218369" y="528158"/>
                  </a:lnTo>
                  <a:lnTo>
                    <a:pt x="173329" y="515792"/>
                  </a:lnTo>
                  <a:lnTo>
                    <a:pt x="131855" y="496100"/>
                  </a:lnTo>
                  <a:lnTo>
                    <a:pt x="94699" y="469835"/>
                  </a:lnTo>
                  <a:lnTo>
                    <a:pt x="62612" y="437748"/>
                  </a:lnTo>
                  <a:lnTo>
                    <a:pt x="36347" y="400592"/>
                  </a:lnTo>
                  <a:lnTo>
                    <a:pt x="16655" y="359118"/>
                  </a:lnTo>
                  <a:lnTo>
                    <a:pt x="4289" y="314078"/>
                  </a:lnTo>
                  <a:lnTo>
                    <a:pt x="0" y="266225"/>
                  </a:lnTo>
                  <a:lnTo>
                    <a:pt x="4289" y="218369"/>
                  </a:lnTo>
                  <a:lnTo>
                    <a:pt x="16655" y="173329"/>
                  </a:lnTo>
                  <a:lnTo>
                    <a:pt x="36347" y="131855"/>
                  </a:lnTo>
                  <a:lnTo>
                    <a:pt x="62612" y="94699"/>
                  </a:lnTo>
                  <a:lnTo>
                    <a:pt x="94699" y="62612"/>
                  </a:lnTo>
                  <a:lnTo>
                    <a:pt x="131855" y="36347"/>
                  </a:lnTo>
                  <a:lnTo>
                    <a:pt x="173329" y="16655"/>
                  </a:lnTo>
                  <a:lnTo>
                    <a:pt x="218369" y="4289"/>
                  </a:lnTo>
                  <a:lnTo>
                    <a:pt x="266224" y="0"/>
                  </a:lnTo>
                  <a:lnTo>
                    <a:pt x="314078" y="4289"/>
                  </a:lnTo>
                  <a:lnTo>
                    <a:pt x="359118" y="16655"/>
                  </a:lnTo>
                  <a:lnTo>
                    <a:pt x="400592" y="36347"/>
                  </a:lnTo>
                  <a:lnTo>
                    <a:pt x="437748" y="62612"/>
                  </a:lnTo>
                  <a:lnTo>
                    <a:pt x="469835" y="94699"/>
                  </a:lnTo>
                  <a:lnTo>
                    <a:pt x="496100" y="131855"/>
                  </a:lnTo>
                  <a:lnTo>
                    <a:pt x="515792" y="173329"/>
                  </a:lnTo>
                  <a:lnTo>
                    <a:pt x="528158" y="218369"/>
                  </a:lnTo>
                  <a:lnTo>
                    <a:pt x="532447" y="266222"/>
                  </a:lnTo>
                  <a:lnTo>
                    <a:pt x="528158" y="314078"/>
                  </a:lnTo>
                  <a:lnTo>
                    <a:pt x="515792" y="359118"/>
                  </a:lnTo>
                  <a:lnTo>
                    <a:pt x="496100" y="400592"/>
                  </a:lnTo>
                  <a:lnTo>
                    <a:pt x="469835" y="437748"/>
                  </a:lnTo>
                  <a:lnTo>
                    <a:pt x="437748" y="469835"/>
                  </a:lnTo>
                  <a:lnTo>
                    <a:pt x="400592" y="496100"/>
                  </a:lnTo>
                  <a:lnTo>
                    <a:pt x="359118" y="515792"/>
                  </a:lnTo>
                  <a:lnTo>
                    <a:pt x="314078" y="528158"/>
                  </a:lnTo>
                  <a:lnTo>
                    <a:pt x="266231" y="532447"/>
                  </a:lnTo>
                  <a:close/>
                </a:path>
              </a:pathLst>
            </a:custGeom>
            <a:solidFill>
              <a:srgbClr val="003B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07573" y="893424"/>
            <a:ext cx="14371955" cy="871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-15">
                <a:latin typeface="Arial MT"/>
                <a:cs typeface="Arial MT"/>
              </a:rPr>
              <a:t>El </a:t>
            </a:r>
            <a:r>
              <a:rPr dirty="0" sz="3100" spc="20">
                <a:latin typeface="Arial MT"/>
                <a:cs typeface="Arial MT"/>
              </a:rPr>
              <a:t>sábado </a:t>
            </a:r>
            <a:r>
              <a:rPr dirty="0" sz="3100" spc="140">
                <a:latin typeface="Arial MT"/>
                <a:cs typeface="Arial MT"/>
              </a:rPr>
              <a:t>23 </a:t>
            </a:r>
            <a:r>
              <a:rPr dirty="0" sz="3100" spc="80">
                <a:latin typeface="Arial MT"/>
                <a:cs typeface="Arial MT"/>
              </a:rPr>
              <a:t>de </a:t>
            </a:r>
            <a:r>
              <a:rPr dirty="0" sz="3100" spc="10">
                <a:latin typeface="Arial MT"/>
                <a:cs typeface="Arial MT"/>
              </a:rPr>
              <a:t>octubre, </a:t>
            </a:r>
            <a:r>
              <a:rPr dirty="0" sz="3100" spc="45">
                <a:latin typeface="Arial MT"/>
                <a:cs typeface="Arial MT"/>
              </a:rPr>
              <a:t>con </a:t>
            </a:r>
            <a:r>
              <a:rPr dirty="0" sz="3100" spc="15">
                <a:latin typeface="Arial MT"/>
                <a:cs typeface="Arial MT"/>
              </a:rPr>
              <a:t>una </a:t>
            </a:r>
            <a:r>
              <a:rPr dirty="0" sz="3100" spc="60">
                <a:latin typeface="Arial MT"/>
                <a:cs typeface="Arial MT"/>
              </a:rPr>
              <a:t>carta </a:t>
            </a:r>
            <a:r>
              <a:rPr dirty="0" sz="3100" spc="55">
                <a:latin typeface="Arial MT"/>
                <a:cs typeface="Arial MT"/>
              </a:rPr>
              <a:t>escrita </a:t>
            </a:r>
            <a:r>
              <a:rPr dirty="0" sz="3100" spc="30">
                <a:latin typeface="Arial MT"/>
                <a:cs typeface="Arial MT"/>
              </a:rPr>
              <a:t>a </a:t>
            </a:r>
            <a:r>
              <a:rPr dirty="0" sz="3100" spc="10">
                <a:latin typeface="Arial MT"/>
                <a:cs typeface="Arial MT"/>
              </a:rPr>
              <a:t>mano </a:t>
            </a:r>
            <a:r>
              <a:rPr dirty="0" sz="3100" spc="40">
                <a:latin typeface="Arial MT"/>
                <a:cs typeface="Arial MT"/>
              </a:rPr>
              <a:t>firmada </a:t>
            </a:r>
            <a:r>
              <a:rPr dirty="0" sz="3100" spc="60">
                <a:latin typeface="Arial MT"/>
                <a:cs typeface="Arial MT"/>
              </a:rPr>
              <a:t>por </a:t>
            </a:r>
            <a:r>
              <a:rPr dirty="0" sz="3100" spc="-35">
                <a:latin typeface="Arial MT"/>
                <a:cs typeface="Arial MT"/>
              </a:rPr>
              <a:t>ella,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25">
                <a:latin typeface="Arial MT"/>
                <a:cs typeface="Arial MT"/>
              </a:rPr>
              <a:t>niña </a:t>
            </a:r>
            <a:r>
              <a:rPr dirty="0" sz="3100" spc="30">
                <a:latin typeface="Arial MT"/>
                <a:cs typeface="Arial MT"/>
              </a:rPr>
              <a:t> </a:t>
            </a:r>
            <a:r>
              <a:rPr dirty="0" sz="3100" spc="35">
                <a:latin typeface="Arial MT"/>
                <a:cs typeface="Arial MT"/>
              </a:rPr>
              <a:t>desistió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de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proseguir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con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la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interrupción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del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embarazo.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 MT"/>
              <a:cs typeface="Arial MT"/>
            </a:endParaRPr>
          </a:p>
          <a:p>
            <a:pPr algn="just" marL="12700" marR="5080">
              <a:lnSpc>
                <a:spcPct val="114900"/>
              </a:lnSpc>
            </a:pPr>
            <a:r>
              <a:rPr dirty="0" sz="3100" spc="15">
                <a:latin typeface="Arial MT"/>
                <a:cs typeface="Arial MT"/>
              </a:rPr>
              <a:t>Fue </a:t>
            </a:r>
            <a:r>
              <a:rPr dirty="0" sz="3100" spc="35">
                <a:latin typeface="Arial MT"/>
                <a:cs typeface="Arial MT"/>
              </a:rPr>
              <a:t>dada </a:t>
            </a:r>
            <a:r>
              <a:rPr dirty="0" sz="3100" spc="80">
                <a:latin typeface="Arial MT"/>
                <a:cs typeface="Arial MT"/>
              </a:rPr>
              <a:t>de </a:t>
            </a:r>
            <a:r>
              <a:rPr dirty="0" sz="3100" spc="30">
                <a:latin typeface="Arial MT"/>
                <a:cs typeface="Arial MT"/>
              </a:rPr>
              <a:t>alta </a:t>
            </a:r>
            <a:r>
              <a:rPr dirty="0" sz="3100" spc="50">
                <a:latin typeface="Arial MT"/>
                <a:cs typeface="Arial MT"/>
              </a:rPr>
              <a:t>del </a:t>
            </a:r>
            <a:r>
              <a:rPr dirty="0" sz="3100" spc="25">
                <a:latin typeface="Arial MT"/>
                <a:cs typeface="Arial MT"/>
              </a:rPr>
              <a:t>hospital </a:t>
            </a:r>
            <a:r>
              <a:rPr dirty="0" sz="3100" spc="55">
                <a:latin typeface="Arial MT"/>
                <a:cs typeface="Arial MT"/>
              </a:rPr>
              <a:t>el </a:t>
            </a:r>
            <a:r>
              <a:rPr dirty="0" sz="3100" spc="30">
                <a:latin typeface="Arial MT"/>
                <a:cs typeface="Arial MT"/>
              </a:rPr>
              <a:t>pasado </a:t>
            </a:r>
            <a:r>
              <a:rPr dirty="0" sz="3100" spc="40">
                <a:latin typeface="Arial MT"/>
                <a:cs typeface="Arial MT"/>
              </a:rPr>
              <a:t>martes </a:t>
            </a:r>
            <a:r>
              <a:rPr dirty="0" sz="3100" spc="-150">
                <a:latin typeface="Arial MT"/>
                <a:cs typeface="Arial MT"/>
              </a:rPr>
              <a:t>y </a:t>
            </a:r>
            <a:r>
              <a:rPr dirty="0" sz="3100" spc="-40">
                <a:latin typeface="Arial MT"/>
                <a:cs typeface="Arial MT"/>
              </a:rPr>
              <a:t>pasó, </a:t>
            </a:r>
            <a:r>
              <a:rPr dirty="0" sz="3100" spc="35">
                <a:latin typeface="Arial MT"/>
                <a:cs typeface="Arial MT"/>
              </a:rPr>
              <a:t>junto </a:t>
            </a:r>
            <a:r>
              <a:rPr dirty="0" sz="3100" spc="30">
                <a:latin typeface="Arial MT"/>
                <a:cs typeface="Arial MT"/>
              </a:rPr>
              <a:t>a </a:t>
            </a:r>
            <a:r>
              <a:rPr dirty="0" sz="3100" spc="-10">
                <a:latin typeface="Arial MT"/>
                <a:cs typeface="Arial MT"/>
              </a:rPr>
              <a:t>su madre, </a:t>
            </a:r>
            <a:r>
              <a:rPr dirty="0" sz="3100" spc="30">
                <a:latin typeface="Arial MT"/>
                <a:cs typeface="Arial MT"/>
              </a:rPr>
              <a:t>a </a:t>
            </a:r>
            <a:r>
              <a:rPr dirty="0" sz="3100" spc="10">
                <a:latin typeface="Arial MT"/>
                <a:cs typeface="Arial MT"/>
              </a:rPr>
              <a:t>un 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70">
                <a:latin typeface="Arial MT"/>
                <a:cs typeface="Arial MT"/>
              </a:rPr>
              <a:t>centro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de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acogida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dirigido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por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la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40">
                <a:latin typeface="Arial MT"/>
                <a:cs typeface="Arial MT"/>
              </a:rPr>
              <a:t>Iglesia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católica,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35">
                <a:latin typeface="Arial MT"/>
                <a:cs typeface="Arial MT"/>
              </a:rPr>
              <a:t>institución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que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se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comprometió </a:t>
            </a:r>
            <a:r>
              <a:rPr dirty="0" sz="3100" spc="-850">
                <a:latin typeface="Arial MT"/>
                <a:cs typeface="Arial MT"/>
              </a:rPr>
              <a:t> </a:t>
            </a:r>
            <a:r>
              <a:rPr dirty="0" sz="3100" spc="30">
                <a:latin typeface="Arial MT"/>
                <a:cs typeface="Arial MT"/>
              </a:rPr>
              <a:t>a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hacerse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cargo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de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la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40">
                <a:latin typeface="Arial MT"/>
                <a:cs typeface="Arial MT"/>
              </a:rPr>
              <a:t>menor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-150">
                <a:latin typeface="Arial MT"/>
                <a:cs typeface="Arial MT"/>
              </a:rPr>
              <a:t>y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de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su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nonato.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 MT"/>
              <a:cs typeface="Arial MT"/>
            </a:endParaRPr>
          </a:p>
          <a:p>
            <a:pPr algn="just" marL="12700" marR="5080">
              <a:lnSpc>
                <a:spcPct val="114900"/>
              </a:lnSpc>
            </a:pPr>
            <a:r>
              <a:rPr dirty="0" sz="3100" spc="40">
                <a:latin typeface="Arial MT"/>
                <a:cs typeface="Arial MT"/>
              </a:rPr>
              <a:t>Nadia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Cruz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considera</a:t>
            </a:r>
            <a:r>
              <a:rPr dirty="0" sz="3100" spc="50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que</a:t>
            </a:r>
            <a:r>
              <a:rPr dirty="0" sz="3100" spc="65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la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madre</a:t>
            </a:r>
            <a:r>
              <a:rPr dirty="0" sz="3100" spc="50">
                <a:latin typeface="Arial MT"/>
                <a:cs typeface="Arial MT"/>
              </a:rPr>
              <a:t> </a:t>
            </a:r>
            <a:r>
              <a:rPr dirty="0" sz="3100" spc="25">
                <a:latin typeface="Arial MT"/>
                <a:cs typeface="Arial MT"/>
              </a:rPr>
              <a:t>no</a:t>
            </a:r>
            <a:r>
              <a:rPr dirty="0" sz="3100" spc="30">
                <a:latin typeface="Arial MT"/>
                <a:cs typeface="Arial MT"/>
              </a:rPr>
              <a:t> </a:t>
            </a:r>
            <a:r>
              <a:rPr dirty="0" sz="3100" spc="35">
                <a:latin typeface="Arial MT"/>
                <a:cs typeface="Arial MT"/>
              </a:rPr>
              <a:t>debería</a:t>
            </a:r>
            <a:r>
              <a:rPr dirty="0" sz="3100" spc="40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tener</a:t>
            </a:r>
            <a:r>
              <a:rPr dirty="0" sz="3100" spc="85">
                <a:latin typeface="Arial MT"/>
                <a:cs typeface="Arial MT"/>
              </a:rPr>
              <a:t> </a:t>
            </a:r>
            <a:r>
              <a:rPr dirty="0" sz="3100" spc="-35">
                <a:latin typeface="Arial MT"/>
                <a:cs typeface="Arial MT"/>
              </a:rPr>
              <a:t>voz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en</a:t>
            </a:r>
            <a:r>
              <a:rPr dirty="0" sz="3100" spc="70">
                <a:latin typeface="Arial MT"/>
                <a:cs typeface="Arial MT"/>
              </a:rPr>
              <a:t> </a:t>
            </a:r>
            <a:r>
              <a:rPr dirty="0" sz="3100" spc="10">
                <a:latin typeface="Arial MT"/>
                <a:cs typeface="Arial MT"/>
              </a:rPr>
              <a:t>la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30">
                <a:latin typeface="Arial MT"/>
                <a:cs typeface="Arial MT"/>
              </a:rPr>
              <a:t>toma</a:t>
            </a:r>
            <a:r>
              <a:rPr dirty="0" sz="3100" spc="35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de </a:t>
            </a:r>
            <a:r>
              <a:rPr dirty="0" sz="3100" spc="85">
                <a:latin typeface="Arial MT"/>
                <a:cs typeface="Arial MT"/>
              </a:rPr>
              <a:t> </a:t>
            </a:r>
            <a:r>
              <a:rPr dirty="0" sz="3100" spc="40">
                <a:latin typeface="Arial MT"/>
                <a:cs typeface="Arial MT"/>
              </a:rPr>
              <a:t>decisiones </a:t>
            </a:r>
            <a:r>
              <a:rPr dirty="0" sz="3100" spc="65">
                <a:latin typeface="Arial MT"/>
                <a:cs typeface="Arial MT"/>
              </a:rPr>
              <a:t>en </a:t>
            </a:r>
            <a:r>
              <a:rPr dirty="0" sz="3100" spc="70">
                <a:latin typeface="Arial MT"/>
                <a:cs typeface="Arial MT"/>
              </a:rPr>
              <a:t>este </a:t>
            </a:r>
            <a:r>
              <a:rPr dirty="0" sz="3100" spc="-35">
                <a:latin typeface="Arial MT"/>
                <a:cs typeface="Arial MT"/>
              </a:rPr>
              <a:t>caso, </a:t>
            </a:r>
            <a:r>
              <a:rPr dirty="0" sz="3100" spc="-65">
                <a:latin typeface="Arial MT"/>
                <a:cs typeface="Arial MT"/>
              </a:rPr>
              <a:t>ya </a:t>
            </a:r>
            <a:r>
              <a:rPr dirty="0" sz="3100" spc="60">
                <a:latin typeface="Arial MT"/>
                <a:cs typeface="Arial MT"/>
              </a:rPr>
              <a:t>que </a:t>
            </a:r>
            <a:r>
              <a:rPr dirty="0" sz="3100">
                <a:latin typeface="Arial MT"/>
                <a:cs typeface="Arial MT"/>
              </a:rPr>
              <a:t>los </a:t>
            </a:r>
            <a:r>
              <a:rPr dirty="0" sz="3100" spc="5">
                <a:latin typeface="Arial MT"/>
                <a:cs typeface="Arial MT"/>
              </a:rPr>
              <a:t>abusos </a:t>
            </a:r>
            <a:r>
              <a:rPr dirty="0" sz="3100" spc="10">
                <a:latin typeface="Arial MT"/>
                <a:cs typeface="Arial MT"/>
              </a:rPr>
              <a:t>sexuales </a:t>
            </a:r>
            <a:r>
              <a:rPr dirty="0" sz="3100" spc="55">
                <a:latin typeface="Arial MT"/>
                <a:cs typeface="Arial MT"/>
              </a:rPr>
              <a:t>ocurrieron </a:t>
            </a:r>
            <a:r>
              <a:rPr dirty="0" sz="3100" spc="35">
                <a:latin typeface="Arial MT"/>
                <a:cs typeface="Arial MT"/>
              </a:rPr>
              <a:t>mientras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pequeña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45">
                <a:latin typeface="Arial MT"/>
                <a:cs typeface="Arial MT"/>
              </a:rPr>
              <a:t>se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encontraba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en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20">
                <a:latin typeface="Arial MT"/>
                <a:cs typeface="Arial MT"/>
              </a:rPr>
              <a:t>"absoluta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30">
                <a:latin typeface="Arial MT"/>
                <a:cs typeface="Arial MT"/>
              </a:rPr>
              <a:t>soledad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110">
                <a:latin typeface="Arial MT"/>
                <a:cs typeface="Arial MT"/>
              </a:rPr>
              <a:t>e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20">
                <a:latin typeface="Arial MT"/>
                <a:cs typeface="Arial MT"/>
              </a:rPr>
              <a:t>indefensión".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 MT"/>
              <a:cs typeface="Arial MT"/>
            </a:endParaRPr>
          </a:p>
          <a:p>
            <a:pPr algn="just" marL="12700" marR="5080">
              <a:lnSpc>
                <a:spcPct val="114900"/>
              </a:lnSpc>
              <a:spcBef>
                <a:spcPts val="5"/>
              </a:spcBef>
            </a:pPr>
            <a:r>
              <a:rPr dirty="0" sz="3100" spc="55">
                <a:latin typeface="Arial MT"/>
                <a:cs typeface="Arial MT"/>
              </a:rPr>
              <a:t>"De acuerdo </a:t>
            </a:r>
            <a:r>
              <a:rPr dirty="0" sz="3100" spc="45">
                <a:latin typeface="Arial MT"/>
                <a:cs typeface="Arial MT"/>
              </a:rPr>
              <a:t>con </a:t>
            </a:r>
            <a:r>
              <a:rPr dirty="0" sz="3100">
                <a:latin typeface="Arial MT"/>
                <a:cs typeface="Arial MT"/>
              </a:rPr>
              <a:t>los </a:t>
            </a:r>
            <a:r>
              <a:rPr dirty="0" sz="3100" spc="40">
                <a:latin typeface="Arial MT"/>
                <a:cs typeface="Arial MT"/>
              </a:rPr>
              <a:t>informes </a:t>
            </a:r>
            <a:r>
              <a:rPr dirty="0" sz="3100" spc="30">
                <a:latin typeface="Arial MT"/>
                <a:cs typeface="Arial MT"/>
              </a:rPr>
              <a:t>a </a:t>
            </a:r>
            <a:r>
              <a:rPr dirty="0" sz="3100">
                <a:latin typeface="Arial MT"/>
                <a:cs typeface="Arial MT"/>
              </a:rPr>
              <a:t>los </a:t>
            </a:r>
            <a:r>
              <a:rPr dirty="0" sz="3100" spc="60">
                <a:latin typeface="Arial MT"/>
                <a:cs typeface="Arial MT"/>
              </a:rPr>
              <a:t>que </a:t>
            </a:r>
            <a:r>
              <a:rPr dirty="0" sz="3100" spc="5">
                <a:latin typeface="Arial MT"/>
                <a:cs typeface="Arial MT"/>
              </a:rPr>
              <a:t>accedimos,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40">
                <a:latin typeface="Arial MT"/>
                <a:cs typeface="Arial MT"/>
              </a:rPr>
              <a:t>forma </a:t>
            </a:r>
            <a:r>
              <a:rPr dirty="0" sz="3100" spc="65">
                <a:latin typeface="Arial MT"/>
                <a:cs typeface="Arial MT"/>
              </a:rPr>
              <a:t>en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60">
                <a:latin typeface="Arial MT"/>
                <a:cs typeface="Arial MT"/>
              </a:rPr>
              <a:t>que </a:t>
            </a:r>
            <a:r>
              <a:rPr dirty="0" sz="3100" spc="65">
                <a:latin typeface="Arial MT"/>
                <a:cs typeface="Arial MT"/>
              </a:rPr>
              <a:t>fue </a:t>
            </a:r>
            <a:r>
              <a:rPr dirty="0" sz="3100" spc="70">
                <a:latin typeface="Arial MT"/>
                <a:cs typeface="Arial MT"/>
              </a:rPr>
              <a:t> </a:t>
            </a:r>
            <a:r>
              <a:rPr dirty="0" sz="3100" spc="40">
                <a:latin typeface="Arial MT"/>
                <a:cs typeface="Arial MT"/>
              </a:rPr>
              <a:t>presionada </a:t>
            </a:r>
            <a:r>
              <a:rPr dirty="0" sz="3100" spc="-150">
                <a:latin typeface="Arial MT"/>
                <a:cs typeface="Arial MT"/>
              </a:rPr>
              <a:t>y </a:t>
            </a:r>
            <a:r>
              <a:rPr dirty="0" sz="3100" spc="40">
                <a:latin typeface="Arial MT"/>
                <a:cs typeface="Arial MT"/>
              </a:rPr>
              <a:t>arrinconada </a:t>
            </a:r>
            <a:r>
              <a:rPr dirty="0" sz="3100" spc="60">
                <a:latin typeface="Arial MT"/>
                <a:cs typeface="Arial MT"/>
              </a:rPr>
              <a:t>por </a:t>
            </a:r>
            <a:r>
              <a:rPr dirty="0" sz="3100" spc="25">
                <a:latin typeface="Arial MT"/>
                <a:cs typeface="Arial MT"/>
              </a:rPr>
              <a:t>miembros </a:t>
            </a:r>
            <a:r>
              <a:rPr dirty="0" sz="3100" spc="80">
                <a:latin typeface="Arial MT"/>
                <a:cs typeface="Arial MT"/>
              </a:rPr>
              <a:t>de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-5">
                <a:latin typeface="Arial MT"/>
                <a:cs typeface="Arial MT"/>
              </a:rPr>
              <a:t>Iglesia, </a:t>
            </a:r>
            <a:r>
              <a:rPr dirty="0" sz="3100" spc="60">
                <a:latin typeface="Arial MT"/>
                <a:cs typeface="Arial MT"/>
              </a:rPr>
              <a:t>que </a:t>
            </a:r>
            <a:r>
              <a:rPr dirty="0" sz="3100" spc="45">
                <a:latin typeface="Arial MT"/>
                <a:cs typeface="Arial MT"/>
              </a:rPr>
              <a:t>se </a:t>
            </a:r>
            <a:r>
              <a:rPr dirty="0" sz="3100" spc="10">
                <a:latin typeface="Arial MT"/>
                <a:cs typeface="Arial MT"/>
              </a:rPr>
              <a:t>han </a:t>
            </a:r>
            <a:r>
              <a:rPr dirty="0" sz="3100" spc="50">
                <a:latin typeface="Arial MT"/>
                <a:cs typeface="Arial MT"/>
              </a:rPr>
              <a:t>identificado </a:t>
            </a:r>
            <a:r>
              <a:rPr dirty="0" sz="3100" spc="55">
                <a:latin typeface="Arial MT"/>
                <a:cs typeface="Arial MT"/>
              </a:rPr>
              <a:t> </a:t>
            </a:r>
            <a:r>
              <a:rPr dirty="0" sz="3100" spc="30">
                <a:latin typeface="Arial MT"/>
                <a:cs typeface="Arial MT"/>
              </a:rPr>
              <a:t>como </a:t>
            </a:r>
            <a:r>
              <a:rPr dirty="0" sz="3100" spc="50">
                <a:latin typeface="Arial MT"/>
                <a:cs typeface="Arial MT"/>
              </a:rPr>
              <a:t>del </a:t>
            </a:r>
            <a:r>
              <a:rPr dirty="0" sz="3100" spc="-20">
                <a:latin typeface="Arial MT"/>
                <a:cs typeface="Arial MT"/>
              </a:rPr>
              <a:t>Arzobispado, </a:t>
            </a:r>
            <a:r>
              <a:rPr dirty="0" sz="3100" spc="55">
                <a:latin typeface="Arial MT"/>
                <a:cs typeface="Arial MT"/>
              </a:rPr>
              <a:t>le </a:t>
            </a:r>
            <a:r>
              <a:rPr dirty="0" sz="3100" spc="5">
                <a:latin typeface="Arial MT"/>
                <a:cs typeface="Arial MT"/>
              </a:rPr>
              <a:t>ha </a:t>
            </a:r>
            <a:r>
              <a:rPr dirty="0" sz="3100" spc="60">
                <a:latin typeface="Arial MT"/>
                <a:cs typeface="Arial MT"/>
              </a:rPr>
              <a:t>generado </a:t>
            </a:r>
            <a:r>
              <a:rPr dirty="0" sz="3100" spc="15">
                <a:latin typeface="Arial MT"/>
                <a:cs typeface="Arial MT"/>
              </a:rPr>
              <a:t>dudas </a:t>
            </a:r>
            <a:r>
              <a:rPr dirty="0" sz="3100" spc="-150">
                <a:latin typeface="Arial MT"/>
                <a:cs typeface="Arial MT"/>
              </a:rPr>
              <a:t>y</a:t>
            </a:r>
            <a:r>
              <a:rPr dirty="0" sz="3100" spc="-145">
                <a:latin typeface="Arial MT"/>
                <a:cs typeface="Arial MT"/>
              </a:rPr>
              <a:t> </a:t>
            </a:r>
            <a:r>
              <a:rPr dirty="0" sz="3100" spc="35">
                <a:latin typeface="Arial MT"/>
                <a:cs typeface="Arial MT"/>
              </a:rPr>
              <a:t>miedo </a:t>
            </a:r>
            <a:r>
              <a:rPr dirty="0" sz="3100" spc="30">
                <a:latin typeface="Arial MT"/>
                <a:cs typeface="Arial MT"/>
              </a:rPr>
              <a:t>a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40">
                <a:latin typeface="Arial MT"/>
                <a:cs typeface="Arial MT"/>
              </a:rPr>
              <a:t>menor </a:t>
            </a:r>
            <a:r>
              <a:rPr dirty="0" sz="3100" spc="50">
                <a:latin typeface="Arial MT"/>
                <a:cs typeface="Arial MT"/>
              </a:rPr>
              <a:t>para </a:t>
            </a:r>
            <a:r>
              <a:rPr dirty="0" sz="3100" spc="60">
                <a:latin typeface="Arial MT"/>
                <a:cs typeface="Arial MT"/>
              </a:rPr>
              <a:t>que </a:t>
            </a:r>
            <a:r>
              <a:rPr dirty="0" sz="3100" spc="65">
                <a:latin typeface="Arial MT"/>
                <a:cs typeface="Arial MT"/>
              </a:rPr>
              <a:t> </a:t>
            </a:r>
            <a:r>
              <a:rPr dirty="0" sz="3100" spc="70">
                <a:latin typeface="Arial MT"/>
                <a:cs typeface="Arial MT"/>
              </a:rPr>
              <a:t>retroceda </a:t>
            </a:r>
            <a:r>
              <a:rPr dirty="0" sz="3100" spc="65">
                <a:latin typeface="Arial MT"/>
                <a:cs typeface="Arial MT"/>
              </a:rPr>
              <a:t>en </a:t>
            </a:r>
            <a:r>
              <a:rPr dirty="0" sz="3100" spc="-10">
                <a:latin typeface="Arial MT"/>
                <a:cs typeface="Arial MT"/>
              </a:rPr>
              <a:t>su </a:t>
            </a:r>
            <a:r>
              <a:rPr dirty="0" sz="3100" spc="40">
                <a:latin typeface="Arial MT"/>
                <a:cs typeface="Arial MT"/>
              </a:rPr>
              <a:t>decisión </a:t>
            </a:r>
            <a:r>
              <a:rPr dirty="0" sz="3100" spc="80">
                <a:latin typeface="Arial MT"/>
                <a:cs typeface="Arial MT"/>
              </a:rPr>
              <a:t>de </a:t>
            </a:r>
            <a:r>
              <a:rPr dirty="0" sz="3100" spc="50">
                <a:latin typeface="Arial MT"/>
                <a:cs typeface="Arial MT"/>
              </a:rPr>
              <a:t>interrumpir </a:t>
            </a:r>
            <a:r>
              <a:rPr dirty="0" sz="3100" spc="45">
                <a:latin typeface="Arial MT"/>
                <a:cs typeface="Arial MT"/>
              </a:rPr>
              <a:t>legalmente </a:t>
            </a:r>
            <a:r>
              <a:rPr dirty="0" sz="3100" spc="55">
                <a:latin typeface="Arial MT"/>
                <a:cs typeface="Arial MT"/>
              </a:rPr>
              <a:t>el </a:t>
            </a:r>
            <a:r>
              <a:rPr dirty="0" sz="3100" spc="-10">
                <a:latin typeface="Arial MT"/>
                <a:cs typeface="Arial MT"/>
              </a:rPr>
              <a:t>embarazo", </a:t>
            </a:r>
            <a:r>
              <a:rPr dirty="0" sz="3100" spc="40">
                <a:latin typeface="Arial MT"/>
                <a:cs typeface="Arial MT"/>
              </a:rPr>
              <a:t>asegura </a:t>
            </a:r>
            <a:r>
              <a:rPr dirty="0" sz="3100" spc="10">
                <a:latin typeface="Arial MT"/>
                <a:cs typeface="Arial MT"/>
              </a:rPr>
              <a:t>la 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Defensora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del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 spc="-35">
                <a:latin typeface="Arial MT"/>
                <a:cs typeface="Arial MT"/>
              </a:rPr>
              <a:t>Pueblo.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6150" y="8861283"/>
            <a:ext cx="444185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04887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9731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1748" y="2752178"/>
              <a:ext cx="6646251" cy="75348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3077" y="2458975"/>
              <a:ext cx="2764922" cy="934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5825" y="8514112"/>
              <a:ext cx="3387327" cy="17652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8143" y="441493"/>
            <a:ext cx="9375775" cy="10642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800" spc="-75"/>
              <a:t>A</a:t>
            </a:r>
            <a:r>
              <a:rPr dirty="0" sz="6800" spc="-525"/>
              <a:t> </a:t>
            </a:r>
            <a:r>
              <a:rPr dirty="0" sz="6800" spc="-825"/>
              <a:t>L</a:t>
            </a:r>
            <a:r>
              <a:rPr dirty="0" sz="6800" spc="1030"/>
              <a:t>I</a:t>
            </a:r>
            <a:r>
              <a:rPr dirty="0" sz="6800" spc="509"/>
              <a:t>M</a:t>
            </a:r>
            <a:r>
              <a:rPr dirty="0" sz="6800" spc="1030"/>
              <a:t>I</a:t>
            </a:r>
            <a:r>
              <a:rPr dirty="0" sz="6800" spc="-740"/>
              <a:t>T</a:t>
            </a:r>
            <a:r>
              <a:rPr dirty="0" sz="6800" spc="-1180"/>
              <a:t>E</a:t>
            </a:r>
            <a:r>
              <a:rPr dirty="0" sz="6800" spc="-525"/>
              <a:t> </a:t>
            </a:r>
            <a:r>
              <a:rPr dirty="0" sz="6800" spc="-720"/>
              <a:t>D</a:t>
            </a:r>
            <a:r>
              <a:rPr dirty="0" sz="6800" spc="-1180"/>
              <a:t>E</a:t>
            </a:r>
            <a:r>
              <a:rPr dirty="0" sz="6800" spc="-525"/>
              <a:t> </a:t>
            </a:r>
            <a:r>
              <a:rPr dirty="0" sz="6800" spc="-825"/>
              <a:t>L</a:t>
            </a:r>
            <a:r>
              <a:rPr dirty="0" sz="6800" spc="-1185"/>
              <a:t>E</a:t>
            </a:r>
            <a:r>
              <a:rPr dirty="0" sz="6800" spc="-1065"/>
              <a:t>G</a:t>
            </a:r>
            <a:r>
              <a:rPr dirty="0" sz="6800" spc="1030"/>
              <a:t>I</a:t>
            </a:r>
            <a:r>
              <a:rPr dirty="0" sz="6800" spc="-925"/>
              <a:t>S</a:t>
            </a:r>
            <a:r>
              <a:rPr dirty="0" sz="6800" spc="-825"/>
              <a:t>L</a:t>
            </a:r>
            <a:r>
              <a:rPr dirty="0" sz="6800" spc="-1095"/>
              <a:t>C</a:t>
            </a:r>
            <a:r>
              <a:rPr dirty="0" sz="6800" spc="1030"/>
              <a:t>I</a:t>
            </a:r>
            <a:r>
              <a:rPr dirty="0" sz="6800" spc="-555"/>
              <a:t>O</a:t>
            </a:r>
            <a:r>
              <a:rPr dirty="0" sz="6800" spc="-495"/>
              <a:t>N</a:t>
            </a:r>
            <a:endParaRPr sz="6800"/>
          </a:p>
        </p:txBody>
      </p:sp>
      <p:sp>
        <p:nvSpPr>
          <p:cNvPr id="9" name="object 9"/>
          <p:cNvSpPr txBox="1"/>
          <p:nvPr/>
        </p:nvSpPr>
        <p:spPr>
          <a:xfrm>
            <a:off x="1618143" y="1800352"/>
            <a:ext cx="13648690" cy="82238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800" spc="-5">
                <a:latin typeface="Arial MT"/>
                <a:cs typeface="Arial MT"/>
              </a:rPr>
              <a:t>Según </a:t>
            </a:r>
            <a:r>
              <a:rPr dirty="0" sz="2800" spc="30">
                <a:latin typeface="Arial MT"/>
                <a:cs typeface="Arial MT"/>
              </a:rPr>
              <a:t>datos </a:t>
            </a:r>
            <a:r>
              <a:rPr dirty="0" sz="2800" spc="25">
                <a:latin typeface="Arial MT"/>
                <a:cs typeface="Arial MT"/>
              </a:rPr>
              <a:t>dados </a:t>
            </a:r>
            <a:r>
              <a:rPr dirty="0" sz="2800" spc="30">
                <a:latin typeface="Arial MT"/>
                <a:cs typeface="Arial MT"/>
              </a:rPr>
              <a:t>a </a:t>
            </a:r>
            <a:r>
              <a:rPr dirty="0" sz="2800" spc="60">
                <a:latin typeface="Arial MT"/>
                <a:cs typeface="Arial MT"/>
              </a:rPr>
              <a:t>conocer </a:t>
            </a:r>
            <a:r>
              <a:rPr dirty="0" sz="2800" spc="55">
                <a:latin typeface="Arial MT"/>
                <a:cs typeface="Arial MT"/>
              </a:rPr>
              <a:t>por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60">
                <a:latin typeface="Arial MT"/>
                <a:cs typeface="Arial MT"/>
              </a:rPr>
              <a:t>directora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>
                <a:latin typeface="Arial MT"/>
                <a:cs typeface="Arial MT"/>
              </a:rPr>
              <a:t>Casa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5">
                <a:latin typeface="Arial MT"/>
                <a:cs typeface="Arial MT"/>
              </a:rPr>
              <a:t>Mujer, </a:t>
            </a:r>
            <a:r>
              <a:rPr dirty="0" sz="2800" spc="-40">
                <a:latin typeface="Arial MT"/>
                <a:cs typeface="Arial MT"/>
              </a:rPr>
              <a:t>Ana </a:t>
            </a:r>
            <a:r>
              <a:rPr dirty="0" sz="2800" spc="-5">
                <a:latin typeface="Arial MT"/>
                <a:cs typeface="Arial MT"/>
              </a:rPr>
              <a:t>Paola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García,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90">
                <a:latin typeface="Arial MT"/>
                <a:cs typeface="Arial MT"/>
              </a:rPr>
              <a:t>2020 </a:t>
            </a:r>
            <a:r>
              <a:rPr dirty="0" sz="2800" spc="45">
                <a:latin typeface="Arial MT"/>
                <a:cs typeface="Arial MT"/>
              </a:rPr>
              <a:t>se </a:t>
            </a:r>
            <a:r>
              <a:rPr dirty="0" sz="2800" spc="55">
                <a:latin typeface="Arial MT"/>
                <a:cs typeface="Arial MT"/>
              </a:rPr>
              <a:t>reportaron </a:t>
            </a:r>
            <a:r>
              <a:rPr dirty="0" sz="2800" spc="25">
                <a:latin typeface="Arial MT"/>
                <a:cs typeface="Arial MT"/>
              </a:rPr>
              <a:t>39.999 </a:t>
            </a:r>
            <a:r>
              <a:rPr dirty="0" sz="2800" spc="20">
                <a:latin typeface="Arial MT"/>
                <a:cs typeface="Arial MT"/>
              </a:rPr>
              <a:t>embarazos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40">
                <a:latin typeface="Arial MT"/>
                <a:cs typeface="Arial MT"/>
              </a:rPr>
              <a:t>menores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-200">
                <a:latin typeface="Arial MT"/>
                <a:cs typeface="Arial MT"/>
              </a:rPr>
              <a:t>18 </a:t>
            </a:r>
            <a:r>
              <a:rPr dirty="0" sz="2800" spc="15">
                <a:latin typeface="Arial MT"/>
                <a:cs typeface="Arial MT"/>
              </a:rPr>
              <a:t>años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-25">
                <a:latin typeface="Arial MT"/>
                <a:cs typeface="Arial MT"/>
              </a:rPr>
              <a:t>Bolivia,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15">
                <a:latin typeface="Arial MT"/>
                <a:cs typeface="Arial MT"/>
              </a:rPr>
              <a:t>lo </a:t>
            </a:r>
            <a:r>
              <a:rPr dirty="0" sz="2800" spc="60">
                <a:latin typeface="Arial MT"/>
                <a:cs typeface="Arial MT"/>
              </a:rPr>
              <a:t>que </a:t>
            </a:r>
            <a:r>
              <a:rPr dirty="0" sz="2800" spc="30">
                <a:latin typeface="Arial MT"/>
                <a:cs typeface="Arial MT"/>
              </a:rPr>
              <a:t>supone </a:t>
            </a:r>
            <a:r>
              <a:rPr dirty="0" sz="2800" spc="60">
                <a:latin typeface="Arial MT"/>
                <a:cs typeface="Arial MT"/>
              </a:rPr>
              <a:t>que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35">
                <a:latin typeface="Arial MT"/>
                <a:cs typeface="Arial MT"/>
              </a:rPr>
              <a:t>media </a:t>
            </a:r>
            <a:r>
              <a:rPr dirty="0" sz="2800" spc="-80">
                <a:latin typeface="Arial MT"/>
                <a:cs typeface="Arial MT"/>
              </a:rPr>
              <a:t>104 </a:t>
            </a:r>
            <a:r>
              <a:rPr dirty="0" sz="2800" spc="15">
                <a:latin typeface="Arial MT"/>
                <a:cs typeface="Arial MT"/>
              </a:rPr>
              <a:t>niñas </a:t>
            </a:r>
            <a:r>
              <a:rPr dirty="0" sz="2800" spc="45">
                <a:latin typeface="Arial MT"/>
                <a:cs typeface="Arial MT"/>
              </a:rPr>
              <a:t>quedan </a:t>
            </a:r>
            <a:r>
              <a:rPr dirty="0" sz="2800" spc="20">
                <a:latin typeface="Arial MT"/>
                <a:cs typeface="Arial MT"/>
              </a:rPr>
              <a:t>embarazadas </a:t>
            </a:r>
            <a:r>
              <a:rPr dirty="0" sz="2800" spc="55">
                <a:latin typeface="Arial MT"/>
                <a:cs typeface="Arial MT"/>
              </a:rPr>
              <a:t>por </a:t>
            </a:r>
            <a:r>
              <a:rPr dirty="0" sz="2800" spc="-15">
                <a:latin typeface="Arial MT"/>
                <a:cs typeface="Arial MT"/>
              </a:rPr>
              <a:t>día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50">
                <a:latin typeface="Arial MT"/>
                <a:cs typeface="Arial MT"/>
              </a:rPr>
              <a:t>el </a:t>
            </a:r>
            <a:r>
              <a:rPr dirty="0" sz="2800" spc="-65">
                <a:latin typeface="Arial MT"/>
                <a:cs typeface="Arial MT"/>
              </a:rPr>
              <a:t>país,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las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cuales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55">
                <a:latin typeface="Arial MT"/>
                <a:cs typeface="Arial MT"/>
              </a:rPr>
              <a:t>6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son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menores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75">
                <a:latin typeface="Arial MT"/>
                <a:cs typeface="Arial MT"/>
              </a:rPr>
              <a:t>de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55">
                <a:latin typeface="Arial MT"/>
                <a:cs typeface="Arial MT"/>
              </a:rPr>
              <a:t>13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35">
                <a:latin typeface="Arial MT"/>
                <a:cs typeface="Arial MT"/>
              </a:rPr>
              <a:t>años.</a:t>
            </a:r>
            <a:endParaRPr sz="2800">
              <a:latin typeface="Arial MT"/>
              <a:cs typeface="Arial MT"/>
            </a:endParaRPr>
          </a:p>
          <a:p>
            <a:pPr algn="just" marL="12700">
              <a:lnSpc>
                <a:spcPts val="3335"/>
              </a:lnSpc>
            </a:pPr>
            <a:r>
              <a:rPr dirty="0" sz="2800" spc="25">
                <a:latin typeface="Arial MT"/>
                <a:cs typeface="Arial MT"/>
              </a:rPr>
              <a:t>señalan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60">
                <a:latin typeface="Arial MT"/>
                <a:cs typeface="Arial MT"/>
              </a:rPr>
              <a:t>que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5">
                <a:latin typeface="Arial MT"/>
                <a:cs typeface="Arial MT"/>
              </a:rPr>
              <a:t>si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bien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el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caso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75">
                <a:latin typeface="Arial MT"/>
                <a:cs typeface="Arial MT"/>
              </a:rPr>
              <a:t>de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la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niña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cumple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con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60">
                <a:latin typeface="Arial MT"/>
                <a:cs typeface="Arial MT"/>
              </a:rPr>
              <a:t>tres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75">
                <a:latin typeface="Arial MT"/>
                <a:cs typeface="Arial MT"/>
              </a:rPr>
              <a:t>de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las</a:t>
            </a:r>
            <a:endParaRPr sz="2800">
              <a:latin typeface="Arial MT"/>
              <a:cs typeface="Arial MT"/>
            </a:endParaRPr>
          </a:p>
          <a:p>
            <a:pPr marL="12700" marR="2724785">
              <a:lnSpc>
                <a:spcPct val="116100"/>
              </a:lnSpc>
            </a:pPr>
            <a:r>
              <a:rPr dirty="0" sz="2800" spc="25">
                <a:latin typeface="Arial MT"/>
                <a:cs typeface="Arial MT"/>
              </a:rPr>
              <a:t>causales </a:t>
            </a:r>
            <a:r>
              <a:rPr dirty="0" sz="2800" spc="40">
                <a:latin typeface="Arial MT"/>
                <a:cs typeface="Arial MT"/>
              </a:rPr>
              <a:t>tipificadas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50">
                <a:latin typeface="Arial MT"/>
                <a:cs typeface="Arial MT"/>
              </a:rPr>
              <a:t>sentencia </a:t>
            </a:r>
            <a:r>
              <a:rPr dirty="0" sz="2800" spc="15">
                <a:latin typeface="Arial MT"/>
                <a:cs typeface="Arial MT"/>
              </a:rPr>
              <a:t>constitucional, </a:t>
            </a:r>
            <a:r>
              <a:rPr dirty="0" sz="2800" spc="50">
                <a:latin typeface="Arial MT"/>
                <a:cs typeface="Arial MT"/>
              </a:rPr>
              <a:t>el proceso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8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interrupción del </a:t>
            </a:r>
            <a:r>
              <a:rPr dirty="0" sz="2800" spc="25">
                <a:latin typeface="Arial MT"/>
                <a:cs typeface="Arial MT"/>
              </a:rPr>
              <a:t>embarazo </a:t>
            </a:r>
            <a:r>
              <a:rPr dirty="0" sz="2800" spc="35">
                <a:latin typeface="Arial MT"/>
                <a:cs typeface="Arial MT"/>
              </a:rPr>
              <a:t>debería realizarse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120">
                <a:latin typeface="Arial MT"/>
                <a:cs typeface="Arial MT"/>
              </a:rPr>
              <a:t>24 </a:t>
            </a:r>
            <a:r>
              <a:rPr dirty="0" sz="2800" spc="-25">
                <a:latin typeface="Arial MT"/>
                <a:cs typeface="Arial MT"/>
              </a:rPr>
              <a:t>horas. </a:t>
            </a:r>
            <a:r>
              <a:rPr dirty="0" sz="2800" spc="-45">
                <a:latin typeface="Arial MT"/>
                <a:cs typeface="Arial MT"/>
              </a:rPr>
              <a:t>Además,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ponen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50">
                <a:latin typeface="Arial MT"/>
                <a:cs typeface="Arial MT"/>
              </a:rPr>
              <a:t>tela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35">
                <a:latin typeface="Arial MT"/>
                <a:cs typeface="Arial MT"/>
              </a:rPr>
              <a:t>juicio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40">
                <a:latin typeface="Arial MT"/>
                <a:cs typeface="Arial MT"/>
              </a:rPr>
              <a:t>decisión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15">
                <a:latin typeface="Arial MT"/>
                <a:cs typeface="Arial MT"/>
              </a:rPr>
              <a:t>una </a:t>
            </a:r>
            <a:r>
              <a:rPr dirty="0" sz="2800" spc="25">
                <a:latin typeface="Arial MT"/>
                <a:cs typeface="Arial MT"/>
              </a:rPr>
              <a:t>niña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-475">
                <a:latin typeface="Arial MT"/>
                <a:cs typeface="Arial MT"/>
              </a:rPr>
              <a:t>11</a:t>
            </a:r>
            <a:r>
              <a:rPr dirty="0" sz="2800" spc="-470">
                <a:latin typeface="Arial MT"/>
                <a:cs typeface="Arial MT"/>
              </a:rPr>
              <a:t> </a:t>
            </a:r>
            <a:r>
              <a:rPr dirty="0" sz="2800" spc="-45">
                <a:latin typeface="Arial MT"/>
                <a:cs typeface="Arial MT"/>
              </a:rPr>
              <a:t>años, </a:t>
            </a:r>
            <a:r>
              <a:rPr dirty="0" sz="2800" spc="-55">
                <a:latin typeface="Arial MT"/>
                <a:cs typeface="Arial MT"/>
              </a:rPr>
              <a:t>ya </a:t>
            </a:r>
            <a:r>
              <a:rPr dirty="0" sz="2800" spc="60">
                <a:latin typeface="Arial MT"/>
                <a:cs typeface="Arial MT"/>
              </a:rPr>
              <a:t>que </a:t>
            </a:r>
            <a:r>
              <a:rPr dirty="0" sz="2800" spc="65">
                <a:latin typeface="Arial MT"/>
                <a:cs typeface="Arial MT"/>
              </a:rPr>
              <a:t> </a:t>
            </a:r>
            <a:r>
              <a:rPr dirty="0" sz="2800" spc="35">
                <a:latin typeface="Arial MT"/>
                <a:cs typeface="Arial MT"/>
              </a:rPr>
              <a:t>esa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edad,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35">
                <a:latin typeface="Arial MT"/>
                <a:cs typeface="Arial MT"/>
              </a:rPr>
              <a:t>afirman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desde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la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instancia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5">
                <a:latin typeface="Arial MT"/>
                <a:cs typeface="Arial MT"/>
              </a:rPr>
              <a:t>legal,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no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se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65">
                <a:latin typeface="Arial MT"/>
                <a:cs typeface="Arial MT"/>
              </a:rPr>
              <a:t>tiene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la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capacidad</a:t>
            </a:r>
            <a:endParaRPr sz="2800">
              <a:latin typeface="Arial MT"/>
              <a:cs typeface="Arial MT"/>
            </a:endParaRPr>
          </a:p>
          <a:p>
            <a:pPr marL="12700" marR="3413125">
              <a:lnSpc>
                <a:spcPts val="2720"/>
              </a:lnSpc>
              <a:spcBef>
                <a:spcPts val="1165"/>
              </a:spcBef>
            </a:pPr>
            <a:r>
              <a:rPr dirty="0" sz="2800" spc="25">
                <a:latin typeface="Arial MT"/>
                <a:cs typeface="Arial MT"/>
              </a:rPr>
              <a:t>ni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para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hacer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el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más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5">
                <a:latin typeface="Arial MT"/>
                <a:cs typeface="Arial MT"/>
              </a:rPr>
              <a:t>mínimo </a:t>
            </a:r>
            <a:r>
              <a:rPr dirty="0" sz="2800" spc="50">
                <a:latin typeface="Arial MT"/>
                <a:cs typeface="Arial MT"/>
              </a:rPr>
              <a:t>contrato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ante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cualquier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institución.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"Nadie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más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60">
                <a:latin typeface="Arial MT"/>
                <a:cs typeface="Arial MT"/>
              </a:rPr>
              <a:t>puede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decidir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sobre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30">
                <a:latin typeface="Arial MT"/>
                <a:cs typeface="Arial MT"/>
              </a:rPr>
              <a:t>ella,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ni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el</a:t>
            </a:r>
            <a:r>
              <a:rPr dirty="0" sz="2800" spc="-20">
                <a:latin typeface="Arial MT"/>
                <a:cs typeface="Arial MT"/>
              </a:rPr>
              <a:t> Estado,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25">
                <a:latin typeface="Arial MT"/>
                <a:cs typeface="Arial MT"/>
              </a:rPr>
              <a:t>ni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un</a:t>
            </a:r>
            <a:endParaRPr sz="2800">
              <a:latin typeface="Arial MT"/>
              <a:cs typeface="Arial MT"/>
            </a:endParaRPr>
          </a:p>
          <a:p>
            <a:pPr marL="12700" marR="4018279">
              <a:lnSpc>
                <a:spcPct val="116100"/>
              </a:lnSpc>
              <a:spcBef>
                <a:spcPts val="10"/>
              </a:spcBef>
            </a:pPr>
            <a:r>
              <a:rPr dirty="0" sz="2800" spc="-10">
                <a:latin typeface="Arial MT"/>
                <a:cs typeface="Arial MT"/>
              </a:rPr>
              <a:t>hospital, </a:t>
            </a:r>
            <a:r>
              <a:rPr dirty="0" sz="2800" spc="25">
                <a:latin typeface="Arial MT"/>
                <a:cs typeface="Arial MT"/>
              </a:rPr>
              <a:t>ni </a:t>
            </a:r>
            <a:r>
              <a:rPr dirty="0" sz="2800" spc="10">
                <a:latin typeface="Arial MT"/>
                <a:cs typeface="Arial MT"/>
              </a:rPr>
              <a:t>un </a:t>
            </a:r>
            <a:r>
              <a:rPr dirty="0" sz="2800" spc="55">
                <a:latin typeface="Arial MT"/>
                <a:cs typeface="Arial MT"/>
              </a:rPr>
              <a:t>comité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>
                <a:latin typeface="Arial MT"/>
                <a:cs typeface="Arial MT"/>
              </a:rPr>
              <a:t>médicos, </a:t>
            </a:r>
            <a:r>
              <a:rPr dirty="0" sz="2800" spc="25">
                <a:latin typeface="Arial MT"/>
                <a:cs typeface="Arial MT"/>
              </a:rPr>
              <a:t>ni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40">
                <a:latin typeface="Arial MT"/>
                <a:cs typeface="Arial MT"/>
              </a:rPr>
              <a:t>Iglesia </a:t>
            </a:r>
            <a:r>
              <a:rPr dirty="0" sz="2800" spc="15">
                <a:latin typeface="Arial MT"/>
                <a:cs typeface="Arial MT"/>
              </a:rPr>
              <a:t>católica. </a:t>
            </a:r>
            <a:r>
              <a:rPr dirty="0" sz="2800" spc="-5">
                <a:latin typeface="Arial MT"/>
                <a:cs typeface="Arial MT"/>
              </a:rPr>
              <a:t>Esa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45">
                <a:latin typeface="Arial MT"/>
                <a:cs typeface="Arial MT"/>
              </a:rPr>
              <a:t>capacidad </a:t>
            </a:r>
            <a:r>
              <a:rPr dirty="0" sz="2800" spc="20">
                <a:latin typeface="Arial MT"/>
                <a:cs typeface="Arial MT"/>
              </a:rPr>
              <a:t>jurídica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30">
                <a:latin typeface="Arial MT"/>
                <a:cs typeface="Arial MT"/>
              </a:rPr>
              <a:t>ponemos </a:t>
            </a:r>
            <a:r>
              <a:rPr dirty="0" sz="2800" spc="60">
                <a:latin typeface="Arial MT"/>
                <a:cs typeface="Arial MT"/>
              </a:rPr>
              <a:t>en </a:t>
            </a:r>
            <a:r>
              <a:rPr dirty="0" sz="2800" spc="50">
                <a:latin typeface="Arial MT"/>
                <a:cs typeface="Arial MT"/>
              </a:rPr>
              <a:t>tela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35">
                <a:latin typeface="Arial MT"/>
                <a:cs typeface="Arial MT"/>
              </a:rPr>
              <a:t>juicio </a:t>
            </a:r>
            <a:r>
              <a:rPr dirty="0" sz="2800" spc="55">
                <a:latin typeface="Arial MT"/>
                <a:cs typeface="Arial MT"/>
              </a:rPr>
              <a:t>porque </a:t>
            </a:r>
            <a:r>
              <a:rPr dirty="0" sz="2800" spc="45">
                <a:latin typeface="Arial MT"/>
                <a:cs typeface="Arial MT"/>
              </a:rPr>
              <a:t>se </a:t>
            </a:r>
            <a:r>
              <a:rPr dirty="0" sz="2800" spc="50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trata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15">
                <a:latin typeface="Arial MT"/>
                <a:cs typeface="Arial MT"/>
              </a:rPr>
              <a:t>una </a:t>
            </a:r>
            <a:r>
              <a:rPr dirty="0" sz="2800" spc="-35">
                <a:latin typeface="Arial MT"/>
                <a:cs typeface="Arial MT"/>
              </a:rPr>
              <a:t>niña, </a:t>
            </a:r>
            <a:r>
              <a:rPr dirty="0" sz="2800" spc="65">
                <a:latin typeface="Arial MT"/>
                <a:cs typeface="Arial MT"/>
              </a:rPr>
              <a:t>pero </a:t>
            </a:r>
            <a:r>
              <a:rPr dirty="0" sz="2800" spc="10">
                <a:latin typeface="Arial MT"/>
                <a:cs typeface="Arial MT"/>
              </a:rPr>
              <a:t>la </a:t>
            </a:r>
            <a:r>
              <a:rPr dirty="0" sz="2800" spc="45">
                <a:latin typeface="Arial MT"/>
                <a:cs typeface="Arial MT"/>
              </a:rPr>
              <a:t>doctrina </a:t>
            </a:r>
            <a:r>
              <a:rPr dirty="0" sz="2800" spc="65">
                <a:latin typeface="Arial MT"/>
                <a:cs typeface="Arial MT"/>
              </a:rPr>
              <a:t>dice </a:t>
            </a:r>
            <a:r>
              <a:rPr dirty="0" sz="2800" spc="60">
                <a:latin typeface="Arial MT"/>
                <a:cs typeface="Arial MT"/>
              </a:rPr>
              <a:t>que </a:t>
            </a:r>
            <a:r>
              <a:rPr dirty="0" sz="2800" spc="30">
                <a:latin typeface="Arial MT"/>
                <a:cs typeface="Arial MT"/>
              </a:rPr>
              <a:t>ella </a:t>
            </a:r>
            <a:r>
              <a:rPr dirty="0" sz="2800" spc="65">
                <a:latin typeface="Arial MT"/>
                <a:cs typeface="Arial MT"/>
              </a:rPr>
              <a:t>tiene </a:t>
            </a:r>
            <a:r>
              <a:rPr dirty="0" sz="2800" spc="50">
                <a:latin typeface="Arial MT"/>
                <a:cs typeface="Arial MT"/>
              </a:rPr>
              <a:t>el </a:t>
            </a:r>
            <a:r>
              <a:rPr dirty="0" sz="2800" spc="55">
                <a:latin typeface="Arial MT"/>
                <a:cs typeface="Arial MT"/>
              </a:rPr>
              <a:t> </a:t>
            </a:r>
            <a:r>
              <a:rPr dirty="0" sz="2800" spc="60">
                <a:latin typeface="Arial MT"/>
                <a:cs typeface="Arial MT"/>
              </a:rPr>
              <a:t>derecho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55">
                <a:latin typeface="Arial MT"/>
                <a:cs typeface="Arial MT"/>
              </a:rPr>
              <a:t>decidir </a:t>
            </a:r>
            <a:r>
              <a:rPr dirty="0" sz="2800" spc="-135">
                <a:latin typeface="Arial MT"/>
                <a:cs typeface="Arial MT"/>
              </a:rPr>
              <a:t>y </a:t>
            </a:r>
            <a:r>
              <a:rPr dirty="0" sz="2800" spc="10">
                <a:latin typeface="Arial MT"/>
                <a:cs typeface="Arial MT"/>
              </a:rPr>
              <a:t>ha </a:t>
            </a:r>
            <a:r>
              <a:rPr dirty="0" sz="2800" spc="50">
                <a:latin typeface="Arial MT"/>
                <a:cs typeface="Arial MT"/>
              </a:rPr>
              <a:t>decidido </a:t>
            </a:r>
            <a:r>
              <a:rPr dirty="0" sz="2800" spc="40">
                <a:latin typeface="Arial MT"/>
                <a:cs typeface="Arial MT"/>
              </a:rPr>
              <a:t>seguir </a:t>
            </a:r>
            <a:r>
              <a:rPr dirty="0" sz="2800" spc="45">
                <a:latin typeface="Arial MT"/>
                <a:cs typeface="Arial MT"/>
              </a:rPr>
              <a:t>con </a:t>
            </a:r>
            <a:r>
              <a:rPr dirty="0" sz="2800" spc="50">
                <a:latin typeface="Arial MT"/>
                <a:cs typeface="Arial MT"/>
              </a:rPr>
              <a:t>el </a:t>
            </a:r>
            <a:r>
              <a:rPr dirty="0" sz="2800" spc="-5">
                <a:latin typeface="Arial MT"/>
                <a:cs typeface="Arial MT"/>
              </a:rPr>
              <a:t>embarazo",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agregan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55">
                <a:latin typeface="Arial MT"/>
                <a:cs typeface="Arial MT"/>
              </a:rPr>
              <a:t>desde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la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40">
                <a:latin typeface="Arial MT"/>
                <a:cs typeface="Arial MT"/>
              </a:rPr>
              <a:t>oficina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75">
                <a:latin typeface="Arial MT"/>
                <a:cs typeface="Arial MT"/>
              </a:rPr>
              <a:t>de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10">
                <a:latin typeface="Arial MT"/>
                <a:cs typeface="Arial MT"/>
              </a:rPr>
              <a:t>asesoría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35">
                <a:latin typeface="Arial MT"/>
                <a:cs typeface="Arial MT"/>
              </a:rPr>
              <a:t>legal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del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30">
                <a:latin typeface="Arial MT"/>
                <a:cs typeface="Arial MT"/>
              </a:rPr>
              <a:t>municipio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75">
                <a:latin typeface="Arial MT"/>
                <a:cs typeface="Arial MT"/>
              </a:rPr>
              <a:t>de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Santa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5">
                <a:latin typeface="Arial MT"/>
                <a:cs typeface="Arial MT"/>
              </a:rPr>
              <a:t>Cruz.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099691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18287998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74846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18287998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D4030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417" y="2832026"/>
              <a:ext cx="10551073" cy="51125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45"/>
              <a:t>E</a:t>
            </a:r>
            <a:r>
              <a:rPr dirty="0" spc="685"/>
              <a:t>M</a:t>
            </a:r>
            <a:r>
              <a:rPr dirty="0" spc="-695"/>
              <a:t>B</a:t>
            </a:r>
            <a:r>
              <a:rPr dirty="0" spc="-125"/>
              <a:t>A</a:t>
            </a:r>
            <a:r>
              <a:rPr dirty="0" spc="-1250"/>
              <a:t>R</a:t>
            </a:r>
            <a:r>
              <a:rPr dirty="0" spc="-125"/>
              <a:t>A</a:t>
            </a:r>
            <a:r>
              <a:rPr dirty="0" spc="-459"/>
              <a:t>Z</a:t>
            </a:r>
            <a:r>
              <a:rPr dirty="0" spc="-775"/>
              <a:t>O</a:t>
            </a:r>
            <a:r>
              <a:rPr dirty="0" spc="-735"/>
              <a:t> </a:t>
            </a:r>
            <a:r>
              <a:rPr dirty="0" spc="-1010"/>
              <a:t>D</a:t>
            </a:r>
            <a:r>
              <a:rPr dirty="0" spc="-1639"/>
              <a:t>E</a:t>
            </a:r>
            <a:r>
              <a:rPr dirty="0" spc="-735"/>
              <a:t> </a:t>
            </a:r>
            <a:r>
              <a:rPr dirty="0" spc="-1250"/>
              <a:t>R</a:t>
            </a:r>
            <a:r>
              <a:rPr dirty="0" spc="1410"/>
              <a:t>I</a:t>
            </a:r>
            <a:r>
              <a:rPr dirty="0" spc="-1645"/>
              <a:t>E</a:t>
            </a:r>
            <a:r>
              <a:rPr dirty="0" spc="-1290"/>
              <a:t>S</a:t>
            </a:r>
            <a:r>
              <a:rPr dirty="0" spc="-1485"/>
              <a:t>G</a:t>
            </a:r>
            <a:r>
              <a:rPr dirty="0" spc="-775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pc="50"/>
              <a:t>La </a:t>
            </a:r>
            <a:r>
              <a:rPr dirty="0" spc="45"/>
              <a:t>posición </a:t>
            </a:r>
            <a:r>
              <a:rPr dirty="0" spc="90"/>
              <a:t>de </a:t>
            </a:r>
            <a:r>
              <a:rPr dirty="0" spc="20"/>
              <a:t>la </a:t>
            </a:r>
            <a:r>
              <a:rPr dirty="0" spc="50"/>
              <a:t>Iglesia </a:t>
            </a:r>
            <a:r>
              <a:rPr dirty="0" spc="20"/>
              <a:t>boliviana </a:t>
            </a:r>
            <a:r>
              <a:rPr dirty="0" spc="15"/>
              <a:t>ha </a:t>
            </a:r>
            <a:r>
              <a:rPr dirty="0" spc="-35"/>
              <a:t>sido, </a:t>
            </a:r>
            <a:r>
              <a:rPr dirty="0" spc="70"/>
              <a:t>desde </a:t>
            </a:r>
            <a:r>
              <a:rPr dirty="0" spc="75"/>
              <a:t>que </a:t>
            </a:r>
            <a:r>
              <a:rPr dirty="0" spc="55"/>
              <a:t>se </a:t>
            </a:r>
            <a:r>
              <a:rPr dirty="0" spc="45"/>
              <a:t>dio </a:t>
            </a:r>
            <a:r>
              <a:rPr dirty="0" spc="35"/>
              <a:t>a </a:t>
            </a:r>
            <a:r>
              <a:rPr dirty="0" spc="75"/>
              <a:t>conocer </a:t>
            </a:r>
            <a:r>
              <a:rPr dirty="0" spc="60"/>
              <a:t>el </a:t>
            </a:r>
            <a:r>
              <a:rPr dirty="0" spc="-25"/>
              <a:t>caso, </a:t>
            </a:r>
            <a:r>
              <a:rPr dirty="0" spc="20"/>
              <a:t>la </a:t>
            </a:r>
            <a:r>
              <a:rPr dirty="0" spc="90"/>
              <a:t>de </a:t>
            </a:r>
            <a:r>
              <a:rPr dirty="0" spc="95"/>
              <a:t> </a:t>
            </a:r>
            <a:r>
              <a:rPr dirty="0" spc="-20"/>
              <a:t>"salvar,</a:t>
            </a:r>
            <a:r>
              <a:rPr dirty="0" spc="-15"/>
              <a:t> </a:t>
            </a:r>
            <a:r>
              <a:rPr dirty="0" spc="55"/>
              <a:t>cuidar</a:t>
            </a:r>
            <a:r>
              <a:rPr dirty="0" spc="60"/>
              <a:t> </a:t>
            </a:r>
            <a:r>
              <a:rPr dirty="0" spc="-145"/>
              <a:t>y</a:t>
            </a:r>
            <a:r>
              <a:rPr dirty="0" spc="-140"/>
              <a:t> </a:t>
            </a:r>
            <a:r>
              <a:rPr dirty="0" spc="20"/>
              <a:t>apoyar</a:t>
            </a:r>
            <a:r>
              <a:rPr dirty="0" spc="25"/>
              <a:t> </a:t>
            </a:r>
            <a:r>
              <a:rPr dirty="0" spc="60"/>
              <a:t>con</a:t>
            </a:r>
            <a:r>
              <a:rPr dirty="0" spc="65"/>
              <a:t> </a:t>
            </a:r>
            <a:r>
              <a:rPr dirty="0" spc="40"/>
              <a:t>amor</a:t>
            </a:r>
            <a:r>
              <a:rPr dirty="0" spc="45"/>
              <a:t> </a:t>
            </a:r>
            <a:r>
              <a:rPr dirty="0" spc="35"/>
              <a:t>a</a:t>
            </a:r>
            <a:r>
              <a:rPr dirty="0" spc="40"/>
              <a:t> </a:t>
            </a:r>
            <a:r>
              <a:rPr dirty="0" spc="10"/>
              <a:t>las</a:t>
            </a:r>
            <a:r>
              <a:rPr dirty="0" spc="15"/>
              <a:t> </a:t>
            </a:r>
            <a:r>
              <a:rPr dirty="0" spc="30"/>
              <a:t>dos</a:t>
            </a:r>
            <a:r>
              <a:rPr dirty="0" spc="35"/>
              <a:t> </a:t>
            </a:r>
            <a:r>
              <a:rPr dirty="0" spc="-20"/>
              <a:t>vidas".</a:t>
            </a:r>
            <a:r>
              <a:rPr dirty="0" spc="-15"/>
              <a:t> </a:t>
            </a:r>
            <a:r>
              <a:rPr dirty="0" spc="5"/>
              <a:t>En</a:t>
            </a:r>
            <a:r>
              <a:rPr dirty="0" spc="10"/>
              <a:t> </a:t>
            </a:r>
            <a:r>
              <a:rPr dirty="0" spc="20"/>
              <a:t>un</a:t>
            </a:r>
            <a:r>
              <a:rPr dirty="0" spc="25"/>
              <a:t> </a:t>
            </a:r>
            <a:r>
              <a:rPr dirty="0" spc="15"/>
              <a:t>comunicado,  </a:t>
            </a:r>
            <a:r>
              <a:rPr dirty="0" spc="65"/>
              <a:t>fuentes </a:t>
            </a:r>
            <a:r>
              <a:rPr dirty="0" spc="70"/>
              <a:t> </a:t>
            </a:r>
            <a:r>
              <a:rPr dirty="0" spc="50"/>
              <a:t>eclesiásticas afirmaron </a:t>
            </a:r>
            <a:r>
              <a:rPr dirty="0" spc="75"/>
              <a:t>que </a:t>
            </a:r>
            <a:r>
              <a:rPr dirty="0" spc="55"/>
              <a:t>"es </a:t>
            </a:r>
            <a:r>
              <a:rPr dirty="0" spc="-55"/>
              <a:t>ya </a:t>
            </a:r>
            <a:r>
              <a:rPr dirty="0" spc="25"/>
              <a:t>una </a:t>
            </a:r>
            <a:r>
              <a:rPr dirty="0" spc="60"/>
              <a:t>criatura </a:t>
            </a:r>
            <a:r>
              <a:rPr dirty="0" spc="50"/>
              <a:t>bastante formada </a:t>
            </a:r>
            <a:r>
              <a:rPr dirty="0" spc="-145"/>
              <a:t>y</a:t>
            </a:r>
            <a:r>
              <a:rPr dirty="0" spc="-140"/>
              <a:t> </a:t>
            </a:r>
            <a:r>
              <a:rPr dirty="0" spc="70"/>
              <a:t>por </a:t>
            </a:r>
            <a:r>
              <a:rPr dirty="0" spc="60"/>
              <a:t>tanto </a:t>
            </a:r>
            <a:r>
              <a:rPr dirty="0" spc="-45"/>
              <a:t>goza, </a:t>
            </a:r>
            <a:r>
              <a:rPr dirty="0" spc="20"/>
              <a:t>sin </a:t>
            </a:r>
            <a:r>
              <a:rPr dirty="0" spc="25"/>
              <a:t> </a:t>
            </a:r>
            <a:r>
              <a:rPr dirty="0" spc="-30"/>
              <a:t>duda,</a:t>
            </a:r>
            <a:r>
              <a:rPr dirty="0" spc="-25"/>
              <a:t> </a:t>
            </a:r>
            <a:r>
              <a:rPr dirty="0" spc="90"/>
              <a:t>de</a:t>
            </a:r>
            <a:r>
              <a:rPr dirty="0" spc="-25"/>
              <a:t> </a:t>
            </a:r>
            <a:r>
              <a:rPr dirty="0" spc="20"/>
              <a:t>la</a:t>
            </a:r>
            <a:r>
              <a:rPr dirty="0" spc="-20"/>
              <a:t> </a:t>
            </a:r>
            <a:r>
              <a:rPr dirty="0" spc="75"/>
              <a:t>protección</a:t>
            </a:r>
            <a:r>
              <a:rPr dirty="0" spc="-25"/>
              <a:t> </a:t>
            </a:r>
            <a:r>
              <a:rPr dirty="0" spc="75"/>
              <a:t>que</a:t>
            </a:r>
            <a:r>
              <a:rPr dirty="0" spc="-25"/>
              <a:t> </a:t>
            </a:r>
            <a:r>
              <a:rPr dirty="0" spc="40"/>
              <a:t>emana</a:t>
            </a:r>
            <a:r>
              <a:rPr dirty="0" spc="-20"/>
              <a:t> </a:t>
            </a:r>
            <a:r>
              <a:rPr dirty="0" spc="90"/>
              <a:t>de</a:t>
            </a:r>
            <a:r>
              <a:rPr dirty="0" spc="-25"/>
              <a:t> </a:t>
            </a:r>
            <a:r>
              <a:rPr dirty="0" spc="10"/>
              <a:t>las</a:t>
            </a:r>
            <a:r>
              <a:rPr dirty="0" spc="-20"/>
              <a:t> </a:t>
            </a:r>
            <a:r>
              <a:rPr dirty="0" spc="15"/>
              <a:t>leyes</a:t>
            </a:r>
            <a:r>
              <a:rPr dirty="0" spc="-25"/>
              <a:t> </a:t>
            </a:r>
            <a:r>
              <a:rPr dirty="0" spc="-145"/>
              <a:t>y</a:t>
            </a:r>
            <a:r>
              <a:rPr dirty="0" spc="-25"/>
              <a:t> </a:t>
            </a:r>
            <a:r>
              <a:rPr dirty="0" spc="20"/>
              <a:t>la</a:t>
            </a:r>
            <a:r>
              <a:rPr dirty="0" spc="-20"/>
              <a:t> </a:t>
            </a:r>
            <a:r>
              <a:rPr dirty="0" spc="40"/>
              <a:t>Constitución</a:t>
            </a:r>
            <a:r>
              <a:rPr dirty="0" spc="-25"/>
              <a:t> </a:t>
            </a:r>
            <a:r>
              <a:rPr dirty="0" spc="10"/>
              <a:t>Política</a:t>
            </a:r>
            <a:r>
              <a:rPr dirty="0" spc="-20"/>
              <a:t> </a:t>
            </a:r>
            <a:r>
              <a:rPr dirty="0" spc="60"/>
              <a:t>del</a:t>
            </a:r>
            <a:r>
              <a:rPr dirty="0" spc="-25"/>
              <a:t> </a:t>
            </a:r>
            <a:r>
              <a:rPr dirty="0"/>
              <a:t>Estado".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/>
          </a:p>
          <a:p>
            <a:pPr algn="just" marL="12700" marR="5080">
              <a:lnSpc>
                <a:spcPct val="116900"/>
              </a:lnSpc>
            </a:pPr>
            <a:r>
              <a:rPr dirty="0" spc="40"/>
              <a:t>"Un </a:t>
            </a:r>
            <a:r>
              <a:rPr dirty="0" spc="60"/>
              <a:t>"crimen </a:t>
            </a:r>
            <a:r>
              <a:rPr dirty="0" spc="35"/>
              <a:t>no </a:t>
            </a:r>
            <a:r>
              <a:rPr dirty="0" spc="55"/>
              <a:t>se </a:t>
            </a:r>
            <a:r>
              <a:rPr dirty="0" spc="30"/>
              <a:t>soluciona </a:t>
            </a:r>
            <a:r>
              <a:rPr dirty="0" spc="60"/>
              <a:t>con </a:t>
            </a:r>
            <a:r>
              <a:rPr dirty="0" spc="65"/>
              <a:t>otro </a:t>
            </a:r>
            <a:r>
              <a:rPr dirty="0" spc="15"/>
              <a:t>crimen. </a:t>
            </a:r>
            <a:r>
              <a:rPr dirty="0" spc="-10"/>
              <a:t>El </a:t>
            </a:r>
            <a:r>
              <a:rPr dirty="0" spc="55"/>
              <a:t>aborto </a:t>
            </a:r>
            <a:r>
              <a:rPr dirty="0" spc="35"/>
              <a:t>no </a:t>
            </a:r>
            <a:r>
              <a:rPr dirty="0" spc="65"/>
              <a:t>remedia </a:t>
            </a:r>
            <a:r>
              <a:rPr dirty="0" spc="20"/>
              <a:t>la </a:t>
            </a:r>
            <a:r>
              <a:rPr dirty="0"/>
              <a:t>violación, </a:t>
            </a:r>
            <a:r>
              <a:rPr dirty="0" spc="35"/>
              <a:t>ni </a:t>
            </a:r>
            <a:r>
              <a:rPr dirty="0" spc="45"/>
              <a:t>da </a:t>
            </a:r>
            <a:r>
              <a:rPr dirty="0" spc="50"/>
              <a:t> </a:t>
            </a:r>
            <a:r>
              <a:rPr dirty="0" spc="45"/>
              <a:t>tranquilidad </a:t>
            </a:r>
            <a:r>
              <a:rPr dirty="0" spc="35"/>
              <a:t>a </a:t>
            </a:r>
            <a:r>
              <a:rPr dirty="0" spc="10"/>
              <a:t>las </a:t>
            </a:r>
            <a:r>
              <a:rPr dirty="0" spc="30"/>
              <a:t>conciencias. </a:t>
            </a:r>
            <a:r>
              <a:rPr dirty="0" spc="5"/>
              <a:t>Por </a:t>
            </a:r>
            <a:r>
              <a:rPr dirty="0" spc="60"/>
              <a:t>el </a:t>
            </a:r>
            <a:r>
              <a:rPr dirty="0" spc="25"/>
              <a:t>contrario, </a:t>
            </a:r>
            <a:r>
              <a:rPr dirty="0" spc="65"/>
              <a:t>deja </a:t>
            </a:r>
            <a:r>
              <a:rPr dirty="0" spc="45"/>
              <a:t>heridas psicológicas </a:t>
            </a:r>
            <a:r>
              <a:rPr dirty="0" spc="5"/>
              <a:t>más </a:t>
            </a:r>
            <a:r>
              <a:rPr dirty="0" spc="40"/>
              <a:t>graves </a:t>
            </a:r>
            <a:r>
              <a:rPr dirty="0" spc="-145"/>
              <a:t>y </a:t>
            </a:r>
            <a:r>
              <a:rPr dirty="0" spc="-140"/>
              <a:t> </a:t>
            </a:r>
            <a:r>
              <a:rPr dirty="0" spc="60"/>
              <a:t>para</a:t>
            </a:r>
            <a:r>
              <a:rPr dirty="0" spc="-30"/>
              <a:t> </a:t>
            </a:r>
            <a:r>
              <a:rPr dirty="0" spc="50"/>
              <a:t>largo</a:t>
            </a:r>
            <a:r>
              <a:rPr dirty="0" spc="-25"/>
              <a:t> </a:t>
            </a:r>
            <a:r>
              <a:rPr dirty="0" spc="15"/>
              <a:t>tiempo",</a:t>
            </a:r>
            <a:r>
              <a:rPr dirty="0" spc="-25"/>
              <a:t> </a:t>
            </a:r>
            <a:r>
              <a:rPr dirty="0" spc="30"/>
              <a:t>agregaron.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/>
          </a:p>
          <a:p>
            <a:pPr algn="just" marL="12700" marR="5080">
              <a:lnSpc>
                <a:spcPct val="116900"/>
              </a:lnSpc>
            </a:pPr>
            <a:r>
              <a:rPr dirty="0" spc="40"/>
              <a:t>Iblin</a:t>
            </a:r>
            <a:r>
              <a:rPr dirty="0" spc="45"/>
              <a:t> </a:t>
            </a:r>
            <a:r>
              <a:rPr dirty="0"/>
              <a:t>Moscoso,</a:t>
            </a:r>
            <a:r>
              <a:rPr dirty="0" spc="5"/>
              <a:t> </a:t>
            </a:r>
            <a:r>
              <a:rPr dirty="0" spc="60"/>
              <a:t>obstetra</a:t>
            </a:r>
            <a:r>
              <a:rPr dirty="0" spc="65"/>
              <a:t> </a:t>
            </a:r>
            <a:r>
              <a:rPr dirty="0" spc="-145"/>
              <a:t>y</a:t>
            </a:r>
            <a:r>
              <a:rPr dirty="0" spc="-140"/>
              <a:t> </a:t>
            </a:r>
            <a:r>
              <a:rPr dirty="0" spc="55"/>
              <a:t>ginecóloga</a:t>
            </a:r>
            <a:r>
              <a:rPr dirty="0" spc="60"/>
              <a:t> </a:t>
            </a:r>
            <a:r>
              <a:rPr dirty="0" spc="90"/>
              <a:t>de </a:t>
            </a:r>
            <a:r>
              <a:rPr dirty="0" spc="20"/>
              <a:t>la</a:t>
            </a:r>
            <a:r>
              <a:rPr dirty="0" spc="25"/>
              <a:t> clínica</a:t>
            </a:r>
            <a:r>
              <a:rPr dirty="0" spc="30"/>
              <a:t> </a:t>
            </a:r>
            <a:r>
              <a:rPr dirty="0" spc="-35"/>
              <a:t>CIES</a:t>
            </a:r>
            <a:r>
              <a:rPr dirty="0" spc="-30"/>
              <a:t> </a:t>
            </a:r>
            <a:r>
              <a:rPr dirty="0" spc="90"/>
              <a:t>de </a:t>
            </a:r>
            <a:r>
              <a:rPr dirty="0"/>
              <a:t>Santa</a:t>
            </a:r>
            <a:r>
              <a:rPr dirty="0" spc="5"/>
              <a:t> </a:t>
            </a:r>
            <a:r>
              <a:rPr dirty="0" spc="-60"/>
              <a:t>Cruz,</a:t>
            </a:r>
            <a:r>
              <a:rPr dirty="0" spc="-55"/>
              <a:t> </a:t>
            </a:r>
            <a:r>
              <a:rPr dirty="0" spc="50"/>
              <a:t>asegura</a:t>
            </a:r>
            <a:r>
              <a:rPr dirty="0" spc="55"/>
              <a:t> </a:t>
            </a:r>
            <a:r>
              <a:rPr dirty="0" spc="75"/>
              <a:t>en </a:t>
            </a:r>
            <a:r>
              <a:rPr dirty="0" spc="80"/>
              <a:t> </a:t>
            </a:r>
            <a:r>
              <a:rPr dirty="0" spc="45"/>
              <a:t>conversación </a:t>
            </a:r>
            <a:r>
              <a:rPr dirty="0" spc="60"/>
              <a:t>con </a:t>
            </a:r>
            <a:r>
              <a:rPr dirty="0" spc="30"/>
              <a:t>BBC </a:t>
            </a:r>
            <a:r>
              <a:rPr dirty="0" spc="45"/>
              <a:t>Mundo </a:t>
            </a:r>
            <a:r>
              <a:rPr dirty="0" spc="75"/>
              <a:t>que </a:t>
            </a:r>
            <a:r>
              <a:rPr dirty="0" spc="70"/>
              <a:t>desde </a:t>
            </a:r>
            <a:r>
              <a:rPr dirty="0" spc="60"/>
              <a:t>el </a:t>
            </a:r>
            <a:r>
              <a:rPr dirty="0" spc="50"/>
              <a:t>punto </a:t>
            </a:r>
            <a:r>
              <a:rPr dirty="0" spc="90"/>
              <a:t>de </a:t>
            </a:r>
            <a:r>
              <a:rPr dirty="0" spc="20"/>
              <a:t>vista </a:t>
            </a:r>
            <a:r>
              <a:rPr dirty="0" spc="10"/>
              <a:t>médico, </a:t>
            </a:r>
            <a:r>
              <a:rPr dirty="0" spc="60"/>
              <a:t>el </a:t>
            </a:r>
            <a:r>
              <a:rPr dirty="0" spc="90"/>
              <a:t>de </a:t>
            </a:r>
            <a:r>
              <a:rPr dirty="0" spc="60"/>
              <a:t>esta </a:t>
            </a:r>
            <a:r>
              <a:rPr dirty="0" spc="35"/>
              <a:t>niña </a:t>
            </a:r>
            <a:r>
              <a:rPr dirty="0" spc="55"/>
              <a:t>"es </a:t>
            </a:r>
            <a:r>
              <a:rPr dirty="0" spc="20"/>
              <a:t>un </a:t>
            </a:r>
            <a:r>
              <a:rPr dirty="0" spc="-850"/>
              <a:t> </a:t>
            </a:r>
            <a:r>
              <a:rPr dirty="0" spc="35"/>
              <a:t>embarazo</a:t>
            </a:r>
            <a:r>
              <a:rPr dirty="0" spc="-25"/>
              <a:t> </a:t>
            </a:r>
            <a:r>
              <a:rPr dirty="0" spc="90"/>
              <a:t>de</a:t>
            </a:r>
            <a:r>
              <a:rPr dirty="0" spc="-25"/>
              <a:t> </a:t>
            </a:r>
            <a:r>
              <a:rPr dirty="0" spc="-50"/>
              <a:t>muy</a:t>
            </a:r>
            <a:r>
              <a:rPr dirty="0" spc="-25"/>
              <a:t> </a:t>
            </a:r>
            <a:r>
              <a:rPr dirty="0" spc="45"/>
              <a:t>alto</a:t>
            </a:r>
            <a:r>
              <a:rPr dirty="0" spc="-20"/>
              <a:t> </a:t>
            </a:r>
            <a:r>
              <a:rPr dirty="0" spc="55"/>
              <a:t>riesgo"</a:t>
            </a:r>
            <a:r>
              <a:rPr dirty="0" spc="-25"/>
              <a:t> </a:t>
            </a:r>
            <a:r>
              <a:rPr dirty="0" spc="70"/>
              <a:t>por</a:t>
            </a:r>
            <a:r>
              <a:rPr dirty="0" spc="-25"/>
              <a:t> </a:t>
            </a:r>
            <a:r>
              <a:rPr dirty="0" spc="45"/>
              <a:t>todas</a:t>
            </a:r>
            <a:r>
              <a:rPr dirty="0" spc="-20"/>
              <a:t> </a:t>
            </a:r>
            <a:r>
              <a:rPr dirty="0" spc="10"/>
              <a:t>las</a:t>
            </a:r>
            <a:r>
              <a:rPr dirty="0" spc="-25"/>
              <a:t> </a:t>
            </a:r>
            <a:r>
              <a:rPr dirty="0" spc="50"/>
              <a:t>complicaciones</a:t>
            </a:r>
            <a:r>
              <a:rPr dirty="0" spc="-25"/>
              <a:t> </a:t>
            </a:r>
            <a:r>
              <a:rPr dirty="0" spc="75"/>
              <a:t>que</a:t>
            </a:r>
            <a:r>
              <a:rPr dirty="0" spc="-20"/>
              <a:t> </a:t>
            </a:r>
            <a:r>
              <a:rPr dirty="0" spc="75"/>
              <a:t>puede</a:t>
            </a:r>
            <a:r>
              <a:rPr dirty="0" spc="-25"/>
              <a:t> </a:t>
            </a:r>
            <a:r>
              <a:rPr dirty="0" spc="30"/>
              <a:t>tener.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1666" y="901680"/>
            <a:ext cx="15530830" cy="735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20">
                <a:latin typeface="Arial MT"/>
                <a:cs typeface="Arial MT"/>
              </a:rPr>
              <a:t>Un </a:t>
            </a:r>
            <a:r>
              <a:rPr dirty="0" sz="3000" spc="45">
                <a:latin typeface="Arial MT"/>
                <a:cs typeface="Arial MT"/>
              </a:rPr>
              <a:t>informe </a:t>
            </a:r>
            <a:r>
              <a:rPr dirty="0" sz="3000" spc="35">
                <a:latin typeface="Arial MT"/>
                <a:cs typeface="Arial MT"/>
              </a:rPr>
              <a:t>elaborado </a:t>
            </a:r>
            <a:r>
              <a:rPr dirty="0" sz="3000" spc="60">
                <a:latin typeface="Arial MT"/>
                <a:cs typeface="Arial MT"/>
              </a:rPr>
              <a:t>por </a:t>
            </a:r>
            <a:r>
              <a:rPr dirty="0" sz="3000" spc="10">
                <a:latin typeface="Arial MT"/>
                <a:cs typeface="Arial MT"/>
              </a:rPr>
              <a:t>la </a:t>
            </a:r>
            <a:r>
              <a:rPr dirty="0" sz="3000" spc="30">
                <a:latin typeface="Arial MT"/>
                <a:cs typeface="Arial MT"/>
              </a:rPr>
              <a:t>Defensoría </a:t>
            </a:r>
            <a:r>
              <a:rPr dirty="0" sz="3000" spc="50">
                <a:latin typeface="Arial MT"/>
                <a:cs typeface="Arial MT"/>
              </a:rPr>
              <a:t>del </a:t>
            </a:r>
            <a:r>
              <a:rPr dirty="0" sz="3000" spc="5">
                <a:latin typeface="Arial MT"/>
                <a:cs typeface="Arial MT"/>
              </a:rPr>
              <a:t>Pueblo </a:t>
            </a:r>
            <a:r>
              <a:rPr dirty="0" sz="3000" spc="45">
                <a:latin typeface="Arial MT"/>
                <a:cs typeface="Arial MT"/>
              </a:rPr>
              <a:t>con </a:t>
            </a:r>
            <a:r>
              <a:rPr dirty="0" sz="3000">
                <a:latin typeface="Arial MT"/>
                <a:cs typeface="Arial MT"/>
              </a:rPr>
              <a:t>apoyo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40">
                <a:latin typeface="Arial MT"/>
                <a:cs typeface="Arial MT"/>
              </a:rPr>
              <a:t>Ipas </a:t>
            </a:r>
            <a:r>
              <a:rPr dirty="0" sz="3000" spc="-25">
                <a:latin typeface="Arial MT"/>
                <a:cs typeface="Arial MT"/>
              </a:rPr>
              <a:t>Bolivia, </a:t>
            </a:r>
            <a:r>
              <a:rPr dirty="0" sz="3000" spc="40">
                <a:latin typeface="Arial MT"/>
                <a:cs typeface="Arial MT"/>
              </a:rPr>
              <a:t>revela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 spc="10">
                <a:latin typeface="Arial MT"/>
                <a:cs typeface="Arial MT"/>
              </a:rPr>
              <a:t>solo </a:t>
            </a:r>
            <a:r>
              <a:rPr dirty="0" sz="3000" spc="50">
                <a:latin typeface="Arial MT"/>
                <a:cs typeface="Arial MT"/>
              </a:rPr>
              <a:t>el </a:t>
            </a:r>
            <a:r>
              <a:rPr dirty="0" sz="3000" spc="120">
                <a:latin typeface="Arial MT"/>
                <a:cs typeface="Arial MT"/>
              </a:rPr>
              <a:t>8%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-100">
                <a:latin typeface="Arial MT"/>
                <a:cs typeface="Arial MT"/>
              </a:rPr>
              <a:t>277</a:t>
            </a:r>
            <a:r>
              <a:rPr dirty="0" sz="3000" spc="-95">
                <a:latin typeface="Arial MT"/>
                <a:cs typeface="Arial MT"/>
              </a:rPr>
              <a:t> </a:t>
            </a:r>
            <a:r>
              <a:rPr dirty="0" sz="3000" spc="50">
                <a:latin typeface="Arial MT"/>
                <a:cs typeface="Arial MT"/>
              </a:rPr>
              <a:t>prestadores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10">
                <a:latin typeface="Arial MT"/>
                <a:cs typeface="Arial MT"/>
              </a:rPr>
              <a:t>salud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155">
                <a:latin typeface="Arial MT"/>
                <a:cs typeface="Arial MT"/>
              </a:rPr>
              <a:t>44 </a:t>
            </a:r>
            <a:r>
              <a:rPr dirty="0" sz="3000" spc="55">
                <a:latin typeface="Arial MT"/>
                <a:cs typeface="Arial MT"/>
              </a:rPr>
              <a:t>centros </a:t>
            </a:r>
            <a:r>
              <a:rPr dirty="0" sz="3000" spc="25">
                <a:latin typeface="Arial MT"/>
                <a:cs typeface="Arial MT"/>
              </a:rPr>
              <a:t>a </a:t>
            </a:r>
            <a:r>
              <a:rPr dirty="0" sz="3000" spc="15">
                <a:latin typeface="Arial MT"/>
                <a:cs typeface="Arial MT"/>
              </a:rPr>
              <a:t>nivel </a:t>
            </a:r>
            <a:r>
              <a:rPr dirty="0" sz="3000" spc="30">
                <a:latin typeface="Arial MT"/>
                <a:cs typeface="Arial MT"/>
              </a:rPr>
              <a:t>nacional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50">
                <a:latin typeface="Arial MT"/>
                <a:cs typeface="Arial MT"/>
              </a:rPr>
              <a:t>fueron </a:t>
            </a:r>
            <a:r>
              <a:rPr dirty="0" sz="3000" spc="5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consultados, </a:t>
            </a:r>
            <a:r>
              <a:rPr dirty="0" sz="3000" spc="20">
                <a:latin typeface="Arial MT"/>
                <a:cs typeface="Arial MT"/>
              </a:rPr>
              <a:t>conocía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70">
                <a:latin typeface="Arial MT"/>
                <a:cs typeface="Arial MT"/>
              </a:rPr>
              <a:t>qué </a:t>
            </a:r>
            <a:r>
              <a:rPr dirty="0" sz="3000" spc="20">
                <a:latin typeface="Arial MT"/>
                <a:cs typeface="Arial MT"/>
              </a:rPr>
              <a:t>casos </a:t>
            </a:r>
            <a:r>
              <a:rPr dirty="0" sz="3000" spc="75">
                <a:latin typeface="Arial MT"/>
                <a:cs typeface="Arial MT"/>
              </a:rPr>
              <a:t>procede </a:t>
            </a:r>
            <a:r>
              <a:rPr dirty="0" sz="3000" spc="10">
                <a:latin typeface="Arial MT"/>
                <a:cs typeface="Arial MT"/>
              </a:rPr>
              <a:t>la </a:t>
            </a:r>
            <a:r>
              <a:rPr dirty="0" sz="3000" spc="55">
                <a:latin typeface="Arial MT"/>
                <a:cs typeface="Arial MT"/>
              </a:rPr>
              <a:t>Interrupción </a:t>
            </a:r>
            <a:r>
              <a:rPr dirty="0" sz="3000" spc="45">
                <a:latin typeface="Arial MT"/>
                <a:cs typeface="Arial MT"/>
              </a:rPr>
              <a:t>Legal </a:t>
            </a:r>
            <a:r>
              <a:rPr dirty="0" sz="3000" spc="50">
                <a:latin typeface="Arial MT"/>
                <a:cs typeface="Arial MT"/>
              </a:rPr>
              <a:t>del </a:t>
            </a:r>
            <a:r>
              <a:rPr dirty="0" sz="3000" spc="-30">
                <a:latin typeface="Arial MT"/>
                <a:cs typeface="Arial MT"/>
              </a:rPr>
              <a:t>Embarazo, </a:t>
            </a:r>
            <a:r>
              <a:rPr dirty="0" sz="3000" spc="15">
                <a:latin typeface="Arial MT"/>
                <a:cs typeface="Arial MT"/>
              </a:rPr>
              <a:t>lo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deriva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en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30">
                <a:latin typeface="Arial MT"/>
                <a:cs typeface="Arial MT"/>
              </a:rPr>
              <a:t>vulneraciones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de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los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50">
                <a:latin typeface="Arial MT"/>
                <a:cs typeface="Arial MT"/>
              </a:rPr>
              <a:t>derechos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de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mujeres,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15">
                <a:latin typeface="Arial MT"/>
                <a:cs typeface="Arial MT"/>
              </a:rPr>
              <a:t>niñas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145">
                <a:latin typeface="Arial MT"/>
                <a:cs typeface="Arial MT"/>
              </a:rPr>
              <a:t>y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20">
                <a:latin typeface="Arial MT"/>
                <a:cs typeface="Arial MT"/>
              </a:rPr>
              <a:t>adolescentes.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 MT"/>
              <a:cs typeface="Arial MT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3000" spc="-15">
                <a:latin typeface="Arial MT"/>
                <a:cs typeface="Arial MT"/>
              </a:rPr>
              <a:t>"Se </a:t>
            </a:r>
            <a:r>
              <a:rPr dirty="0" sz="3000" spc="55">
                <a:latin typeface="Arial MT"/>
                <a:cs typeface="Arial MT"/>
              </a:rPr>
              <a:t>identificó </a:t>
            </a:r>
            <a:r>
              <a:rPr dirty="0" sz="3000" spc="-30">
                <a:latin typeface="Arial MT"/>
                <a:cs typeface="Arial MT"/>
              </a:rPr>
              <a:t>que,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10">
                <a:latin typeface="Arial MT"/>
                <a:cs typeface="Arial MT"/>
              </a:rPr>
              <a:t>la </a:t>
            </a:r>
            <a:r>
              <a:rPr dirty="0" sz="3000" spc="-20">
                <a:latin typeface="Arial MT"/>
                <a:cs typeface="Arial MT"/>
              </a:rPr>
              <a:t>mayoría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>
                <a:latin typeface="Arial MT"/>
                <a:cs typeface="Arial MT"/>
              </a:rPr>
              <a:t>los </a:t>
            </a:r>
            <a:r>
              <a:rPr dirty="0" sz="3000" spc="-35">
                <a:latin typeface="Arial MT"/>
                <a:cs typeface="Arial MT"/>
              </a:rPr>
              <a:t>casos, </a:t>
            </a:r>
            <a:r>
              <a:rPr dirty="0" sz="3000" spc="50">
                <a:latin typeface="Arial MT"/>
                <a:cs typeface="Arial MT"/>
              </a:rPr>
              <a:t>el </a:t>
            </a:r>
            <a:r>
              <a:rPr dirty="0" sz="3000" spc="35">
                <a:latin typeface="Arial MT"/>
                <a:cs typeface="Arial MT"/>
              </a:rPr>
              <a:t>personal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10">
                <a:latin typeface="Arial MT"/>
                <a:cs typeface="Arial MT"/>
              </a:rPr>
              <a:t>salud </a:t>
            </a:r>
            <a:r>
              <a:rPr dirty="0" sz="3000" spc="55">
                <a:latin typeface="Arial MT"/>
                <a:cs typeface="Arial MT"/>
              </a:rPr>
              <a:t>trata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30">
                <a:latin typeface="Arial MT"/>
                <a:cs typeface="Arial MT"/>
              </a:rPr>
              <a:t>persuadirlas </a:t>
            </a:r>
            <a:r>
              <a:rPr dirty="0" sz="3000" spc="3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para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45">
                <a:latin typeface="Arial MT"/>
                <a:cs typeface="Arial MT"/>
              </a:rPr>
              <a:t>se </a:t>
            </a:r>
            <a:r>
              <a:rPr dirty="0" sz="3000" spc="40">
                <a:latin typeface="Arial MT"/>
                <a:cs typeface="Arial MT"/>
              </a:rPr>
              <a:t>continúen </a:t>
            </a:r>
            <a:r>
              <a:rPr dirty="0" sz="3000" spc="45">
                <a:latin typeface="Arial MT"/>
                <a:cs typeface="Arial MT"/>
              </a:rPr>
              <a:t>con </a:t>
            </a:r>
            <a:r>
              <a:rPr dirty="0" sz="3000" spc="10">
                <a:latin typeface="Arial MT"/>
                <a:cs typeface="Arial MT"/>
              </a:rPr>
              <a:t>un </a:t>
            </a:r>
            <a:r>
              <a:rPr dirty="0" sz="3000" spc="20">
                <a:latin typeface="Arial MT"/>
                <a:cs typeface="Arial MT"/>
              </a:rPr>
              <a:t>embarazo </a:t>
            </a:r>
            <a:r>
              <a:rPr dirty="0" sz="3000" spc="25">
                <a:latin typeface="Arial MT"/>
                <a:cs typeface="Arial MT"/>
              </a:rPr>
              <a:t>no </a:t>
            </a:r>
            <a:r>
              <a:rPr dirty="0" sz="3000" spc="45">
                <a:latin typeface="Arial MT"/>
                <a:cs typeface="Arial MT"/>
              </a:rPr>
              <a:t>deseado </a:t>
            </a:r>
            <a:r>
              <a:rPr dirty="0" sz="3000" spc="35">
                <a:latin typeface="Arial MT"/>
                <a:cs typeface="Arial MT"/>
              </a:rPr>
              <a:t>o </a:t>
            </a:r>
            <a:r>
              <a:rPr dirty="0" sz="3000" spc="45">
                <a:latin typeface="Arial MT"/>
                <a:cs typeface="Arial MT"/>
              </a:rPr>
              <a:t>se </a:t>
            </a:r>
            <a:r>
              <a:rPr dirty="0" sz="3000" spc="25">
                <a:latin typeface="Arial MT"/>
                <a:cs typeface="Arial MT"/>
              </a:rPr>
              <a:t>les </a:t>
            </a:r>
            <a:r>
              <a:rPr dirty="0" sz="3000" spc="45">
                <a:latin typeface="Arial MT"/>
                <a:cs typeface="Arial MT"/>
              </a:rPr>
              <a:t>niega </a:t>
            </a:r>
            <a:r>
              <a:rPr dirty="0" sz="3000" spc="50">
                <a:latin typeface="Arial MT"/>
                <a:cs typeface="Arial MT"/>
              </a:rPr>
              <a:t>el </a:t>
            </a:r>
            <a:r>
              <a:rPr dirty="0" sz="3000" spc="60">
                <a:latin typeface="Arial MT"/>
                <a:cs typeface="Arial MT"/>
              </a:rPr>
              <a:t>derecho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80">
                <a:latin typeface="Arial MT"/>
                <a:cs typeface="Arial MT"/>
              </a:rPr>
              <a:t> </a:t>
            </a:r>
            <a:r>
              <a:rPr dirty="0" sz="3000" spc="20">
                <a:latin typeface="Arial MT"/>
                <a:cs typeface="Arial MT"/>
              </a:rPr>
              <a:t>interrumpirlo, </a:t>
            </a:r>
            <a:r>
              <a:rPr dirty="0" sz="3000" spc="30">
                <a:latin typeface="Arial MT"/>
                <a:cs typeface="Arial MT"/>
              </a:rPr>
              <a:t>situaciones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35">
                <a:latin typeface="Arial MT"/>
                <a:cs typeface="Arial MT"/>
              </a:rPr>
              <a:t>provocan </a:t>
            </a:r>
            <a:r>
              <a:rPr dirty="0" sz="3000" spc="-10">
                <a:latin typeface="Arial MT"/>
                <a:cs typeface="Arial MT"/>
              </a:rPr>
              <a:t>angustia, </a:t>
            </a:r>
            <a:r>
              <a:rPr dirty="0" sz="3000" spc="-20">
                <a:latin typeface="Arial MT"/>
                <a:cs typeface="Arial MT"/>
              </a:rPr>
              <a:t>dolor, </a:t>
            </a:r>
            <a:r>
              <a:rPr dirty="0" sz="3000" spc="35">
                <a:latin typeface="Arial MT"/>
                <a:cs typeface="Arial MT"/>
              </a:rPr>
              <a:t>sufrimiento </a:t>
            </a:r>
            <a:r>
              <a:rPr dirty="0" sz="3000" spc="-145">
                <a:latin typeface="Arial MT"/>
                <a:cs typeface="Arial MT"/>
              </a:rPr>
              <a:t>y </a:t>
            </a:r>
            <a:r>
              <a:rPr dirty="0" sz="3000" spc="90">
                <a:latin typeface="Arial MT"/>
                <a:cs typeface="Arial MT"/>
              </a:rPr>
              <a:t>re </a:t>
            </a:r>
            <a:r>
              <a:rPr dirty="0" sz="3000" spc="20">
                <a:latin typeface="Arial MT"/>
                <a:cs typeface="Arial MT"/>
              </a:rPr>
              <a:t>victimización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las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mujeres,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15">
                <a:latin typeface="Arial MT"/>
                <a:cs typeface="Arial MT"/>
              </a:rPr>
              <a:t>niñas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o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adolescentes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víctimas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75">
                <a:latin typeface="Arial MT"/>
                <a:cs typeface="Arial MT"/>
              </a:rPr>
              <a:t>de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violación",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asegura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50">
                <a:latin typeface="Arial MT"/>
                <a:cs typeface="Arial MT"/>
              </a:rPr>
              <a:t>el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10">
                <a:latin typeface="Arial MT"/>
                <a:cs typeface="Arial MT"/>
              </a:rPr>
              <a:t>informe.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Arial MT"/>
              <a:cs typeface="Arial MT"/>
            </a:endParaRPr>
          </a:p>
          <a:p>
            <a:pPr algn="just" marL="12700" marR="5080">
              <a:lnSpc>
                <a:spcPct val="114599"/>
              </a:lnSpc>
              <a:spcBef>
                <a:spcPts val="5"/>
              </a:spcBef>
            </a:pPr>
            <a:r>
              <a:rPr dirty="0" sz="3000" spc="5">
                <a:latin typeface="Arial MT"/>
                <a:cs typeface="Arial MT"/>
              </a:rPr>
              <a:t>"El </a:t>
            </a:r>
            <a:r>
              <a:rPr dirty="0" sz="3000" spc="20">
                <a:latin typeface="Arial MT"/>
                <a:cs typeface="Arial MT"/>
              </a:rPr>
              <a:t>embarazo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15">
                <a:latin typeface="Arial MT"/>
                <a:cs typeface="Arial MT"/>
              </a:rPr>
              <a:t>una </a:t>
            </a:r>
            <a:r>
              <a:rPr dirty="0" sz="3000" spc="25">
                <a:latin typeface="Arial MT"/>
                <a:cs typeface="Arial MT"/>
              </a:rPr>
              <a:t>niña no </a:t>
            </a:r>
            <a:r>
              <a:rPr dirty="0" sz="3000" spc="10">
                <a:latin typeface="Arial MT"/>
                <a:cs typeface="Arial MT"/>
              </a:rPr>
              <a:t>solo </a:t>
            </a:r>
            <a:r>
              <a:rPr dirty="0" sz="3000" spc="55">
                <a:latin typeface="Arial MT"/>
                <a:cs typeface="Arial MT"/>
              </a:rPr>
              <a:t>pone </a:t>
            </a:r>
            <a:r>
              <a:rPr dirty="0" sz="3000" spc="60">
                <a:latin typeface="Arial MT"/>
                <a:cs typeface="Arial MT"/>
              </a:rPr>
              <a:t>en </a:t>
            </a:r>
            <a:r>
              <a:rPr dirty="0" sz="3000" spc="45">
                <a:latin typeface="Arial MT"/>
                <a:cs typeface="Arial MT"/>
              </a:rPr>
              <a:t>riesgo </a:t>
            </a:r>
            <a:r>
              <a:rPr dirty="0" sz="3000" spc="-10">
                <a:latin typeface="Arial MT"/>
                <a:cs typeface="Arial MT"/>
              </a:rPr>
              <a:t>su </a:t>
            </a:r>
            <a:r>
              <a:rPr dirty="0" sz="3000" spc="-55">
                <a:latin typeface="Arial MT"/>
                <a:cs typeface="Arial MT"/>
              </a:rPr>
              <a:t>vida, </a:t>
            </a:r>
            <a:r>
              <a:rPr dirty="0" sz="3000" spc="-10">
                <a:latin typeface="Arial MT"/>
                <a:cs typeface="Arial MT"/>
              </a:rPr>
              <a:t>su </a:t>
            </a:r>
            <a:r>
              <a:rPr dirty="0" sz="3000" spc="10">
                <a:latin typeface="Arial MT"/>
                <a:cs typeface="Arial MT"/>
              </a:rPr>
              <a:t>salud </a:t>
            </a:r>
            <a:r>
              <a:rPr dirty="0" sz="3000" spc="-145">
                <a:latin typeface="Arial MT"/>
                <a:cs typeface="Arial MT"/>
              </a:rPr>
              <a:t>y </a:t>
            </a:r>
            <a:r>
              <a:rPr dirty="0" sz="3000" spc="-10">
                <a:latin typeface="Arial MT"/>
                <a:cs typeface="Arial MT"/>
              </a:rPr>
              <a:t>su </a:t>
            </a:r>
            <a:r>
              <a:rPr dirty="0" sz="3000" spc="40">
                <a:latin typeface="Arial MT"/>
                <a:cs typeface="Arial MT"/>
              </a:rPr>
              <a:t>proyecto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-55">
                <a:latin typeface="Arial MT"/>
                <a:cs typeface="Arial MT"/>
              </a:rPr>
              <a:t>vida, 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 spc="15">
                <a:latin typeface="Arial MT"/>
                <a:cs typeface="Arial MT"/>
              </a:rPr>
              <a:t>sino </a:t>
            </a:r>
            <a:r>
              <a:rPr dirty="0" sz="3000" spc="60">
                <a:latin typeface="Arial MT"/>
                <a:cs typeface="Arial MT"/>
              </a:rPr>
              <a:t>que </a:t>
            </a:r>
            <a:r>
              <a:rPr dirty="0" sz="3000" spc="40">
                <a:latin typeface="Arial MT"/>
                <a:cs typeface="Arial MT"/>
              </a:rPr>
              <a:t>también </a:t>
            </a:r>
            <a:r>
              <a:rPr dirty="0" sz="3000" spc="55">
                <a:latin typeface="Arial MT"/>
                <a:cs typeface="Arial MT"/>
              </a:rPr>
              <a:t>atenta contra </a:t>
            </a:r>
            <a:r>
              <a:rPr dirty="0" sz="3000" spc="-10">
                <a:latin typeface="Arial MT"/>
                <a:cs typeface="Arial MT"/>
              </a:rPr>
              <a:t>su </a:t>
            </a:r>
            <a:r>
              <a:rPr dirty="0" sz="3000" spc="10">
                <a:latin typeface="Arial MT"/>
                <a:cs typeface="Arial MT"/>
              </a:rPr>
              <a:t>salud </a:t>
            </a:r>
            <a:r>
              <a:rPr dirty="0" sz="3000" spc="35">
                <a:latin typeface="Arial MT"/>
                <a:cs typeface="Arial MT"/>
              </a:rPr>
              <a:t>mental </a:t>
            </a:r>
            <a:r>
              <a:rPr dirty="0" sz="3000" spc="-145">
                <a:latin typeface="Arial MT"/>
                <a:cs typeface="Arial MT"/>
              </a:rPr>
              <a:t>y</a:t>
            </a:r>
            <a:r>
              <a:rPr dirty="0" sz="3000" spc="-1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emocional, </a:t>
            </a:r>
            <a:r>
              <a:rPr dirty="0" sz="3000" spc="-10">
                <a:latin typeface="Arial MT"/>
                <a:cs typeface="Arial MT"/>
              </a:rPr>
              <a:t>su </a:t>
            </a:r>
            <a:r>
              <a:rPr dirty="0" sz="3000" spc="5">
                <a:latin typeface="Arial MT"/>
                <a:cs typeface="Arial MT"/>
              </a:rPr>
              <a:t>autonomía </a:t>
            </a:r>
            <a:r>
              <a:rPr dirty="0" sz="3000" spc="10">
                <a:latin typeface="Arial MT"/>
                <a:cs typeface="Arial MT"/>
              </a:rPr>
              <a:t>corporal, 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alentando </a:t>
            </a:r>
            <a:r>
              <a:rPr dirty="0" sz="3000" spc="-145">
                <a:latin typeface="Arial MT"/>
                <a:cs typeface="Arial MT"/>
              </a:rPr>
              <a:t>y </a:t>
            </a:r>
            <a:r>
              <a:rPr dirty="0" sz="3000" spc="40">
                <a:latin typeface="Arial MT"/>
                <a:cs typeface="Arial MT"/>
              </a:rPr>
              <a:t>reforzando </a:t>
            </a:r>
            <a:r>
              <a:rPr dirty="0" sz="3000">
                <a:latin typeface="Arial MT"/>
                <a:cs typeface="Arial MT"/>
              </a:rPr>
              <a:t>las </a:t>
            </a:r>
            <a:r>
              <a:rPr dirty="0" sz="3000" spc="10">
                <a:latin typeface="Arial MT"/>
                <a:cs typeface="Arial MT"/>
              </a:rPr>
              <a:t>desigualdades, </a:t>
            </a:r>
            <a:r>
              <a:rPr dirty="0" sz="3000" spc="50">
                <a:latin typeface="Arial MT"/>
                <a:cs typeface="Arial MT"/>
              </a:rPr>
              <a:t>el </a:t>
            </a:r>
            <a:r>
              <a:rPr dirty="0" sz="3000" spc="45">
                <a:latin typeface="Arial MT"/>
                <a:cs typeface="Arial MT"/>
              </a:rPr>
              <a:t>ciclo </a:t>
            </a:r>
            <a:r>
              <a:rPr dirty="0" sz="3000" spc="75">
                <a:latin typeface="Arial MT"/>
                <a:cs typeface="Arial MT"/>
              </a:rPr>
              <a:t>de </a:t>
            </a:r>
            <a:r>
              <a:rPr dirty="0" sz="3000" spc="10">
                <a:latin typeface="Arial MT"/>
                <a:cs typeface="Arial MT"/>
              </a:rPr>
              <a:t>la </a:t>
            </a:r>
            <a:r>
              <a:rPr dirty="0" sz="3000" spc="35">
                <a:latin typeface="Arial MT"/>
                <a:cs typeface="Arial MT"/>
              </a:rPr>
              <a:t>pobreza </a:t>
            </a:r>
            <a:r>
              <a:rPr dirty="0" sz="3000" spc="-145">
                <a:latin typeface="Arial MT"/>
                <a:cs typeface="Arial MT"/>
              </a:rPr>
              <a:t>y </a:t>
            </a:r>
            <a:r>
              <a:rPr dirty="0" sz="3000" spc="10">
                <a:latin typeface="Arial MT"/>
                <a:cs typeface="Arial MT"/>
              </a:rPr>
              <a:t>la </a:t>
            </a:r>
            <a:r>
              <a:rPr dirty="0" sz="3000" spc="15">
                <a:latin typeface="Arial MT"/>
                <a:cs typeface="Arial MT"/>
              </a:rPr>
              <a:t>discriminación", </a:t>
            </a:r>
            <a:r>
              <a:rPr dirty="0" sz="3000" spc="35">
                <a:latin typeface="Arial MT"/>
                <a:cs typeface="Arial MT"/>
              </a:rPr>
              <a:t>dijo </a:t>
            </a:r>
            <a:r>
              <a:rPr dirty="0" sz="3000" spc="40">
                <a:latin typeface="Arial MT"/>
                <a:cs typeface="Arial MT"/>
              </a:rPr>
              <a:t> </a:t>
            </a:r>
            <a:r>
              <a:rPr dirty="0" sz="3000" spc="10">
                <a:latin typeface="Arial MT"/>
                <a:cs typeface="Arial MT"/>
              </a:rPr>
              <a:t>la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20">
                <a:latin typeface="Arial MT"/>
                <a:cs typeface="Arial MT"/>
              </a:rPr>
              <a:t>ONU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en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10">
                <a:latin typeface="Arial MT"/>
                <a:cs typeface="Arial MT"/>
              </a:rPr>
              <a:t>un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 spc="5">
                <a:latin typeface="Arial MT"/>
                <a:cs typeface="Arial MT"/>
              </a:rPr>
              <a:t>comunicado.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3475" y="152400"/>
            <a:ext cx="17154525" cy="10134600"/>
            <a:chOff x="1133475" y="152400"/>
            <a:chExt cx="17154525" cy="1013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0503" y="8744565"/>
              <a:ext cx="4897496" cy="1542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3462" y="152411"/>
              <a:ext cx="273050" cy="10134600"/>
            </a:xfrm>
            <a:custGeom>
              <a:avLst/>
              <a:gdLst/>
              <a:ahLst/>
              <a:cxnLst/>
              <a:rect l="l" t="t" r="r" b="b"/>
              <a:pathLst>
                <a:path w="273050" h="10134600">
                  <a:moveTo>
                    <a:pt x="47625" y="0"/>
                  </a:moveTo>
                  <a:lnTo>
                    <a:pt x="0" y="0"/>
                  </a:lnTo>
                  <a:lnTo>
                    <a:pt x="0" y="10134587"/>
                  </a:lnTo>
                  <a:lnTo>
                    <a:pt x="47625" y="10134587"/>
                  </a:lnTo>
                  <a:lnTo>
                    <a:pt x="47625" y="0"/>
                  </a:lnTo>
                  <a:close/>
                </a:path>
                <a:path w="273050" h="10134600">
                  <a:moveTo>
                    <a:pt x="272478" y="0"/>
                  </a:moveTo>
                  <a:lnTo>
                    <a:pt x="224853" y="0"/>
                  </a:lnTo>
                  <a:lnTo>
                    <a:pt x="224853" y="10134587"/>
                  </a:lnTo>
                  <a:lnTo>
                    <a:pt x="272478" y="10134587"/>
                  </a:lnTo>
                  <a:lnTo>
                    <a:pt x="272478" y="0"/>
                  </a:lnTo>
                  <a:close/>
                </a:path>
              </a:pathLst>
            </a:custGeom>
            <a:solidFill>
              <a:srgbClr val="D4030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ALBERTO</dc:creator>
  <cp:keywords>DAFu5aj97HY,BAFQK83PULE</cp:keywords>
  <dc:title>presentacion gratis proyecto universidad academico azul</dc:title>
  <dcterms:created xsi:type="dcterms:W3CDTF">2023-09-20T17:25:04Z</dcterms:created>
  <dcterms:modified xsi:type="dcterms:W3CDTF">2023-09-20T17:25:04Z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2023-09-20T00:00:00Z</vt:filetime>
  </property>
</Properties>
</file>