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57" r:id="rId6"/>
    <p:sldId id="264" r:id="rId7"/>
    <p:sldId id="265" r:id="rId8"/>
    <p:sldId id="263" r:id="rId9"/>
    <p:sldId id="258" r:id="rId10"/>
    <p:sldId id="259" r:id="rId11"/>
    <p:sldId id="270" r:id="rId12"/>
    <p:sldId id="261" r:id="rId13"/>
    <p:sldId id="260" r:id="rId14"/>
    <p:sldId id="262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74200-7DF7-950F-F439-4B7BE7223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1863C-E063-F1B0-3784-A936943D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6DBBE-4B32-9C3E-32CA-30BE3A57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B1C38-3B73-021C-F283-FEC6273A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911ED-1990-83E5-424E-3BD6D06C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98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4F454-F03D-C5C1-BCE1-D3F54157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D4436-1ABB-3FA9-CDC0-62BC41D3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C9E39-C8DF-16B0-0893-D5FA5E14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5A8D9-0015-F5E2-D7E7-0C4E1DB7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A67C9-1779-B135-0945-B7E16A30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4884C-7300-A567-1A7F-2402FB67C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86B29-E96B-2BF2-3EE2-A859DD85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A2BE43-C368-0E9C-30CE-7BCAEDF3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1D657-9CFD-E2AF-B48D-21031BE3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BF687-52D4-C958-B74F-0AC3A53C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92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64576-9E41-ACBF-BED4-A06B75F3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6853E-AF6A-D9AA-4B12-F3CF2DEF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077626-C8B3-AE95-2960-0FA5A449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27DFC-4E68-D636-6822-8E763833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BA686-4478-3780-376F-F83D9629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EA408-6D46-C49F-D1B7-6C0C32F4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5A8782-F555-7545-6499-FCF93EAA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03503-8B0B-8D64-35DD-64D3D12E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42CCCA-7193-9466-DB24-971EAB90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AE1E6-FFD1-FDEC-066F-8FD0BED3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68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F07E7-00C3-92DC-6BF3-14DC1ACA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2B54A-B35F-8144-C0B5-CB2D83AB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6838B4-44C6-0826-69F0-745B4553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003D86-B767-A2DA-56B9-8885B5E8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385B8F-C9C6-E7AA-6533-40D31C1E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574C9-080C-FD15-01B2-58602C34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5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26CF-7BE7-03ED-0A28-89FF65E6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9F5CC-830C-24DA-D744-52013B38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2D9D33-00CF-94B9-A955-594837B71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701A01-BB6F-54F3-0A1A-16F1279F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1E3859-6DDF-789E-25B7-737843100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D83715-78C1-D755-538A-D7E4625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3F7349-2D9F-9F11-949C-9B4A7057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51EE8-0332-3A8A-82ED-BAB0D385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41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49E07-97A1-10EB-B815-5328B86E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FCA694-A556-16AB-18FB-C20E03E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F45133-7E38-8F30-248D-A3521138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DB1DA-1A12-3F97-1352-1185C54E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2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B2DE93-3106-70D1-57E0-69CD1858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4AA4AB-D6A4-D7DF-7C54-E6E20544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4BA2F3-C4BA-B10B-3D46-40F20DE4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8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C2988-7EAE-3CA1-0AB0-5137203D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74425-98D1-C22D-EA18-AA4900AB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4A7DDD-5889-ECE5-24E8-5AB4575F7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9F6006-C6C8-2C47-A5A7-EE3DB627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9A0DB1-2D7B-46D8-27E7-A87BDE21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F319C5-D5A6-84B1-1C34-1B8F236A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9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B5394-DC05-FC4D-02F1-EA63E943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19355D-FF1E-3C42-F7A6-EBFC371A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7CAEBA-7C0E-289C-EE87-8F781B32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00641-2BCC-2183-ED1A-B2D1144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00B249-0127-07F6-7790-14B20937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C6B74F-5278-21A1-D94C-78D33B9A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8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DEBAC2-8151-42D9-2068-D86E4E8B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92E2E3-141A-1A03-F497-DA6309C6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F5D81-CECA-A444-3486-1392729B5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F81D-AA53-4D53-AF13-F41C52A1875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3DD24-66CB-3C57-62AB-F4FFF3164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87458-87FA-8913-812B-4DF6D70F0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6D11-2F36-4A18-99D4-B73A25866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65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896F7-10E5-4D72-44D0-9B27B7E0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3379"/>
            <a:ext cx="9144000" cy="2387600"/>
          </a:xfrm>
        </p:spPr>
        <p:txBody>
          <a:bodyPr>
            <a:normAutofit/>
          </a:bodyPr>
          <a:lstStyle/>
          <a:p>
            <a:r>
              <a:rPr lang="es-ES" sz="4000" b="1" i="0" u="none" strike="noStrike" baseline="0" dirty="0"/>
              <a:t>OPTIMIZACIÓN DE GENERACIÓN ENERGÉTICA EN SALTOS DE AGUA TURBINADOS UTILIZANDO MACHINE LEARNING</a:t>
            </a:r>
            <a:endParaRPr lang="es-ES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47B4B-D69E-5074-C1E7-CE38A58B7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1236" y="4747346"/>
            <a:ext cx="3546764" cy="1655762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/>
              <a:t>Alberto Fernández Sánchez</a:t>
            </a:r>
          </a:p>
          <a:p>
            <a:r>
              <a:rPr lang="es-ES" sz="1800" dirty="0"/>
              <a:t>Sofía Flores García</a:t>
            </a:r>
          </a:p>
          <a:p>
            <a:r>
              <a:rPr lang="es-ES" sz="1800" dirty="0" err="1"/>
              <a:t>Meryem</a:t>
            </a:r>
            <a:r>
              <a:rPr lang="es-ES" sz="1800" dirty="0"/>
              <a:t> </a:t>
            </a:r>
            <a:r>
              <a:rPr lang="es-ES" sz="1800" dirty="0" err="1">
                <a:effectLst/>
              </a:rPr>
              <a:t>Ezzekraoui</a:t>
            </a:r>
            <a:r>
              <a:rPr lang="es-ES" sz="1800" dirty="0">
                <a:effectLst/>
              </a:rPr>
              <a:t> </a:t>
            </a:r>
            <a:r>
              <a:rPr lang="es-ES" sz="1800" dirty="0" err="1">
                <a:effectLst/>
              </a:rPr>
              <a:t>Ezzekraoui</a:t>
            </a:r>
            <a:endParaRPr lang="es-ES" sz="1800" dirty="0">
              <a:effectLst/>
            </a:endParaRPr>
          </a:p>
          <a:p>
            <a:r>
              <a:rPr lang="es-ES" sz="1800" dirty="0"/>
              <a:t>Adrián Canosa Pérez</a:t>
            </a:r>
          </a:p>
          <a:p>
            <a:r>
              <a:rPr lang="es-ES" sz="1800" dirty="0"/>
              <a:t>Guillermo José </a:t>
            </a:r>
            <a:r>
              <a:rPr lang="es-ES" sz="1800" dirty="0" err="1"/>
              <a:t>Cobelo</a:t>
            </a:r>
            <a:r>
              <a:rPr lang="es-ES" sz="1800" dirty="0"/>
              <a:t> García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4AF97B5-8DFA-A4EE-34F8-C1D40D22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2" y="417985"/>
            <a:ext cx="3429399" cy="19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664C5-7C88-8239-9218-B20EBE8F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429BE-EA39-8F30-5439-8352EA15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Captura de la hoja de recursos de </a:t>
            </a:r>
            <a:r>
              <a:rPr lang="es-ES" dirty="0" err="1"/>
              <a:t>project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265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720E4-F438-4795-6762-D6B7D1F5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ADQUISICIONES EXTERNAS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3FEC68-2D38-9648-696C-5F69D101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3199"/>
            <a:ext cx="10515600" cy="2656189"/>
          </a:xfrm>
        </p:spPr>
      </p:pic>
    </p:spTree>
    <p:extLst>
      <p:ext uri="{BB962C8B-B14F-4D97-AF65-F5344CB8AC3E}">
        <p14:creationId xmlns:p14="http://schemas.microsoft.com/office/powerpoint/2010/main" val="379158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70549-A44F-1D94-8DA4-35AE0545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Fecha de inicio y fin del proyecto (duración)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78C7B-E27B-96A4-4DF4-C3431AA3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Situación del proyecto en el tiempo, ¿es una duración razonable/realista?</a:t>
            </a:r>
          </a:p>
        </p:txBody>
      </p:sp>
    </p:spTree>
    <p:extLst>
      <p:ext uri="{BB962C8B-B14F-4D97-AF65-F5344CB8AC3E}">
        <p14:creationId xmlns:p14="http://schemas.microsoft.com/office/powerpoint/2010/main" val="250342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16DF2-3BEA-BAB1-98D1-7948D550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PRESUPUESTO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0FB4E66E-28C9-B32C-5D9E-AEF5DA058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0888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365048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76114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79430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PERFIL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SALARIO BRUTO 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Desarrollador 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11,11 €/h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2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Desarrollador 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13,89 €/h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9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Analista 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27.000 €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6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Analista 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17,78 €/h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2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Jefe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22,22 €/h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Ingeniero Industrial Externo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45.000 €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25 €/h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Servidor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6.587,79 €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548,98 €/mes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0257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447F3F2-078F-4908-932B-06C1400368A0}"/>
              </a:ext>
            </a:extLst>
          </p:cNvPr>
          <p:cNvSpPr txBox="1"/>
          <p:nvPr/>
        </p:nvSpPr>
        <p:spPr>
          <a:xfrm>
            <a:off x="4072379" y="5854045"/>
            <a:ext cx="3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PRESUPUESTO FINAL</a:t>
            </a:r>
          </a:p>
        </p:txBody>
      </p:sp>
    </p:spTree>
    <p:extLst>
      <p:ext uri="{BB962C8B-B14F-4D97-AF65-F5344CB8AC3E}">
        <p14:creationId xmlns:p14="http://schemas.microsoft.com/office/powerpoint/2010/main" val="9842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5ED7C-BA67-5F57-E37A-3AB7E240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RIESGOS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6F079-09E0-1747-44E9-BC841700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Matriz de riesgos realizada en prácticas</a:t>
            </a:r>
          </a:p>
        </p:txBody>
      </p:sp>
    </p:spTree>
    <p:extLst>
      <p:ext uri="{BB962C8B-B14F-4D97-AF65-F5344CB8AC3E}">
        <p14:creationId xmlns:p14="http://schemas.microsoft.com/office/powerpoint/2010/main" val="218860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D2B19-0919-A041-8870-361F848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CONCLUSIONES Y 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C0F9D-1D68-36B5-D414-D8945CD7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2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E50B5-60A3-C6A0-2DC8-A09DDB94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¿Quiénes somos?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D13CDE-C1E2-9ECD-219B-98161C07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Breve introducción a la empresa, equipo, etc.</a:t>
            </a:r>
          </a:p>
        </p:txBody>
      </p:sp>
    </p:spTree>
    <p:extLst>
      <p:ext uri="{BB962C8B-B14F-4D97-AF65-F5344CB8AC3E}">
        <p14:creationId xmlns:p14="http://schemas.microsoft.com/office/powerpoint/2010/main" val="41841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56CBC-39E2-8D9C-2F91-F9DB38C2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Nuestro 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93043F-B9A8-18B5-1E31-C2CED8C65910}"/>
              </a:ext>
            </a:extLst>
          </p:cNvPr>
          <p:cNvSpPr txBox="1"/>
          <p:nvPr/>
        </p:nvSpPr>
        <p:spPr>
          <a:xfrm>
            <a:off x="4152900" y="5635181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incluimos una descripción de quién es nuestro cliente, a qué se dedica, logo y qué es lo que quiere.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A19E4C7-6E08-C828-C7D6-A2500458653A}"/>
              </a:ext>
            </a:extLst>
          </p:cNvPr>
          <p:cNvSpPr txBox="1"/>
          <p:nvPr/>
        </p:nvSpPr>
        <p:spPr>
          <a:xfrm>
            <a:off x="8804635" y="5825765"/>
            <a:ext cx="307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Diferenciar cliente objetivo de clientes potenciales</a:t>
            </a:r>
          </a:p>
        </p:txBody>
      </p:sp>
      <p:sp>
        <p:nvSpPr>
          <p:cNvPr id="23" name="Marcador de contenido 22">
            <a:extLst>
              <a:ext uri="{FF2B5EF4-FFF2-40B4-BE49-F238E27FC236}">
                <a16:creationId xmlns:a16="http://schemas.microsoft.com/office/drawing/2014/main" id="{F1D298B7-094D-5D02-2ADE-5E06BE6A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33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8173F-1374-E4DA-2402-B19034C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JIRA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06C94-93CE-26F8-1D3B-4B3A0201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Aquí incluimos las capturas de Jira referente a un sprint de cómo hemos organizado el equipo para realizar el presente plan de proyecto.</a:t>
            </a:r>
          </a:p>
        </p:txBody>
      </p:sp>
    </p:spTree>
    <p:extLst>
      <p:ext uri="{BB962C8B-B14F-4D97-AF65-F5344CB8AC3E}">
        <p14:creationId xmlns:p14="http://schemas.microsoft.com/office/powerpoint/2010/main" val="415560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D1D-AB09-DE66-E4E7-C1A2849A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Acta de constitución del proyecto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A02656A-7105-5124-80EA-5D11A99566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0862" y="1825624"/>
            <a:ext cx="3242754" cy="4351338"/>
          </a:xfr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D065BDFC-C962-721A-E30C-A04A0C36D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4863" y="1826108"/>
            <a:ext cx="3216275" cy="4350371"/>
          </a:xfrm>
        </p:spPr>
      </p:pic>
    </p:spTree>
    <p:extLst>
      <p:ext uri="{BB962C8B-B14F-4D97-AF65-F5344CB8AC3E}">
        <p14:creationId xmlns:p14="http://schemas.microsoft.com/office/powerpoint/2010/main" val="135067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5CB1E-326B-56EC-F156-DD1F8CC4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Documentación de Requisitos del proyecto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9CC61AA-4639-3E19-798E-4AC67CCD02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617" y="1825625"/>
            <a:ext cx="3150766" cy="4351338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2BBFE0C-665D-4031-68D8-358B075E70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8507" y="1825625"/>
            <a:ext cx="3128986" cy="4351338"/>
          </a:xfrm>
        </p:spPr>
      </p:pic>
    </p:spTree>
    <p:extLst>
      <p:ext uri="{BB962C8B-B14F-4D97-AF65-F5344CB8AC3E}">
        <p14:creationId xmlns:p14="http://schemas.microsoft.com/office/powerpoint/2010/main" val="305310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8312206-5D26-4D4D-3756-17365D58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EDT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7AC88EA7-BD1C-4166-D578-D12F7C9E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24" y="1690688"/>
            <a:ext cx="6664751" cy="4667250"/>
          </a:xfrm>
        </p:spPr>
      </p:pic>
    </p:spTree>
    <p:extLst>
      <p:ext uri="{BB962C8B-B14F-4D97-AF65-F5344CB8AC3E}">
        <p14:creationId xmlns:p14="http://schemas.microsoft.com/office/powerpoint/2010/main" val="399805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2BAAC-FD8A-40FA-EDD9-83C7D5DE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INTERESADOS Y COMUNICACIONES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D3C03-5DB3-2964-5179-05E21AA5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Incluimos la tabla de interesados y 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35986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45C17-B69F-137B-EB6A-3F880160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DIAGRAMA DE GANTT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BA2F2-F268-9C00-ECC1-6DB74377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Capturas del Diagrama de Gantt</a:t>
            </a:r>
          </a:p>
        </p:txBody>
      </p:sp>
    </p:spTree>
    <p:extLst>
      <p:ext uri="{BB962C8B-B14F-4D97-AF65-F5344CB8AC3E}">
        <p14:creationId xmlns:p14="http://schemas.microsoft.com/office/powerpoint/2010/main" val="693208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244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OPTIMIZACIÓN DE GENERACIÓN ENERGÉTICA EN SALTOS DE AGUA TURBINADOS UTILIZANDO MACHINE LEARNING</vt:lpstr>
      <vt:lpstr>¿Quiénes somos?</vt:lpstr>
      <vt:lpstr>Nuestro cliente</vt:lpstr>
      <vt:lpstr>JIRA</vt:lpstr>
      <vt:lpstr>Acta de constitución del proyecto</vt:lpstr>
      <vt:lpstr>Documentación de Requisitos del proyecto</vt:lpstr>
      <vt:lpstr>EDT</vt:lpstr>
      <vt:lpstr>INTERESADOS Y COMUNICACIONES</vt:lpstr>
      <vt:lpstr>DIAGRAMA DE GANTT DEL PROYECTO</vt:lpstr>
      <vt:lpstr>RECURSOS</vt:lpstr>
      <vt:lpstr>ADQUISICIONES EXTERNAS</vt:lpstr>
      <vt:lpstr>Fecha de inicio y fin del proyecto (duración)</vt:lpstr>
      <vt:lpstr>PRESUPUESTO</vt:lpstr>
      <vt:lpstr>RIESGOS DEL PROYECTO</vt:lpstr>
      <vt:lpstr>CONCLUSIONES Y 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CSMAG</dc:title>
  <dc:creator>Adrián Canosa Pérez</dc:creator>
  <cp:lastModifiedBy>Adrián Canosa Pérez</cp:lastModifiedBy>
  <cp:revision>14</cp:revision>
  <dcterms:created xsi:type="dcterms:W3CDTF">2022-11-02T11:15:34Z</dcterms:created>
  <dcterms:modified xsi:type="dcterms:W3CDTF">2022-12-01T10:25:16Z</dcterms:modified>
</cp:coreProperties>
</file>