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2" r:id="rId5"/>
    <p:sldId id="269" r:id="rId6"/>
    <p:sldId id="257" r:id="rId7"/>
    <p:sldId id="264" r:id="rId8"/>
    <p:sldId id="265" r:id="rId9"/>
    <p:sldId id="263" r:id="rId10"/>
    <p:sldId id="258" r:id="rId11"/>
    <p:sldId id="259" r:id="rId12"/>
    <p:sldId id="270" r:id="rId13"/>
    <p:sldId id="261" r:id="rId14"/>
    <p:sldId id="260" r:id="rId15"/>
    <p:sldId id="262" r:id="rId16"/>
    <p:sldId id="271"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14" y="19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04/12/2022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04/12/2022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121236" y="4747346"/>
            <a:ext cx="3546764" cy="1655762"/>
          </a:xfrm>
        </p:spPr>
        <p:txBody>
          <a:bodyPr>
            <a:normAutofit fontScale="92500" lnSpcReduction="10000"/>
          </a:bodyPr>
          <a:lstStyle/>
          <a:p>
            <a:r>
              <a:rPr lang="es-ES" sz="1800" dirty="0"/>
              <a:t>Alberto Fernández Sánchez</a:t>
            </a:r>
          </a:p>
          <a:p>
            <a:r>
              <a:rPr lang="es-ES" sz="1800" dirty="0"/>
              <a:t>Sofía Flores García</a:t>
            </a:r>
          </a:p>
          <a:p>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r>
              <a:rPr lang="es-ES" sz="1800" dirty="0"/>
              <a:t>Adrián Canosa Pérez</a:t>
            </a:r>
          </a:p>
          <a:p>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62" y="417985"/>
            <a:ext cx="3429399" cy="192903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sp>
        <p:nvSpPr>
          <p:cNvPr id="3" name="Marcador de contenido 2">
            <a:extLst>
              <a:ext uri="{FF2B5EF4-FFF2-40B4-BE49-F238E27FC236}">
                <a16:creationId xmlns:a16="http://schemas.microsoft.com/office/drawing/2014/main" id="{DA0BA2F2-F268-9C00-ECC1-6DB7437702B3}"/>
              </a:ext>
            </a:extLst>
          </p:cNvPr>
          <p:cNvSpPr>
            <a:spLocks noGrp="1"/>
          </p:cNvSpPr>
          <p:nvPr>
            <p:ph idx="1"/>
          </p:nvPr>
        </p:nvSpPr>
        <p:spPr/>
        <p:txBody>
          <a:bodyPr/>
          <a:lstStyle/>
          <a:p>
            <a:r>
              <a:rPr lang="es-ES" dirty="0"/>
              <a:t>Capturas del Diagrama de Gantt</a:t>
            </a:r>
          </a:p>
        </p:txBody>
      </p:sp>
    </p:spTree>
    <p:extLst>
      <p:ext uri="{BB962C8B-B14F-4D97-AF65-F5344CB8AC3E}">
        <p14:creationId xmlns:p14="http://schemas.microsoft.com/office/powerpoint/2010/main" val="69320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sp>
        <p:nvSpPr>
          <p:cNvPr id="3" name="Marcador de contenido 2">
            <a:extLst>
              <a:ext uri="{FF2B5EF4-FFF2-40B4-BE49-F238E27FC236}">
                <a16:creationId xmlns:a16="http://schemas.microsoft.com/office/drawing/2014/main" id="{4D7429BE-EA39-8F30-5439-8352EA15E59A}"/>
              </a:ext>
            </a:extLst>
          </p:cNvPr>
          <p:cNvSpPr>
            <a:spLocks noGrp="1"/>
          </p:cNvSpPr>
          <p:nvPr>
            <p:ph idx="1"/>
          </p:nvPr>
        </p:nvSpPr>
        <p:spPr/>
        <p:txBody>
          <a:bodyPr/>
          <a:lstStyle/>
          <a:p>
            <a:r>
              <a:rPr lang="es-ES" dirty="0"/>
              <a:t>Captura de la hoja de recursos de </a:t>
            </a:r>
            <a:r>
              <a:rPr lang="es-ES" dirty="0" err="1"/>
              <a:t>project</a:t>
            </a:r>
            <a:endParaRPr lang="es-ES" dirty="0"/>
          </a:p>
        </p:txBody>
      </p:sp>
    </p:spTree>
    <p:extLst>
      <p:ext uri="{BB962C8B-B14F-4D97-AF65-F5344CB8AC3E}">
        <p14:creationId xmlns:p14="http://schemas.microsoft.com/office/powerpoint/2010/main" val="166265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(duración)</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p:txBody>
          <a:bodyPr/>
          <a:lstStyle/>
          <a:p>
            <a:r>
              <a:rPr lang="es-ES" dirty="0"/>
              <a:t>Situación del proyecto en el tiempo, ¿es una duración razonable/realista?</a:t>
            </a:r>
          </a:p>
        </p:txBody>
      </p:sp>
    </p:spTree>
    <p:extLst>
      <p:ext uri="{BB962C8B-B14F-4D97-AF65-F5344CB8AC3E}">
        <p14:creationId xmlns:p14="http://schemas.microsoft.com/office/powerpoint/2010/main" val="250342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4072379" y="5854045"/>
            <a:ext cx="3242821" cy="369332"/>
          </a:xfrm>
          <a:prstGeom prst="rect">
            <a:avLst/>
          </a:prstGeom>
          <a:noFill/>
        </p:spPr>
        <p:txBody>
          <a:bodyPr wrap="square" rtlCol="0">
            <a:spAutoFit/>
          </a:bodyPr>
          <a:lstStyle/>
          <a:p>
            <a:r>
              <a:rPr lang="es-ES" dirty="0"/>
              <a:t>PRESUPUESTO FINAL</a:t>
            </a:r>
          </a:p>
        </p:txBody>
      </p:sp>
    </p:spTree>
    <p:extLst>
      <p:ext uri="{BB962C8B-B14F-4D97-AF65-F5344CB8AC3E}">
        <p14:creationId xmlns:p14="http://schemas.microsoft.com/office/powerpoint/2010/main" val="9842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sp>
        <p:nvSpPr>
          <p:cNvPr id="3" name="Marcador de contenido 2">
            <a:extLst>
              <a:ext uri="{FF2B5EF4-FFF2-40B4-BE49-F238E27FC236}">
                <a16:creationId xmlns:a16="http://schemas.microsoft.com/office/drawing/2014/main" id="{D786F079-09E0-1747-44E9-BC8417002753}"/>
              </a:ext>
            </a:extLst>
          </p:cNvPr>
          <p:cNvSpPr>
            <a:spLocks noGrp="1"/>
          </p:cNvSpPr>
          <p:nvPr>
            <p:ph idx="1"/>
          </p:nvPr>
        </p:nvSpPr>
        <p:spPr/>
        <p:txBody>
          <a:bodyPr/>
          <a:lstStyle/>
          <a:p>
            <a:r>
              <a:rPr lang="es-ES" dirty="0"/>
              <a:t>Matriz de riesgos realizada en prácticas</a:t>
            </a:r>
          </a:p>
        </p:txBody>
      </p:sp>
    </p:spTree>
    <p:extLst>
      <p:ext uri="{BB962C8B-B14F-4D97-AF65-F5344CB8AC3E}">
        <p14:creationId xmlns:p14="http://schemas.microsoft.com/office/powerpoint/2010/main" val="218860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08862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lstStyle/>
          <a:p>
            <a:r>
              <a:rPr lang="es-ES" dirty="0"/>
              <a:t>Breve introducción a la empresa, equipo, etc.</a:t>
            </a:r>
          </a:p>
        </p:txBody>
      </p:sp>
    </p:spTree>
    <p:extLst>
      <p:ext uri="{BB962C8B-B14F-4D97-AF65-F5344CB8AC3E}">
        <p14:creationId xmlns:p14="http://schemas.microsoft.com/office/powerpoint/2010/main" val="41841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14" name="CuadroTexto 13">
            <a:extLst>
              <a:ext uri="{FF2B5EF4-FFF2-40B4-BE49-F238E27FC236}">
                <a16:creationId xmlns:a16="http://schemas.microsoft.com/office/drawing/2014/main" id="{AD93043F-B9A8-18B5-1E31-C2CED8C65910}"/>
              </a:ext>
            </a:extLst>
          </p:cNvPr>
          <p:cNvSpPr txBox="1"/>
          <p:nvPr/>
        </p:nvSpPr>
        <p:spPr>
          <a:xfrm>
            <a:off x="8400075" y="607162"/>
            <a:ext cx="3886200" cy="923330"/>
          </a:xfrm>
          <a:prstGeom prst="rect">
            <a:avLst/>
          </a:prstGeom>
          <a:noFill/>
        </p:spPr>
        <p:txBody>
          <a:bodyPr wrap="square" rtlCol="0">
            <a:spAutoFit/>
          </a:bodyPr>
          <a:lstStyle/>
          <a:p>
            <a:r>
              <a:rPr lang="es-ES" dirty="0"/>
              <a:t>Aquí incluimos una descripción de quién es nuestro cliente, a qué se dedica, logo y qué es lo que quiere.</a:t>
            </a:r>
          </a:p>
        </p:txBody>
      </p:sp>
      <p:sp>
        <p:nvSpPr>
          <p:cNvPr id="16" name="CuadroTexto 15">
            <a:extLst>
              <a:ext uri="{FF2B5EF4-FFF2-40B4-BE49-F238E27FC236}">
                <a16:creationId xmlns:a16="http://schemas.microsoft.com/office/drawing/2014/main" id="{BA19E4C7-6E08-C828-C7D6-A2500458653A}"/>
              </a:ext>
            </a:extLst>
          </p:cNvPr>
          <p:cNvSpPr txBox="1"/>
          <p:nvPr/>
        </p:nvSpPr>
        <p:spPr>
          <a:xfrm>
            <a:off x="230651" y="422496"/>
            <a:ext cx="3077081" cy="646331"/>
          </a:xfrm>
          <a:prstGeom prst="rect">
            <a:avLst/>
          </a:prstGeom>
          <a:noFill/>
        </p:spPr>
        <p:txBody>
          <a:bodyPr wrap="square" rtlCol="0">
            <a:spAutoFit/>
          </a:bodyPr>
          <a:lstStyle/>
          <a:p>
            <a:r>
              <a:rPr lang="es-ES" dirty="0"/>
              <a:t>Diferenciar cliente objetivo de clientes potenciales</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50" y="3660553"/>
            <a:ext cx="1050512" cy="369332"/>
          </a:xfrm>
          <a:prstGeom prst="rect">
            <a:avLst/>
          </a:prstGeom>
          <a:noFill/>
        </p:spPr>
        <p:txBody>
          <a:bodyPr wrap="square" rtlCol="0">
            <a:spAutoFit/>
          </a:bodyPr>
          <a:lstStyle/>
          <a:p>
            <a:r>
              <a:rPr lang="es-ES" dirty="0"/>
              <a:t>EMEFESA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8173F-1374-E4DA-2402-B19034C391F7}"/>
              </a:ext>
            </a:extLst>
          </p:cNvPr>
          <p:cNvSpPr>
            <a:spLocks noGrp="1"/>
          </p:cNvSpPr>
          <p:nvPr>
            <p:ph type="title"/>
          </p:nvPr>
        </p:nvSpPr>
        <p:spPr/>
        <p:txBody>
          <a:bodyPr/>
          <a:lstStyle/>
          <a:p>
            <a:pPr algn="ctr"/>
            <a:r>
              <a:rPr lang="es-ES" b="1" dirty="0"/>
              <a:t>JIRA</a:t>
            </a:r>
          </a:p>
        </p:txBody>
      </p:sp>
      <p:sp>
        <p:nvSpPr>
          <p:cNvPr id="3" name="Marcador de contenido 2">
            <a:extLst>
              <a:ext uri="{FF2B5EF4-FFF2-40B4-BE49-F238E27FC236}">
                <a16:creationId xmlns:a16="http://schemas.microsoft.com/office/drawing/2014/main" id="{F2306C94-93CE-26F8-1D3B-4B3A0201433A}"/>
              </a:ext>
            </a:extLst>
          </p:cNvPr>
          <p:cNvSpPr>
            <a:spLocks noGrp="1"/>
          </p:cNvSpPr>
          <p:nvPr>
            <p:ph idx="1"/>
          </p:nvPr>
        </p:nvSpPr>
        <p:spPr/>
        <p:txBody>
          <a:bodyPr/>
          <a:lstStyle/>
          <a:p>
            <a:r>
              <a:rPr lang="es-ES" dirty="0"/>
              <a:t>Aquí incluimos las capturas de Jira referente a un sprint de cómo hemos organizado el equipo para realizar el presente plan de proyecto.</a:t>
            </a:r>
          </a:p>
        </p:txBody>
      </p:sp>
    </p:spTree>
    <p:extLst>
      <p:ext uri="{BB962C8B-B14F-4D97-AF65-F5344CB8AC3E}">
        <p14:creationId xmlns:p14="http://schemas.microsoft.com/office/powerpoint/2010/main" val="415560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20862" y="1825624"/>
            <a:ext cx="3242754" cy="4351338"/>
          </a:xfrm>
        </p:spPr>
      </p:pic>
      <p:pic>
        <p:nvPicPr>
          <p:cNvPr id="13" name="Marcador de contenido 12">
            <a:extLst>
              <a:ext uri="{FF2B5EF4-FFF2-40B4-BE49-F238E27FC236}">
                <a16:creationId xmlns:a16="http://schemas.microsoft.com/office/drawing/2014/main" id="{D065BDFC-C962-721A-E30C-A04A0C36DE4E}"/>
              </a:ext>
            </a:extLst>
          </p:cNvPr>
          <p:cNvPicPr>
            <a:picLocks noGrp="1" noChangeAspect="1"/>
          </p:cNvPicPr>
          <p:nvPr>
            <p:ph sz="half" idx="2"/>
          </p:nvPr>
        </p:nvPicPr>
        <p:blipFill>
          <a:blip r:embed="rId3"/>
          <a:stretch>
            <a:fillRect/>
          </a:stretch>
        </p:blipFill>
        <p:spPr>
          <a:xfrm>
            <a:off x="7154863" y="1826108"/>
            <a:ext cx="3216275" cy="4350371"/>
          </a:xfrm>
        </p:spPr>
      </p:pic>
    </p:spTree>
    <p:extLst>
      <p:ext uri="{BB962C8B-B14F-4D97-AF65-F5344CB8AC3E}">
        <p14:creationId xmlns:p14="http://schemas.microsoft.com/office/powerpoint/2010/main" val="135067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853617" y="1825625"/>
            <a:ext cx="3150766" cy="4351338"/>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7198507" y="1825625"/>
            <a:ext cx="3128986" cy="4351338"/>
          </a:xfrm>
        </p:spPr>
      </p:pic>
    </p:spTree>
    <p:extLst>
      <p:ext uri="{BB962C8B-B14F-4D97-AF65-F5344CB8AC3E}">
        <p14:creationId xmlns:p14="http://schemas.microsoft.com/office/powerpoint/2010/main" val="305310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dirty="0"/>
              <a:t>INTERESADOS Y COMUNICACIONES</a:t>
            </a:r>
          </a:p>
        </p:txBody>
      </p:sp>
      <p:sp>
        <p:nvSpPr>
          <p:cNvPr id="3" name="Marcador de contenido 2">
            <a:extLst>
              <a:ext uri="{FF2B5EF4-FFF2-40B4-BE49-F238E27FC236}">
                <a16:creationId xmlns:a16="http://schemas.microsoft.com/office/drawing/2014/main" id="{957D3C03-5DB3-2964-5179-05E21AA5B285}"/>
              </a:ext>
            </a:extLst>
          </p:cNvPr>
          <p:cNvSpPr>
            <a:spLocks noGrp="1"/>
          </p:cNvSpPr>
          <p:nvPr>
            <p:ph idx="1"/>
          </p:nvPr>
        </p:nvSpPr>
        <p:spPr/>
        <p:txBody>
          <a:bodyPr/>
          <a:lstStyle/>
          <a:p>
            <a:r>
              <a:rPr lang="es-ES" dirty="0"/>
              <a:t>Incluimos la tabla de interesados y comunicaciones</a:t>
            </a:r>
          </a:p>
        </p:txBody>
      </p:sp>
    </p:spTree>
    <p:extLst>
      <p:ext uri="{BB962C8B-B14F-4D97-AF65-F5344CB8AC3E}">
        <p14:creationId xmlns:p14="http://schemas.microsoft.com/office/powerpoint/2010/main" val="23598615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362</Words>
  <Application>Microsoft Office PowerPoint</Application>
  <PresentationFormat>Panorámica</PresentationFormat>
  <Paragraphs>64</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Acta de constitución del proyecto</vt:lpstr>
      <vt:lpstr>Documentación de Requisitos del proyecto</vt:lpstr>
      <vt:lpstr>EDT</vt:lpstr>
      <vt:lpstr>INTERESADOS Y COMUNICACIONES</vt:lpstr>
      <vt:lpstr>DIAGRAMA DE GANTT DEL PROYECTO</vt:lpstr>
      <vt:lpstr>RECURSOS</vt:lpstr>
      <vt:lpstr>ADQUISICIONES EXTERNAS</vt:lpstr>
      <vt:lpstr>Fecha de inicio y fin del proyecto (duración)</vt:lpstr>
      <vt:lpstr>PRESUPUESTO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Guillermo José Cobelo García</cp:lastModifiedBy>
  <cp:revision>15</cp:revision>
  <dcterms:created xsi:type="dcterms:W3CDTF">2022-11-02T11:15:34Z</dcterms:created>
  <dcterms:modified xsi:type="dcterms:W3CDTF">2022-12-04T16:25:03Z</dcterms:modified>
</cp:coreProperties>
</file>