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68" r:id="rId4"/>
    <p:sldId id="272" r:id="rId5"/>
    <p:sldId id="273" r:id="rId6"/>
    <p:sldId id="257" r:id="rId7"/>
    <p:sldId id="264" r:id="rId8"/>
    <p:sldId id="265" r:id="rId9"/>
    <p:sldId id="263" r:id="rId10"/>
    <p:sldId id="258" r:id="rId11"/>
    <p:sldId id="275" r:id="rId12"/>
    <p:sldId id="259" r:id="rId13"/>
    <p:sldId id="270" r:id="rId14"/>
    <p:sldId id="261" r:id="rId15"/>
    <p:sldId id="260" r:id="rId16"/>
    <p:sldId id="276" r:id="rId17"/>
    <p:sldId id="262" r:id="rId18"/>
    <p:sldId id="274" r:id="rId19"/>
    <p:sldId id="277" r:id="rId20"/>
    <p:sldId id="27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7447C-903A-4B60-A1C4-763B75AF45E0}" type="datetimeFigureOut">
              <a:rPr lang="es-ES" smtClean="0"/>
              <a:t>13/12/2022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72FC-DE08-420C-B9A9-3F5983BEDA00}" type="slidenum">
              <a:rPr lang="es-ES" smtClean="0"/>
              <a:t>‹Nº›</a:t>
            </a:fld>
            <a:endParaRPr lang="es-ES"/>
          </a:p>
        </p:txBody>
      </p:sp>
    </p:spTree>
    <p:extLst>
      <p:ext uri="{BB962C8B-B14F-4D97-AF65-F5344CB8AC3E}">
        <p14:creationId xmlns:p14="http://schemas.microsoft.com/office/powerpoint/2010/main" val="203809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13/12/2022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13/12/2022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pic>
        <p:nvPicPr>
          <p:cNvPr id="8" name="Imagen 7" descr="Interfaz de usuario gráfica, Aplicación, Tabla, Excel&#10;&#10;Descripción generada automáticamente">
            <a:extLst>
              <a:ext uri="{FF2B5EF4-FFF2-40B4-BE49-F238E27FC236}">
                <a16:creationId xmlns:a16="http://schemas.microsoft.com/office/drawing/2014/main" id="{D147243A-42F8-1E31-9F63-51D9062C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06" y="1520636"/>
            <a:ext cx="9868988" cy="4848141"/>
          </a:xfrm>
          <a:prstGeom prst="rect">
            <a:avLst/>
          </a:prstGeom>
        </p:spPr>
      </p:pic>
    </p:spTree>
    <p:extLst>
      <p:ext uri="{BB962C8B-B14F-4D97-AF65-F5344CB8AC3E}">
        <p14:creationId xmlns:p14="http://schemas.microsoft.com/office/powerpoint/2010/main" val="166265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783771" y="4978710"/>
            <a:ext cx="3213462" cy="369332"/>
          </a:xfrm>
          <a:prstGeom prst="rect">
            <a:avLst/>
          </a:prstGeom>
          <a:noFill/>
        </p:spPr>
        <p:txBody>
          <a:bodyPr wrap="square" rtlCol="0">
            <a:spAutoFit/>
          </a:bodyPr>
          <a:lstStyle/>
          <a:p>
            <a:r>
              <a:rPr lang="es-ES" b="1" dirty="0"/>
              <a:t>PRESUPUESTO FINAL:</a:t>
            </a:r>
            <a:r>
              <a:rPr lang="es-ES" dirty="0"/>
              <a:t> 55.076,4€</a:t>
            </a:r>
          </a:p>
        </p:txBody>
      </p:sp>
    </p:spTree>
    <p:extLst>
      <p:ext uri="{BB962C8B-B14F-4D97-AF65-F5344CB8AC3E}">
        <p14:creationId xmlns:p14="http://schemas.microsoft.com/office/powerpoint/2010/main" val="9842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856D1-00BB-62BD-6A8E-7A640CDA1BCA}"/>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392D533E-0EDA-E804-04A2-5A04897394EA}"/>
              </a:ext>
            </a:extLst>
          </p:cNvPr>
          <p:cNvPicPr>
            <a:picLocks noChangeAspect="1"/>
          </p:cNvPicPr>
          <p:nvPr/>
        </p:nvPicPr>
        <p:blipFill>
          <a:blip r:embed="rId2"/>
          <a:stretch>
            <a:fillRect/>
          </a:stretch>
        </p:blipFill>
        <p:spPr>
          <a:xfrm>
            <a:off x="2377440" y="1690688"/>
            <a:ext cx="6987684" cy="3878299"/>
          </a:xfrm>
          <a:prstGeom prst="rect">
            <a:avLst/>
          </a:prstGeom>
        </p:spPr>
      </p:pic>
    </p:spTree>
    <p:extLst>
      <p:ext uri="{BB962C8B-B14F-4D97-AF65-F5344CB8AC3E}">
        <p14:creationId xmlns:p14="http://schemas.microsoft.com/office/powerpoint/2010/main" val="42063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5" name="Imagen 4" descr="Interfaz de usuario gráfica, Texto, Aplicación&#10;&#10;Descripción generada automáticamente">
            <a:extLst>
              <a:ext uri="{FF2B5EF4-FFF2-40B4-BE49-F238E27FC236}">
                <a16:creationId xmlns:a16="http://schemas.microsoft.com/office/drawing/2014/main" id="{7D4B1505-1440-E1E8-92C4-2BDE57AC0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4" y="1836722"/>
            <a:ext cx="10731230" cy="3883142"/>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4" name="Imagen 3" descr="Texto&#10;&#10;Descripción generada automáticamente">
            <a:extLst>
              <a:ext uri="{FF2B5EF4-FFF2-40B4-BE49-F238E27FC236}">
                <a16:creationId xmlns:a16="http://schemas.microsoft.com/office/drawing/2014/main" id="{02C48E06-305A-8C40-D979-F6F0BB424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4" y="2299461"/>
            <a:ext cx="11011711" cy="3284215"/>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descr="Texto&#10;&#10;Descripción generada automáticamente con confianza media">
            <a:extLst>
              <a:ext uri="{FF2B5EF4-FFF2-40B4-BE49-F238E27FC236}">
                <a16:creationId xmlns:a16="http://schemas.microsoft.com/office/drawing/2014/main" id="{3468EAE9-107B-8D69-E564-643ED4206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8" y="2059058"/>
            <a:ext cx="11001984" cy="3699715"/>
          </a:xfrm>
          <a:prstGeom prst="rect">
            <a:avLst/>
          </a:prstGeom>
        </p:spPr>
      </p:pic>
    </p:spTree>
    <p:extLst>
      <p:ext uri="{BB962C8B-B14F-4D97-AF65-F5344CB8AC3E}">
        <p14:creationId xmlns:p14="http://schemas.microsoft.com/office/powerpoint/2010/main" val="77821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dirty="0" err="1"/>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4"/>
            <a:ext cx="10515600" cy="3538856"/>
          </a:xfrm>
        </p:spPr>
        <p:txBody>
          <a:bodyPr>
            <a:normAutofit/>
          </a:bodyPr>
          <a:lstStyle/>
          <a:p>
            <a:pPr algn="just"/>
            <a:r>
              <a:rPr lang="es-ES" sz="2200" dirty="0"/>
              <a:t>La organización al detalle es primordial para poder ejecutar un proyecto de manera viable ya que, un proyecto de ingeniería tiene cientos de parámetros que hay que tener en cuenta.</a:t>
            </a:r>
          </a:p>
          <a:p>
            <a:pPr algn="just"/>
            <a:r>
              <a:rPr lang="es-ES" sz="2200" dirty="0"/>
              <a:t>Esos parámetros deben ser coordinados y coherentes para que todo funcione correctamente. </a:t>
            </a:r>
          </a:p>
          <a:p>
            <a:pPr algn="just"/>
            <a:r>
              <a:rPr lang="es-ES" sz="2200" dirty="0"/>
              <a:t>Hemos aprendido ciertas herramientas que nos facilitan llevar a cabo todo esto como ‘Jira’, ‘Project’.</a:t>
            </a:r>
          </a:p>
          <a:p>
            <a:pPr algn="just"/>
            <a:r>
              <a:rPr lang="es-ES" sz="2200" dirty="0"/>
              <a:t>Qué parámetros hay que tener en cuenta y con que análisis se puede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Sprint de gestión del alcance</a:t>
            </a:r>
          </a:p>
          <a:p>
            <a:pPr marL="0" indent="0">
              <a:buNone/>
            </a:pPr>
            <a:endParaRPr lang="es-ES" sz="2200" dirty="0"/>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770" y="2596245"/>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Historia de usuario</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87" y="2561337"/>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66365" y="1417579"/>
            <a:ext cx="3782270" cy="5075296"/>
          </a:xfrm>
        </p:spPr>
      </p:pic>
      <p:pic>
        <p:nvPicPr>
          <p:cNvPr id="9" name="Marcador de contenido 8">
            <a:extLst>
              <a:ext uri="{FF2B5EF4-FFF2-40B4-BE49-F238E27FC236}">
                <a16:creationId xmlns:a16="http://schemas.microsoft.com/office/drawing/2014/main" id="{F533B962-E878-E784-4286-F590CEAA30D5}"/>
              </a:ext>
            </a:extLst>
          </p:cNvPr>
          <p:cNvPicPr>
            <a:picLocks noGrp="1" noChangeAspect="1"/>
          </p:cNvPicPr>
          <p:nvPr>
            <p:ph sz="half" idx="2"/>
          </p:nvPr>
        </p:nvPicPr>
        <p:blipFill>
          <a:blip r:embed="rId3"/>
          <a:stretch>
            <a:fillRect/>
          </a:stretch>
        </p:blipFill>
        <p:spPr>
          <a:xfrm>
            <a:off x="6676800" y="1690688"/>
            <a:ext cx="3574639" cy="4976998"/>
          </a:xfrm>
        </p:spPr>
      </p:pic>
    </p:spTree>
    <p:extLst>
      <p:ext uri="{BB962C8B-B14F-4D97-AF65-F5344CB8AC3E}">
        <p14:creationId xmlns:p14="http://schemas.microsoft.com/office/powerpoint/2010/main" val="135067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670139" y="1517515"/>
            <a:ext cx="3683862" cy="5087565"/>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6410528" y="1690688"/>
            <a:ext cx="3878054" cy="5393033"/>
          </a:xfrm>
        </p:spPr>
      </p:pic>
    </p:spTree>
    <p:extLst>
      <p:ext uri="{BB962C8B-B14F-4D97-AF65-F5344CB8AC3E}">
        <p14:creationId xmlns:p14="http://schemas.microsoft.com/office/powerpoint/2010/main" val="30531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505</Words>
  <Application>Microsoft Office PowerPoint</Application>
  <PresentationFormat>Panorámica</PresentationFormat>
  <Paragraphs>74</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Sofía Flores García</cp:lastModifiedBy>
  <cp:revision>31</cp:revision>
  <dcterms:created xsi:type="dcterms:W3CDTF">2022-11-02T11:15:34Z</dcterms:created>
  <dcterms:modified xsi:type="dcterms:W3CDTF">2022-12-13T19:14:53Z</dcterms:modified>
</cp:coreProperties>
</file>