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jpeg" ContentType="image/jpeg"/>
  <Override PartName="/ppt/media/image9.jpeg" ContentType="image/jpe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slide" Target="slides/slide31.xml"/><Relationship Id="rId45" Type="http://schemas.openxmlformats.org/officeDocument/2006/relationships/slide" Target="slides/slide32.xml"/><Relationship Id="rId46" Type="http://schemas.openxmlformats.org/officeDocument/2006/relationships/slide" Target="slides/slide33.xml"/><Relationship Id="rId47" Type="http://schemas.openxmlformats.org/officeDocument/2006/relationships/slide" Target="slides/slide34.xml"/><Relationship Id="rId48" Type="http://schemas.openxmlformats.org/officeDocument/2006/relationships/slide" Target="slides/slide35.xml"/><Relationship Id="rId49" Type="http://schemas.openxmlformats.org/officeDocument/2006/relationships/slide" Target="slides/slide36.xml"/><Relationship Id="rId50" Type="http://schemas.openxmlformats.org/officeDocument/2006/relationships/slide" Target="slides/slide37.xml"/><Relationship Id="rId51" Type="http://schemas.openxmlformats.org/officeDocument/2006/relationships/slide" Target="slides/slide38.xml"/><Relationship Id="rId52" Type="http://schemas.openxmlformats.org/officeDocument/2006/relationships/slide" Target="slides/slide39.xml"/><Relationship Id="rId53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81000">
              <a:srgbClr val="eaecf0"/>
            </a:gs>
            <a:gs pos="100000">
              <a:srgbClr val="ffff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5391000" y="0"/>
            <a:ext cx="2485800" cy="5142600"/>
            <a:chOff x="5391000" y="0"/>
            <a:chExt cx="2485800" cy="5142600"/>
          </a:xfrm>
        </p:grpSpPr>
        <p:sp>
          <p:nvSpPr>
            <p:cNvPr id="1" name="Google Shape;11;p2"/>
            <p:cNvSpPr/>
            <p:nvPr/>
          </p:nvSpPr>
          <p:spPr>
            <a:xfrm flipH="1">
              <a:off x="577368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2;p2"/>
            <p:cNvSpPr/>
            <p:nvPr/>
          </p:nvSpPr>
          <p:spPr>
            <a:xfrm flipH="1">
              <a:off x="539064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" name="Google Shape;13;p2"/>
          <p:cNvGrpSpPr/>
          <p:nvPr/>
        </p:nvGrpSpPr>
        <p:grpSpPr>
          <a:xfrm>
            <a:off x="4940640" y="0"/>
            <a:ext cx="2324880" cy="5142600"/>
            <a:chOff x="4940640" y="0"/>
            <a:chExt cx="2324880" cy="5142600"/>
          </a:xfrm>
        </p:grpSpPr>
        <p:sp>
          <p:nvSpPr>
            <p:cNvPr id="4" name="Google Shape;14;p2"/>
            <p:cNvSpPr/>
            <p:nvPr/>
          </p:nvSpPr>
          <p:spPr>
            <a:xfrm>
              <a:off x="516276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>
              <a:off x="494064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16200000"/>
            </a:gradFill>
            <a:ln w="0">
              <a:noFill/>
            </a:ln>
            <a:effectLst>
              <a:outerShdw algn="bl" blurRad="21420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" name="Google Shape;16;p2"/>
          <p:cNvGrpSpPr/>
          <p:nvPr/>
        </p:nvGrpSpPr>
        <p:grpSpPr>
          <a:xfrm>
            <a:off x="3879000" y="-720"/>
            <a:ext cx="2837520" cy="5144760"/>
            <a:chOff x="3879000" y="-720"/>
            <a:chExt cx="2837520" cy="5144760"/>
          </a:xfrm>
        </p:grpSpPr>
        <p:sp>
          <p:nvSpPr>
            <p:cNvPr id="7" name="Google Shape;17;p2"/>
            <p:cNvSpPr/>
            <p:nvPr/>
          </p:nvSpPr>
          <p:spPr>
            <a:xfrm flipH="1">
              <a:off x="461340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8;p2"/>
            <p:cNvSpPr/>
            <p:nvPr/>
          </p:nvSpPr>
          <p:spPr>
            <a:xfrm>
              <a:off x="3879000" y="-720"/>
              <a:ext cx="2491560" cy="5144760"/>
            </a:xfrm>
            <a:custGeom>
              <a:avLst/>
              <a:gdLst/>
              <a:ahLst/>
              <a:rect l="l" t="t" r="r" b="b"/>
              <a:pathLst>
                <a:path w="99694" h="20582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 rotWithShape="0">
              <a:gsLst>
                <a:gs pos="37000">
                  <a:srgbClr val="ffb900"/>
                </a:gs>
                <a:gs pos="100000">
                  <a:srgbClr val="f78300"/>
                </a:gs>
              </a:gsLst>
              <a:lin ang="5400000"/>
            </a:gradFill>
            <a:ln w="0">
              <a:noFill/>
            </a:ln>
            <a:effectLst>
              <a:outerShdw algn="bl" blurRad="314280" rotWithShape="0">
                <a:schemeClr val="dk1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" name="Google Shape;19;p2"/>
          <p:cNvGrpSpPr/>
          <p:nvPr/>
        </p:nvGrpSpPr>
        <p:grpSpPr>
          <a:xfrm>
            <a:off x="-6480" y="-6480"/>
            <a:ext cx="6245280" cy="5153040"/>
            <a:chOff x="-6480" y="-6480"/>
            <a:chExt cx="6245280" cy="5153040"/>
          </a:xfrm>
        </p:grpSpPr>
        <p:sp>
          <p:nvSpPr>
            <p:cNvPr id="10" name="Google Shape;20;p2"/>
            <p:cNvSpPr/>
            <p:nvPr/>
          </p:nvSpPr>
          <p:spPr>
            <a:xfrm>
              <a:off x="413604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1;p2"/>
            <p:cNvSpPr/>
            <p:nvPr/>
          </p:nvSpPr>
          <p:spPr>
            <a:xfrm>
              <a:off x="-6480" y="-6480"/>
              <a:ext cx="5935320" cy="5153040"/>
            </a:xfrm>
            <a:custGeom>
              <a:avLst/>
              <a:gdLst/>
              <a:ahLst/>
              <a:rect l="l" t="t" r="r" b="b"/>
              <a:pathLst>
                <a:path w="237442" h="206151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 rotWithShape="0">
              <a:gsLst>
                <a:gs pos="0">
                  <a:srgbClr val="ffb900"/>
                </a:gs>
                <a:gs pos="100000">
                  <a:srgbClr val="f78300"/>
                </a:gs>
              </a:gsLst>
              <a:lin ang="16200000"/>
            </a:gradFill>
            <a:ln w="0">
              <a:noFill/>
            </a:ln>
            <a:effectLst>
              <a:outerShdw algn="bl" blurRad="314280" rotWithShape="0">
                <a:schemeClr val="accent6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a667b"/>
            </a:gs>
            <a:gs pos="100000">
              <a:srgbClr val="26282d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176;p13"/>
          <p:cNvGrpSpPr/>
          <p:nvPr/>
        </p:nvGrpSpPr>
        <p:grpSpPr>
          <a:xfrm>
            <a:off x="598320" y="-720"/>
            <a:ext cx="2409120" cy="5142600"/>
            <a:chOff x="598320" y="-720"/>
            <a:chExt cx="2409120" cy="5142600"/>
          </a:xfrm>
        </p:grpSpPr>
        <p:sp>
          <p:nvSpPr>
            <p:cNvPr id="449" name="Google Shape;177;p13"/>
            <p:cNvSpPr/>
            <p:nvPr/>
          </p:nvSpPr>
          <p:spPr>
            <a:xfrm flipH="1">
              <a:off x="904320" y="-72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000000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Google Shape;178;p13"/>
            <p:cNvSpPr/>
            <p:nvPr/>
          </p:nvSpPr>
          <p:spPr>
            <a:xfrm flipH="1">
              <a:off x="597960" y="-72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0">
                  <a:srgbClr val="404754"/>
                </a:gs>
                <a:gs pos="100000">
                  <a:srgbClr val="26282d"/>
                </a:gs>
              </a:gsLst>
              <a:lin ang="1619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1" name="Google Shape;179;p13"/>
          <p:cNvGrpSpPr/>
          <p:nvPr/>
        </p:nvGrpSpPr>
        <p:grpSpPr>
          <a:xfrm>
            <a:off x="376200" y="-720"/>
            <a:ext cx="2325240" cy="5142600"/>
            <a:chOff x="376200" y="-720"/>
            <a:chExt cx="2325240" cy="5142600"/>
          </a:xfrm>
        </p:grpSpPr>
        <p:sp>
          <p:nvSpPr>
            <p:cNvPr id="452" name="Google Shape;180;p13"/>
            <p:cNvSpPr/>
            <p:nvPr/>
          </p:nvSpPr>
          <p:spPr>
            <a:xfrm>
              <a:off x="598680" y="-72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Google Shape;181;p13"/>
            <p:cNvSpPr/>
            <p:nvPr/>
          </p:nvSpPr>
          <p:spPr>
            <a:xfrm>
              <a:off x="376200" y="-72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00"/>
            </a:gradFill>
            <a:ln w="0">
              <a:noFill/>
            </a:ln>
            <a:effectLst>
              <a:outerShdw algn="bl" blurRad="21420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4" name="Google Shape;182;p13"/>
          <p:cNvGrpSpPr/>
          <p:nvPr/>
        </p:nvGrpSpPr>
        <p:grpSpPr>
          <a:xfrm>
            <a:off x="0" y="-720"/>
            <a:ext cx="2380680" cy="5144040"/>
            <a:chOff x="0" y="-720"/>
            <a:chExt cx="2380680" cy="5144040"/>
          </a:xfrm>
        </p:grpSpPr>
        <p:sp>
          <p:nvSpPr>
            <p:cNvPr id="455" name="Google Shape;183;p13"/>
            <p:cNvSpPr/>
            <p:nvPr/>
          </p:nvSpPr>
          <p:spPr>
            <a:xfrm flipH="1">
              <a:off x="277560" y="-72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000000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Google Shape;184;p13"/>
            <p:cNvSpPr/>
            <p:nvPr/>
          </p:nvSpPr>
          <p:spPr>
            <a:xfrm>
              <a:off x="0" y="-720"/>
              <a:ext cx="2034720" cy="5144040"/>
            </a:xfrm>
            <a:custGeom>
              <a:avLst/>
              <a:gdLst/>
              <a:ahLst/>
              <a:rect l="l" t="t" r="r" b="b"/>
              <a:pathLst>
                <a:path w="81424" h="205797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 rotWithShape="0">
              <a:gsLst>
                <a:gs pos="37000">
                  <a:srgbClr val="ffb900"/>
                </a:gs>
                <a:gs pos="100000">
                  <a:srgbClr val="f78300"/>
                </a:gs>
              </a:gsLst>
              <a:lin ang="5400000"/>
            </a:gradFill>
            <a:ln w="0">
              <a:noFill/>
            </a:ln>
            <a:effectLst>
              <a:outerShdw algn="bl" blurRad="314280" rotWithShape="0">
                <a:schemeClr val="dk1">
                  <a:alpha val="71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7" name="Google Shape;185;p13"/>
          <p:cNvGrpSpPr/>
          <p:nvPr/>
        </p:nvGrpSpPr>
        <p:grpSpPr>
          <a:xfrm>
            <a:off x="0" y="-720"/>
            <a:ext cx="2131560" cy="5144400"/>
            <a:chOff x="0" y="-720"/>
            <a:chExt cx="2131560" cy="5144400"/>
          </a:xfrm>
        </p:grpSpPr>
        <p:sp>
          <p:nvSpPr>
            <p:cNvPr id="458" name="Google Shape;186;p13"/>
            <p:cNvSpPr/>
            <p:nvPr/>
          </p:nvSpPr>
          <p:spPr>
            <a:xfrm>
              <a:off x="28800" y="-72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Google Shape;187;p13"/>
            <p:cNvSpPr/>
            <p:nvPr/>
          </p:nvSpPr>
          <p:spPr>
            <a:xfrm>
              <a:off x="0" y="-720"/>
              <a:ext cx="1825200" cy="5144400"/>
            </a:xfrm>
            <a:custGeom>
              <a:avLst/>
              <a:gdLst/>
              <a:ahLst/>
              <a:rect l="l" t="t" r="r" b="b"/>
              <a:pathLst>
                <a:path w="73037" h="205811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 rotWithShape="0">
              <a:gsLst>
                <a:gs pos="50000">
                  <a:srgbClr val="ffb900"/>
                </a:gs>
                <a:gs pos="100000">
                  <a:srgbClr val="f78300"/>
                </a:gs>
              </a:gsLst>
              <a:lin ang="16200000"/>
            </a:gradFill>
            <a:ln w="0">
              <a:noFill/>
            </a:ln>
            <a:effectLst>
              <a:outerShdw algn="bl" blurRad="314280" rotWithShape="0">
                <a:schemeClr val="accent6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aecf0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148;p11"/>
          <p:cNvGrpSpPr/>
          <p:nvPr/>
        </p:nvGrpSpPr>
        <p:grpSpPr>
          <a:xfrm>
            <a:off x="598320" y="0"/>
            <a:ext cx="2485440" cy="5142600"/>
            <a:chOff x="598320" y="0"/>
            <a:chExt cx="2485440" cy="5142600"/>
          </a:xfrm>
        </p:grpSpPr>
        <p:sp>
          <p:nvSpPr>
            <p:cNvPr id="499" name="Google Shape;149;p11"/>
            <p:cNvSpPr/>
            <p:nvPr/>
          </p:nvSpPr>
          <p:spPr>
            <a:xfrm flipH="1">
              <a:off x="98064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Google Shape;150;p11"/>
            <p:cNvSpPr/>
            <p:nvPr/>
          </p:nvSpPr>
          <p:spPr>
            <a:xfrm flipH="1">
              <a:off x="59796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5406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1" name="Google Shape;151;p11"/>
          <p:cNvGrpSpPr/>
          <p:nvPr/>
        </p:nvGrpSpPr>
        <p:grpSpPr>
          <a:xfrm>
            <a:off x="376200" y="0"/>
            <a:ext cx="2325240" cy="5142600"/>
            <a:chOff x="376200" y="0"/>
            <a:chExt cx="2325240" cy="5142600"/>
          </a:xfrm>
        </p:grpSpPr>
        <p:sp>
          <p:nvSpPr>
            <p:cNvPr id="502" name="Google Shape;152;p11"/>
            <p:cNvSpPr/>
            <p:nvPr/>
          </p:nvSpPr>
          <p:spPr>
            <a:xfrm>
              <a:off x="59868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Google Shape;153;p11"/>
            <p:cNvSpPr/>
            <p:nvPr/>
          </p:nvSpPr>
          <p:spPr>
            <a:xfrm>
              <a:off x="37620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16200000"/>
            </a:gradFill>
            <a:ln w="0">
              <a:noFill/>
            </a:ln>
            <a:effectLst>
              <a:outerShdw algn="bl" blurRad="21420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4" name="Google Shape;154;p11"/>
          <p:cNvGrpSpPr/>
          <p:nvPr/>
        </p:nvGrpSpPr>
        <p:grpSpPr>
          <a:xfrm>
            <a:off x="0" y="0"/>
            <a:ext cx="2304360" cy="5144040"/>
            <a:chOff x="0" y="0"/>
            <a:chExt cx="2304360" cy="5144040"/>
          </a:xfrm>
        </p:grpSpPr>
        <p:sp>
          <p:nvSpPr>
            <p:cNvPr id="505" name="Google Shape;155;p11"/>
            <p:cNvSpPr/>
            <p:nvPr/>
          </p:nvSpPr>
          <p:spPr>
            <a:xfrm flipH="1">
              <a:off x="20124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Google Shape;156;p11"/>
            <p:cNvSpPr/>
            <p:nvPr/>
          </p:nvSpPr>
          <p:spPr>
            <a:xfrm>
              <a:off x="0" y="0"/>
              <a:ext cx="2034720" cy="5144040"/>
            </a:xfrm>
            <a:custGeom>
              <a:avLst/>
              <a:gdLst/>
              <a:ahLst/>
              <a:rect l="l" t="t" r="r" b="b"/>
              <a:pathLst>
                <a:path w="81424" h="205797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 rotWithShape="0">
              <a:gsLst>
                <a:gs pos="37000">
                  <a:srgbClr val="ffb900"/>
                </a:gs>
                <a:gs pos="100000">
                  <a:srgbClr val="f78300"/>
                </a:gs>
              </a:gsLst>
              <a:lin ang="5400000"/>
            </a:gradFill>
            <a:ln w="0">
              <a:noFill/>
            </a:ln>
            <a:effectLst>
              <a:outerShdw algn="bl" blurRad="314280" rotWithShape="0">
                <a:schemeClr val="dk1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7" name="Google Shape;157;p11"/>
          <p:cNvGrpSpPr/>
          <p:nvPr/>
        </p:nvGrpSpPr>
        <p:grpSpPr>
          <a:xfrm>
            <a:off x="0" y="0"/>
            <a:ext cx="2131560" cy="5144400"/>
            <a:chOff x="0" y="0"/>
            <a:chExt cx="2131560" cy="5144400"/>
          </a:xfrm>
        </p:grpSpPr>
        <p:sp>
          <p:nvSpPr>
            <p:cNvPr id="508" name="Google Shape;158;p11"/>
            <p:cNvSpPr/>
            <p:nvPr/>
          </p:nvSpPr>
          <p:spPr>
            <a:xfrm>
              <a:off x="2880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Google Shape;159;p11"/>
            <p:cNvSpPr/>
            <p:nvPr/>
          </p:nvSpPr>
          <p:spPr>
            <a:xfrm>
              <a:off x="0" y="0"/>
              <a:ext cx="1825200" cy="5144400"/>
            </a:xfrm>
            <a:custGeom>
              <a:avLst/>
              <a:gdLst/>
              <a:ahLst/>
              <a:rect l="l" t="t" r="r" b="b"/>
              <a:pathLst>
                <a:path w="73037" h="205811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 rotWithShape="0">
              <a:gsLst>
                <a:gs pos="50000">
                  <a:srgbClr val="ffb900"/>
                </a:gs>
                <a:gs pos="100000">
                  <a:srgbClr val="f78300"/>
                </a:gs>
              </a:gsLst>
              <a:lin ang="16200000"/>
            </a:gradFill>
            <a:ln w="0">
              <a:noFill/>
            </a:ln>
            <a:effectLst>
              <a:outerShdw algn="bl" blurRad="314280" rotWithShape="0">
                <a:schemeClr val="accent6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aecf0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133;p10"/>
          <p:cNvGrpSpPr/>
          <p:nvPr/>
        </p:nvGrpSpPr>
        <p:grpSpPr>
          <a:xfrm>
            <a:off x="598320" y="0"/>
            <a:ext cx="2485440" cy="5142600"/>
            <a:chOff x="598320" y="0"/>
            <a:chExt cx="2485440" cy="5142600"/>
          </a:xfrm>
        </p:grpSpPr>
        <p:sp>
          <p:nvSpPr>
            <p:cNvPr id="549" name="Google Shape;134;p10"/>
            <p:cNvSpPr/>
            <p:nvPr/>
          </p:nvSpPr>
          <p:spPr>
            <a:xfrm flipH="1">
              <a:off x="98064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135;p10"/>
            <p:cNvSpPr/>
            <p:nvPr/>
          </p:nvSpPr>
          <p:spPr>
            <a:xfrm flipH="1">
              <a:off x="59796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5406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1" name="Google Shape;136;p10"/>
          <p:cNvGrpSpPr/>
          <p:nvPr/>
        </p:nvGrpSpPr>
        <p:grpSpPr>
          <a:xfrm>
            <a:off x="376200" y="0"/>
            <a:ext cx="2325240" cy="5142600"/>
            <a:chOff x="376200" y="0"/>
            <a:chExt cx="2325240" cy="5142600"/>
          </a:xfrm>
        </p:grpSpPr>
        <p:sp>
          <p:nvSpPr>
            <p:cNvPr id="552" name="Google Shape;137;p10"/>
            <p:cNvSpPr/>
            <p:nvPr/>
          </p:nvSpPr>
          <p:spPr>
            <a:xfrm>
              <a:off x="59868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138;p10"/>
            <p:cNvSpPr/>
            <p:nvPr/>
          </p:nvSpPr>
          <p:spPr>
            <a:xfrm>
              <a:off x="37620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16200000"/>
            </a:gradFill>
            <a:ln w="0">
              <a:noFill/>
            </a:ln>
            <a:effectLst>
              <a:outerShdw algn="bl" blurRad="21420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4" name="Google Shape;139;p10"/>
          <p:cNvGrpSpPr/>
          <p:nvPr/>
        </p:nvGrpSpPr>
        <p:grpSpPr>
          <a:xfrm>
            <a:off x="0" y="0"/>
            <a:ext cx="2304360" cy="5144040"/>
            <a:chOff x="0" y="0"/>
            <a:chExt cx="2304360" cy="5144040"/>
          </a:xfrm>
        </p:grpSpPr>
        <p:sp>
          <p:nvSpPr>
            <p:cNvPr id="555" name="Google Shape;140;p10"/>
            <p:cNvSpPr/>
            <p:nvPr/>
          </p:nvSpPr>
          <p:spPr>
            <a:xfrm flipH="1">
              <a:off x="20124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141;p10"/>
            <p:cNvSpPr/>
            <p:nvPr/>
          </p:nvSpPr>
          <p:spPr>
            <a:xfrm>
              <a:off x="0" y="0"/>
              <a:ext cx="2034720" cy="5144040"/>
            </a:xfrm>
            <a:custGeom>
              <a:avLst/>
              <a:gdLst/>
              <a:ahLst/>
              <a:rect l="l" t="t" r="r" b="b"/>
              <a:pathLst>
                <a:path w="81424" h="205797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 rotWithShape="0">
              <a:gsLst>
                <a:gs pos="37000">
                  <a:srgbClr val="ffb900"/>
                </a:gs>
                <a:gs pos="100000">
                  <a:srgbClr val="f78300"/>
                </a:gs>
              </a:gsLst>
              <a:lin ang="5400000"/>
            </a:gradFill>
            <a:ln w="0">
              <a:noFill/>
            </a:ln>
            <a:effectLst>
              <a:outerShdw algn="bl" blurRad="314280" rotWithShape="0">
                <a:schemeClr val="dk1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7" name="Google Shape;142;p10"/>
          <p:cNvGrpSpPr/>
          <p:nvPr/>
        </p:nvGrpSpPr>
        <p:grpSpPr>
          <a:xfrm>
            <a:off x="0" y="0"/>
            <a:ext cx="2131560" cy="5144400"/>
            <a:chOff x="0" y="0"/>
            <a:chExt cx="2131560" cy="5144400"/>
          </a:xfrm>
        </p:grpSpPr>
        <p:sp>
          <p:nvSpPr>
            <p:cNvPr id="558" name="Google Shape;143;p10"/>
            <p:cNvSpPr/>
            <p:nvPr/>
          </p:nvSpPr>
          <p:spPr>
            <a:xfrm>
              <a:off x="2880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144;p10"/>
            <p:cNvSpPr/>
            <p:nvPr/>
          </p:nvSpPr>
          <p:spPr>
            <a:xfrm>
              <a:off x="0" y="0"/>
              <a:ext cx="1825200" cy="5144400"/>
            </a:xfrm>
            <a:custGeom>
              <a:avLst/>
              <a:gdLst/>
              <a:ahLst/>
              <a:rect l="l" t="t" r="r" b="b"/>
              <a:pathLst>
                <a:path w="73037" h="205811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 rotWithShape="0">
              <a:gsLst>
                <a:gs pos="50000">
                  <a:srgbClr val="ffb900"/>
                </a:gs>
                <a:gs pos="100000">
                  <a:srgbClr val="f78300"/>
                </a:gs>
              </a:gsLst>
              <a:lin ang="16200000"/>
            </a:gradFill>
            <a:ln w="0">
              <a:noFill/>
            </a:ln>
            <a:effectLst>
              <a:outerShdw algn="bl" blurRad="314280" rotWithShape="0">
                <a:schemeClr val="accent6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aecf0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83;p7"/>
          <p:cNvGrpSpPr/>
          <p:nvPr/>
        </p:nvGrpSpPr>
        <p:grpSpPr>
          <a:xfrm>
            <a:off x="598320" y="0"/>
            <a:ext cx="2485440" cy="5142600"/>
            <a:chOff x="598320" y="0"/>
            <a:chExt cx="2485440" cy="5142600"/>
          </a:xfrm>
        </p:grpSpPr>
        <p:sp>
          <p:nvSpPr>
            <p:cNvPr id="51" name="Google Shape;84;p7"/>
            <p:cNvSpPr/>
            <p:nvPr/>
          </p:nvSpPr>
          <p:spPr>
            <a:xfrm flipH="1">
              <a:off x="98064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Google Shape;85;p7"/>
            <p:cNvSpPr/>
            <p:nvPr/>
          </p:nvSpPr>
          <p:spPr>
            <a:xfrm flipH="1">
              <a:off x="59796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5406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" name="Google Shape;86;p7"/>
          <p:cNvGrpSpPr/>
          <p:nvPr/>
        </p:nvGrpSpPr>
        <p:grpSpPr>
          <a:xfrm>
            <a:off x="376200" y="0"/>
            <a:ext cx="2325240" cy="5142600"/>
            <a:chOff x="376200" y="0"/>
            <a:chExt cx="2325240" cy="5142600"/>
          </a:xfrm>
        </p:grpSpPr>
        <p:sp>
          <p:nvSpPr>
            <p:cNvPr id="54" name="Google Shape;87;p7"/>
            <p:cNvSpPr/>
            <p:nvPr/>
          </p:nvSpPr>
          <p:spPr>
            <a:xfrm>
              <a:off x="59868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Google Shape;88;p7"/>
            <p:cNvSpPr/>
            <p:nvPr/>
          </p:nvSpPr>
          <p:spPr>
            <a:xfrm>
              <a:off x="37620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16200000"/>
            </a:gradFill>
            <a:ln w="0">
              <a:noFill/>
            </a:ln>
            <a:effectLst>
              <a:outerShdw algn="bl" blurRad="21420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" name="Google Shape;89;p7"/>
          <p:cNvGrpSpPr/>
          <p:nvPr/>
        </p:nvGrpSpPr>
        <p:grpSpPr>
          <a:xfrm>
            <a:off x="0" y="0"/>
            <a:ext cx="2304360" cy="5144040"/>
            <a:chOff x="0" y="0"/>
            <a:chExt cx="2304360" cy="5144040"/>
          </a:xfrm>
        </p:grpSpPr>
        <p:sp>
          <p:nvSpPr>
            <p:cNvPr id="57" name="Google Shape;90;p7"/>
            <p:cNvSpPr/>
            <p:nvPr/>
          </p:nvSpPr>
          <p:spPr>
            <a:xfrm flipH="1">
              <a:off x="20124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Google Shape;91;p7"/>
            <p:cNvSpPr/>
            <p:nvPr/>
          </p:nvSpPr>
          <p:spPr>
            <a:xfrm>
              <a:off x="0" y="0"/>
              <a:ext cx="2034720" cy="5144040"/>
            </a:xfrm>
            <a:custGeom>
              <a:avLst/>
              <a:gdLst/>
              <a:ahLst/>
              <a:rect l="l" t="t" r="r" b="b"/>
              <a:pathLst>
                <a:path w="81424" h="205797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 rotWithShape="0">
              <a:gsLst>
                <a:gs pos="37000">
                  <a:srgbClr val="ffb900"/>
                </a:gs>
                <a:gs pos="100000">
                  <a:srgbClr val="f78300"/>
                </a:gs>
              </a:gsLst>
              <a:lin ang="5400000"/>
            </a:gradFill>
            <a:ln w="0">
              <a:noFill/>
            </a:ln>
            <a:effectLst>
              <a:outerShdw algn="bl" blurRad="314280" rotWithShape="0">
                <a:schemeClr val="dk1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" name="Google Shape;92;p7"/>
          <p:cNvGrpSpPr/>
          <p:nvPr/>
        </p:nvGrpSpPr>
        <p:grpSpPr>
          <a:xfrm>
            <a:off x="0" y="0"/>
            <a:ext cx="2131560" cy="5144400"/>
            <a:chOff x="0" y="0"/>
            <a:chExt cx="2131560" cy="5144400"/>
          </a:xfrm>
        </p:grpSpPr>
        <p:sp>
          <p:nvSpPr>
            <p:cNvPr id="60" name="Google Shape;93;p7"/>
            <p:cNvSpPr/>
            <p:nvPr/>
          </p:nvSpPr>
          <p:spPr>
            <a:xfrm>
              <a:off x="2880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Google Shape;94;p7"/>
            <p:cNvSpPr/>
            <p:nvPr/>
          </p:nvSpPr>
          <p:spPr>
            <a:xfrm>
              <a:off x="0" y="0"/>
              <a:ext cx="1825200" cy="5144400"/>
            </a:xfrm>
            <a:custGeom>
              <a:avLst/>
              <a:gdLst/>
              <a:ahLst/>
              <a:rect l="l" t="t" r="r" b="b"/>
              <a:pathLst>
                <a:path w="73037" h="205811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 rotWithShape="0">
              <a:gsLst>
                <a:gs pos="50000">
                  <a:srgbClr val="ffb900"/>
                </a:gs>
                <a:gs pos="100000">
                  <a:srgbClr val="f78300"/>
                </a:gs>
              </a:gsLst>
              <a:lin ang="16200000"/>
            </a:gradFill>
            <a:ln w="0">
              <a:noFill/>
            </a:ln>
            <a:effectLst>
              <a:outerShdw algn="bl" blurRad="314280" rotWithShape="0">
                <a:schemeClr val="accent6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aecf0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62;p12"/>
          <p:cNvGrpSpPr/>
          <p:nvPr/>
        </p:nvGrpSpPr>
        <p:grpSpPr>
          <a:xfrm>
            <a:off x="4098240" y="0"/>
            <a:ext cx="2485440" cy="5142600"/>
            <a:chOff x="4098240" y="0"/>
            <a:chExt cx="2485440" cy="5142600"/>
          </a:xfrm>
        </p:grpSpPr>
        <p:sp>
          <p:nvSpPr>
            <p:cNvPr id="102" name="Google Shape;163;p12"/>
            <p:cNvSpPr/>
            <p:nvPr/>
          </p:nvSpPr>
          <p:spPr>
            <a:xfrm flipH="1">
              <a:off x="448056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Google Shape;164;p12"/>
            <p:cNvSpPr/>
            <p:nvPr/>
          </p:nvSpPr>
          <p:spPr>
            <a:xfrm flipH="1">
              <a:off x="409788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" name="Google Shape;165;p12"/>
          <p:cNvGrpSpPr/>
          <p:nvPr/>
        </p:nvGrpSpPr>
        <p:grpSpPr>
          <a:xfrm>
            <a:off x="3647520" y="0"/>
            <a:ext cx="2325240" cy="5142600"/>
            <a:chOff x="3647520" y="0"/>
            <a:chExt cx="2325240" cy="5142600"/>
          </a:xfrm>
        </p:grpSpPr>
        <p:sp>
          <p:nvSpPr>
            <p:cNvPr id="105" name="Google Shape;166;p12"/>
            <p:cNvSpPr/>
            <p:nvPr/>
          </p:nvSpPr>
          <p:spPr>
            <a:xfrm>
              <a:off x="387000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Google Shape;167;p12"/>
            <p:cNvSpPr/>
            <p:nvPr/>
          </p:nvSpPr>
          <p:spPr>
            <a:xfrm>
              <a:off x="364752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16200000"/>
            </a:gradFill>
            <a:ln w="0">
              <a:noFill/>
            </a:ln>
            <a:effectLst>
              <a:outerShdw algn="bl" blurRad="21420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" name="Google Shape;168;p12"/>
          <p:cNvGrpSpPr/>
          <p:nvPr/>
        </p:nvGrpSpPr>
        <p:grpSpPr>
          <a:xfrm>
            <a:off x="2585880" y="-720"/>
            <a:ext cx="2837520" cy="5144760"/>
            <a:chOff x="2585880" y="-720"/>
            <a:chExt cx="2837520" cy="5144760"/>
          </a:xfrm>
        </p:grpSpPr>
        <p:sp>
          <p:nvSpPr>
            <p:cNvPr id="108" name="Google Shape;169;p12"/>
            <p:cNvSpPr/>
            <p:nvPr/>
          </p:nvSpPr>
          <p:spPr>
            <a:xfrm flipH="1">
              <a:off x="332028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Google Shape;170;p12"/>
            <p:cNvSpPr/>
            <p:nvPr/>
          </p:nvSpPr>
          <p:spPr>
            <a:xfrm>
              <a:off x="2585880" y="-720"/>
              <a:ext cx="2491560" cy="5144760"/>
            </a:xfrm>
            <a:custGeom>
              <a:avLst/>
              <a:gdLst/>
              <a:ahLst/>
              <a:rect l="l" t="t" r="r" b="b"/>
              <a:pathLst>
                <a:path w="99694" h="20582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 rotWithShape="0">
              <a:gsLst>
                <a:gs pos="37000">
                  <a:srgbClr val="ffb900"/>
                </a:gs>
                <a:gs pos="100000">
                  <a:srgbClr val="f78300"/>
                </a:gs>
              </a:gsLst>
              <a:lin ang="5400000"/>
            </a:gradFill>
            <a:ln w="0">
              <a:noFill/>
            </a:ln>
            <a:effectLst>
              <a:outerShdw algn="bl" blurRad="314280" rotWithShape="0">
                <a:schemeClr val="dk1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" name="Google Shape;171;p12"/>
          <p:cNvGrpSpPr/>
          <p:nvPr/>
        </p:nvGrpSpPr>
        <p:grpSpPr>
          <a:xfrm>
            <a:off x="0" y="-6480"/>
            <a:ext cx="4945680" cy="5153040"/>
            <a:chOff x="0" y="-6480"/>
            <a:chExt cx="4945680" cy="5153040"/>
          </a:xfrm>
        </p:grpSpPr>
        <p:sp>
          <p:nvSpPr>
            <p:cNvPr id="111" name="Google Shape;172;p12"/>
            <p:cNvSpPr/>
            <p:nvPr/>
          </p:nvSpPr>
          <p:spPr>
            <a:xfrm>
              <a:off x="284292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Google Shape;173;p12"/>
            <p:cNvSpPr/>
            <p:nvPr/>
          </p:nvSpPr>
          <p:spPr>
            <a:xfrm>
              <a:off x="0" y="-6480"/>
              <a:ext cx="4639320" cy="5153040"/>
            </a:xfrm>
            <a:custGeom>
              <a:avLst/>
              <a:gdLst/>
              <a:ahLst/>
              <a:rect l="l" t="t" r="r" b="b"/>
              <a:pathLst>
                <a:path w="185602" h="206151">
                  <a:moveTo>
                    <a:pt x="263" y="206151"/>
                  </a:moveTo>
                  <a:lnTo>
                    <a:pt x="0" y="0"/>
                  </a:lnTo>
                  <a:lnTo>
                    <a:pt x="185602" y="263"/>
                  </a:lnTo>
                  <a:lnTo>
                    <a:pt x="146098" y="206089"/>
                  </a:lnTo>
                  <a:close/>
                </a:path>
              </a:pathLst>
            </a:custGeom>
            <a:gradFill rotWithShape="0">
              <a:gsLst>
                <a:gs pos="0">
                  <a:srgbClr val="ffb900"/>
                </a:gs>
                <a:gs pos="100000">
                  <a:srgbClr val="f78300"/>
                </a:gs>
              </a:gsLst>
              <a:lin ang="16200000"/>
            </a:gradFill>
            <a:ln w="0">
              <a:noFill/>
            </a:ln>
            <a:effectLst>
              <a:outerShdw algn="bl" blurRad="314280" rotWithShape="0">
                <a:schemeClr val="accent6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a667b"/>
            </a:gs>
            <a:gs pos="100000">
              <a:srgbClr val="26282d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24;p3"/>
          <p:cNvGrpSpPr/>
          <p:nvPr/>
        </p:nvGrpSpPr>
        <p:grpSpPr>
          <a:xfrm>
            <a:off x="1512360" y="0"/>
            <a:ext cx="2409120" cy="5142600"/>
            <a:chOff x="1512360" y="0"/>
            <a:chExt cx="2409120" cy="5142600"/>
          </a:xfrm>
        </p:grpSpPr>
        <p:sp>
          <p:nvSpPr>
            <p:cNvPr id="152" name="Google Shape;25;p3"/>
            <p:cNvSpPr/>
            <p:nvPr/>
          </p:nvSpPr>
          <p:spPr>
            <a:xfrm flipH="1">
              <a:off x="181836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000000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26;p3"/>
            <p:cNvSpPr/>
            <p:nvPr/>
          </p:nvSpPr>
          <p:spPr>
            <a:xfrm flipH="1">
              <a:off x="151200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" name="Google Shape;27;p3"/>
          <p:cNvGrpSpPr/>
          <p:nvPr/>
        </p:nvGrpSpPr>
        <p:grpSpPr>
          <a:xfrm>
            <a:off x="1061640" y="0"/>
            <a:ext cx="2325240" cy="5142600"/>
            <a:chOff x="1061640" y="0"/>
            <a:chExt cx="2325240" cy="5142600"/>
          </a:xfrm>
        </p:grpSpPr>
        <p:sp>
          <p:nvSpPr>
            <p:cNvPr id="155" name="Google Shape;28;p3"/>
            <p:cNvSpPr/>
            <p:nvPr/>
          </p:nvSpPr>
          <p:spPr>
            <a:xfrm>
              <a:off x="128412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Google Shape;29;p3"/>
            <p:cNvSpPr/>
            <p:nvPr/>
          </p:nvSpPr>
          <p:spPr>
            <a:xfrm>
              <a:off x="106164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00"/>
            </a:gradFill>
            <a:ln w="0">
              <a:noFill/>
            </a:ln>
            <a:effectLst>
              <a:outerShdw algn="bl" blurRad="214200" rotWithShape="0">
                <a:srgbClr val="000000">
                  <a:alpha val="72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" name="Google Shape;30;p3"/>
          <p:cNvGrpSpPr/>
          <p:nvPr/>
        </p:nvGrpSpPr>
        <p:grpSpPr>
          <a:xfrm>
            <a:off x="0" y="-720"/>
            <a:ext cx="2913840" cy="5144760"/>
            <a:chOff x="0" y="-720"/>
            <a:chExt cx="2913840" cy="5144760"/>
          </a:xfrm>
        </p:grpSpPr>
        <p:sp>
          <p:nvSpPr>
            <p:cNvPr id="158" name="Google Shape;31;p3"/>
            <p:cNvSpPr/>
            <p:nvPr/>
          </p:nvSpPr>
          <p:spPr>
            <a:xfrm flipH="1">
              <a:off x="81072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000000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Google Shape;32;p3"/>
            <p:cNvSpPr/>
            <p:nvPr/>
          </p:nvSpPr>
          <p:spPr>
            <a:xfrm>
              <a:off x="0" y="-720"/>
              <a:ext cx="2491560" cy="5144760"/>
            </a:xfrm>
            <a:custGeom>
              <a:avLst/>
              <a:gdLst/>
              <a:ahLst/>
              <a:rect l="l" t="t" r="r" b="b"/>
              <a:pathLst>
                <a:path w="99694" h="20582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 rotWithShape="0">
              <a:gsLst>
                <a:gs pos="37000">
                  <a:srgbClr val="ffb900"/>
                </a:gs>
                <a:gs pos="100000">
                  <a:srgbClr val="f78300"/>
                </a:gs>
              </a:gsLst>
              <a:lin ang="5400000"/>
            </a:gradFill>
            <a:ln w="0">
              <a:noFill/>
            </a:ln>
            <a:effectLst>
              <a:outerShdw algn="bl" blurRad="314280" rotWithShape="0">
                <a:schemeClr val="dk1">
                  <a:alpha val="74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0" name="Google Shape;33;p3"/>
          <p:cNvGrpSpPr/>
          <p:nvPr/>
        </p:nvGrpSpPr>
        <p:grpSpPr>
          <a:xfrm>
            <a:off x="0" y="0"/>
            <a:ext cx="2359800" cy="5144760"/>
            <a:chOff x="0" y="0"/>
            <a:chExt cx="2359800" cy="5144760"/>
          </a:xfrm>
        </p:grpSpPr>
        <p:sp>
          <p:nvSpPr>
            <p:cNvPr id="161" name="Google Shape;34;p3"/>
            <p:cNvSpPr/>
            <p:nvPr/>
          </p:nvSpPr>
          <p:spPr>
            <a:xfrm>
              <a:off x="25704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35;p3"/>
            <p:cNvSpPr/>
            <p:nvPr/>
          </p:nvSpPr>
          <p:spPr>
            <a:xfrm>
              <a:off x="0" y="0"/>
              <a:ext cx="2053440" cy="5144760"/>
            </a:xfrm>
            <a:custGeom>
              <a:avLst/>
              <a:gdLst/>
              <a:ahLst/>
              <a:rect l="l" t="t" r="r" b="b"/>
              <a:pathLst>
                <a:path w="82163" h="205826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 rotWithShape="0">
              <a:gsLst>
                <a:gs pos="0">
                  <a:srgbClr val="ffb900"/>
                </a:gs>
                <a:gs pos="100000">
                  <a:srgbClr val="f78300"/>
                </a:gs>
              </a:gsLst>
              <a:lin ang="16200000"/>
            </a:gradFill>
            <a:ln w="0">
              <a:noFill/>
            </a:ln>
            <a:effectLst>
              <a:outerShdw algn="bl" blurRad="314280" rotWithShape="0">
                <a:schemeClr val="accent6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81000">
              <a:srgbClr val="eaecf0"/>
            </a:gs>
            <a:gs pos="100000">
              <a:srgbClr val="ffff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39;p4"/>
          <p:cNvGrpSpPr/>
          <p:nvPr/>
        </p:nvGrpSpPr>
        <p:grpSpPr>
          <a:xfrm>
            <a:off x="5391000" y="0"/>
            <a:ext cx="2485800" cy="5142600"/>
            <a:chOff x="5391000" y="0"/>
            <a:chExt cx="2485800" cy="5142600"/>
          </a:xfrm>
        </p:grpSpPr>
        <p:sp>
          <p:nvSpPr>
            <p:cNvPr id="202" name="Google Shape;40;p4"/>
            <p:cNvSpPr/>
            <p:nvPr/>
          </p:nvSpPr>
          <p:spPr>
            <a:xfrm flipH="1">
              <a:off x="577368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Google Shape;41;p4"/>
            <p:cNvSpPr/>
            <p:nvPr/>
          </p:nvSpPr>
          <p:spPr>
            <a:xfrm flipH="1">
              <a:off x="539064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4" name="Google Shape;42;p4"/>
          <p:cNvGrpSpPr/>
          <p:nvPr/>
        </p:nvGrpSpPr>
        <p:grpSpPr>
          <a:xfrm>
            <a:off x="4940640" y="0"/>
            <a:ext cx="2324880" cy="5142600"/>
            <a:chOff x="4940640" y="0"/>
            <a:chExt cx="2324880" cy="5142600"/>
          </a:xfrm>
        </p:grpSpPr>
        <p:sp>
          <p:nvSpPr>
            <p:cNvPr id="205" name="Google Shape;43;p4"/>
            <p:cNvSpPr/>
            <p:nvPr/>
          </p:nvSpPr>
          <p:spPr>
            <a:xfrm>
              <a:off x="516276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Google Shape;44;p4"/>
            <p:cNvSpPr/>
            <p:nvPr/>
          </p:nvSpPr>
          <p:spPr>
            <a:xfrm>
              <a:off x="494064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16200000"/>
            </a:gradFill>
            <a:ln w="0">
              <a:noFill/>
            </a:ln>
            <a:effectLst>
              <a:outerShdw algn="bl" blurRad="21420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7" name="Google Shape;45;p4"/>
          <p:cNvGrpSpPr/>
          <p:nvPr/>
        </p:nvGrpSpPr>
        <p:grpSpPr>
          <a:xfrm>
            <a:off x="3879000" y="-720"/>
            <a:ext cx="2837520" cy="5144760"/>
            <a:chOff x="3879000" y="-720"/>
            <a:chExt cx="2837520" cy="5144760"/>
          </a:xfrm>
        </p:grpSpPr>
        <p:sp>
          <p:nvSpPr>
            <p:cNvPr id="208" name="Google Shape;46;p4"/>
            <p:cNvSpPr/>
            <p:nvPr/>
          </p:nvSpPr>
          <p:spPr>
            <a:xfrm flipH="1">
              <a:off x="461340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Google Shape;47;p4"/>
            <p:cNvSpPr/>
            <p:nvPr/>
          </p:nvSpPr>
          <p:spPr>
            <a:xfrm>
              <a:off x="3879000" y="-720"/>
              <a:ext cx="2491560" cy="5144760"/>
            </a:xfrm>
            <a:custGeom>
              <a:avLst/>
              <a:gdLst/>
              <a:ahLst/>
              <a:rect l="l" t="t" r="r" b="b"/>
              <a:pathLst>
                <a:path w="99694" h="20582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 rotWithShape="0">
              <a:gsLst>
                <a:gs pos="37000">
                  <a:srgbClr val="ffb900"/>
                </a:gs>
                <a:gs pos="100000">
                  <a:srgbClr val="f78300"/>
                </a:gs>
              </a:gsLst>
              <a:lin ang="5400000"/>
            </a:gradFill>
            <a:ln w="0">
              <a:noFill/>
            </a:ln>
            <a:effectLst>
              <a:outerShdw algn="bl" blurRad="314280" rotWithShape="0">
                <a:schemeClr val="dk1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0" name="Google Shape;48;p4"/>
          <p:cNvGrpSpPr/>
          <p:nvPr/>
        </p:nvGrpSpPr>
        <p:grpSpPr>
          <a:xfrm>
            <a:off x="-6480" y="-6480"/>
            <a:ext cx="6245280" cy="5153040"/>
            <a:chOff x="-6480" y="-6480"/>
            <a:chExt cx="6245280" cy="5153040"/>
          </a:xfrm>
        </p:grpSpPr>
        <p:sp>
          <p:nvSpPr>
            <p:cNvPr id="211" name="Google Shape;49;p4"/>
            <p:cNvSpPr/>
            <p:nvPr/>
          </p:nvSpPr>
          <p:spPr>
            <a:xfrm>
              <a:off x="413604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Google Shape;50;p4"/>
            <p:cNvSpPr/>
            <p:nvPr/>
          </p:nvSpPr>
          <p:spPr>
            <a:xfrm>
              <a:off x="-6480" y="-6480"/>
              <a:ext cx="5935320" cy="5153040"/>
            </a:xfrm>
            <a:custGeom>
              <a:avLst/>
              <a:gdLst/>
              <a:ahLst/>
              <a:rect l="l" t="t" r="r" b="b"/>
              <a:pathLst>
                <a:path w="237442" h="206151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 rotWithShape="0">
              <a:gsLst>
                <a:gs pos="0">
                  <a:srgbClr val="ffb900"/>
                </a:gs>
                <a:gs pos="100000">
                  <a:srgbClr val="f78300"/>
                </a:gs>
              </a:gsLst>
              <a:lin ang="16200000"/>
            </a:gradFill>
            <a:ln w="0">
              <a:noFill/>
            </a:ln>
            <a:effectLst>
              <a:outerShdw algn="bl" blurRad="314280" rotWithShape="0">
                <a:schemeClr val="accent6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3" name="Google Shape;52;p4"/>
          <p:cNvSpPr/>
          <p:nvPr/>
        </p:nvSpPr>
        <p:spPr>
          <a:xfrm>
            <a:off x="297000" y="335160"/>
            <a:ext cx="673920" cy="653040"/>
          </a:xfrm>
          <a:prstGeom prst="rect">
            <a:avLst/>
          </a:prstGeom>
          <a:noFill/>
          <a:ln w="0">
            <a:noFill/>
          </a:ln>
          <a:effectLst>
            <a:outerShdw algn="bl" blurRad="100080" dir="5400000" dist="38160" rotWithShape="0">
              <a:schemeClr val="accent6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2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“</a:t>
            </a:r>
            <a:endParaRPr b="0" lang="es-ES" sz="7200" spc="-1" strike="noStrike"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aecf0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55;p5"/>
          <p:cNvGrpSpPr/>
          <p:nvPr/>
        </p:nvGrpSpPr>
        <p:grpSpPr>
          <a:xfrm>
            <a:off x="598320" y="0"/>
            <a:ext cx="2485440" cy="5142600"/>
            <a:chOff x="598320" y="0"/>
            <a:chExt cx="2485440" cy="5142600"/>
          </a:xfrm>
        </p:grpSpPr>
        <p:sp>
          <p:nvSpPr>
            <p:cNvPr id="253" name="Google Shape;56;p5"/>
            <p:cNvSpPr/>
            <p:nvPr/>
          </p:nvSpPr>
          <p:spPr>
            <a:xfrm flipH="1">
              <a:off x="98064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Google Shape;57;p5"/>
            <p:cNvSpPr/>
            <p:nvPr/>
          </p:nvSpPr>
          <p:spPr>
            <a:xfrm flipH="1">
              <a:off x="59796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5406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5" name="Google Shape;58;p5"/>
          <p:cNvGrpSpPr/>
          <p:nvPr/>
        </p:nvGrpSpPr>
        <p:grpSpPr>
          <a:xfrm>
            <a:off x="376200" y="0"/>
            <a:ext cx="2325240" cy="5142600"/>
            <a:chOff x="376200" y="0"/>
            <a:chExt cx="2325240" cy="5142600"/>
          </a:xfrm>
        </p:grpSpPr>
        <p:sp>
          <p:nvSpPr>
            <p:cNvPr id="256" name="Google Shape;59;p5"/>
            <p:cNvSpPr/>
            <p:nvPr/>
          </p:nvSpPr>
          <p:spPr>
            <a:xfrm>
              <a:off x="59868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Google Shape;60;p5"/>
            <p:cNvSpPr/>
            <p:nvPr/>
          </p:nvSpPr>
          <p:spPr>
            <a:xfrm>
              <a:off x="37620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16200000"/>
            </a:gradFill>
            <a:ln w="0">
              <a:noFill/>
            </a:ln>
            <a:effectLst>
              <a:outerShdw algn="bl" blurRad="21420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8" name="Google Shape;61;p5"/>
          <p:cNvGrpSpPr/>
          <p:nvPr/>
        </p:nvGrpSpPr>
        <p:grpSpPr>
          <a:xfrm>
            <a:off x="0" y="0"/>
            <a:ext cx="2304360" cy="5144040"/>
            <a:chOff x="0" y="0"/>
            <a:chExt cx="2304360" cy="5144040"/>
          </a:xfrm>
        </p:grpSpPr>
        <p:sp>
          <p:nvSpPr>
            <p:cNvPr id="259" name="Google Shape;62;p5"/>
            <p:cNvSpPr/>
            <p:nvPr/>
          </p:nvSpPr>
          <p:spPr>
            <a:xfrm flipH="1">
              <a:off x="20124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Google Shape;63;p5"/>
            <p:cNvSpPr/>
            <p:nvPr/>
          </p:nvSpPr>
          <p:spPr>
            <a:xfrm>
              <a:off x="0" y="0"/>
              <a:ext cx="2034720" cy="5144040"/>
            </a:xfrm>
            <a:custGeom>
              <a:avLst/>
              <a:gdLst/>
              <a:ahLst/>
              <a:rect l="l" t="t" r="r" b="b"/>
              <a:pathLst>
                <a:path w="81424" h="205797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 rotWithShape="0">
              <a:gsLst>
                <a:gs pos="37000">
                  <a:srgbClr val="ffb900"/>
                </a:gs>
                <a:gs pos="100000">
                  <a:srgbClr val="f78300"/>
                </a:gs>
              </a:gsLst>
              <a:lin ang="5400000"/>
            </a:gradFill>
            <a:ln w="0">
              <a:noFill/>
            </a:ln>
            <a:effectLst>
              <a:outerShdw algn="bl" blurRad="314280" rotWithShape="0">
                <a:schemeClr val="dk1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1" name="Google Shape;64;p5"/>
          <p:cNvGrpSpPr/>
          <p:nvPr/>
        </p:nvGrpSpPr>
        <p:grpSpPr>
          <a:xfrm>
            <a:off x="0" y="0"/>
            <a:ext cx="2131560" cy="5144400"/>
            <a:chOff x="0" y="0"/>
            <a:chExt cx="2131560" cy="5144400"/>
          </a:xfrm>
        </p:grpSpPr>
        <p:sp>
          <p:nvSpPr>
            <p:cNvPr id="262" name="Google Shape;65;p5"/>
            <p:cNvSpPr/>
            <p:nvPr/>
          </p:nvSpPr>
          <p:spPr>
            <a:xfrm>
              <a:off x="2880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Google Shape;66;p5"/>
            <p:cNvSpPr/>
            <p:nvPr/>
          </p:nvSpPr>
          <p:spPr>
            <a:xfrm>
              <a:off x="0" y="0"/>
              <a:ext cx="1825200" cy="5144400"/>
            </a:xfrm>
            <a:custGeom>
              <a:avLst/>
              <a:gdLst/>
              <a:ahLst/>
              <a:rect l="l" t="t" r="r" b="b"/>
              <a:pathLst>
                <a:path w="73037" h="205811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 rotWithShape="0">
              <a:gsLst>
                <a:gs pos="50000">
                  <a:srgbClr val="ffb900"/>
                </a:gs>
                <a:gs pos="100000">
                  <a:srgbClr val="f78300"/>
                </a:gs>
              </a:gsLst>
              <a:lin ang="16200000"/>
            </a:gradFill>
            <a:ln w="0">
              <a:noFill/>
            </a:ln>
            <a:effectLst>
              <a:outerShdw algn="bl" blurRad="314280" rotWithShape="0">
                <a:schemeClr val="accent6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texto del esquema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aecf0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100;p8"/>
          <p:cNvGrpSpPr/>
          <p:nvPr/>
        </p:nvGrpSpPr>
        <p:grpSpPr>
          <a:xfrm>
            <a:off x="598320" y="0"/>
            <a:ext cx="2485440" cy="5142600"/>
            <a:chOff x="598320" y="0"/>
            <a:chExt cx="2485440" cy="5142600"/>
          </a:xfrm>
        </p:grpSpPr>
        <p:sp>
          <p:nvSpPr>
            <p:cNvPr id="303" name="Google Shape;101;p8"/>
            <p:cNvSpPr/>
            <p:nvPr/>
          </p:nvSpPr>
          <p:spPr>
            <a:xfrm flipH="1">
              <a:off x="98064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102;p8"/>
            <p:cNvSpPr/>
            <p:nvPr/>
          </p:nvSpPr>
          <p:spPr>
            <a:xfrm flipH="1">
              <a:off x="59796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5406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5" name="Google Shape;103;p8"/>
          <p:cNvGrpSpPr/>
          <p:nvPr/>
        </p:nvGrpSpPr>
        <p:grpSpPr>
          <a:xfrm>
            <a:off x="376200" y="0"/>
            <a:ext cx="2325240" cy="5142600"/>
            <a:chOff x="376200" y="0"/>
            <a:chExt cx="2325240" cy="5142600"/>
          </a:xfrm>
        </p:grpSpPr>
        <p:sp>
          <p:nvSpPr>
            <p:cNvPr id="306" name="Google Shape;104;p8"/>
            <p:cNvSpPr/>
            <p:nvPr/>
          </p:nvSpPr>
          <p:spPr>
            <a:xfrm>
              <a:off x="59868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105;p8"/>
            <p:cNvSpPr/>
            <p:nvPr/>
          </p:nvSpPr>
          <p:spPr>
            <a:xfrm>
              <a:off x="37620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16200000"/>
            </a:gradFill>
            <a:ln w="0">
              <a:noFill/>
            </a:ln>
            <a:effectLst>
              <a:outerShdw algn="bl" blurRad="21420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8" name="Google Shape;106;p8"/>
          <p:cNvGrpSpPr/>
          <p:nvPr/>
        </p:nvGrpSpPr>
        <p:grpSpPr>
          <a:xfrm>
            <a:off x="0" y="0"/>
            <a:ext cx="2304360" cy="5144040"/>
            <a:chOff x="0" y="0"/>
            <a:chExt cx="2304360" cy="5144040"/>
          </a:xfrm>
        </p:grpSpPr>
        <p:sp>
          <p:nvSpPr>
            <p:cNvPr id="309" name="Google Shape;107;p8"/>
            <p:cNvSpPr/>
            <p:nvPr/>
          </p:nvSpPr>
          <p:spPr>
            <a:xfrm flipH="1">
              <a:off x="20124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Google Shape;108;p8"/>
            <p:cNvSpPr/>
            <p:nvPr/>
          </p:nvSpPr>
          <p:spPr>
            <a:xfrm>
              <a:off x="0" y="0"/>
              <a:ext cx="2034720" cy="5144040"/>
            </a:xfrm>
            <a:custGeom>
              <a:avLst/>
              <a:gdLst/>
              <a:ahLst/>
              <a:rect l="l" t="t" r="r" b="b"/>
              <a:pathLst>
                <a:path w="81424" h="205797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 rotWithShape="0">
              <a:gsLst>
                <a:gs pos="37000">
                  <a:srgbClr val="ffb900"/>
                </a:gs>
                <a:gs pos="100000">
                  <a:srgbClr val="f78300"/>
                </a:gs>
              </a:gsLst>
              <a:lin ang="5400000"/>
            </a:gradFill>
            <a:ln w="0">
              <a:noFill/>
            </a:ln>
            <a:effectLst>
              <a:outerShdw algn="bl" blurRad="314280" rotWithShape="0">
                <a:schemeClr val="dk1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1" name="Google Shape;109;p8"/>
          <p:cNvGrpSpPr/>
          <p:nvPr/>
        </p:nvGrpSpPr>
        <p:grpSpPr>
          <a:xfrm>
            <a:off x="0" y="0"/>
            <a:ext cx="2131560" cy="5144400"/>
            <a:chOff x="0" y="0"/>
            <a:chExt cx="2131560" cy="5144400"/>
          </a:xfrm>
        </p:grpSpPr>
        <p:sp>
          <p:nvSpPr>
            <p:cNvPr id="312" name="Google Shape;110;p8"/>
            <p:cNvSpPr/>
            <p:nvPr/>
          </p:nvSpPr>
          <p:spPr>
            <a:xfrm>
              <a:off x="2880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Google Shape;111;p8"/>
            <p:cNvSpPr/>
            <p:nvPr/>
          </p:nvSpPr>
          <p:spPr>
            <a:xfrm>
              <a:off x="0" y="0"/>
              <a:ext cx="1825200" cy="5144400"/>
            </a:xfrm>
            <a:custGeom>
              <a:avLst/>
              <a:gdLst/>
              <a:ahLst/>
              <a:rect l="l" t="t" r="r" b="b"/>
              <a:pathLst>
                <a:path w="73037" h="205811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 rotWithShape="0">
              <a:gsLst>
                <a:gs pos="50000">
                  <a:srgbClr val="ffb900"/>
                </a:gs>
                <a:gs pos="100000">
                  <a:srgbClr val="f78300"/>
                </a:gs>
              </a:gsLst>
              <a:lin ang="16200000"/>
            </a:gradFill>
            <a:ln w="0">
              <a:noFill/>
            </a:ln>
            <a:effectLst>
              <a:outerShdw algn="bl" blurRad="314280" rotWithShape="0">
                <a:schemeClr val="accent6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1000">
              <a:srgbClr val="eaecf0"/>
            </a:gs>
            <a:gs pos="100000">
              <a:srgbClr val="ffff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71;p6"/>
          <p:cNvSpPr/>
          <p:nvPr/>
        </p:nvSpPr>
        <p:spPr>
          <a:xfrm flipH="1">
            <a:off x="4097880" y="0"/>
            <a:ext cx="2102760" cy="5142960"/>
          </a:xfrm>
          <a:prstGeom prst="parallelogram">
            <a:avLst>
              <a:gd name="adj" fmla="val 46349"/>
            </a:avLst>
          </a:prstGeom>
          <a:gradFill rotWithShape="0">
            <a:gsLst>
              <a:gs pos="24000">
                <a:srgbClr val="ffffff">
                  <a:alpha val="0"/>
                </a:srgbClr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Google Shape;72;p6"/>
          <p:cNvSpPr/>
          <p:nvPr/>
        </p:nvSpPr>
        <p:spPr>
          <a:xfrm>
            <a:off x="3647520" y="0"/>
            <a:ext cx="2102760" cy="5142960"/>
          </a:xfrm>
          <a:prstGeom prst="parallelogram">
            <a:avLst>
              <a:gd name="adj" fmla="val 46349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4" name="Google Shape;73;p6"/>
          <p:cNvGrpSpPr/>
          <p:nvPr/>
        </p:nvGrpSpPr>
        <p:grpSpPr>
          <a:xfrm>
            <a:off x="2585880" y="-720"/>
            <a:ext cx="2837520" cy="5144760"/>
            <a:chOff x="2585880" y="-720"/>
            <a:chExt cx="2837520" cy="5144760"/>
          </a:xfrm>
        </p:grpSpPr>
        <p:sp>
          <p:nvSpPr>
            <p:cNvPr id="355" name="Google Shape;74;p6"/>
            <p:cNvSpPr/>
            <p:nvPr/>
          </p:nvSpPr>
          <p:spPr>
            <a:xfrm flipH="1">
              <a:off x="332028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Google Shape;75;p6"/>
            <p:cNvSpPr/>
            <p:nvPr/>
          </p:nvSpPr>
          <p:spPr>
            <a:xfrm>
              <a:off x="2585880" y="-720"/>
              <a:ext cx="2491560" cy="5144760"/>
            </a:xfrm>
            <a:custGeom>
              <a:avLst/>
              <a:gdLst/>
              <a:ahLst/>
              <a:rect l="l" t="t" r="r" b="b"/>
              <a:pathLst>
                <a:path w="99694" h="20582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 rotWithShape="0">
              <a:gsLst>
                <a:gs pos="37000">
                  <a:srgbClr val="ffb900"/>
                </a:gs>
                <a:gs pos="100000">
                  <a:srgbClr val="f78300"/>
                </a:gs>
              </a:gsLst>
              <a:lin ang="5400000"/>
            </a:gradFill>
            <a:ln w="0">
              <a:noFill/>
            </a:ln>
            <a:effectLst>
              <a:outerShdw algn="bl" blurRad="314280" rotWithShape="0">
                <a:schemeClr val="dk1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7" name="Google Shape;76;p6"/>
          <p:cNvGrpSpPr/>
          <p:nvPr/>
        </p:nvGrpSpPr>
        <p:grpSpPr>
          <a:xfrm>
            <a:off x="0" y="-6480"/>
            <a:ext cx="4945680" cy="5153040"/>
            <a:chOff x="0" y="-6480"/>
            <a:chExt cx="4945680" cy="5153040"/>
          </a:xfrm>
        </p:grpSpPr>
        <p:sp>
          <p:nvSpPr>
            <p:cNvPr id="358" name="Google Shape;77;p6"/>
            <p:cNvSpPr/>
            <p:nvPr/>
          </p:nvSpPr>
          <p:spPr>
            <a:xfrm>
              <a:off x="284292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Google Shape;78;p6"/>
            <p:cNvSpPr/>
            <p:nvPr/>
          </p:nvSpPr>
          <p:spPr>
            <a:xfrm>
              <a:off x="0" y="-6480"/>
              <a:ext cx="4639320" cy="5153040"/>
            </a:xfrm>
            <a:custGeom>
              <a:avLst/>
              <a:gdLst/>
              <a:ahLst/>
              <a:rect l="l" t="t" r="r" b="b"/>
              <a:pathLst>
                <a:path w="185602" h="206151">
                  <a:moveTo>
                    <a:pt x="263" y="206151"/>
                  </a:moveTo>
                  <a:lnTo>
                    <a:pt x="0" y="0"/>
                  </a:lnTo>
                  <a:lnTo>
                    <a:pt x="185602" y="263"/>
                  </a:lnTo>
                  <a:lnTo>
                    <a:pt x="146098" y="206089"/>
                  </a:lnTo>
                  <a:close/>
                </a:path>
              </a:pathLst>
            </a:custGeom>
            <a:gradFill rotWithShape="0">
              <a:gsLst>
                <a:gs pos="0">
                  <a:srgbClr val="ffb900"/>
                </a:gs>
                <a:gs pos="100000">
                  <a:srgbClr val="f78300"/>
                </a:gs>
              </a:gsLst>
              <a:lin ang="16200000"/>
            </a:gradFill>
            <a:ln w="0">
              <a:noFill/>
            </a:ln>
            <a:effectLst>
              <a:outerShdw algn="bl" blurRad="314280" rotWithShape="0">
                <a:schemeClr val="accent6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50000">
              <a:srgbClr val="ffffff"/>
            </a:gs>
            <a:gs pos="100000">
              <a:srgbClr val="eaecf0"/>
            </a:gs>
          </a:gsLst>
          <a:lin ang="108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118;p9"/>
          <p:cNvGrpSpPr/>
          <p:nvPr/>
        </p:nvGrpSpPr>
        <p:grpSpPr>
          <a:xfrm>
            <a:off x="598320" y="0"/>
            <a:ext cx="2485440" cy="5142600"/>
            <a:chOff x="598320" y="0"/>
            <a:chExt cx="2485440" cy="5142600"/>
          </a:xfrm>
        </p:grpSpPr>
        <p:sp>
          <p:nvSpPr>
            <p:cNvPr id="399" name="Google Shape;119;p9"/>
            <p:cNvSpPr/>
            <p:nvPr/>
          </p:nvSpPr>
          <p:spPr>
            <a:xfrm flipH="1">
              <a:off x="98064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Google Shape;120;p9"/>
            <p:cNvSpPr/>
            <p:nvPr/>
          </p:nvSpPr>
          <p:spPr>
            <a:xfrm flipH="1">
              <a:off x="59796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5406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1" name="Google Shape;121;p9"/>
          <p:cNvGrpSpPr/>
          <p:nvPr/>
        </p:nvGrpSpPr>
        <p:grpSpPr>
          <a:xfrm>
            <a:off x="376200" y="0"/>
            <a:ext cx="2325240" cy="5142600"/>
            <a:chOff x="376200" y="0"/>
            <a:chExt cx="2325240" cy="5142600"/>
          </a:xfrm>
        </p:grpSpPr>
        <p:sp>
          <p:nvSpPr>
            <p:cNvPr id="402" name="Google Shape;122;p9"/>
            <p:cNvSpPr/>
            <p:nvPr/>
          </p:nvSpPr>
          <p:spPr>
            <a:xfrm>
              <a:off x="59868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Google Shape;123;p9"/>
            <p:cNvSpPr/>
            <p:nvPr/>
          </p:nvSpPr>
          <p:spPr>
            <a:xfrm>
              <a:off x="376200" y="0"/>
              <a:ext cx="2102760" cy="5142600"/>
            </a:xfrm>
            <a:prstGeom prst="parallelogram">
              <a:avLst>
                <a:gd name="adj" fmla="val 46349"/>
              </a:avLst>
            </a:prstGeom>
            <a:gradFill rotWithShape="0">
              <a:gsLst>
                <a:gs pos="53000">
                  <a:srgbClr val="eaecf0"/>
                </a:gs>
                <a:gs pos="100000">
                  <a:srgbClr val="ffffff"/>
                </a:gs>
              </a:gsLst>
              <a:lin ang="16200000"/>
            </a:gradFill>
            <a:ln w="0">
              <a:noFill/>
            </a:ln>
            <a:effectLst>
              <a:outerShdw algn="bl" blurRad="21420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4" name="Google Shape;124;p9"/>
          <p:cNvGrpSpPr/>
          <p:nvPr/>
        </p:nvGrpSpPr>
        <p:grpSpPr>
          <a:xfrm>
            <a:off x="0" y="0"/>
            <a:ext cx="2304360" cy="5144040"/>
            <a:chOff x="0" y="0"/>
            <a:chExt cx="2304360" cy="5144040"/>
          </a:xfrm>
        </p:grpSpPr>
        <p:sp>
          <p:nvSpPr>
            <p:cNvPr id="405" name="Google Shape;125;p9"/>
            <p:cNvSpPr/>
            <p:nvPr/>
          </p:nvSpPr>
          <p:spPr>
            <a:xfrm flipH="1">
              <a:off x="201240" y="0"/>
              <a:ext cx="2102760" cy="514296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5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96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Google Shape;126;p9"/>
            <p:cNvSpPr/>
            <p:nvPr/>
          </p:nvSpPr>
          <p:spPr>
            <a:xfrm>
              <a:off x="0" y="0"/>
              <a:ext cx="2034720" cy="5144040"/>
            </a:xfrm>
            <a:custGeom>
              <a:avLst/>
              <a:gdLst/>
              <a:ahLst/>
              <a:rect l="l" t="t" r="r" b="b"/>
              <a:pathLst>
                <a:path w="81424" h="205797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 rotWithShape="0">
              <a:gsLst>
                <a:gs pos="37000">
                  <a:srgbClr val="ffb900"/>
                </a:gs>
                <a:gs pos="100000">
                  <a:srgbClr val="f78300"/>
                </a:gs>
              </a:gsLst>
              <a:lin ang="5400000"/>
            </a:gradFill>
            <a:ln w="0">
              <a:noFill/>
            </a:ln>
            <a:effectLst>
              <a:outerShdw algn="bl" blurRad="314280" rotWithShape="0">
                <a:schemeClr val="dk1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7" name="Google Shape;127;p9"/>
          <p:cNvGrpSpPr/>
          <p:nvPr/>
        </p:nvGrpSpPr>
        <p:grpSpPr>
          <a:xfrm>
            <a:off x="0" y="0"/>
            <a:ext cx="2131560" cy="5144400"/>
            <a:chOff x="0" y="0"/>
            <a:chExt cx="2131560" cy="5144400"/>
          </a:xfrm>
        </p:grpSpPr>
        <p:sp>
          <p:nvSpPr>
            <p:cNvPr id="408" name="Google Shape;128;p9"/>
            <p:cNvSpPr/>
            <p:nvPr/>
          </p:nvSpPr>
          <p:spPr>
            <a:xfrm>
              <a:off x="28800" y="0"/>
              <a:ext cx="2102760" cy="5142600"/>
            </a:xfrm>
            <a:prstGeom prst="parallelogram">
              <a:avLst>
                <a:gd name="adj" fmla="val 75274"/>
              </a:avLst>
            </a:prstGeom>
            <a:gradFill rotWithShape="0">
              <a:gsLst>
                <a:gs pos="44000">
                  <a:srgbClr val="27252c">
                    <a:alpha val="0"/>
                  </a:srgbClr>
                </a:gs>
                <a:gs pos="100000">
                  <a:srgbClr val="3e4655"/>
                </a:gs>
              </a:gsLst>
              <a:lin ang="1188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Google Shape;129;p9"/>
            <p:cNvSpPr/>
            <p:nvPr/>
          </p:nvSpPr>
          <p:spPr>
            <a:xfrm>
              <a:off x="0" y="0"/>
              <a:ext cx="1825200" cy="5144400"/>
            </a:xfrm>
            <a:custGeom>
              <a:avLst/>
              <a:gdLst/>
              <a:ahLst/>
              <a:rect l="l" t="t" r="r" b="b"/>
              <a:pathLst>
                <a:path w="73037" h="205811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 rotWithShape="0">
              <a:gsLst>
                <a:gs pos="50000">
                  <a:srgbClr val="ffb900"/>
                </a:gs>
                <a:gs pos="100000">
                  <a:srgbClr val="f78300"/>
                </a:gs>
              </a:gsLst>
              <a:lin ang="16200000"/>
            </a:gradFill>
            <a:ln w="0">
              <a:noFill/>
            </a:ln>
            <a:effectLst>
              <a:outerShdw algn="bl" blurRad="314280" rotWithShape="0">
                <a:schemeClr val="accent6">
                  <a:alpha val="50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slideLayout" Target="../slideLayouts/slideLayout10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help-use-presentation-template" TargetMode="External"/><Relationship Id="rId2" Type="http://schemas.openxmlformats.org/officeDocument/2006/relationships/hyperlink" Target="http://www.slidescarnival.com/copyright-and-legal-information" TargetMode="External"/><Relationship Id="rId3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0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?utm_source=template" TargetMode="External"/><Relationship Id="rId2" Type="http://schemas.openxmlformats.org/officeDocument/2006/relationships/hyperlink" Target="http://unsplash.com/&amp;utm_source=slidescarnival" TargetMode="External"/><Relationship Id="rId3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IBM/plex/releases/tag/v4.0.2" TargetMode="External"/><Relationship Id="rId2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0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slideLayout" Target="../slideLayouts/slideLayout10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193;p14"/>
          <p:cNvSpPr/>
          <p:nvPr/>
        </p:nvSpPr>
        <p:spPr>
          <a:xfrm>
            <a:off x="685800" y="659880"/>
            <a:ext cx="4493520" cy="2264760"/>
          </a:xfrm>
          <a:prstGeom prst="rect">
            <a:avLst/>
          </a:prstGeom>
          <a:noFill/>
          <a:ln w="0">
            <a:noFill/>
          </a:ln>
          <a:effectLst>
            <a:outerShdw blurRad="85680" dir="5400000" dist="28440">
              <a:srgbClr val="7e0808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IBM Plex Serif"/>
              </a:rPr>
              <a:t>Proyecto Final Diseño de Aplicaciones Web ​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599" name="Google Shape;193;p14_0"/>
          <p:cNvSpPr/>
          <p:nvPr/>
        </p:nvSpPr>
        <p:spPr>
          <a:xfrm>
            <a:off x="726120" y="2340000"/>
            <a:ext cx="4493520" cy="2264760"/>
          </a:xfrm>
          <a:prstGeom prst="rect">
            <a:avLst/>
          </a:prstGeom>
          <a:noFill/>
          <a:ln w="0">
            <a:noFill/>
          </a:ln>
          <a:effectLst>
            <a:outerShdw blurRad="85680" dir="5400000" dist="28440">
              <a:srgbClr val="7e0808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4000" spc="-1" strike="noStrike">
                <a:solidFill>
                  <a:srgbClr val="ffffff"/>
                </a:solidFill>
                <a:latin typeface="Arial"/>
                <a:ea typeface="IBM Plex Serif"/>
              </a:rPr>
              <a:t>Plataforma web para una empresa de mensajería ​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IBM Plex Serif"/>
              </a:rPr>
              <a:t>​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262;p22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In two or three columns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640" name="Google Shape;263;p22"/>
          <p:cNvSpPr/>
          <p:nvPr/>
        </p:nvSpPr>
        <p:spPr>
          <a:xfrm>
            <a:off x="2976840" y="1506240"/>
            <a:ext cx="1701360" cy="29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Yellow</a:t>
            </a:r>
            <a:endParaRPr b="0" lang="es-E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Is the color of gold, butter and ripe lemons. In the spectrum of visible light, yellow is found between green and orange.</a:t>
            </a:r>
            <a:endParaRPr b="0" lang="es-ES" sz="1700" spc="-1" strike="noStrike">
              <a:latin typeface="Arial"/>
            </a:endParaRPr>
          </a:p>
        </p:txBody>
      </p:sp>
      <p:sp>
        <p:nvSpPr>
          <p:cNvPr id="641" name="Google Shape;264;p22"/>
          <p:cNvSpPr/>
          <p:nvPr/>
        </p:nvSpPr>
        <p:spPr>
          <a:xfrm>
            <a:off x="4857840" y="1506240"/>
            <a:ext cx="1701360" cy="29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Blue</a:t>
            </a:r>
            <a:endParaRPr b="0" lang="es-E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7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Is the colour of the clear sky and the deep sea. It is located between violet and green on the optical spectrum.</a:t>
            </a:r>
            <a:endParaRPr b="0" lang="es-ES" sz="1700" spc="-1" strike="noStrike">
              <a:latin typeface="Arial"/>
            </a:endParaRPr>
          </a:p>
        </p:txBody>
      </p:sp>
      <p:sp>
        <p:nvSpPr>
          <p:cNvPr id="642" name="Google Shape;265;p22"/>
          <p:cNvSpPr/>
          <p:nvPr/>
        </p:nvSpPr>
        <p:spPr>
          <a:xfrm>
            <a:off x="6738840" y="1506240"/>
            <a:ext cx="1701360" cy="29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Red</a:t>
            </a:r>
            <a:endParaRPr b="0" lang="es-E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7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Is the color of blood, and because of this it has historically been associated with sacrifice, danger and courage. </a:t>
            </a:r>
            <a:endParaRPr b="0" lang="es-E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1700" spc="-1" strike="noStrike">
              <a:latin typeface="Arial"/>
            </a:endParaRPr>
          </a:p>
        </p:txBody>
      </p:sp>
      <p:sp>
        <p:nvSpPr>
          <p:cNvPr id="643" name="Google Shape;266;p22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711E2E2-EBAD-476E-9A1B-A89313D0550E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271;p23"/>
          <p:cNvSpPr/>
          <p:nvPr/>
        </p:nvSpPr>
        <p:spPr>
          <a:xfrm>
            <a:off x="509400" y="1023120"/>
            <a:ext cx="3184560" cy="7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A picture is worth a thousand words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645" name="Google Shape;272;p23"/>
          <p:cNvSpPr/>
          <p:nvPr/>
        </p:nvSpPr>
        <p:spPr>
          <a:xfrm>
            <a:off x="509400" y="2048760"/>
            <a:ext cx="3184560" cy="20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" sz="2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A complex idea can be conveyed with just a single still image, namely making it possible to absorb large amounts of data quickly.</a:t>
            </a:r>
            <a:endParaRPr b="0" lang="es-ES" sz="2200" spc="-1" strike="noStrike">
              <a:latin typeface="Arial"/>
            </a:endParaRPr>
          </a:p>
        </p:txBody>
      </p:sp>
      <p:sp>
        <p:nvSpPr>
          <p:cNvPr id="646" name="Google Shape;273;p23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158CCCE-C705-4A42-9E42-765BB37EC45F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278;p24"/>
          <p:cNvSpPr/>
          <p:nvPr/>
        </p:nvSpPr>
        <p:spPr>
          <a:xfrm>
            <a:off x="6056640" y="4175280"/>
            <a:ext cx="2747520" cy="61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Want big impact?</a:t>
            </a:r>
            <a:endParaRPr b="0" lang="es-ES" sz="2000" spc="-1" strike="noStrike">
              <a:latin typeface="Arial"/>
            </a:endParaRPr>
          </a:p>
          <a:p>
            <a:pPr algn="r">
              <a:lnSpc>
                <a:spcPct val="9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Use big image.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648" name="Google Shape;279;p24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CE931F9-D6E6-4A45-9435-AD96F65034A8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284;p25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Use diagrams to explain your ideas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650" name="Google Shape;285;p25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5D2B6A7-D655-4779-B283-70BAC1796423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sp>
        <p:nvSpPr>
          <p:cNvPr id="651" name="Google Shape;286;p25"/>
          <p:cNvSpPr/>
          <p:nvPr/>
        </p:nvSpPr>
        <p:spPr>
          <a:xfrm>
            <a:off x="5246280" y="3794040"/>
            <a:ext cx="108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2c2c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Google Shape;287;p25"/>
          <p:cNvSpPr/>
          <p:nvPr/>
        </p:nvSpPr>
        <p:spPr>
          <a:xfrm>
            <a:off x="6411960" y="3363120"/>
            <a:ext cx="225144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Vestibulum congue tempus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Lorem ipsum dolor sit amet, consectetur adipiscing elit, sed do eiusmod tempor. Donec facilisis lacus eget mauris.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653" name="Google Shape;288;p25"/>
          <p:cNvSpPr/>
          <p:nvPr/>
        </p:nvSpPr>
        <p:spPr>
          <a:xfrm>
            <a:off x="6211800" y="3693600"/>
            <a:ext cx="198000" cy="1976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Google Shape;289;p25"/>
          <p:cNvSpPr/>
          <p:nvPr/>
        </p:nvSpPr>
        <p:spPr>
          <a:xfrm>
            <a:off x="6185160" y="3637800"/>
            <a:ext cx="24696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en" sz="8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3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655" name="Google Shape;290;p25"/>
          <p:cNvSpPr/>
          <p:nvPr/>
        </p:nvSpPr>
        <p:spPr>
          <a:xfrm>
            <a:off x="6411960" y="2361960"/>
            <a:ext cx="225144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Vestibulum congue tempus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Lorem ipsum dolor sit amet, consectetur adipiscing elit, sed do eiusmod tempor. Donec facilisis lacus eget mauris.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656" name="Google Shape;291;p25"/>
          <p:cNvSpPr/>
          <p:nvPr/>
        </p:nvSpPr>
        <p:spPr>
          <a:xfrm rot="10800000">
            <a:off x="4760640" y="2770560"/>
            <a:ext cx="157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2c2c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Google Shape;292;p25"/>
          <p:cNvSpPr/>
          <p:nvPr/>
        </p:nvSpPr>
        <p:spPr>
          <a:xfrm>
            <a:off x="6211800" y="2666160"/>
            <a:ext cx="198000" cy="1976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Google Shape;293;p25"/>
          <p:cNvSpPr/>
          <p:nvPr/>
        </p:nvSpPr>
        <p:spPr>
          <a:xfrm>
            <a:off x="6185160" y="2608920"/>
            <a:ext cx="24696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en" sz="8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2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659" name="Google Shape;294;p25"/>
          <p:cNvSpPr/>
          <p:nvPr/>
        </p:nvSpPr>
        <p:spPr>
          <a:xfrm>
            <a:off x="4045320" y="1652760"/>
            <a:ext cx="228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2c2c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Google Shape;295;p25"/>
          <p:cNvSpPr/>
          <p:nvPr/>
        </p:nvSpPr>
        <p:spPr>
          <a:xfrm>
            <a:off x="6411960" y="1232280"/>
            <a:ext cx="225144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Vestibulum congue tempus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Lorem ipsum dolor sit amet, consectetur adipiscing elit, sed do eiusmod tempor. Donec facilisis lacus eget mauris.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661" name="Google Shape;296;p25"/>
          <p:cNvSpPr/>
          <p:nvPr/>
        </p:nvSpPr>
        <p:spPr>
          <a:xfrm>
            <a:off x="6211800" y="1553040"/>
            <a:ext cx="198000" cy="1976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Google Shape;297;p25"/>
          <p:cNvSpPr/>
          <p:nvPr/>
        </p:nvSpPr>
        <p:spPr>
          <a:xfrm>
            <a:off x="6185160" y="1496520"/>
            <a:ext cx="24696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en" sz="8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1</a:t>
            </a:r>
            <a:endParaRPr b="0" lang="es-ES" sz="800" spc="-1" strike="noStrike">
              <a:latin typeface="Arial"/>
            </a:endParaRPr>
          </a:p>
        </p:txBody>
      </p:sp>
      <p:grpSp>
        <p:nvGrpSpPr>
          <p:cNvPr id="663" name="Google Shape;298;p25"/>
          <p:cNvGrpSpPr/>
          <p:nvPr/>
        </p:nvGrpSpPr>
        <p:grpSpPr>
          <a:xfrm>
            <a:off x="2281320" y="1593000"/>
            <a:ext cx="3513240" cy="3251160"/>
            <a:chOff x="2281320" y="1593000"/>
            <a:chExt cx="3513240" cy="3251160"/>
          </a:xfrm>
        </p:grpSpPr>
        <p:sp>
          <p:nvSpPr>
            <p:cNvPr id="664" name="Google Shape;299;p25"/>
            <p:cNvSpPr/>
            <p:nvPr/>
          </p:nvSpPr>
          <p:spPr>
            <a:xfrm>
              <a:off x="2767680" y="3025080"/>
              <a:ext cx="2541240" cy="949680"/>
            </a:xfrm>
            <a:custGeom>
              <a:avLst/>
              <a:gdLst/>
              <a:ahLst/>
              <a:rect l="l" t="t" r="r" b="b"/>
              <a:pathLst>
                <a:path w="126826" h="43529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300;p25"/>
            <p:cNvSpPr/>
            <p:nvPr/>
          </p:nvSpPr>
          <p:spPr>
            <a:xfrm>
              <a:off x="2281320" y="3460680"/>
              <a:ext cx="1757520" cy="1383480"/>
            </a:xfrm>
            <a:custGeom>
              <a:avLst/>
              <a:gdLst/>
              <a:ahLst/>
              <a:rect l="l" t="t" r="r" b="b"/>
              <a:pathLst>
                <a:path w="87725" h="63817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Google Shape;301;p25"/>
            <p:cNvSpPr/>
            <p:nvPr/>
          </p:nvSpPr>
          <p:spPr>
            <a:xfrm flipH="1">
              <a:off x="4037040" y="3460680"/>
              <a:ext cx="1757520" cy="1383480"/>
            </a:xfrm>
            <a:custGeom>
              <a:avLst/>
              <a:gdLst/>
              <a:ahLst/>
              <a:rect l="l" t="t" r="r" b="b"/>
              <a:pathLst>
                <a:path w="87725" h="63817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Google Shape;302;p25"/>
            <p:cNvSpPr/>
            <p:nvPr/>
          </p:nvSpPr>
          <p:spPr>
            <a:xfrm>
              <a:off x="3259080" y="2440800"/>
              <a:ext cx="1565280" cy="585000"/>
            </a:xfrm>
            <a:custGeom>
              <a:avLst/>
              <a:gdLst/>
              <a:ahLst/>
              <a:rect l="l" t="t" r="r" b="b"/>
              <a:pathLst>
                <a:path w="24053" h="815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Google Shape;303;p25"/>
            <p:cNvSpPr/>
            <p:nvPr/>
          </p:nvSpPr>
          <p:spPr>
            <a:xfrm>
              <a:off x="2853360" y="2715480"/>
              <a:ext cx="1188720" cy="1014480"/>
            </a:xfrm>
            <a:custGeom>
              <a:avLst/>
              <a:gdLst/>
              <a:ahLst/>
              <a:rect l="l" t="t" r="r" b="b"/>
              <a:pathLst>
                <a:path w="18238" h="14114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Google Shape;304;p25"/>
            <p:cNvSpPr/>
            <p:nvPr/>
          </p:nvSpPr>
          <p:spPr>
            <a:xfrm flipH="1">
              <a:off x="4038480" y="2715480"/>
              <a:ext cx="1188720" cy="1014480"/>
            </a:xfrm>
            <a:custGeom>
              <a:avLst/>
              <a:gdLst/>
              <a:ahLst/>
              <a:rect l="l" t="t" r="r" b="b"/>
              <a:pathLst>
                <a:path w="18238" h="14114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Google Shape;305;p25"/>
            <p:cNvSpPr/>
            <p:nvPr/>
          </p:nvSpPr>
          <p:spPr>
            <a:xfrm>
              <a:off x="3349080" y="1593000"/>
              <a:ext cx="692640" cy="1200240"/>
            </a:xfrm>
            <a:custGeom>
              <a:avLst/>
              <a:gdLst/>
              <a:ahLst/>
              <a:rect l="l" t="t" r="r" b="b"/>
              <a:pathLst>
                <a:path w="10635" h="16697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306;p25"/>
            <p:cNvSpPr/>
            <p:nvPr/>
          </p:nvSpPr>
          <p:spPr>
            <a:xfrm flipH="1">
              <a:off x="4038480" y="1593000"/>
              <a:ext cx="692640" cy="1200240"/>
            </a:xfrm>
            <a:custGeom>
              <a:avLst/>
              <a:gdLst/>
              <a:ahLst/>
              <a:rect l="l" t="t" r="r" b="b"/>
              <a:pathLst>
                <a:path w="10635" h="16697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311;p26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And tables to compare data</a:t>
            </a:r>
            <a:endParaRPr b="0" lang="es-ES" sz="2800" spc="-1" strike="noStrike">
              <a:latin typeface="Arial"/>
            </a:endParaRPr>
          </a:p>
        </p:txBody>
      </p:sp>
      <p:graphicFrame>
        <p:nvGraphicFramePr>
          <p:cNvPr id="673" name="Google Shape;312;p26"/>
          <p:cNvGraphicFramePr/>
          <p:nvPr/>
        </p:nvGraphicFramePr>
        <p:xfrm>
          <a:off x="2976840" y="1564560"/>
          <a:ext cx="5463360" cy="2777040"/>
        </p:xfrm>
        <a:graphic>
          <a:graphicData uri="http://schemas.openxmlformats.org/drawingml/2006/table">
            <a:tbl>
              <a:tblPr/>
              <a:tblGrid>
                <a:gridCol w="1365840"/>
                <a:gridCol w="1365840"/>
                <a:gridCol w="1365840"/>
                <a:gridCol w="1366200"/>
              </a:tblGrid>
              <a:tr h="355320">
                <a:tc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28080">
                      <a:solidFill>
                        <a:srgbClr val="ffb90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A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28080">
                      <a:solidFill>
                        <a:srgbClr val="ffb90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B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28080">
                      <a:solidFill>
                        <a:srgbClr val="ffb90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C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28080">
                      <a:solidFill>
                        <a:srgbClr val="ffb90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</a:tr>
              <a:tr h="80712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Yellow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10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20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7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eaecf0"/>
                    </a:solidFill>
                  </a:tcPr>
                </a:tc>
              </a:tr>
              <a:tr h="80712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Blue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30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15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10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</a:tr>
              <a:tr h="80784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Orange</a:t>
                      </a:r>
                      <a:endParaRPr b="0" lang="es-ES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28080">
                      <a:solidFill>
                        <a:srgbClr val="ffb900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5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28080">
                      <a:solidFill>
                        <a:srgbClr val="ffb900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24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28080">
                      <a:solidFill>
                        <a:srgbClr val="ffb900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16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28080">
                      <a:solidFill>
                        <a:srgbClr val="ffb900"/>
                      </a:solidFill>
                    </a:lnB>
                    <a:solidFill>
                      <a:srgbClr val="eaecf0"/>
                    </a:solidFill>
                  </a:tcPr>
                </a:tc>
              </a:tr>
            </a:tbl>
          </a:graphicData>
        </a:graphic>
      </p:graphicFrame>
      <p:sp>
        <p:nvSpPr>
          <p:cNvPr id="674" name="Google Shape;313;p26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8541296-FC42-41BE-8A76-4CA18EF0F2F6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318;p27"/>
          <p:cNvSpPr/>
          <p:nvPr/>
        </p:nvSpPr>
        <p:spPr>
          <a:xfrm>
            <a:off x="2264760" y="1065240"/>
            <a:ext cx="6644520" cy="316476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 rotWithShape="0">
            <a:gsLst>
              <a:gs pos="37000">
                <a:srgbClr val="ffb900"/>
              </a:gs>
              <a:gs pos="100000">
                <a:srgbClr val="f78300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Google Shape;319;p27"/>
          <p:cNvSpPr/>
          <p:nvPr/>
        </p:nvSpPr>
        <p:spPr>
          <a:xfrm>
            <a:off x="324360" y="305640"/>
            <a:ext cx="10821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Maps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677" name="Google Shape;320;p27"/>
          <p:cNvSpPr/>
          <p:nvPr/>
        </p:nvSpPr>
        <p:spPr>
          <a:xfrm>
            <a:off x="3616560" y="1651320"/>
            <a:ext cx="619560" cy="20196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lt1"/>
          </a:solidFill>
          <a:ln w="0">
            <a:noFill/>
          </a:ln>
          <a:effectLst>
            <a:outerShdw algn="bl" blurRad="57240" dir="5400000" dist="19080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our office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678" name="Google Shape;321;p27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32A11C2-47EB-4F6F-BC3A-FE8CEFBCBB63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sp>
        <p:nvSpPr>
          <p:cNvPr id="679" name="Google Shape;322;p27"/>
          <p:cNvSpPr/>
          <p:nvPr/>
        </p:nvSpPr>
        <p:spPr>
          <a:xfrm>
            <a:off x="4855680" y="4757040"/>
            <a:ext cx="3983400" cy="20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Find more maps at </a:t>
            </a:r>
            <a:r>
              <a:rPr b="0" lang="en" sz="900" spc="-1" strike="noStrike" u="sng">
                <a:solidFill>
                  <a:srgbClr val="383344"/>
                </a:solidFill>
                <a:uFillTx/>
                <a:latin typeface="IBM Plex Sans"/>
                <a:ea typeface="IBM Plex Sans"/>
                <a:hlinkClick r:id="rId1"/>
              </a:rPr>
              <a:t>slidescarnival.com/extra-free-resources-icons-and-maps</a:t>
            </a:r>
            <a:endParaRPr b="0" lang="es-ES" sz="9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900" spc="-1" strike="noStrike">
              <a:latin typeface="Arial"/>
            </a:endParaRPr>
          </a:p>
        </p:txBody>
      </p:sp>
      <p:sp>
        <p:nvSpPr>
          <p:cNvPr id="680" name="Google Shape;323;p27"/>
          <p:cNvSpPr/>
          <p:nvPr/>
        </p:nvSpPr>
        <p:spPr>
          <a:xfrm rot="10800000">
            <a:off x="2748960" y="2004840"/>
            <a:ext cx="161280" cy="139320"/>
          </a:xfrm>
          <a:prstGeom prst="triangle">
            <a:avLst>
              <a:gd name="adj" fmla="val 50000"/>
            </a:avLst>
          </a:prstGeom>
          <a:gradFill rotWithShape="0">
            <a:gsLst>
              <a:gs pos="53000">
                <a:srgbClr val="eaecf0"/>
              </a:gs>
              <a:gs pos="100000">
                <a:srgbClr val="ffffff"/>
              </a:gs>
            </a:gsLst>
            <a:lin ang="16194000"/>
          </a:gradFill>
          <a:ln w="0">
            <a:noFill/>
          </a:ln>
          <a:effectLst>
            <a:outerShdw algn="bl" blurRad="57240" dir="5400000" dist="19080" rotWithShape="0">
              <a:schemeClr val="dk1">
                <a:alpha val="6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1" name="Google Shape;324;p27"/>
          <p:cNvSpPr/>
          <p:nvPr/>
        </p:nvSpPr>
        <p:spPr>
          <a:xfrm rot="10800000">
            <a:off x="4124520" y="3336120"/>
            <a:ext cx="161280" cy="139320"/>
          </a:xfrm>
          <a:prstGeom prst="triangle">
            <a:avLst>
              <a:gd name="adj" fmla="val 50000"/>
            </a:avLst>
          </a:prstGeom>
          <a:gradFill rotWithShape="0">
            <a:gsLst>
              <a:gs pos="53000">
                <a:srgbClr val="eaecf0"/>
              </a:gs>
              <a:gs pos="100000">
                <a:srgbClr val="ffffff"/>
              </a:gs>
            </a:gsLst>
            <a:lin ang="16194000"/>
          </a:gradFill>
          <a:ln w="0">
            <a:noFill/>
          </a:ln>
          <a:effectLst>
            <a:outerShdw algn="bl" blurRad="57240" dir="5400000" dist="19080" rotWithShape="0">
              <a:schemeClr val="dk1">
                <a:alpha val="6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2" name="Google Shape;325;p27"/>
          <p:cNvSpPr/>
          <p:nvPr/>
        </p:nvSpPr>
        <p:spPr>
          <a:xfrm rot="10800000">
            <a:off x="4991760" y="1854720"/>
            <a:ext cx="161280" cy="139320"/>
          </a:xfrm>
          <a:prstGeom prst="triangle">
            <a:avLst>
              <a:gd name="adj" fmla="val 50000"/>
            </a:avLst>
          </a:prstGeom>
          <a:gradFill rotWithShape="0">
            <a:gsLst>
              <a:gs pos="53000">
                <a:srgbClr val="eaecf0"/>
              </a:gs>
              <a:gs pos="100000">
                <a:srgbClr val="ffffff"/>
              </a:gs>
            </a:gsLst>
            <a:lin ang="16194000"/>
          </a:gradFill>
          <a:ln w="0">
            <a:noFill/>
          </a:ln>
          <a:effectLst>
            <a:outerShdw algn="bl" blurRad="57240" dir="5400000" dist="19080" rotWithShape="0">
              <a:schemeClr val="dk1">
                <a:alpha val="6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3" name="Google Shape;326;p27"/>
          <p:cNvSpPr/>
          <p:nvPr/>
        </p:nvSpPr>
        <p:spPr>
          <a:xfrm rot="10800000">
            <a:off x="5578920" y="3552480"/>
            <a:ext cx="161280" cy="139320"/>
          </a:xfrm>
          <a:prstGeom prst="triangle">
            <a:avLst>
              <a:gd name="adj" fmla="val 50000"/>
            </a:avLst>
          </a:prstGeom>
          <a:gradFill rotWithShape="0">
            <a:gsLst>
              <a:gs pos="53000">
                <a:srgbClr val="eaecf0"/>
              </a:gs>
              <a:gs pos="100000">
                <a:srgbClr val="ffffff"/>
              </a:gs>
            </a:gsLst>
            <a:lin ang="16194000"/>
          </a:gradFill>
          <a:ln w="0">
            <a:noFill/>
          </a:ln>
          <a:effectLst>
            <a:outerShdw algn="bl" blurRad="57240" dir="5400000" dist="19080" rotWithShape="0">
              <a:schemeClr val="dk1">
                <a:alpha val="6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4" name="Google Shape;327;p27"/>
          <p:cNvSpPr/>
          <p:nvPr/>
        </p:nvSpPr>
        <p:spPr>
          <a:xfrm rot="10800000">
            <a:off x="7293240" y="2260800"/>
            <a:ext cx="161280" cy="139320"/>
          </a:xfrm>
          <a:prstGeom prst="triangle">
            <a:avLst>
              <a:gd name="adj" fmla="val 50000"/>
            </a:avLst>
          </a:prstGeom>
          <a:gradFill rotWithShape="0">
            <a:gsLst>
              <a:gs pos="53000">
                <a:srgbClr val="eaecf0"/>
              </a:gs>
              <a:gs pos="100000">
                <a:srgbClr val="ffffff"/>
              </a:gs>
            </a:gsLst>
            <a:lin ang="16194000"/>
          </a:gradFill>
          <a:ln w="0">
            <a:noFill/>
          </a:ln>
          <a:effectLst>
            <a:outerShdw algn="bl" blurRad="57240" dir="5400000" dist="19080" rotWithShape="0">
              <a:schemeClr val="dk1">
                <a:alpha val="6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5" name="Google Shape;328;p27"/>
          <p:cNvSpPr/>
          <p:nvPr/>
        </p:nvSpPr>
        <p:spPr>
          <a:xfrm rot="10800000">
            <a:off x="7836120" y="3658680"/>
            <a:ext cx="161280" cy="139320"/>
          </a:xfrm>
          <a:prstGeom prst="triangle">
            <a:avLst>
              <a:gd name="adj" fmla="val 50000"/>
            </a:avLst>
          </a:prstGeom>
          <a:gradFill rotWithShape="0">
            <a:gsLst>
              <a:gs pos="53000">
                <a:srgbClr val="eaecf0"/>
              </a:gs>
              <a:gs pos="100000">
                <a:srgbClr val="ffffff"/>
              </a:gs>
            </a:gsLst>
            <a:lin ang="16194000"/>
          </a:gradFill>
          <a:ln w="0">
            <a:noFill/>
          </a:ln>
          <a:effectLst>
            <a:outerShdw algn="bl" blurRad="57240" dir="5400000" dist="19080" rotWithShape="0">
              <a:schemeClr val="dk1">
                <a:alpha val="63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333;p28"/>
          <p:cNvSpPr/>
          <p:nvPr/>
        </p:nvSpPr>
        <p:spPr>
          <a:xfrm>
            <a:off x="1164960" y="1702440"/>
            <a:ext cx="7182360" cy="12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96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89,526,124</a:t>
            </a:r>
            <a:endParaRPr b="0" lang="es-ES" sz="9600" spc="-1" strike="noStrike">
              <a:latin typeface="Arial"/>
            </a:endParaRPr>
          </a:p>
        </p:txBody>
      </p:sp>
      <p:sp>
        <p:nvSpPr>
          <p:cNvPr id="687" name="Google Shape;334;p28"/>
          <p:cNvSpPr/>
          <p:nvPr/>
        </p:nvSpPr>
        <p:spPr>
          <a:xfrm>
            <a:off x="1164960" y="3053880"/>
            <a:ext cx="718236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Whoa! That’s a big number, aren’t you proud?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688" name="Google Shape;335;p28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133CE58-B741-4309-BD85-BF31802A5F5E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sp>
        <p:nvSpPr>
          <p:cNvPr id="689" name="Google Shape;336;p28"/>
          <p:cNvSpPr/>
          <p:nvPr/>
        </p:nvSpPr>
        <p:spPr>
          <a:xfrm>
            <a:off x="0" y="0"/>
            <a:ext cx="1825200" cy="5144400"/>
          </a:xfrm>
          <a:custGeom>
            <a:avLst/>
            <a:gdLst/>
            <a:ahLst/>
            <a:rect l="l" t="t" r="r" b="b"/>
            <a:pathLst>
              <a:path w="73037" h="205811">
                <a:moveTo>
                  <a:pt x="0" y="205797"/>
                </a:moveTo>
                <a:lnTo>
                  <a:pt x="44" y="0"/>
                </a:lnTo>
                <a:lnTo>
                  <a:pt x="73037" y="0"/>
                </a:lnTo>
                <a:lnTo>
                  <a:pt x="33572" y="205811"/>
                </a:lnTo>
                <a:close/>
              </a:path>
            </a:pathLst>
          </a:custGeom>
          <a:gradFill rotWithShape="0">
            <a:gsLst>
              <a:gs pos="50000">
                <a:srgbClr val="ffb900"/>
              </a:gs>
              <a:gs pos="100000">
                <a:srgbClr val="f78300"/>
              </a:gs>
            </a:gsLst>
            <a:lin ang="16200000"/>
          </a:gradFill>
          <a:ln w="0">
            <a:noFill/>
          </a:ln>
          <a:effectLst>
            <a:outerShdw algn="bl" blurRad="314280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341;p29"/>
          <p:cNvSpPr/>
          <p:nvPr/>
        </p:nvSpPr>
        <p:spPr>
          <a:xfrm>
            <a:off x="2991600" y="571680"/>
            <a:ext cx="546588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89,526,124$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691" name="Google Shape;342;p29"/>
          <p:cNvSpPr/>
          <p:nvPr/>
        </p:nvSpPr>
        <p:spPr>
          <a:xfrm>
            <a:off x="2991600" y="1411200"/>
            <a:ext cx="546588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That’s a lot of money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692" name="Google Shape;343;p29"/>
          <p:cNvSpPr/>
          <p:nvPr/>
        </p:nvSpPr>
        <p:spPr>
          <a:xfrm>
            <a:off x="2991600" y="3200760"/>
            <a:ext cx="546588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100%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693" name="Google Shape;344;p29"/>
          <p:cNvSpPr/>
          <p:nvPr/>
        </p:nvSpPr>
        <p:spPr>
          <a:xfrm>
            <a:off x="2991600" y="4040280"/>
            <a:ext cx="546588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Total success!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694" name="Google Shape;345;p29"/>
          <p:cNvSpPr/>
          <p:nvPr/>
        </p:nvSpPr>
        <p:spPr>
          <a:xfrm>
            <a:off x="2991600" y="1886400"/>
            <a:ext cx="546588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185,244 users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695" name="Google Shape;346;p29"/>
          <p:cNvSpPr/>
          <p:nvPr/>
        </p:nvSpPr>
        <p:spPr>
          <a:xfrm>
            <a:off x="2991600" y="2725920"/>
            <a:ext cx="5465880" cy="4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And a lot of users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696" name="Google Shape;347;p29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CF2C831-41DF-486A-AA9C-316158CA180B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352;p30"/>
          <p:cNvSpPr/>
          <p:nvPr/>
        </p:nvSpPr>
        <p:spPr>
          <a:xfrm rot="10136400">
            <a:off x="7649640" y="2856600"/>
            <a:ext cx="1350000" cy="56880"/>
          </a:xfrm>
          <a:prstGeom prst="roundRect">
            <a:avLst>
              <a:gd name="adj" fmla="val 0"/>
            </a:avLst>
          </a:prstGeom>
          <a:gradFill rotWithShape="0">
            <a:gsLst>
              <a:gs pos="50000">
                <a:srgbClr val="ffb900"/>
              </a:gs>
              <a:gs pos="100000">
                <a:srgbClr val="ffb900">
                  <a:alpha val="0"/>
                </a:srgbClr>
              </a:gs>
            </a:gsLst>
            <a:lin ang="66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Google Shape;353;p30"/>
          <p:cNvSpPr/>
          <p:nvPr/>
        </p:nvSpPr>
        <p:spPr>
          <a:xfrm flipH="1" rot="711000">
            <a:off x="6381360" y="2855880"/>
            <a:ext cx="1350360" cy="561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99" name="Google Shape;354;p30"/>
          <p:cNvGrpSpPr/>
          <p:nvPr/>
        </p:nvGrpSpPr>
        <p:grpSpPr>
          <a:xfrm>
            <a:off x="6850800" y="2911680"/>
            <a:ext cx="1712160" cy="1230120"/>
            <a:chOff x="6850800" y="2911680"/>
            <a:chExt cx="1712160" cy="1230120"/>
          </a:xfrm>
        </p:grpSpPr>
        <p:sp>
          <p:nvSpPr>
            <p:cNvPr id="700" name="Google Shape;355;p30"/>
            <p:cNvSpPr/>
            <p:nvPr/>
          </p:nvSpPr>
          <p:spPr>
            <a:xfrm>
              <a:off x="7358760" y="3105720"/>
              <a:ext cx="696240" cy="27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78300"/>
                  </a:solidFill>
                  <a:latin typeface="IBM Plex Serif"/>
                  <a:ea typeface="IBM Plex Serif"/>
                </a:rPr>
                <a:t>20XX</a:t>
              </a:r>
              <a:endParaRPr b="0" lang="es-ES" sz="800" spc="-1" strike="noStrike">
                <a:latin typeface="Arial"/>
              </a:endParaRPr>
            </a:p>
          </p:txBody>
        </p:sp>
        <p:sp>
          <p:nvSpPr>
            <p:cNvPr id="701" name="Google Shape;356;p30"/>
            <p:cNvSpPr/>
            <p:nvPr/>
          </p:nvSpPr>
          <p:spPr>
            <a:xfrm rot="19810800">
              <a:off x="7626960" y="2940840"/>
              <a:ext cx="159840" cy="159840"/>
            </a:xfrm>
            <a:prstGeom prst="ellipse">
              <a:avLst/>
            </a:prstGeom>
            <a:solidFill>
              <a:schemeClr val="lt1"/>
            </a:solidFill>
            <a:ln w="38100">
              <a:solidFill>
                <a:srgbClr val="ff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357;p30"/>
            <p:cNvSpPr/>
            <p:nvPr/>
          </p:nvSpPr>
          <p:spPr>
            <a:xfrm>
              <a:off x="6850800" y="3439080"/>
              <a:ext cx="1712160" cy="70272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703" name="Google Shape;358;p30"/>
            <p:cNvSpPr/>
            <p:nvPr/>
          </p:nvSpPr>
          <p:spPr>
            <a:xfrm>
              <a:off x="6895080" y="3476160"/>
              <a:ext cx="1623600" cy="62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3e4655"/>
                  </a:solidFill>
                  <a:latin typeface="IBM Plex Sans"/>
                  <a:ea typeface="IBM Plex Sans"/>
                </a:rPr>
                <a:t>Lorem ipsum dolor sit amet, consectetur adipiscing. Lorem ipsum dolor sit.</a:t>
              </a:r>
              <a:endParaRPr b="0" lang="es-ES" sz="800" spc="-1" strike="noStrike">
                <a:latin typeface="Arial"/>
              </a:endParaRPr>
            </a:p>
          </p:txBody>
        </p:sp>
        <p:sp>
          <p:nvSpPr>
            <p:cNvPr id="704" name="Google Shape;359;p30"/>
            <p:cNvSpPr/>
            <p:nvPr/>
          </p:nvSpPr>
          <p:spPr>
            <a:xfrm>
              <a:off x="7662240" y="3374280"/>
              <a:ext cx="89280" cy="6696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5" name="Google Shape;360;p30"/>
          <p:cNvSpPr/>
          <p:nvPr/>
        </p:nvSpPr>
        <p:spPr>
          <a:xfrm rot="20889000">
            <a:off x="5108040" y="2855880"/>
            <a:ext cx="1350360" cy="568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6" name="Google Shape;361;p30"/>
          <p:cNvGrpSpPr/>
          <p:nvPr/>
        </p:nvGrpSpPr>
        <p:grpSpPr>
          <a:xfrm>
            <a:off x="5564160" y="1610640"/>
            <a:ext cx="1712160" cy="1245960"/>
            <a:chOff x="5564160" y="1610640"/>
            <a:chExt cx="1712160" cy="1245960"/>
          </a:xfrm>
        </p:grpSpPr>
        <p:sp>
          <p:nvSpPr>
            <p:cNvPr id="707" name="Google Shape;362;p30"/>
            <p:cNvSpPr/>
            <p:nvPr/>
          </p:nvSpPr>
          <p:spPr>
            <a:xfrm>
              <a:off x="5564160" y="1610640"/>
              <a:ext cx="1712160" cy="70272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708" name="Google Shape;363;p30"/>
            <p:cNvSpPr/>
            <p:nvPr/>
          </p:nvSpPr>
          <p:spPr>
            <a:xfrm>
              <a:off x="6071040" y="2376000"/>
              <a:ext cx="696240" cy="27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78300"/>
                  </a:solidFill>
                  <a:latin typeface="IBM Plex Serif"/>
                  <a:ea typeface="IBM Plex Serif"/>
                </a:rPr>
                <a:t>20XX</a:t>
              </a:r>
              <a:endParaRPr b="0" lang="es-ES" sz="800" spc="-1" strike="noStrike">
                <a:latin typeface="Arial"/>
              </a:endParaRPr>
            </a:p>
          </p:txBody>
        </p:sp>
        <p:sp>
          <p:nvSpPr>
            <p:cNvPr id="709" name="Google Shape;364;p30"/>
            <p:cNvSpPr/>
            <p:nvPr/>
          </p:nvSpPr>
          <p:spPr>
            <a:xfrm rot="10800000">
              <a:off x="6375960" y="2310480"/>
              <a:ext cx="89280" cy="6696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365;p30"/>
            <p:cNvSpPr/>
            <p:nvPr/>
          </p:nvSpPr>
          <p:spPr>
            <a:xfrm>
              <a:off x="5608440" y="1647720"/>
              <a:ext cx="1623600" cy="62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3e4655"/>
                  </a:solidFill>
                  <a:latin typeface="IBM Plex Sans"/>
                  <a:ea typeface="IBM Plex Sans"/>
                </a:rPr>
                <a:t>Lorem ipsum dolor sit amet, consectetur adipiscing. Lorem ipsum dolor sit.</a:t>
              </a:r>
              <a:endParaRPr b="0" lang="es-ES" sz="800" spc="-1" strike="noStrike">
                <a:latin typeface="Arial"/>
              </a:endParaRPr>
            </a:p>
          </p:txBody>
        </p:sp>
        <p:sp>
          <p:nvSpPr>
            <p:cNvPr id="711" name="Google Shape;366;p30"/>
            <p:cNvSpPr/>
            <p:nvPr/>
          </p:nvSpPr>
          <p:spPr>
            <a:xfrm rot="19810800">
              <a:off x="6337080" y="2667600"/>
              <a:ext cx="159840" cy="159840"/>
            </a:xfrm>
            <a:prstGeom prst="ellipse">
              <a:avLst/>
            </a:prstGeom>
            <a:solidFill>
              <a:schemeClr val="lt1"/>
            </a:solidFill>
            <a:ln w="38100">
              <a:solidFill>
                <a:srgbClr val="ff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2" name="Google Shape;367;p30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Our process is easy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713" name="Google Shape;368;p30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D82B70C-A5BB-4884-BA7A-4B0F15B33048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sp>
        <p:nvSpPr>
          <p:cNvPr id="714" name="Google Shape;369;p30"/>
          <p:cNvSpPr/>
          <p:nvPr/>
        </p:nvSpPr>
        <p:spPr>
          <a:xfrm flipH="1" rot="711000">
            <a:off x="3790800" y="2855880"/>
            <a:ext cx="1350360" cy="561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5" name="Google Shape;370;p30"/>
          <p:cNvGrpSpPr/>
          <p:nvPr/>
        </p:nvGrpSpPr>
        <p:grpSpPr>
          <a:xfrm>
            <a:off x="4259880" y="2911680"/>
            <a:ext cx="1712160" cy="1230120"/>
            <a:chOff x="4259880" y="2911680"/>
            <a:chExt cx="1712160" cy="1230120"/>
          </a:xfrm>
        </p:grpSpPr>
        <p:sp>
          <p:nvSpPr>
            <p:cNvPr id="716" name="Google Shape;371;p30"/>
            <p:cNvSpPr/>
            <p:nvPr/>
          </p:nvSpPr>
          <p:spPr>
            <a:xfrm>
              <a:off x="4767840" y="3105720"/>
              <a:ext cx="696240" cy="27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78300"/>
                  </a:solidFill>
                  <a:latin typeface="IBM Plex Serif"/>
                  <a:ea typeface="IBM Plex Serif"/>
                </a:rPr>
                <a:t>20XX</a:t>
              </a:r>
              <a:endParaRPr b="0" lang="es-ES" sz="800" spc="-1" strike="noStrike">
                <a:latin typeface="Arial"/>
              </a:endParaRPr>
            </a:p>
          </p:txBody>
        </p:sp>
        <p:sp>
          <p:nvSpPr>
            <p:cNvPr id="717" name="Google Shape;372;p30"/>
            <p:cNvSpPr/>
            <p:nvPr/>
          </p:nvSpPr>
          <p:spPr>
            <a:xfrm rot="19810800">
              <a:off x="5036040" y="2940840"/>
              <a:ext cx="159840" cy="159840"/>
            </a:xfrm>
            <a:prstGeom prst="ellipse">
              <a:avLst/>
            </a:prstGeom>
            <a:solidFill>
              <a:schemeClr val="lt1"/>
            </a:solidFill>
            <a:ln w="38100">
              <a:solidFill>
                <a:srgbClr val="ff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Google Shape;373;p30"/>
            <p:cNvSpPr/>
            <p:nvPr/>
          </p:nvSpPr>
          <p:spPr>
            <a:xfrm>
              <a:off x="4259880" y="3439080"/>
              <a:ext cx="1712160" cy="70272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719" name="Google Shape;374;p30"/>
            <p:cNvSpPr/>
            <p:nvPr/>
          </p:nvSpPr>
          <p:spPr>
            <a:xfrm>
              <a:off x="4304160" y="3476160"/>
              <a:ext cx="1623600" cy="62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3e4655"/>
                  </a:solidFill>
                  <a:latin typeface="IBM Plex Sans"/>
                  <a:ea typeface="IBM Plex Sans"/>
                </a:rPr>
                <a:t>Lorem ipsum dolor sit amet, consectetur adipiscing. Lorem ipsum dolor sit.</a:t>
              </a:r>
              <a:endParaRPr b="0" lang="es-ES" sz="800" spc="-1" strike="noStrike">
                <a:latin typeface="Arial"/>
              </a:endParaRPr>
            </a:p>
          </p:txBody>
        </p:sp>
        <p:sp>
          <p:nvSpPr>
            <p:cNvPr id="720" name="Google Shape;375;p30"/>
            <p:cNvSpPr/>
            <p:nvPr/>
          </p:nvSpPr>
          <p:spPr>
            <a:xfrm>
              <a:off x="5071320" y="3374280"/>
              <a:ext cx="89280" cy="6696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1" name="Google Shape;376;p30"/>
          <p:cNvSpPr/>
          <p:nvPr/>
        </p:nvSpPr>
        <p:spPr>
          <a:xfrm rot="20889000">
            <a:off x="2517480" y="2855880"/>
            <a:ext cx="1350360" cy="56880"/>
          </a:xfrm>
          <a:prstGeom prst="roundRect">
            <a:avLst>
              <a:gd name="adj" fmla="val 0"/>
            </a:avLst>
          </a:prstGeom>
          <a:gradFill rotWithShape="0">
            <a:gsLst>
              <a:gs pos="50000">
                <a:srgbClr val="ffb900"/>
              </a:gs>
              <a:gs pos="100000">
                <a:srgbClr val="ffb900">
                  <a:alpha val="0"/>
                </a:srgbClr>
              </a:gs>
            </a:gsLst>
            <a:lin ang="11508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2" name="Google Shape;377;p30"/>
          <p:cNvGrpSpPr/>
          <p:nvPr/>
        </p:nvGrpSpPr>
        <p:grpSpPr>
          <a:xfrm>
            <a:off x="2973240" y="1610640"/>
            <a:ext cx="1712160" cy="1245960"/>
            <a:chOff x="2973240" y="1610640"/>
            <a:chExt cx="1712160" cy="1245960"/>
          </a:xfrm>
        </p:grpSpPr>
        <p:sp>
          <p:nvSpPr>
            <p:cNvPr id="723" name="Google Shape;378;p30"/>
            <p:cNvSpPr/>
            <p:nvPr/>
          </p:nvSpPr>
          <p:spPr>
            <a:xfrm>
              <a:off x="2973240" y="1610640"/>
              <a:ext cx="1712160" cy="70272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800" spc="-1" strike="noStrike">
                <a:latin typeface="Arial"/>
              </a:endParaRPr>
            </a:p>
          </p:txBody>
        </p:sp>
        <p:sp>
          <p:nvSpPr>
            <p:cNvPr id="724" name="Google Shape;379;p30"/>
            <p:cNvSpPr/>
            <p:nvPr/>
          </p:nvSpPr>
          <p:spPr>
            <a:xfrm>
              <a:off x="3480120" y="2376000"/>
              <a:ext cx="696240" cy="27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1" lang="en" sz="800" spc="-1" strike="noStrike">
                  <a:solidFill>
                    <a:srgbClr val="f78300"/>
                  </a:solidFill>
                  <a:latin typeface="IBM Plex Serif"/>
                  <a:ea typeface="IBM Plex Serif"/>
                </a:rPr>
                <a:t>20XX</a:t>
              </a:r>
              <a:endParaRPr b="0" lang="es-ES" sz="800" spc="-1" strike="noStrike">
                <a:latin typeface="Arial"/>
              </a:endParaRPr>
            </a:p>
          </p:txBody>
        </p:sp>
        <p:sp>
          <p:nvSpPr>
            <p:cNvPr id="725" name="Google Shape;380;p30"/>
            <p:cNvSpPr/>
            <p:nvPr/>
          </p:nvSpPr>
          <p:spPr>
            <a:xfrm rot="10800000">
              <a:off x="3785400" y="2310480"/>
              <a:ext cx="89280" cy="6696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Google Shape;381;p30"/>
            <p:cNvSpPr/>
            <p:nvPr/>
          </p:nvSpPr>
          <p:spPr>
            <a:xfrm>
              <a:off x="3017520" y="1647720"/>
              <a:ext cx="1623600" cy="62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15000"/>
                </a:lnSpc>
                <a:spcAft>
                  <a:spcPts val="1599"/>
                </a:spcAft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3e4655"/>
                  </a:solidFill>
                  <a:latin typeface="IBM Plex Sans"/>
                  <a:ea typeface="IBM Plex Sans"/>
                </a:rPr>
                <a:t>Lorem ipsum dolor sit amet, consectetur adipiscing. Lorem ipsum dolor sit.</a:t>
              </a:r>
              <a:endParaRPr b="0" lang="es-ES" sz="800" spc="-1" strike="noStrike">
                <a:latin typeface="Arial"/>
              </a:endParaRPr>
            </a:p>
          </p:txBody>
        </p:sp>
        <p:sp>
          <p:nvSpPr>
            <p:cNvPr id="727" name="Google Shape;382;p30"/>
            <p:cNvSpPr/>
            <p:nvPr/>
          </p:nvSpPr>
          <p:spPr>
            <a:xfrm rot="19810800">
              <a:off x="3746520" y="2667600"/>
              <a:ext cx="159840" cy="159840"/>
            </a:xfrm>
            <a:prstGeom prst="ellipse">
              <a:avLst/>
            </a:prstGeom>
            <a:solidFill>
              <a:schemeClr val="lt1"/>
            </a:solidFill>
            <a:ln w="38100">
              <a:solidFill>
                <a:srgbClr val="ff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387;p31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Let’s review some concepts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729" name="Google Shape;388;p31"/>
          <p:cNvSpPr/>
          <p:nvPr/>
        </p:nvSpPr>
        <p:spPr>
          <a:xfrm>
            <a:off x="2976840" y="1506240"/>
            <a:ext cx="1701360" cy="145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Yellow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Is the color of gold, butter and ripe lemons. In the spectrum of visible light, yellow is found between green and orange.</a:t>
            </a:r>
            <a:endParaRPr b="0" lang="es-ES" sz="1100" spc="-1" strike="noStrike">
              <a:latin typeface="Arial"/>
            </a:endParaRPr>
          </a:p>
        </p:txBody>
      </p:sp>
      <p:sp>
        <p:nvSpPr>
          <p:cNvPr id="730" name="Google Shape;389;p31"/>
          <p:cNvSpPr/>
          <p:nvPr/>
        </p:nvSpPr>
        <p:spPr>
          <a:xfrm>
            <a:off x="4857840" y="1506240"/>
            <a:ext cx="1701360" cy="145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Blue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Is the colour of the clear sky and the deep sea. It is located between violet and green on the optical spectrum.</a:t>
            </a:r>
            <a:endParaRPr b="0" lang="es-ES" sz="1100" spc="-1" strike="noStrike">
              <a:latin typeface="Arial"/>
            </a:endParaRPr>
          </a:p>
        </p:txBody>
      </p:sp>
      <p:sp>
        <p:nvSpPr>
          <p:cNvPr id="731" name="Google Shape;390;p31"/>
          <p:cNvSpPr/>
          <p:nvPr/>
        </p:nvSpPr>
        <p:spPr>
          <a:xfrm>
            <a:off x="6738840" y="1506240"/>
            <a:ext cx="1701360" cy="145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Red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Is the color of blood, and because of this it has historically been associated with sacrifice, danger and courage. 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1100" spc="-1" strike="noStrike">
              <a:latin typeface="Arial"/>
            </a:endParaRPr>
          </a:p>
        </p:txBody>
      </p:sp>
      <p:sp>
        <p:nvSpPr>
          <p:cNvPr id="732" name="Google Shape;391;p31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D0E4A36-6EB9-4E0C-93EE-27975D16BB08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sp>
        <p:nvSpPr>
          <p:cNvPr id="733" name="Google Shape;392;p31"/>
          <p:cNvSpPr/>
          <p:nvPr/>
        </p:nvSpPr>
        <p:spPr>
          <a:xfrm>
            <a:off x="2976840" y="3106440"/>
            <a:ext cx="1701360" cy="145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Yellow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Is the color of gold, butter and ripe lemons. In the spectrum of visible light, yellow is found between green and orange.</a:t>
            </a:r>
            <a:endParaRPr b="0" lang="es-ES" sz="1100" spc="-1" strike="noStrike">
              <a:latin typeface="Arial"/>
            </a:endParaRPr>
          </a:p>
        </p:txBody>
      </p:sp>
      <p:sp>
        <p:nvSpPr>
          <p:cNvPr id="734" name="Google Shape;393;p31"/>
          <p:cNvSpPr/>
          <p:nvPr/>
        </p:nvSpPr>
        <p:spPr>
          <a:xfrm>
            <a:off x="4857840" y="3106440"/>
            <a:ext cx="1701360" cy="145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Blue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Is the colour of the clear sky and the deep sea. It is located between violet and green on the optical spectrum.</a:t>
            </a:r>
            <a:endParaRPr b="0" lang="es-ES" sz="1100" spc="-1" strike="noStrike">
              <a:latin typeface="Arial"/>
            </a:endParaRPr>
          </a:p>
        </p:txBody>
      </p:sp>
      <p:sp>
        <p:nvSpPr>
          <p:cNvPr id="735" name="Google Shape;394;p31"/>
          <p:cNvSpPr/>
          <p:nvPr/>
        </p:nvSpPr>
        <p:spPr>
          <a:xfrm>
            <a:off x="6738840" y="3106440"/>
            <a:ext cx="1701360" cy="145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Red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Is the color of blood, and because of this it has historically been associated with sacrifice, danger and courage. </a:t>
            </a:r>
            <a:endParaRPr b="0" lang="es-E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198;p15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Instructions for use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601" name="Google Shape;199;p15"/>
          <p:cNvSpPr/>
          <p:nvPr/>
        </p:nvSpPr>
        <p:spPr>
          <a:xfrm>
            <a:off x="5888160" y="1506240"/>
            <a:ext cx="2552400" cy="29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EDIT IN POWERPOINT®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Click on the button under the presentation preview that says </a:t>
            </a: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"Download as PowerPoint template"</a:t>
            </a:r>
            <a:r>
              <a:rPr b="0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. You will get a .pptx file that you can edit in PowerPoint.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Remember to download and install the fonts used in this presentation (you’ll find the links to the font files needed in the </a:t>
            </a:r>
            <a:r>
              <a:rPr b="0" lang="en" sz="1200" spc="-1" strike="noStrike" u="sng">
                <a:solidFill>
                  <a:srgbClr val="383344"/>
                </a:solidFill>
                <a:uFillTx/>
                <a:latin typeface="IBM Plex Sans"/>
                <a:ea typeface="IBM Plex Sans"/>
              </a:rPr>
              <a:t>Presentation design slide</a:t>
            </a:r>
            <a:r>
              <a:rPr b="0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602" name="Google Shape;200;p15"/>
          <p:cNvSpPr/>
          <p:nvPr/>
        </p:nvSpPr>
        <p:spPr>
          <a:xfrm>
            <a:off x="2976840" y="1506240"/>
            <a:ext cx="2552400" cy="29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EDIT IN GOOGLE SLIDES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Click on the button under the presentation preview that says </a:t>
            </a: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"Use as Google Slides Theme"</a:t>
            </a:r>
            <a:r>
              <a:rPr b="0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You will get a copy of this document on your Google Drive and will be able to edit, add or delete slides.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You have to be signed in to your Google account.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603" name="Google Shape;201;p15"/>
          <p:cNvSpPr/>
          <p:nvPr/>
        </p:nvSpPr>
        <p:spPr>
          <a:xfrm>
            <a:off x="2976840" y="4021560"/>
            <a:ext cx="54633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807daf"/>
                </a:solidFill>
                <a:latin typeface="IBM Plex Sans"/>
                <a:ea typeface="IBM Plex Sans"/>
              </a:rPr>
              <a:t>More info on how to use this template at </a:t>
            </a:r>
            <a:r>
              <a:rPr b="1" lang="en" sz="1000" spc="-1" strike="noStrike" u="sng">
                <a:solidFill>
                  <a:srgbClr val="383344"/>
                </a:solidFill>
                <a:uFillTx/>
                <a:latin typeface="IBM Plex Sans"/>
                <a:ea typeface="IBM Plex Sans"/>
                <a:hlinkClick r:id="rId1"/>
              </a:rPr>
              <a:t>slidescarnival.com/help-use-presentation-template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807daf"/>
                </a:solidFill>
                <a:latin typeface="IBM Plex Sans"/>
                <a:ea typeface="IBM Plex Sans"/>
              </a:rPr>
              <a:t>This template is free to use under </a:t>
            </a:r>
            <a:r>
              <a:rPr b="0" lang="en" sz="1000" spc="-1" strike="noStrike" u="sng">
                <a:solidFill>
                  <a:srgbClr val="383344"/>
                </a:solidFill>
                <a:uFillTx/>
                <a:latin typeface="IBM Plex Sans"/>
                <a:ea typeface="IBM Plex Sans"/>
                <a:hlinkClick r:id="rId2"/>
              </a:rPr>
              <a:t>Creative Commons Attribution license</a:t>
            </a:r>
            <a:r>
              <a:rPr b="0" lang="en" sz="1000" spc="-1" strike="noStrike">
                <a:solidFill>
                  <a:srgbClr val="807daf"/>
                </a:solidFill>
                <a:latin typeface="IBM Plex Sans"/>
                <a:ea typeface="IBM Plex Sans"/>
              </a:rPr>
              <a:t>. You can keep the Credits slide or mention SlidesCarnival and other resources used in a slide footer.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</p:txBody>
      </p:sp>
      <p:sp>
        <p:nvSpPr>
          <p:cNvPr id="604" name="Google Shape;202;p15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F7873B2-195A-4C5B-98CE-CE6AA79B4F89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399;p32"/>
          <p:cNvSpPr/>
          <p:nvPr/>
        </p:nvSpPr>
        <p:spPr>
          <a:xfrm>
            <a:off x="2976840" y="4406400"/>
            <a:ext cx="570924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You can insert graphs from Excel or Google Sheets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737" name="Google Shape;400;p32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DA196F2-885D-4FBD-A325-2A2458761341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sp>
        <p:nvSpPr>
          <p:cNvPr id="738" name="Google Shape;401;p32"/>
          <p:cNvSpPr/>
          <p:nvPr/>
        </p:nvSpPr>
        <p:spPr>
          <a:xfrm>
            <a:off x="2976840" y="1074600"/>
            <a:ext cx="521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aec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Google Shape;402;p32"/>
          <p:cNvSpPr/>
          <p:nvPr/>
        </p:nvSpPr>
        <p:spPr>
          <a:xfrm>
            <a:off x="2976840" y="1784160"/>
            <a:ext cx="521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aec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Google Shape;403;p32"/>
          <p:cNvSpPr/>
          <p:nvPr/>
        </p:nvSpPr>
        <p:spPr>
          <a:xfrm>
            <a:off x="2976840" y="2493720"/>
            <a:ext cx="521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aec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Google Shape;404;p32"/>
          <p:cNvSpPr/>
          <p:nvPr/>
        </p:nvSpPr>
        <p:spPr>
          <a:xfrm>
            <a:off x="2976840" y="3203280"/>
            <a:ext cx="521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aec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Google Shape;405;p32"/>
          <p:cNvSpPr/>
          <p:nvPr/>
        </p:nvSpPr>
        <p:spPr>
          <a:xfrm>
            <a:off x="2976840" y="3934440"/>
            <a:ext cx="521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eaec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Google Shape;406;p32"/>
          <p:cNvSpPr/>
          <p:nvPr/>
        </p:nvSpPr>
        <p:spPr>
          <a:xfrm>
            <a:off x="2976840" y="915840"/>
            <a:ext cx="314640" cy="30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4000</a:t>
            </a:r>
            <a:endParaRPr b="0" lang="es-ES" sz="1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399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3000</a:t>
            </a:r>
            <a:endParaRPr b="0" lang="es-ES" sz="1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399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2000</a:t>
            </a:r>
            <a:endParaRPr b="0" lang="es-ES" sz="1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399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1000</a:t>
            </a:r>
            <a:endParaRPr b="0" lang="es-ES" sz="10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399"/>
              </a:spcBef>
              <a:spcAft>
                <a:spcPts val="4399"/>
              </a:spcAft>
              <a:tabLst>
                <a:tab algn="l" pos="0"/>
              </a:tabLst>
            </a:pPr>
            <a:r>
              <a:rPr b="0" lang="en" sz="10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0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744" name="Google Shape;407;p32"/>
          <p:cNvSpPr/>
          <p:nvPr/>
        </p:nvSpPr>
        <p:spPr>
          <a:xfrm>
            <a:off x="3576240" y="2381040"/>
            <a:ext cx="167760" cy="1553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Google Shape;408;p32"/>
          <p:cNvSpPr/>
          <p:nvPr/>
        </p:nvSpPr>
        <p:spPr>
          <a:xfrm>
            <a:off x="3802320" y="1986840"/>
            <a:ext cx="167760" cy="19472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Google Shape;409;p32"/>
          <p:cNvSpPr/>
          <p:nvPr/>
        </p:nvSpPr>
        <p:spPr>
          <a:xfrm>
            <a:off x="4028760" y="2493720"/>
            <a:ext cx="167760" cy="14403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Google Shape;410;p32"/>
          <p:cNvSpPr/>
          <p:nvPr/>
        </p:nvSpPr>
        <p:spPr>
          <a:xfrm>
            <a:off x="4838760" y="2694600"/>
            <a:ext cx="167760" cy="12391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Google Shape;411;p32"/>
          <p:cNvSpPr/>
          <p:nvPr/>
        </p:nvSpPr>
        <p:spPr>
          <a:xfrm>
            <a:off x="5065200" y="2096280"/>
            <a:ext cx="167760" cy="18378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Google Shape;412;p32"/>
          <p:cNvSpPr/>
          <p:nvPr/>
        </p:nvSpPr>
        <p:spPr>
          <a:xfrm>
            <a:off x="5291640" y="1229040"/>
            <a:ext cx="167760" cy="27054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Google Shape;413;p32"/>
          <p:cNvSpPr/>
          <p:nvPr/>
        </p:nvSpPr>
        <p:spPr>
          <a:xfrm>
            <a:off x="6101640" y="2140200"/>
            <a:ext cx="167760" cy="17938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Google Shape;414;p32"/>
          <p:cNvSpPr/>
          <p:nvPr/>
        </p:nvSpPr>
        <p:spPr>
          <a:xfrm>
            <a:off x="6328080" y="1074600"/>
            <a:ext cx="167760" cy="28594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Google Shape;415;p32"/>
          <p:cNvSpPr/>
          <p:nvPr/>
        </p:nvSpPr>
        <p:spPr>
          <a:xfrm>
            <a:off x="6554520" y="2322720"/>
            <a:ext cx="167760" cy="16113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Google Shape;416;p32"/>
          <p:cNvSpPr/>
          <p:nvPr/>
        </p:nvSpPr>
        <p:spPr>
          <a:xfrm>
            <a:off x="7364520" y="2753280"/>
            <a:ext cx="167760" cy="11808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Google Shape;417;p32"/>
          <p:cNvSpPr/>
          <p:nvPr/>
        </p:nvSpPr>
        <p:spPr>
          <a:xfrm>
            <a:off x="7590960" y="1293480"/>
            <a:ext cx="167760" cy="26406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Google Shape;418;p32"/>
          <p:cNvSpPr/>
          <p:nvPr/>
        </p:nvSpPr>
        <p:spPr>
          <a:xfrm>
            <a:off x="7817040" y="1607400"/>
            <a:ext cx="167760" cy="232668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423;p33"/>
          <p:cNvSpPr/>
          <p:nvPr/>
        </p:nvSpPr>
        <p:spPr>
          <a:xfrm>
            <a:off x="4930200" y="1144080"/>
            <a:ext cx="2864520" cy="28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b900"/>
                </a:solidFill>
                <a:latin typeface="IBM Plex Serif"/>
                <a:ea typeface="IBM Plex Serif"/>
              </a:rPr>
              <a:t>Mobile project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Show and explain your web, app or software projects using these gadget templates.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757" name="Google Shape;424;p33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4E2CBCD-376C-4E90-A4FF-351C070A98F7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grpSp>
        <p:nvGrpSpPr>
          <p:cNvPr id="758" name="Google Shape;425;p33"/>
          <p:cNvGrpSpPr/>
          <p:nvPr/>
        </p:nvGrpSpPr>
        <p:grpSpPr>
          <a:xfrm>
            <a:off x="1546200" y="373680"/>
            <a:ext cx="2118960" cy="4395600"/>
            <a:chOff x="1546200" y="373680"/>
            <a:chExt cx="2118960" cy="4395600"/>
          </a:xfrm>
        </p:grpSpPr>
        <p:sp>
          <p:nvSpPr>
            <p:cNvPr id="759" name="Google Shape;426;p33"/>
            <p:cNvSpPr/>
            <p:nvPr/>
          </p:nvSpPr>
          <p:spPr>
            <a:xfrm>
              <a:off x="1546200" y="373680"/>
              <a:ext cx="2118960" cy="4395600"/>
            </a:xfrm>
            <a:custGeom>
              <a:avLst/>
              <a:gdLst/>
              <a:ahLst/>
              <a:rect l="l" t="t" r="r" b="b"/>
              <a:pathLst>
                <a:path w="101027" h="20955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Google Shape;427;p33"/>
            <p:cNvSpPr/>
            <p:nvPr/>
          </p:nvSpPr>
          <p:spPr>
            <a:xfrm>
              <a:off x="2394000" y="4493160"/>
              <a:ext cx="422280" cy="150120"/>
            </a:xfrm>
            <a:custGeom>
              <a:avLst/>
              <a:gdLst/>
              <a:ahLst/>
              <a:rect l="l" t="t" r="r" b="b"/>
              <a:pathLst>
                <a:path w="20162" h="7196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428;p33"/>
            <p:cNvSpPr/>
            <p:nvPr/>
          </p:nvSpPr>
          <p:spPr>
            <a:xfrm>
              <a:off x="1933200" y="529200"/>
              <a:ext cx="82800" cy="8280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429;p33"/>
            <p:cNvSpPr/>
            <p:nvPr/>
          </p:nvSpPr>
          <p:spPr>
            <a:xfrm>
              <a:off x="2401560" y="538560"/>
              <a:ext cx="408240" cy="63720"/>
            </a:xfrm>
            <a:custGeom>
              <a:avLst/>
              <a:gdLst/>
              <a:ahLst/>
              <a:rect l="l" t="t" r="r" b="b"/>
              <a:pathLst>
                <a:path w="19487" h="3074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63" name="Google Shape;430;p33" descr=""/>
          <p:cNvPicPr/>
          <p:nvPr/>
        </p:nvPicPr>
        <p:blipFill>
          <a:blip r:embed="rId1"/>
          <a:srcRect l="0" t="0" r="0" b="23796"/>
          <a:stretch/>
        </p:blipFill>
        <p:spPr>
          <a:xfrm>
            <a:off x="1593360" y="756000"/>
            <a:ext cx="2024640" cy="3630960"/>
          </a:xfrm>
          <a:prstGeom prst="rect">
            <a:avLst/>
          </a:prstGeom>
          <a:ln w="9525">
            <a:solidFill>
              <a:srgbClr val="eaecf0"/>
            </a:solidFill>
            <a:round/>
          </a:ln>
        </p:spPr>
      </p:pic>
      <p:sp>
        <p:nvSpPr>
          <p:cNvPr id="764" name="Google Shape;431;p33"/>
          <p:cNvSpPr/>
          <p:nvPr/>
        </p:nvSpPr>
        <p:spPr>
          <a:xfrm>
            <a:off x="0" y="0"/>
            <a:ext cx="1825200" cy="5144400"/>
          </a:xfrm>
          <a:custGeom>
            <a:avLst/>
            <a:gdLst/>
            <a:ahLst/>
            <a:rect l="l" t="t" r="r" b="b"/>
            <a:pathLst>
              <a:path w="73037" h="205811">
                <a:moveTo>
                  <a:pt x="0" y="205797"/>
                </a:moveTo>
                <a:lnTo>
                  <a:pt x="44" y="0"/>
                </a:lnTo>
                <a:lnTo>
                  <a:pt x="73037" y="0"/>
                </a:lnTo>
                <a:lnTo>
                  <a:pt x="33572" y="205811"/>
                </a:lnTo>
                <a:close/>
              </a:path>
            </a:pathLst>
          </a:custGeom>
          <a:gradFill rotWithShape="0">
            <a:gsLst>
              <a:gs pos="50000">
                <a:srgbClr val="ffb900"/>
              </a:gs>
              <a:gs pos="100000">
                <a:srgbClr val="f78300"/>
              </a:gs>
            </a:gsLst>
            <a:lin ang="16200000"/>
          </a:gradFill>
          <a:ln w="0">
            <a:noFill/>
          </a:ln>
          <a:effectLst>
            <a:outerShdw algn="bl" blurRad="314280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436;p34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86F7401-B56B-46CF-BCC8-6C87E7FE062A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grpSp>
        <p:nvGrpSpPr>
          <p:cNvPr id="766" name="Google Shape;437;p34"/>
          <p:cNvGrpSpPr/>
          <p:nvPr/>
        </p:nvGrpSpPr>
        <p:grpSpPr>
          <a:xfrm>
            <a:off x="1541160" y="465840"/>
            <a:ext cx="2735640" cy="4221720"/>
            <a:chOff x="1541160" y="465840"/>
            <a:chExt cx="2735640" cy="4221720"/>
          </a:xfrm>
        </p:grpSpPr>
        <p:sp>
          <p:nvSpPr>
            <p:cNvPr id="767" name="Google Shape;438;p34"/>
            <p:cNvSpPr/>
            <p:nvPr/>
          </p:nvSpPr>
          <p:spPr>
            <a:xfrm>
              <a:off x="1541160" y="465840"/>
              <a:ext cx="2735640" cy="4221720"/>
            </a:xfrm>
            <a:custGeom>
              <a:avLst/>
              <a:gdLst/>
              <a:ahLst/>
              <a:rect l="l" t="t" r="r" b="b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Google Shape;439;p34"/>
            <p:cNvSpPr/>
            <p:nvPr/>
          </p:nvSpPr>
          <p:spPr>
            <a:xfrm>
              <a:off x="2797560" y="4422600"/>
              <a:ext cx="224280" cy="144360"/>
            </a:xfrm>
            <a:custGeom>
              <a:avLst/>
              <a:gdLst/>
              <a:ahLst/>
              <a:rect l="l" t="t" r="r" b="b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440;p34"/>
            <p:cNvSpPr/>
            <p:nvPr/>
          </p:nvSpPr>
          <p:spPr>
            <a:xfrm>
              <a:off x="2781000" y="633600"/>
              <a:ext cx="43200" cy="43200"/>
            </a:xfrm>
            <a:custGeom>
              <a:avLst/>
              <a:gdLst/>
              <a:ahLst/>
              <a:rect l="l" t="t" r="r" b="b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Google Shape;441;p34"/>
            <p:cNvSpPr/>
            <p:nvPr/>
          </p:nvSpPr>
          <p:spPr>
            <a:xfrm>
              <a:off x="2870280" y="615600"/>
              <a:ext cx="79200" cy="79200"/>
            </a:xfrm>
            <a:custGeom>
              <a:avLst/>
              <a:gdLst/>
              <a:ahLst/>
              <a:rect l="l" t="t" r="r" b="b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1" name="Google Shape;442;p34"/>
          <p:cNvSpPr/>
          <p:nvPr/>
        </p:nvSpPr>
        <p:spPr>
          <a:xfrm>
            <a:off x="4930200" y="1144080"/>
            <a:ext cx="2864520" cy="28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b900"/>
                </a:solidFill>
                <a:latin typeface="IBM Plex Serif"/>
                <a:ea typeface="IBM Plex Serif"/>
              </a:rPr>
              <a:t>Tablet project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Show and explain your web, app or software projects using these gadget templates.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772" name="Google Shape;443;p34" descr=""/>
          <p:cNvPicPr/>
          <p:nvPr/>
        </p:nvPicPr>
        <p:blipFill>
          <a:blip r:embed="rId1"/>
          <a:stretch/>
        </p:blipFill>
        <p:spPr>
          <a:xfrm>
            <a:off x="1610640" y="839520"/>
            <a:ext cx="2597040" cy="3462840"/>
          </a:xfrm>
          <a:prstGeom prst="rect">
            <a:avLst/>
          </a:prstGeom>
          <a:ln w="9525">
            <a:solidFill>
              <a:srgbClr val="eaecf0"/>
            </a:solidFill>
            <a:round/>
          </a:ln>
        </p:spPr>
      </p:pic>
      <p:sp>
        <p:nvSpPr>
          <p:cNvPr id="773" name="Google Shape;444;p34"/>
          <p:cNvSpPr/>
          <p:nvPr/>
        </p:nvSpPr>
        <p:spPr>
          <a:xfrm>
            <a:off x="0" y="0"/>
            <a:ext cx="1825200" cy="5144400"/>
          </a:xfrm>
          <a:custGeom>
            <a:avLst/>
            <a:gdLst/>
            <a:ahLst/>
            <a:rect l="l" t="t" r="r" b="b"/>
            <a:pathLst>
              <a:path w="73037" h="205811">
                <a:moveTo>
                  <a:pt x="0" y="205797"/>
                </a:moveTo>
                <a:lnTo>
                  <a:pt x="44" y="0"/>
                </a:lnTo>
                <a:lnTo>
                  <a:pt x="73037" y="0"/>
                </a:lnTo>
                <a:lnTo>
                  <a:pt x="33572" y="205811"/>
                </a:lnTo>
                <a:close/>
              </a:path>
            </a:pathLst>
          </a:custGeom>
          <a:gradFill rotWithShape="0">
            <a:gsLst>
              <a:gs pos="50000">
                <a:srgbClr val="ffb900"/>
              </a:gs>
              <a:gs pos="100000">
                <a:srgbClr val="f78300"/>
              </a:gs>
            </a:gsLst>
            <a:lin ang="16200000"/>
          </a:gradFill>
          <a:ln w="0">
            <a:noFill/>
          </a:ln>
          <a:effectLst>
            <a:outerShdw algn="bl" blurRad="314280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449;p35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488CDBC-643B-40F5-A018-0F31B3B96B0D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grpSp>
        <p:nvGrpSpPr>
          <p:cNvPr id="775" name="Google Shape;450;p35"/>
          <p:cNvGrpSpPr/>
          <p:nvPr/>
        </p:nvGrpSpPr>
        <p:grpSpPr>
          <a:xfrm>
            <a:off x="996840" y="1242720"/>
            <a:ext cx="4541400" cy="2660760"/>
            <a:chOff x="996840" y="1242720"/>
            <a:chExt cx="4541400" cy="2660760"/>
          </a:xfrm>
        </p:grpSpPr>
        <p:sp>
          <p:nvSpPr>
            <p:cNvPr id="776" name="Google Shape;451;p35"/>
            <p:cNvSpPr/>
            <p:nvPr/>
          </p:nvSpPr>
          <p:spPr>
            <a:xfrm>
              <a:off x="1368000" y="1242720"/>
              <a:ext cx="3797280" cy="2541600"/>
            </a:xfrm>
            <a:custGeom>
              <a:avLst/>
              <a:gdLst/>
              <a:ahLst/>
              <a:rect l="l" t="t" r="r" b="b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452;p35"/>
            <p:cNvSpPr/>
            <p:nvPr/>
          </p:nvSpPr>
          <p:spPr>
            <a:xfrm>
              <a:off x="996840" y="3834000"/>
              <a:ext cx="4541400" cy="69480"/>
            </a:xfrm>
            <a:custGeom>
              <a:avLst/>
              <a:gdLst/>
              <a:ahLst/>
              <a:rect l="l" t="t" r="r" b="b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453;p35"/>
            <p:cNvSpPr/>
            <p:nvPr/>
          </p:nvSpPr>
          <p:spPr>
            <a:xfrm>
              <a:off x="996840" y="3778200"/>
              <a:ext cx="4540680" cy="55440"/>
            </a:xfrm>
            <a:custGeom>
              <a:avLst/>
              <a:gdLst/>
              <a:ahLst/>
              <a:rect l="l" t="t" r="r" b="b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454;p35"/>
            <p:cNvSpPr/>
            <p:nvPr/>
          </p:nvSpPr>
          <p:spPr>
            <a:xfrm>
              <a:off x="2931120" y="3778200"/>
              <a:ext cx="664560" cy="34200"/>
            </a:xfrm>
            <a:custGeom>
              <a:avLst/>
              <a:gdLst/>
              <a:ahLst/>
              <a:rect l="l" t="t" r="r" b="b"/>
              <a:pathLst>
                <a:path w="903922" h="47589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0" name="Google Shape;455;p35"/>
          <p:cNvSpPr/>
          <p:nvPr/>
        </p:nvSpPr>
        <p:spPr>
          <a:xfrm>
            <a:off x="5804640" y="1144080"/>
            <a:ext cx="2864520" cy="28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b900"/>
                </a:solidFill>
                <a:latin typeface="IBM Plex Serif"/>
                <a:ea typeface="IBM Plex Serif"/>
              </a:rPr>
              <a:t>Desktop project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Show and explain your web, app or software projects using these gadget templates.</a:t>
            </a:r>
            <a:endParaRPr b="0" lang="es-ES" sz="2000" spc="-1" strike="noStrike">
              <a:latin typeface="Arial"/>
            </a:endParaRPr>
          </a:p>
        </p:txBody>
      </p:sp>
      <p:pic>
        <p:nvPicPr>
          <p:cNvPr id="781" name="Google Shape;456;p35" descr=""/>
          <p:cNvPicPr/>
          <p:nvPr/>
        </p:nvPicPr>
        <p:blipFill>
          <a:blip r:embed="rId1"/>
          <a:srcRect l="0" t="0" r="0" b="6622"/>
          <a:stretch/>
        </p:blipFill>
        <p:spPr>
          <a:xfrm>
            <a:off x="1502640" y="1387800"/>
            <a:ext cx="3529800" cy="2242080"/>
          </a:xfrm>
          <a:prstGeom prst="rect">
            <a:avLst/>
          </a:prstGeom>
          <a:ln w="0">
            <a:noFill/>
          </a:ln>
        </p:spPr>
      </p:pic>
      <p:sp>
        <p:nvSpPr>
          <p:cNvPr id="782" name="Google Shape;457;p35"/>
          <p:cNvSpPr/>
          <p:nvPr/>
        </p:nvSpPr>
        <p:spPr>
          <a:xfrm>
            <a:off x="0" y="0"/>
            <a:ext cx="1825200" cy="5144400"/>
          </a:xfrm>
          <a:custGeom>
            <a:avLst/>
            <a:gdLst/>
            <a:ahLst/>
            <a:rect l="l" t="t" r="r" b="b"/>
            <a:pathLst>
              <a:path w="73037" h="205811">
                <a:moveTo>
                  <a:pt x="0" y="205797"/>
                </a:moveTo>
                <a:lnTo>
                  <a:pt x="44" y="0"/>
                </a:lnTo>
                <a:lnTo>
                  <a:pt x="73037" y="0"/>
                </a:lnTo>
                <a:lnTo>
                  <a:pt x="33572" y="205811"/>
                </a:lnTo>
                <a:close/>
              </a:path>
            </a:pathLst>
          </a:custGeom>
          <a:gradFill rotWithShape="0">
            <a:gsLst>
              <a:gs pos="50000">
                <a:srgbClr val="ffb900"/>
              </a:gs>
              <a:gs pos="100000">
                <a:srgbClr val="f78300"/>
              </a:gs>
            </a:gsLst>
            <a:lin ang="16200000"/>
          </a:gradFill>
          <a:ln w="0">
            <a:noFill/>
          </a:ln>
          <a:effectLst>
            <a:outerShdw algn="bl" blurRad="314280" rotWithShape="0">
              <a:schemeClr val="dk1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462;p36"/>
          <p:cNvSpPr/>
          <p:nvPr/>
        </p:nvSpPr>
        <p:spPr>
          <a:xfrm>
            <a:off x="685800" y="1282680"/>
            <a:ext cx="3202560" cy="8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61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Thanks!</a:t>
            </a:r>
            <a:endParaRPr b="0" lang="es-ES" sz="6100" spc="-1" strike="noStrike">
              <a:latin typeface="Arial"/>
            </a:endParaRPr>
          </a:p>
        </p:txBody>
      </p:sp>
      <p:sp>
        <p:nvSpPr>
          <p:cNvPr id="784" name="Google Shape;463;p36"/>
          <p:cNvSpPr/>
          <p:nvPr/>
        </p:nvSpPr>
        <p:spPr>
          <a:xfrm>
            <a:off x="685800" y="2148840"/>
            <a:ext cx="3202560" cy="171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Any questions?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You can find me at: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@username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user@mail.me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785" name="Google Shape;464;p36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7F87E4D-B33B-4353-AA4B-5856D4EF4882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469;p37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Credits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787" name="Google Shape;470;p37"/>
          <p:cNvSpPr/>
          <p:nvPr/>
        </p:nvSpPr>
        <p:spPr>
          <a:xfrm>
            <a:off x="2976840" y="1506240"/>
            <a:ext cx="5463360" cy="28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Special thanks to all the people who made and released these awesome resources for free:</a:t>
            </a:r>
            <a:endParaRPr b="0" lang="es-ES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spcBef>
                <a:spcPts val="601"/>
              </a:spcBef>
              <a:buClr>
                <a:srgbClr val="ffb900"/>
              </a:buClr>
              <a:buFont typeface="IBM Plex Sans"/>
              <a:buChar char="▸"/>
              <a:tabLst>
                <a:tab algn="l" pos="0"/>
              </a:tabLst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Presentation template by </a:t>
            </a:r>
            <a:r>
              <a:rPr b="0" lang="en" sz="2400" spc="-1" strike="noStrike" u="sng">
                <a:solidFill>
                  <a:srgbClr val="383344"/>
                </a:solidFill>
                <a:uFillTx/>
                <a:latin typeface="IBM Plex Sans"/>
                <a:ea typeface="IBM Plex Sans"/>
                <a:hlinkClick r:id="rId1"/>
              </a:rPr>
              <a:t>SlidesCarnival</a:t>
            </a:r>
            <a:endParaRPr b="0" lang="es-ES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buClr>
                <a:srgbClr val="ffb900"/>
              </a:buClr>
              <a:buFont typeface="IBM Plex Sans"/>
              <a:buChar char="▸"/>
              <a:tabLst>
                <a:tab algn="l" pos="0"/>
              </a:tabLst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Photographs by </a:t>
            </a:r>
            <a:r>
              <a:rPr b="0" lang="en" sz="2400" spc="-1" strike="noStrike" u="sng">
                <a:solidFill>
                  <a:srgbClr val="383344"/>
                </a:solidFill>
                <a:uFillTx/>
                <a:latin typeface="IBM Plex Sans"/>
                <a:ea typeface="IBM Plex Sans"/>
                <a:hlinkClick r:id="rId2"/>
              </a:rPr>
              <a:t>Unsplash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788" name="Google Shape;471;p37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8DE60DB-DEF0-4AEF-94D6-CEEB788722F8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476;p38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Presentation design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790" name="Google Shape;477;p38"/>
          <p:cNvSpPr/>
          <p:nvPr/>
        </p:nvSpPr>
        <p:spPr>
          <a:xfrm>
            <a:off x="2976840" y="1506240"/>
            <a:ext cx="5463360" cy="28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This presentation uses the following typographies:</a:t>
            </a:r>
            <a:endParaRPr b="0" lang="es-E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601"/>
              </a:spcBef>
              <a:buClr>
                <a:srgbClr val="ffb900"/>
              </a:buClr>
              <a:buFont typeface="IBM Plex Sans"/>
              <a:buChar char="▸"/>
              <a:tabLst>
                <a:tab algn="l" pos="0"/>
              </a:tabLst>
            </a:pPr>
            <a:r>
              <a:rPr b="0" lang="en" sz="18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Titles: IBM Plex Serif</a:t>
            </a:r>
            <a:endParaRPr b="0" lang="es-E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b900"/>
              </a:buClr>
              <a:buFont typeface="IBM Plex Sans"/>
              <a:buChar char="▸"/>
              <a:tabLst>
                <a:tab algn="l" pos="0"/>
              </a:tabLst>
            </a:pPr>
            <a:r>
              <a:rPr b="0" lang="en" sz="18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Body copy: IBM Plex Sans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Download for free at:</a:t>
            </a:r>
            <a:br/>
            <a:r>
              <a:rPr b="0" lang="en" sz="1800" spc="-1" strike="noStrike" u="sng">
                <a:solidFill>
                  <a:srgbClr val="383344"/>
                </a:solidFill>
                <a:uFillTx/>
                <a:latin typeface="IBM Plex Sans"/>
                <a:ea typeface="IBM Plex Sans"/>
                <a:hlinkClick r:id="rId1"/>
              </a:rPr>
              <a:t>https://github.com/IBM/plex/releases/tag/v4.0.2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791" name="Google Shape;478;p38"/>
          <p:cNvSpPr/>
          <p:nvPr/>
        </p:nvSpPr>
        <p:spPr>
          <a:xfrm>
            <a:off x="2976840" y="3571200"/>
            <a:ext cx="546336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d6516e"/>
                </a:solidFill>
                <a:latin typeface="IBM Plex Sans"/>
                <a:ea typeface="IBM Plex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792" name="Google Shape;479;p38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124D934-86CA-4FC6-A0AE-261EFE33F904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484;p39"/>
          <p:cNvSpPr/>
          <p:nvPr/>
        </p:nvSpPr>
        <p:spPr>
          <a:xfrm>
            <a:off x="2596680" y="2011680"/>
            <a:ext cx="586116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b900"/>
                </a:solidFill>
                <a:latin typeface="IBM Plex Serif"/>
                <a:ea typeface="IBM Plex Serif"/>
              </a:rPr>
              <a:t>Extra Resources</a:t>
            </a:r>
            <a:endParaRPr b="0" lang="es-ES" sz="4200" spc="-1" strike="noStrike">
              <a:latin typeface="Arial"/>
            </a:endParaRPr>
          </a:p>
        </p:txBody>
      </p:sp>
      <p:sp>
        <p:nvSpPr>
          <p:cNvPr id="794" name="Google Shape;485;p39"/>
          <p:cNvSpPr/>
          <p:nvPr/>
        </p:nvSpPr>
        <p:spPr>
          <a:xfrm>
            <a:off x="2596680" y="2744280"/>
            <a:ext cx="5861160" cy="3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eaecf0"/>
                </a:solidFill>
                <a:latin typeface="IBM Plex Sans"/>
                <a:ea typeface="IBM Plex Sans"/>
              </a:rPr>
              <a:t>For Business Plans, Marketing Plans, Project Proposals, Lessons, etc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795" name="Google Shape;486;p39"/>
          <p:cNvSpPr/>
          <p:nvPr/>
        </p:nvSpPr>
        <p:spPr>
          <a:xfrm>
            <a:off x="0" y="0"/>
            <a:ext cx="1553760" cy="5142960"/>
          </a:xfrm>
          <a:prstGeom prst="rect">
            <a:avLst/>
          </a:prstGeom>
          <a:noFill/>
          <a:ln w="0">
            <a:noFill/>
          </a:ln>
          <a:effectLst>
            <a:outerShdw algn="bl" blurRad="114480" dir="5400000" dist="38160" rotWithShape="0">
              <a:schemeClr val="accent6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2</a:t>
            </a:r>
            <a:endParaRPr b="0" lang="es-E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491;p40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Timeline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797" name="Google Shape;492;p40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A8586CA-D1CA-4809-9288-50CE1F094531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sp>
        <p:nvSpPr>
          <p:cNvPr id="798" name="Google Shape;493;p40"/>
          <p:cNvSpPr/>
          <p:nvPr/>
        </p:nvSpPr>
        <p:spPr>
          <a:xfrm>
            <a:off x="7881480" y="2755800"/>
            <a:ext cx="730080" cy="39276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DEC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799" name="Google Shape;494;p40"/>
          <p:cNvSpPr/>
          <p:nvPr/>
        </p:nvSpPr>
        <p:spPr>
          <a:xfrm>
            <a:off x="7295040" y="2755800"/>
            <a:ext cx="730080" cy="39276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NOV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800" name="Google Shape;495;p40"/>
          <p:cNvSpPr/>
          <p:nvPr/>
        </p:nvSpPr>
        <p:spPr>
          <a:xfrm>
            <a:off x="6708960" y="2755800"/>
            <a:ext cx="730080" cy="39276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OCT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801" name="Google Shape;496;p40"/>
          <p:cNvSpPr/>
          <p:nvPr/>
        </p:nvSpPr>
        <p:spPr>
          <a:xfrm>
            <a:off x="6122520" y="2755800"/>
            <a:ext cx="730080" cy="39276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SEP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802" name="Google Shape;497;p40"/>
          <p:cNvSpPr/>
          <p:nvPr/>
        </p:nvSpPr>
        <p:spPr>
          <a:xfrm>
            <a:off x="5536440" y="2755800"/>
            <a:ext cx="730080" cy="39276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AUG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803" name="Google Shape;498;p40"/>
          <p:cNvSpPr/>
          <p:nvPr/>
        </p:nvSpPr>
        <p:spPr>
          <a:xfrm>
            <a:off x="4950000" y="2755800"/>
            <a:ext cx="730080" cy="39276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JUL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804" name="Google Shape;499;p40"/>
          <p:cNvSpPr/>
          <p:nvPr/>
        </p:nvSpPr>
        <p:spPr>
          <a:xfrm>
            <a:off x="4363920" y="2755800"/>
            <a:ext cx="730080" cy="39276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JUN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805" name="Google Shape;500;p40"/>
          <p:cNvSpPr/>
          <p:nvPr/>
        </p:nvSpPr>
        <p:spPr>
          <a:xfrm>
            <a:off x="3777480" y="2755800"/>
            <a:ext cx="730080" cy="39276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MAY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806" name="Google Shape;501;p40"/>
          <p:cNvSpPr/>
          <p:nvPr/>
        </p:nvSpPr>
        <p:spPr>
          <a:xfrm>
            <a:off x="3191400" y="2755800"/>
            <a:ext cx="730080" cy="39276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APR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807" name="Google Shape;502;p40"/>
          <p:cNvSpPr/>
          <p:nvPr/>
        </p:nvSpPr>
        <p:spPr>
          <a:xfrm>
            <a:off x="2604960" y="2755800"/>
            <a:ext cx="730080" cy="39276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MAR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808" name="Google Shape;503;p40"/>
          <p:cNvSpPr/>
          <p:nvPr/>
        </p:nvSpPr>
        <p:spPr>
          <a:xfrm>
            <a:off x="2018880" y="2755800"/>
            <a:ext cx="730080" cy="39276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FEB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809" name="Google Shape;504;p40"/>
          <p:cNvSpPr/>
          <p:nvPr/>
        </p:nvSpPr>
        <p:spPr>
          <a:xfrm>
            <a:off x="1432440" y="2755800"/>
            <a:ext cx="730080" cy="39276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7432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JAN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810" name="Google Shape;505;p40"/>
          <p:cNvSpPr/>
          <p:nvPr/>
        </p:nvSpPr>
        <p:spPr>
          <a:xfrm>
            <a:off x="0" y="2755800"/>
            <a:ext cx="1576800" cy="39276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 w="0">
            <a:noFill/>
          </a:ln>
          <a:effectLst>
            <a:outerShdw algn="bl" blurRad="28440" dist="936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1" name="Google Shape;506;p40"/>
          <p:cNvSpPr/>
          <p:nvPr/>
        </p:nvSpPr>
        <p:spPr>
          <a:xfrm rot="10800000">
            <a:off x="1693800" y="2282760"/>
            <a:ext cx="360" cy="49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46f7e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Google Shape;507;p40"/>
          <p:cNvSpPr/>
          <p:nvPr/>
        </p:nvSpPr>
        <p:spPr>
          <a:xfrm>
            <a:off x="1657800" y="1727280"/>
            <a:ext cx="11091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Blue is the colour of the clear sky and the deep sea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13" name="Google Shape;508;p40"/>
          <p:cNvSpPr/>
          <p:nvPr/>
        </p:nvSpPr>
        <p:spPr>
          <a:xfrm rot="10800000">
            <a:off x="2867400" y="2282760"/>
            <a:ext cx="360" cy="49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46f7e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Google Shape;509;p40"/>
          <p:cNvSpPr/>
          <p:nvPr/>
        </p:nvSpPr>
        <p:spPr>
          <a:xfrm>
            <a:off x="2832480" y="1727280"/>
            <a:ext cx="11091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Red is the colour of danger and courage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15" name="Google Shape;510;p40"/>
          <p:cNvSpPr/>
          <p:nvPr/>
        </p:nvSpPr>
        <p:spPr>
          <a:xfrm rot="10800000">
            <a:off x="4041000" y="2282760"/>
            <a:ext cx="360" cy="49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46f7e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Google Shape;511;p40"/>
          <p:cNvSpPr/>
          <p:nvPr/>
        </p:nvSpPr>
        <p:spPr>
          <a:xfrm>
            <a:off x="4007520" y="1727280"/>
            <a:ext cx="11091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Black is the color of ebony and of outer space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17" name="Google Shape;512;p40"/>
          <p:cNvSpPr/>
          <p:nvPr/>
        </p:nvSpPr>
        <p:spPr>
          <a:xfrm rot="10800000">
            <a:off x="5214240" y="2282760"/>
            <a:ext cx="360" cy="49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46f7e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Google Shape;513;p40"/>
          <p:cNvSpPr/>
          <p:nvPr/>
        </p:nvSpPr>
        <p:spPr>
          <a:xfrm>
            <a:off x="5182200" y="1727280"/>
            <a:ext cx="11091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Yellow is the color of gold, butter and ripe lemons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19" name="Google Shape;514;p40"/>
          <p:cNvSpPr/>
          <p:nvPr/>
        </p:nvSpPr>
        <p:spPr>
          <a:xfrm rot="10800000">
            <a:off x="6387840" y="2282760"/>
            <a:ext cx="360" cy="49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46f7e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Google Shape;515;p40"/>
          <p:cNvSpPr/>
          <p:nvPr/>
        </p:nvSpPr>
        <p:spPr>
          <a:xfrm>
            <a:off x="6357240" y="1727280"/>
            <a:ext cx="11091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White is the color of milk and fresh snow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21" name="Google Shape;516;p40"/>
          <p:cNvSpPr/>
          <p:nvPr/>
        </p:nvSpPr>
        <p:spPr>
          <a:xfrm rot="10800000">
            <a:off x="7561440" y="2282760"/>
            <a:ext cx="360" cy="49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46f7e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Google Shape;517;p40"/>
          <p:cNvSpPr/>
          <p:nvPr/>
        </p:nvSpPr>
        <p:spPr>
          <a:xfrm>
            <a:off x="7531920" y="1727280"/>
            <a:ext cx="11091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Blue is the colour of the clear sky and the deep sea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23" name="Google Shape;518;p40"/>
          <p:cNvSpPr/>
          <p:nvPr/>
        </p:nvSpPr>
        <p:spPr>
          <a:xfrm rot="10800000">
            <a:off x="2289600" y="3125520"/>
            <a:ext cx="360" cy="49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46f7e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Google Shape;519;p40"/>
          <p:cNvSpPr/>
          <p:nvPr/>
        </p:nvSpPr>
        <p:spPr>
          <a:xfrm>
            <a:off x="2227680" y="3648240"/>
            <a:ext cx="11091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Yellow is the color of gold, butter and ripe lemons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25" name="Google Shape;520;p40"/>
          <p:cNvSpPr/>
          <p:nvPr/>
        </p:nvSpPr>
        <p:spPr>
          <a:xfrm rot="10800000">
            <a:off x="3463200" y="3125520"/>
            <a:ext cx="360" cy="49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46f7e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Google Shape;521;p40"/>
          <p:cNvSpPr/>
          <p:nvPr/>
        </p:nvSpPr>
        <p:spPr>
          <a:xfrm>
            <a:off x="3409200" y="3648240"/>
            <a:ext cx="11091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White is the color of milk and fresh snow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27" name="Google Shape;522;p40"/>
          <p:cNvSpPr/>
          <p:nvPr/>
        </p:nvSpPr>
        <p:spPr>
          <a:xfrm rot="10800000">
            <a:off x="4636440" y="3125520"/>
            <a:ext cx="360" cy="49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46f7e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Google Shape;523;p40"/>
          <p:cNvSpPr/>
          <p:nvPr/>
        </p:nvSpPr>
        <p:spPr>
          <a:xfrm>
            <a:off x="4591080" y="3648240"/>
            <a:ext cx="11091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Blue is the colour of the clear sky and the deep sea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29" name="Google Shape;524;p40"/>
          <p:cNvSpPr/>
          <p:nvPr/>
        </p:nvSpPr>
        <p:spPr>
          <a:xfrm rot="10800000">
            <a:off x="5810040" y="3125520"/>
            <a:ext cx="360" cy="49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46f7e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Google Shape;525;p40"/>
          <p:cNvSpPr/>
          <p:nvPr/>
        </p:nvSpPr>
        <p:spPr>
          <a:xfrm>
            <a:off x="5772600" y="3648240"/>
            <a:ext cx="11091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Red is the colour of danger and courage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31" name="Google Shape;526;p40"/>
          <p:cNvSpPr/>
          <p:nvPr/>
        </p:nvSpPr>
        <p:spPr>
          <a:xfrm rot="10800000">
            <a:off x="6983640" y="3125520"/>
            <a:ext cx="360" cy="49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46f7e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Google Shape;527;p40"/>
          <p:cNvSpPr/>
          <p:nvPr/>
        </p:nvSpPr>
        <p:spPr>
          <a:xfrm>
            <a:off x="6954120" y="3648240"/>
            <a:ext cx="11091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Black is the color of ebony and of outer space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33" name="Google Shape;528;p40"/>
          <p:cNvSpPr/>
          <p:nvPr/>
        </p:nvSpPr>
        <p:spPr>
          <a:xfrm rot="10800000">
            <a:off x="8156880" y="3125520"/>
            <a:ext cx="360" cy="49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46f7e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Google Shape;529;p40"/>
          <p:cNvSpPr/>
          <p:nvPr/>
        </p:nvSpPr>
        <p:spPr>
          <a:xfrm>
            <a:off x="8123760" y="3648240"/>
            <a:ext cx="9183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Yellow is the color of gold, butter and ripe lemons</a:t>
            </a:r>
            <a:endParaRPr b="0" lang="es-E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534;p41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Roadmap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36" name="Google Shape;535;p41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BEE8BF3-8E43-4A3F-9B70-135DCF56D608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sp>
        <p:nvSpPr>
          <p:cNvPr id="837" name="Google Shape;536;p41"/>
          <p:cNvSpPr/>
          <p:nvPr/>
        </p:nvSpPr>
        <p:spPr>
          <a:xfrm>
            <a:off x="0" y="2370960"/>
            <a:ext cx="9143280" cy="1010160"/>
          </a:xfrm>
          <a:custGeom>
            <a:avLst/>
            <a:gdLst/>
            <a:ah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>
            <a:solidFill>
              <a:srgbClr val="746f7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Google Shape;537;p41"/>
          <p:cNvSpPr/>
          <p:nvPr/>
        </p:nvSpPr>
        <p:spPr>
          <a:xfrm>
            <a:off x="0" y="2370960"/>
            <a:ext cx="9143280" cy="1010160"/>
          </a:xfrm>
          <a:custGeom>
            <a:avLst/>
            <a:gdLst/>
            <a:ahLst/>
            <a:rect l="l" t="t" r="r" b="b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>
            <a:solidFill>
              <a:srgbClr val="ffffff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9" name="Google Shape;538;p41"/>
          <p:cNvGrpSpPr/>
          <p:nvPr/>
        </p:nvGrpSpPr>
        <p:grpSpPr>
          <a:xfrm>
            <a:off x="1787040" y="1703880"/>
            <a:ext cx="472320" cy="472320"/>
            <a:chOff x="1787040" y="1703880"/>
            <a:chExt cx="472320" cy="472320"/>
          </a:xfrm>
        </p:grpSpPr>
        <p:sp>
          <p:nvSpPr>
            <p:cNvPr id="840" name="Google Shape;539;p41"/>
            <p:cNvSpPr/>
            <p:nvPr/>
          </p:nvSpPr>
          <p:spPr>
            <a:xfrm rot="8100000">
              <a:off x="1855800" y="1773000"/>
              <a:ext cx="334080" cy="33408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540;p41"/>
            <p:cNvSpPr/>
            <p:nvPr/>
          </p:nvSpPr>
          <p:spPr>
            <a:xfrm>
              <a:off x="1955880" y="1866600"/>
              <a:ext cx="133560" cy="1335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pc="-1" strike="noStrike">
                  <a:solidFill>
                    <a:srgbClr val="746f7e"/>
                  </a:solidFill>
                  <a:latin typeface="IBM Plex Sans"/>
                  <a:ea typeface="IBM Plex Sans"/>
                </a:rPr>
                <a:t>1</a:t>
              </a:r>
              <a:endParaRPr b="0" lang="es-ES" sz="600" spc="-1" strike="noStrike">
                <a:latin typeface="Arial"/>
              </a:endParaRPr>
            </a:p>
          </p:txBody>
        </p:sp>
      </p:grpSp>
      <p:grpSp>
        <p:nvGrpSpPr>
          <p:cNvPr id="842" name="Google Shape;541;p41"/>
          <p:cNvGrpSpPr/>
          <p:nvPr/>
        </p:nvGrpSpPr>
        <p:grpSpPr>
          <a:xfrm>
            <a:off x="3815280" y="1703880"/>
            <a:ext cx="472320" cy="472320"/>
            <a:chOff x="3815280" y="1703880"/>
            <a:chExt cx="472320" cy="472320"/>
          </a:xfrm>
        </p:grpSpPr>
        <p:sp>
          <p:nvSpPr>
            <p:cNvPr id="843" name="Google Shape;542;p41"/>
            <p:cNvSpPr/>
            <p:nvPr/>
          </p:nvSpPr>
          <p:spPr>
            <a:xfrm rot="8100000">
              <a:off x="3884040" y="1773000"/>
              <a:ext cx="334080" cy="33408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543;p41"/>
            <p:cNvSpPr/>
            <p:nvPr/>
          </p:nvSpPr>
          <p:spPr>
            <a:xfrm>
              <a:off x="3984120" y="1866600"/>
              <a:ext cx="133560" cy="1335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pc="-1" strike="noStrike">
                  <a:solidFill>
                    <a:srgbClr val="746f7e"/>
                  </a:solidFill>
                  <a:latin typeface="IBM Plex Sans"/>
                  <a:ea typeface="IBM Plex Sans"/>
                </a:rPr>
                <a:t>3</a:t>
              </a:r>
              <a:endParaRPr b="0" lang="es-ES" sz="600" spc="-1" strike="noStrike">
                <a:latin typeface="Arial"/>
              </a:endParaRPr>
            </a:p>
          </p:txBody>
        </p:sp>
      </p:grpSp>
      <p:grpSp>
        <p:nvGrpSpPr>
          <p:cNvPr id="845" name="Google Shape;544;p41"/>
          <p:cNvGrpSpPr/>
          <p:nvPr/>
        </p:nvGrpSpPr>
        <p:grpSpPr>
          <a:xfrm>
            <a:off x="5843160" y="1703880"/>
            <a:ext cx="472320" cy="472320"/>
            <a:chOff x="5843160" y="1703880"/>
            <a:chExt cx="472320" cy="472320"/>
          </a:xfrm>
        </p:grpSpPr>
        <p:sp>
          <p:nvSpPr>
            <p:cNvPr id="846" name="Google Shape;545;p41"/>
            <p:cNvSpPr/>
            <p:nvPr/>
          </p:nvSpPr>
          <p:spPr>
            <a:xfrm rot="8100000">
              <a:off x="5911920" y="1773000"/>
              <a:ext cx="334080" cy="33408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546;p41"/>
            <p:cNvSpPr/>
            <p:nvPr/>
          </p:nvSpPr>
          <p:spPr>
            <a:xfrm>
              <a:off x="6012000" y="1866600"/>
              <a:ext cx="133560" cy="1335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pc="-1" strike="noStrike">
                  <a:solidFill>
                    <a:srgbClr val="746f7e"/>
                  </a:solidFill>
                  <a:latin typeface="IBM Plex Sans"/>
                  <a:ea typeface="IBM Plex Sans"/>
                </a:rPr>
                <a:t>5</a:t>
              </a:r>
              <a:endParaRPr b="0" lang="es-ES" sz="600" spc="-1" strike="noStrike">
                <a:latin typeface="Arial"/>
              </a:endParaRPr>
            </a:p>
          </p:txBody>
        </p:sp>
      </p:grpSp>
      <p:grpSp>
        <p:nvGrpSpPr>
          <p:cNvPr id="848" name="Google Shape;547;p41"/>
          <p:cNvGrpSpPr/>
          <p:nvPr/>
        </p:nvGrpSpPr>
        <p:grpSpPr>
          <a:xfrm>
            <a:off x="6880680" y="3576960"/>
            <a:ext cx="472320" cy="472320"/>
            <a:chOff x="6880680" y="3576960"/>
            <a:chExt cx="472320" cy="472320"/>
          </a:xfrm>
        </p:grpSpPr>
        <p:sp>
          <p:nvSpPr>
            <p:cNvPr id="849" name="Google Shape;548;p41"/>
            <p:cNvSpPr/>
            <p:nvPr/>
          </p:nvSpPr>
          <p:spPr>
            <a:xfrm rot="18900000">
              <a:off x="6949800" y="3646080"/>
              <a:ext cx="334080" cy="334080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Google Shape;549;p41"/>
            <p:cNvSpPr/>
            <p:nvPr/>
          </p:nvSpPr>
          <p:spPr>
            <a:xfrm flipH="1">
              <a:off x="7049880" y="3752640"/>
              <a:ext cx="133560" cy="1335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pc="-1" strike="noStrike">
                  <a:solidFill>
                    <a:srgbClr val="746f7e"/>
                  </a:solidFill>
                  <a:latin typeface="IBM Plex Sans"/>
                  <a:ea typeface="IBM Plex Sans"/>
                </a:rPr>
                <a:t>6</a:t>
              </a:r>
              <a:endParaRPr b="0" lang="es-ES" sz="600" spc="-1" strike="noStrike">
                <a:latin typeface="Arial"/>
              </a:endParaRPr>
            </a:p>
          </p:txBody>
        </p:sp>
      </p:grpSp>
      <p:grpSp>
        <p:nvGrpSpPr>
          <p:cNvPr id="851" name="Google Shape;550;p41"/>
          <p:cNvGrpSpPr/>
          <p:nvPr/>
        </p:nvGrpSpPr>
        <p:grpSpPr>
          <a:xfrm>
            <a:off x="4852800" y="3576960"/>
            <a:ext cx="472320" cy="472320"/>
            <a:chOff x="4852800" y="3576960"/>
            <a:chExt cx="472320" cy="472320"/>
          </a:xfrm>
        </p:grpSpPr>
        <p:sp>
          <p:nvSpPr>
            <p:cNvPr id="852" name="Google Shape;551;p41"/>
            <p:cNvSpPr/>
            <p:nvPr/>
          </p:nvSpPr>
          <p:spPr>
            <a:xfrm rot="18900000">
              <a:off x="4921920" y="3646080"/>
              <a:ext cx="334080" cy="33408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Google Shape;552;p41"/>
            <p:cNvSpPr/>
            <p:nvPr/>
          </p:nvSpPr>
          <p:spPr>
            <a:xfrm flipH="1">
              <a:off x="5021640" y="3752640"/>
              <a:ext cx="133560" cy="1335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pc="-1" strike="noStrike">
                  <a:solidFill>
                    <a:srgbClr val="746f7e"/>
                  </a:solidFill>
                  <a:latin typeface="IBM Plex Sans"/>
                  <a:ea typeface="IBM Plex Sans"/>
                </a:rPr>
                <a:t>4</a:t>
              </a:r>
              <a:endParaRPr b="0" lang="es-ES" sz="600" spc="-1" strike="noStrike">
                <a:latin typeface="Arial"/>
              </a:endParaRPr>
            </a:p>
          </p:txBody>
        </p:sp>
      </p:grpSp>
      <p:grpSp>
        <p:nvGrpSpPr>
          <p:cNvPr id="854" name="Google Shape;553;p41"/>
          <p:cNvGrpSpPr/>
          <p:nvPr/>
        </p:nvGrpSpPr>
        <p:grpSpPr>
          <a:xfrm>
            <a:off x="2824560" y="3576960"/>
            <a:ext cx="472320" cy="472320"/>
            <a:chOff x="2824560" y="3576960"/>
            <a:chExt cx="472320" cy="472320"/>
          </a:xfrm>
        </p:grpSpPr>
        <p:sp>
          <p:nvSpPr>
            <p:cNvPr id="855" name="Google Shape;554;p41"/>
            <p:cNvSpPr/>
            <p:nvPr/>
          </p:nvSpPr>
          <p:spPr>
            <a:xfrm rot="18900000">
              <a:off x="2893680" y="3646080"/>
              <a:ext cx="334080" cy="33408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555;p41"/>
            <p:cNvSpPr/>
            <p:nvPr/>
          </p:nvSpPr>
          <p:spPr>
            <a:xfrm flipH="1">
              <a:off x="2993760" y="3752640"/>
              <a:ext cx="133560" cy="1335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pc="-1" strike="noStrike">
                  <a:solidFill>
                    <a:srgbClr val="746f7e"/>
                  </a:solidFill>
                  <a:latin typeface="IBM Plex Sans"/>
                  <a:ea typeface="IBM Plex Sans"/>
                </a:rPr>
                <a:t>2</a:t>
              </a:r>
              <a:endParaRPr b="0" lang="es-ES" sz="600" spc="-1" strike="noStrike">
                <a:latin typeface="Arial"/>
              </a:endParaRPr>
            </a:p>
          </p:txBody>
        </p:sp>
      </p:grpSp>
      <p:sp>
        <p:nvSpPr>
          <p:cNvPr id="857" name="Google Shape;556;p41"/>
          <p:cNvSpPr/>
          <p:nvPr/>
        </p:nvSpPr>
        <p:spPr>
          <a:xfrm>
            <a:off x="1379880" y="1155960"/>
            <a:ext cx="12855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Blue is the colour of the clear sky and the deep sea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58" name="Google Shape;557;p41"/>
          <p:cNvSpPr/>
          <p:nvPr/>
        </p:nvSpPr>
        <p:spPr>
          <a:xfrm>
            <a:off x="3377160" y="1155960"/>
            <a:ext cx="12855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Red is the colour of danger and courage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59" name="Google Shape;558;p41"/>
          <p:cNvSpPr/>
          <p:nvPr/>
        </p:nvSpPr>
        <p:spPr>
          <a:xfrm>
            <a:off x="5436000" y="1155960"/>
            <a:ext cx="12855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Black is the color of ebony and of outer space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60" name="Google Shape;559;p41"/>
          <p:cNvSpPr/>
          <p:nvPr/>
        </p:nvSpPr>
        <p:spPr>
          <a:xfrm>
            <a:off x="2418120" y="4063680"/>
            <a:ext cx="12855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Yellow is the color of gold, butter and ripe lemons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61" name="Google Shape;560;p41"/>
          <p:cNvSpPr/>
          <p:nvPr/>
        </p:nvSpPr>
        <p:spPr>
          <a:xfrm>
            <a:off x="4446360" y="4063680"/>
            <a:ext cx="12855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White is the color of milk and fresh snow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862" name="Google Shape;561;p41"/>
          <p:cNvSpPr/>
          <p:nvPr/>
        </p:nvSpPr>
        <p:spPr>
          <a:xfrm>
            <a:off x="6474240" y="4063680"/>
            <a:ext cx="128556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Blue is the colour of the clear sky and the deep sea</a:t>
            </a:r>
            <a:endParaRPr b="0" lang="es-E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"/>
          <p:cNvSpPr txBox="1"/>
          <p:nvPr/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45720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2514960" y="1203480"/>
            <a:ext cx="19594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566;p42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Gantt chart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64" name="Google Shape;567;p42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DE2FFA6-0327-4BF4-BB4C-D3CA681DDDE6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graphicFrame>
        <p:nvGraphicFramePr>
          <p:cNvPr id="865" name="Google Shape;568;p42"/>
          <p:cNvGraphicFramePr/>
          <p:nvPr/>
        </p:nvGraphicFramePr>
        <p:xfrm>
          <a:off x="2426400" y="1564560"/>
          <a:ext cx="6347880" cy="3197160"/>
        </p:xfrm>
        <a:graphic>
          <a:graphicData uri="http://schemas.openxmlformats.org/drawingml/2006/table">
            <a:tbl>
              <a:tblPr/>
              <a:tblGrid>
                <a:gridCol w="988560"/>
                <a:gridCol w="382680"/>
                <a:gridCol w="382680"/>
                <a:gridCol w="382680"/>
                <a:gridCol w="382680"/>
                <a:gridCol w="382680"/>
                <a:gridCol w="382680"/>
                <a:gridCol w="382680"/>
                <a:gridCol w="382680"/>
                <a:gridCol w="382680"/>
                <a:gridCol w="382680"/>
                <a:gridCol w="382680"/>
                <a:gridCol w="382680"/>
                <a:gridCol w="382680"/>
                <a:gridCol w="384840"/>
              </a:tblGrid>
              <a:tr h="31968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 gridSpan="7"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Week 1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7"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Week 2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19680"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1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2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3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4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5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6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7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8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9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10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11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12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13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14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</a:tr>
              <a:tr h="31968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Task 1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b90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b90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1968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Task 2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830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830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830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830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</a:rPr>
                        <a:t>◆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830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</a:tr>
              <a:tr h="31968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Task 3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6516e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6516e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6516e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1968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Task 4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b90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b90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b90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b90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</a:rPr>
                        <a:t>◆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b90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</a:tr>
              <a:tr h="31968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Task 5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830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830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830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</a:rPr>
                        <a:t>◆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830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1968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Task 6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6516e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6516e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6516e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aecf0"/>
                    </a:solidFill>
                  </a:tcPr>
                </a:tc>
              </a:tr>
              <a:tr h="31968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Task 7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b90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fb900"/>
                    </a:solidFill>
                  </a:tcPr>
                </a:tc>
              </a:tr>
              <a:tr h="32040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Task 8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solidFill>
                      <a:srgbClr val="f783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573;p43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SWOT Analysis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67" name="Google Shape;574;p43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070B887-99BE-4E99-AEFE-E75E92D2D71E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sp>
        <p:nvSpPr>
          <p:cNvPr id="868" name="Google Shape;575;p43"/>
          <p:cNvSpPr/>
          <p:nvPr/>
        </p:nvSpPr>
        <p:spPr>
          <a:xfrm>
            <a:off x="2976840" y="1363320"/>
            <a:ext cx="2887560" cy="1584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13716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STRENGTHS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Blue is the colour of the clear sky and the deep sea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869" name="Google Shape;576;p43"/>
          <p:cNvSpPr/>
          <p:nvPr/>
        </p:nvSpPr>
        <p:spPr>
          <a:xfrm>
            <a:off x="5985000" y="1363320"/>
            <a:ext cx="2887560" cy="1584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WEAKNESSES</a:t>
            </a:r>
            <a:endParaRPr b="0" lang="es-ES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Yellow is the color of gold, butter and ripe lemons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870" name="Google Shape;577;p43"/>
          <p:cNvSpPr/>
          <p:nvPr/>
        </p:nvSpPr>
        <p:spPr>
          <a:xfrm>
            <a:off x="2976840" y="3085920"/>
            <a:ext cx="2887560" cy="1584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13716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Black is the color of ebony and of outer space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OPPORTUNITIES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871" name="Google Shape;578;p43"/>
          <p:cNvSpPr/>
          <p:nvPr/>
        </p:nvSpPr>
        <p:spPr>
          <a:xfrm>
            <a:off x="5985000" y="3085920"/>
            <a:ext cx="2887560" cy="1584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0" rIns="90000"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White is the color of milk and fresh snow</a:t>
            </a:r>
            <a:endParaRPr b="0" lang="es-ES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THREATS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872" name="Google Shape;579;p43"/>
          <p:cNvSpPr/>
          <p:nvPr/>
        </p:nvSpPr>
        <p:spPr>
          <a:xfrm>
            <a:off x="4650120" y="1738440"/>
            <a:ext cx="2416320" cy="241632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Google Shape;580;p43"/>
          <p:cNvSpPr/>
          <p:nvPr/>
        </p:nvSpPr>
        <p:spPr>
          <a:xfrm rot="5400000">
            <a:off x="4781880" y="1737720"/>
            <a:ext cx="2416320" cy="241632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Google Shape;581;p43"/>
          <p:cNvSpPr/>
          <p:nvPr/>
        </p:nvSpPr>
        <p:spPr>
          <a:xfrm rot="10800000">
            <a:off x="4781880" y="1878120"/>
            <a:ext cx="2416320" cy="241632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Google Shape;582;p43"/>
          <p:cNvSpPr/>
          <p:nvPr/>
        </p:nvSpPr>
        <p:spPr>
          <a:xfrm rot="16200000">
            <a:off x="4650120" y="1878840"/>
            <a:ext cx="2416320" cy="241632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Google Shape;583;p43"/>
          <p:cNvSpPr txBox="1"/>
          <p:nvPr/>
        </p:nvSpPr>
        <p:spPr>
          <a:xfrm>
            <a:off x="5206680" y="2242440"/>
            <a:ext cx="330840" cy="445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ln w="0">
                  <a:noFill/>
                </a:ln>
                <a:solidFill>
                  <a:srgbClr val="ffffff"/>
                </a:solidFill>
                <a:latin typeface="IBM Plex Sans"/>
                <a:ea typeface="Arial"/>
              </a:rPr>
              <a:t>S</a:t>
            </a:r>
            <a:endParaRPr b="0" lang="es-ES" sz="1400" spc="-1" strike="noStrike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877" name="Google Shape;584;p43"/>
          <p:cNvSpPr txBox="1"/>
          <p:nvPr/>
        </p:nvSpPr>
        <p:spPr>
          <a:xfrm>
            <a:off x="6179040" y="2250360"/>
            <a:ext cx="564480" cy="430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ln w="0">
                  <a:noFill/>
                </a:ln>
                <a:solidFill>
                  <a:srgbClr val="ffffff"/>
                </a:solidFill>
                <a:latin typeface="IBM Plex Sans"/>
                <a:ea typeface="Arial"/>
              </a:rPr>
              <a:t>W</a:t>
            </a:r>
            <a:endParaRPr b="0" lang="es-ES" sz="1400" spc="-1" strike="noStrike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878" name="Google Shape;585;p43"/>
          <p:cNvSpPr txBox="1"/>
          <p:nvPr/>
        </p:nvSpPr>
        <p:spPr>
          <a:xfrm>
            <a:off x="5172120" y="3312720"/>
            <a:ext cx="378360" cy="4453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ln w="0">
                  <a:noFill/>
                </a:ln>
                <a:solidFill>
                  <a:srgbClr val="ffffff"/>
                </a:solidFill>
                <a:latin typeface="IBM Plex Sans"/>
                <a:ea typeface="Arial"/>
              </a:rPr>
              <a:t>O</a:t>
            </a:r>
            <a:endParaRPr b="0" lang="es-ES" sz="1400" spc="-1" strike="noStrike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879" name="Google Shape;586;p43"/>
          <p:cNvSpPr txBox="1"/>
          <p:nvPr/>
        </p:nvSpPr>
        <p:spPr>
          <a:xfrm>
            <a:off x="6293160" y="3320640"/>
            <a:ext cx="326520" cy="4302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>
                <a:ln w="0">
                  <a:noFill/>
                </a:ln>
                <a:solidFill>
                  <a:srgbClr val="ffffff"/>
                </a:solidFill>
                <a:latin typeface="IBM Plex Sans"/>
                <a:ea typeface="Arial"/>
              </a:rPr>
              <a:t>T</a:t>
            </a:r>
            <a:endParaRPr b="0" lang="es-ES" sz="1400" spc="-1" strike="noStrike">
              <a:ln w="0">
                <a:noFill/>
              </a:ln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591;p44"/>
          <p:cNvSpPr/>
          <p:nvPr/>
        </p:nvSpPr>
        <p:spPr>
          <a:xfrm>
            <a:off x="262080" y="0"/>
            <a:ext cx="861876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Business Model Canvas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881" name="Google Shape;592;p44"/>
          <p:cNvSpPr/>
          <p:nvPr/>
        </p:nvSpPr>
        <p:spPr>
          <a:xfrm>
            <a:off x="0" y="4885920"/>
            <a:ext cx="27756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6D1065C3-415A-4906-BDC0-233EFE68585E}" type="slidenum">
              <a:rPr b="1" lang="en" sz="12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  <p:sp>
        <p:nvSpPr>
          <p:cNvPr id="882" name="Google Shape;593;p44"/>
          <p:cNvSpPr/>
          <p:nvPr/>
        </p:nvSpPr>
        <p:spPr>
          <a:xfrm>
            <a:off x="1986120" y="466920"/>
            <a:ext cx="1722960" cy="1593720"/>
          </a:xfrm>
          <a:prstGeom prst="rect">
            <a:avLst/>
          </a:prstGeom>
          <a:solidFill>
            <a:schemeClr val="lt1"/>
          </a:solidFill>
          <a:ln w="9525">
            <a:solidFill>
              <a:srgbClr val="eaecf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Key Activities</a:t>
            </a: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Insert your content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83" name="Google Shape;594;p44"/>
          <p:cNvSpPr/>
          <p:nvPr/>
        </p:nvSpPr>
        <p:spPr>
          <a:xfrm>
            <a:off x="1986120" y="2061720"/>
            <a:ext cx="1722960" cy="1593720"/>
          </a:xfrm>
          <a:prstGeom prst="rect">
            <a:avLst/>
          </a:prstGeom>
          <a:solidFill>
            <a:schemeClr val="lt1"/>
          </a:solidFill>
          <a:ln w="9525">
            <a:solidFill>
              <a:srgbClr val="eaecf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Key Resources</a:t>
            </a: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Insert your content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84" name="Google Shape;595;p44"/>
          <p:cNvSpPr/>
          <p:nvPr/>
        </p:nvSpPr>
        <p:spPr>
          <a:xfrm>
            <a:off x="3710160" y="466920"/>
            <a:ext cx="1722960" cy="3188520"/>
          </a:xfrm>
          <a:prstGeom prst="rect">
            <a:avLst/>
          </a:prstGeom>
          <a:solidFill>
            <a:schemeClr val="lt1"/>
          </a:solidFill>
          <a:ln w="9525">
            <a:solidFill>
              <a:srgbClr val="eaecf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Value Propositions</a:t>
            </a: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Insert your content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85" name="Google Shape;596;p44"/>
          <p:cNvSpPr/>
          <p:nvPr/>
        </p:nvSpPr>
        <p:spPr>
          <a:xfrm>
            <a:off x="5433840" y="466920"/>
            <a:ext cx="1722960" cy="1593720"/>
          </a:xfrm>
          <a:prstGeom prst="rect">
            <a:avLst/>
          </a:prstGeom>
          <a:solidFill>
            <a:schemeClr val="lt1"/>
          </a:solidFill>
          <a:ln w="9525">
            <a:solidFill>
              <a:srgbClr val="eaecf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Customer Relationships</a:t>
            </a: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Insert your content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86" name="Google Shape;597;p44"/>
          <p:cNvSpPr/>
          <p:nvPr/>
        </p:nvSpPr>
        <p:spPr>
          <a:xfrm>
            <a:off x="5433840" y="2061720"/>
            <a:ext cx="1722960" cy="1593720"/>
          </a:xfrm>
          <a:prstGeom prst="rect">
            <a:avLst/>
          </a:prstGeom>
          <a:solidFill>
            <a:schemeClr val="lt1"/>
          </a:solidFill>
          <a:ln w="9525">
            <a:solidFill>
              <a:srgbClr val="eaecf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Channels</a:t>
            </a: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Insert your content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87" name="Google Shape;598;p44"/>
          <p:cNvSpPr/>
          <p:nvPr/>
        </p:nvSpPr>
        <p:spPr>
          <a:xfrm>
            <a:off x="7157880" y="466920"/>
            <a:ext cx="1722960" cy="3188520"/>
          </a:xfrm>
          <a:prstGeom prst="rect">
            <a:avLst/>
          </a:prstGeom>
          <a:solidFill>
            <a:schemeClr val="lt1"/>
          </a:solidFill>
          <a:ln w="9525">
            <a:solidFill>
              <a:srgbClr val="eaecf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Customer Segments</a:t>
            </a: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Insert your content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88" name="Google Shape;599;p44"/>
          <p:cNvSpPr/>
          <p:nvPr/>
        </p:nvSpPr>
        <p:spPr>
          <a:xfrm>
            <a:off x="262080" y="466920"/>
            <a:ext cx="1722960" cy="3188520"/>
          </a:xfrm>
          <a:prstGeom prst="rect">
            <a:avLst/>
          </a:prstGeom>
          <a:solidFill>
            <a:schemeClr val="lt1"/>
          </a:solidFill>
          <a:ln w="9525">
            <a:solidFill>
              <a:srgbClr val="eaecf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Key Partners</a:t>
            </a: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Insert your content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89" name="Google Shape;600;p44"/>
          <p:cNvSpPr/>
          <p:nvPr/>
        </p:nvSpPr>
        <p:spPr>
          <a:xfrm>
            <a:off x="262080" y="3656520"/>
            <a:ext cx="4309200" cy="1234440"/>
          </a:xfrm>
          <a:prstGeom prst="rect">
            <a:avLst/>
          </a:prstGeom>
          <a:solidFill>
            <a:schemeClr val="lt1"/>
          </a:solidFill>
          <a:ln w="9525">
            <a:solidFill>
              <a:srgbClr val="eaecf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Cost Structure</a:t>
            </a: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Insert your content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90" name="Google Shape;601;p44"/>
          <p:cNvSpPr/>
          <p:nvPr/>
        </p:nvSpPr>
        <p:spPr>
          <a:xfrm>
            <a:off x="4572000" y="3656520"/>
            <a:ext cx="4309200" cy="1234440"/>
          </a:xfrm>
          <a:prstGeom prst="rect">
            <a:avLst/>
          </a:prstGeom>
          <a:solidFill>
            <a:schemeClr val="lt1"/>
          </a:solidFill>
          <a:ln w="9525">
            <a:solidFill>
              <a:srgbClr val="eaecf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Revenue Streams</a:t>
            </a: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Insert your content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91" name="Google Shape;602;p44"/>
          <p:cNvSpPr/>
          <p:nvPr/>
        </p:nvSpPr>
        <p:spPr>
          <a:xfrm>
            <a:off x="4280040" y="3732480"/>
            <a:ext cx="215280" cy="21384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Google Shape;603;p44"/>
          <p:cNvSpPr/>
          <p:nvPr/>
        </p:nvSpPr>
        <p:spPr>
          <a:xfrm>
            <a:off x="6866280" y="543240"/>
            <a:ext cx="214560" cy="19260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Google Shape;604;p44"/>
          <p:cNvSpPr/>
          <p:nvPr/>
        </p:nvSpPr>
        <p:spPr>
          <a:xfrm>
            <a:off x="1702800" y="543240"/>
            <a:ext cx="206280" cy="20628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Google Shape;605;p44"/>
          <p:cNvSpPr/>
          <p:nvPr/>
        </p:nvSpPr>
        <p:spPr>
          <a:xfrm>
            <a:off x="8608680" y="543240"/>
            <a:ext cx="196200" cy="20700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5" name="Google Shape;606;p44"/>
          <p:cNvGrpSpPr/>
          <p:nvPr/>
        </p:nvGrpSpPr>
        <p:grpSpPr>
          <a:xfrm>
            <a:off x="8561880" y="3732480"/>
            <a:ext cx="232920" cy="170640"/>
            <a:chOff x="8561880" y="3732480"/>
            <a:chExt cx="232920" cy="170640"/>
          </a:xfrm>
        </p:grpSpPr>
        <p:sp>
          <p:nvSpPr>
            <p:cNvPr id="896" name="Google Shape;607;p44"/>
            <p:cNvSpPr/>
            <p:nvPr/>
          </p:nvSpPr>
          <p:spPr>
            <a:xfrm>
              <a:off x="8561880" y="3732480"/>
              <a:ext cx="232920" cy="17064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Google Shape;608;p44"/>
            <p:cNvSpPr/>
            <p:nvPr/>
          </p:nvSpPr>
          <p:spPr>
            <a:xfrm>
              <a:off x="8578440" y="3745800"/>
              <a:ext cx="200160" cy="12780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8" name="Google Shape;609;p44"/>
          <p:cNvSpPr/>
          <p:nvPr/>
        </p:nvSpPr>
        <p:spPr>
          <a:xfrm>
            <a:off x="3424320" y="543240"/>
            <a:ext cx="208800" cy="20880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9" name="Google Shape;610;p44"/>
          <p:cNvGrpSpPr/>
          <p:nvPr/>
        </p:nvGrpSpPr>
        <p:grpSpPr>
          <a:xfrm>
            <a:off x="5169600" y="543240"/>
            <a:ext cx="187560" cy="239040"/>
            <a:chOff x="5169600" y="543240"/>
            <a:chExt cx="187560" cy="239040"/>
          </a:xfrm>
        </p:grpSpPr>
        <p:sp>
          <p:nvSpPr>
            <p:cNvPr id="900" name="Google Shape;611;p44"/>
            <p:cNvSpPr/>
            <p:nvPr/>
          </p:nvSpPr>
          <p:spPr>
            <a:xfrm>
              <a:off x="5169600" y="543240"/>
              <a:ext cx="187560" cy="23904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612;p44"/>
            <p:cNvSpPr/>
            <p:nvPr/>
          </p:nvSpPr>
          <p:spPr>
            <a:xfrm>
              <a:off x="5179680" y="673200"/>
              <a:ext cx="57960" cy="10908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Google Shape;613;p44"/>
            <p:cNvSpPr/>
            <p:nvPr/>
          </p:nvSpPr>
          <p:spPr>
            <a:xfrm>
              <a:off x="5289120" y="673200"/>
              <a:ext cx="57960" cy="10908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3" name="Google Shape;614;p44"/>
          <p:cNvGrpSpPr/>
          <p:nvPr/>
        </p:nvGrpSpPr>
        <p:grpSpPr>
          <a:xfrm>
            <a:off x="3342600" y="2137680"/>
            <a:ext cx="282240" cy="257040"/>
            <a:chOff x="3342600" y="2137680"/>
            <a:chExt cx="282240" cy="257040"/>
          </a:xfrm>
        </p:grpSpPr>
        <p:sp>
          <p:nvSpPr>
            <p:cNvPr id="904" name="Google Shape;615;p44"/>
            <p:cNvSpPr/>
            <p:nvPr/>
          </p:nvSpPr>
          <p:spPr>
            <a:xfrm>
              <a:off x="3486960" y="2279160"/>
              <a:ext cx="109080" cy="11556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Google Shape;616;p44"/>
            <p:cNvSpPr/>
            <p:nvPr/>
          </p:nvSpPr>
          <p:spPr>
            <a:xfrm>
              <a:off x="3371040" y="2278800"/>
              <a:ext cx="108720" cy="11556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Google Shape;617;p44"/>
            <p:cNvSpPr/>
            <p:nvPr/>
          </p:nvSpPr>
          <p:spPr>
            <a:xfrm>
              <a:off x="3377880" y="2137680"/>
              <a:ext cx="211320" cy="12096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Google Shape;618;p44"/>
            <p:cNvSpPr/>
            <p:nvPr/>
          </p:nvSpPr>
          <p:spPr>
            <a:xfrm>
              <a:off x="3342600" y="2202480"/>
              <a:ext cx="140760" cy="11592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Google Shape;619;p44"/>
            <p:cNvSpPr/>
            <p:nvPr/>
          </p:nvSpPr>
          <p:spPr>
            <a:xfrm>
              <a:off x="3484080" y="2202480"/>
              <a:ext cx="140760" cy="11592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9" name="Google Shape;620;p44"/>
          <p:cNvGrpSpPr/>
          <p:nvPr/>
        </p:nvGrpSpPr>
        <p:grpSpPr>
          <a:xfrm>
            <a:off x="6789960" y="2139120"/>
            <a:ext cx="277560" cy="266400"/>
            <a:chOff x="6789960" y="2139120"/>
            <a:chExt cx="277560" cy="266400"/>
          </a:xfrm>
        </p:grpSpPr>
        <p:sp>
          <p:nvSpPr>
            <p:cNvPr id="910" name="Google Shape;621;p44"/>
            <p:cNvSpPr/>
            <p:nvPr/>
          </p:nvSpPr>
          <p:spPr>
            <a:xfrm>
              <a:off x="6962040" y="2139120"/>
              <a:ext cx="82440" cy="910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Google Shape;622;p44"/>
            <p:cNvSpPr/>
            <p:nvPr/>
          </p:nvSpPr>
          <p:spPr>
            <a:xfrm>
              <a:off x="6836400" y="2152800"/>
              <a:ext cx="65520" cy="756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Google Shape;623;p44"/>
            <p:cNvSpPr/>
            <p:nvPr/>
          </p:nvSpPr>
          <p:spPr>
            <a:xfrm>
              <a:off x="6789960" y="2284560"/>
              <a:ext cx="92160" cy="5580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Google Shape;624;p44"/>
            <p:cNvSpPr/>
            <p:nvPr/>
          </p:nvSpPr>
          <p:spPr>
            <a:xfrm>
              <a:off x="6903720" y="2323800"/>
              <a:ext cx="45360" cy="817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Google Shape;625;p44"/>
            <p:cNvSpPr/>
            <p:nvPr/>
          </p:nvSpPr>
          <p:spPr>
            <a:xfrm>
              <a:off x="6984720" y="2260440"/>
              <a:ext cx="82800" cy="457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Google Shape;626;p44"/>
            <p:cNvSpPr/>
            <p:nvPr/>
          </p:nvSpPr>
          <p:spPr>
            <a:xfrm>
              <a:off x="6882120" y="2220120"/>
              <a:ext cx="96840" cy="9720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631;p45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Funnel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17" name="Google Shape;632;p45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544E902-BFA0-405A-9C6B-160F986C7C53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grpSp>
        <p:nvGrpSpPr>
          <p:cNvPr id="918" name="Google Shape;633;p45"/>
          <p:cNvGrpSpPr/>
          <p:nvPr/>
        </p:nvGrpSpPr>
        <p:grpSpPr>
          <a:xfrm>
            <a:off x="2487960" y="1413000"/>
            <a:ext cx="3607560" cy="3243240"/>
            <a:chOff x="2487960" y="1413000"/>
            <a:chExt cx="3607560" cy="3243240"/>
          </a:xfrm>
        </p:grpSpPr>
        <p:sp>
          <p:nvSpPr>
            <p:cNvPr id="919" name="Google Shape;634;p45"/>
            <p:cNvSpPr/>
            <p:nvPr/>
          </p:nvSpPr>
          <p:spPr>
            <a:xfrm>
              <a:off x="3381120" y="3626640"/>
              <a:ext cx="1826640" cy="553680"/>
            </a:xfrm>
            <a:custGeom>
              <a:avLst/>
              <a:gdLst/>
              <a:ahLst/>
              <a:rect l="l" t="t" r="r" b="b"/>
              <a:pathLst>
                <a:path w="640" h="194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ffffff"/>
                  </a:solidFill>
                  <a:latin typeface="IBM Plex Sans"/>
                  <a:ea typeface="IBM Plex Sans"/>
                </a:rPr>
                <a:t>PURCHASE</a:t>
              </a:r>
              <a:endParaRPr b="0" lang="es-ES" sz="1200" spc="-1" strike="noStrike">
                <a:latin typeface="Arial"/>
              </a:endParaRPr>
            </a:p>
          </p:txBody>
        </p:sp>
        <p:sp>
          <p:nvSpPr>
            <p:cNvPr id="920" name="Google Shape;635;p45"/>
            <p:cNvSpPr/>
            <p:nvPr/>
          </p:nvSpPr>
          <p:spPr>
            <a:xfrm>
              <a:off x="3607200" y="4115160"/>
              <a:ext cx="1377360" cy="541080"/>
            </a:xfrm>
            <a:custGeom>
              <a:avLst/>
              <a:gdLst/>
              <a:ahLst/>
              <a:rect l="l" t="t" r="r" b="b"/>
              <a:pathLst>
                <a:path w="483" h="19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ffffff"/>
                  </a:solidFill>
                  <a:latin typeface="IBM Plex Sans"/>
                  <a:ea typeface="IBM Plex Sans"/>
                </a:rPr>
                <a:t>LOYALTY</a:t>
              </a:r>
              <a:endParaRPr b="0" lang="es-ES" sz="1200" spc="-1" strike="noStrike">
                <a:latin typeface="Arial"/>
              </a:endParaRPr>
            </a:p>
          </p:txBody>
        </p:sp>
        <p:sp>
          <p:nvSpPr>
            <p:cNvPr id="921" name="Google Shape;636;p45"/>
            <p:cNvSpPr/>
            <p:nvPr/>
          </p:nvSpPr>
          <p:spPr>
            <a:xfrm>
              <a:off x="2495880" y="1706760"/>
              <a:ext cx="3599640" cy="576360"/>
            </a:xfrm>
            <a:custGeom>
              <a:avLst/>
              <a:gdLst/>
              <a:ahLst/>
              <a:rect l="l" t="t" r="r" b="b"/>
              <a:pathLst>
                <a:path w="1261" h="202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ffffff"/>
                  </a:solidFill>
                  <a:latin typeface="IBM Plex Sans"/>
                  <a:ea typeface="IBM Plex Sans"/>
                </a:rPr>
                <a:t>AWARENESS</a:t>
              </a:r>
              <a:endParaRPr b="0" lang="es-ES" sz="1200" spc="-1" strike="noStrike">
                <a:latin typeface="Arial"/>
              </a:endParaRPr>
            </a:p>
          </p:txBody>
        </p:sp>
        <p:sp>
          <p:nvSpPr>
            <p:cNvPr id="922" name="Google Shape;637;p45"/>
            <p:cNvSpPr/>
            <p:nvPr/>
          </p:nvSpPr>
          <p:spPr>
            <a:xfrm>
              <a:off x="2938680" y="2665440"/>
              <a:ext cx="2714400" cy="563760"/>
            </a:xfrm>
            <a:custGeom>
              <a:avLst/>
              <a:gdLst/>
              <a:ahLst/>
              <a:rect l="l" t="t" r="r" b="b"/>
              <a:pathLst>
                <a:path w="951" h="198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ffffff"/>
                  </a:solidFill>
                  <a:latin typeface="IBM Plex Sans"/>
                  <a:ea typeface="IBM Plex Sans"/>
                </a:rPr>
                <a:t>EVALUATION</a:t>
              </a:r>
              <a:endParaRPr b="0" lang="es-ES" sz="1200" spc="-1" strike="noStrike">
                <a:latin typeface="Arial"/>
              </a:endParaRPr>
            </a:p>
          </p:txBody>
        </p:sp>
        <p:sp>
          <p:nvSpPr>
            <p:cNvPr id="923" name="Google Shape;638;p45"/>
            <p:cNvSpPr/>
            <p:nvPr/>
          </p:nvSpPr>
          <p:spPr>
            <a:xfrm>
              <a:off x="2719440" y="2185920"/>
              <a:ext cx="3153600" cy="570600"/>
            </a:xfrm>
            <a:custGeom>
              <a:avLst/>
              <a:gdLst/>
              <a:ahLst/>
              <a:rect l="l" t="t" r="r" b="b"/>
              <a:pathLst>
                <a:path w="1105" h="20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ffffff"/>
                  </a:solidFill>
                  <a:latin typeface="IBM Plex Sans"/>
                  <a:ea typeface="IBM Plex Sans"/>
                </a:rPr>
                <a:t>DISCOVERY</a:t>
              </a:r>
              <a:endParaRPr b="0" lang="es-ES" sz="1200" spc="-1" strike="noStrike">
                <a:latin typeface="Arial"/>
              </a:endParaRPr>
            </a:p>
          </p:txBody>
        </p:sp>
        <p:sp>
          <p:nvSpPr>
            <p:cNvPr id="924" name="Google Shape;639;p45"/>
            <p:cNvSpPr/>
            <p:nvPr/>
          </p:nvSpPr>
          <p:spPr>
            <a:xfrm>
              <a:off x="3158640" y="3144960"/>
              <a:ext cx="2271600" cy="561600"/>
            </a:xfrm>
            <a:custGeom>
              <a:avLst/>
              <a:gdLst/>
              <a:ahLst/>
              <a:rect l="l" t="t" r="r" b="b"/>
              <a:pathLst>
                <a:path w="796" h="197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ffffff"/>
                  </a:solidFill>
                  <a:latin typeface="IBM Plex Sans"/>
                  <a:ea typeface="IBM Plex Sans"/>
                </a:rPr>
                <a:t>INTENT</a:t>
              </a:r>
              <a:endParaRPr b="0" lang="es-ES" sz="1200" spc="-1" strike="noStrike">
                <a:latin typeface="Arial"/>
              </a:endParaRPr>
            </a:p>
          </p:txBody>
        </p:sp>
        <p:sp>
          <p:nvSpPr>
            <p:cNvPr id="925" name="Google Shape;640;p45"/>
            <p:cNvSpPr/>
            <p:nvPr/>
          </p:nvSpPr>
          <p:spPr>
            <a:xfrm>
              <a:off x="2487960" y="1413000"/>
              <a:ext cx="3602160" cy="3960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6" name="Google Shape;641;p45"/>
          <p:cNvSpPr/>
          <p:nvPr/>
        </p:nvSpPr>
        <p:spPr>
          <a:xfrm>
            <a:off x="6016320" y="1950120"/>
            <a:ext cx="105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b900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Google Shape;642;p45"/>
          <p:cNvSpPr/>
          <p:nvPr/>
        </p:nvSpPr>
        <p:spPr>
          <a:xfrm>
            <a:off x="7134840" y="1778040"/>
            <a:ext cx="1685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Insert your content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928" name="Google Shape;643;p45"/>
          <p:cNvSpPr/>
          <p:nvPr/>
        </p:nvSpPr>
        <p:spPr>
          <a:xfrm>
            <a:off x="5860440" y="2431800"/>
            <a:ext cx="121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78300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Google Shape;644;p45"/>
          <p:cNvSpPr/>
          <p:nvPr/>
        </p:nvSpPr>
        <p:spPr>
          <a:xfrm>
            <a:off x="7134840" y="2259720"/>
            <a:ext cx="1685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Insert your content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930" name="Google Shape;645;p45"/>
          <p:cNvSpPr/>
          <p:nvPr/>
        </p:nvSpPr>
        <p:spPr>
          <a:xfrm>
            <a:off x="5639400" y="2913480"/>
            <a:ext cx="14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d6516e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Google Shape;646;p45"/>
          <p:cNvSpPr/>
          <p:nvPr/>
        </p:nvSpPr>
        <p:spPr>
          <a:xfrm>
            <a:off x="7134840" y="2741400"/>
            <a:ext cx="1685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Insert your content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932" name="Google Shape;647;p45"/>
          <p:cNvSpPr/>
          <p:nvPr/>
        </p:nvSpPr>
        <p:spPr>
          <a:xfrm>
            <a:off x="5450760" y="3394800"/>
            <a:ext cx="16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807daf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Google Shape;648;p45"/>
          <p:cNvSpPr/>
          <p:nvPr/>
        </p:nvSpPr>
        <p:spPr>
          <a:xfrm>
            <a:off x="7134840" y="3222720"/>
            <a:ext cx="1685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Insert your content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934" name="Google Shape;649;p45"/>
          <p:cNvSpPr/>
          <p:nvPr/>
        </p:nvSpPr>
        <p:spPr>
          <a:xfrm>
            <a:off x="5245920" y="3876480"/>
            <a:ext cx="182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93aecf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Google Shape;650;p45"/>
          <p:cNvSpPr/>
          <p:nvPr/>
        </p:nvSpPr>
        <p:spPr>
          <a:xfrm>
            <a:off x="7134840" y="3704400"/>
            <a:ext cx="1685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Insert your content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936" name="Google Shape;651;p45"/>
          <p:cNvSpPr/>
          <p:nvPr/>
        </p:nvSpPr>
        <p:spPr>
          <a:xfrm>
            <a:off x="5032800" y="4358160"/>
            <a:ext cx="203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e0808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Google Shape;652;p45"/>
          <p:cNvSpPr/>
          <p:nvPr/>
        </p:nvSpPr>
        <p:spPr>
          <a:xfrm>
            <a:off x="7134840" y="4186080"/>
            <a:ext cx="1685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Insert your content</a:t>
            </a:r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657;p46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Team Presentation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939" name="Google Shape;658;p46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5E941F0-C5A2-4C47-97B2-205ED414D14D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sp>
        <p:nvSpPr>
          <p:cNvPr id="940" name="Google Shape;659;p46"/>
          <p:cNvSpPr/>
          <p:nvPr/>
        </p:nvSpPr>
        <p:spPr>
          <a:xfrm>
            <a:off x="2246400" y="1760040"/>
            <a:ext cx="1317600" cy="13176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Google Shape;660;p46"/>
          <p:cNvSpPr/>
          <p:nvPr/>
        </p:nvSpPr>
        <p:spPr>
          <a:xfrm>
            <a:off x="2251080" y="3193200"/>
            <a:ext cx="1317600" cy="64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Imani Jackson</a:t>
            </a:r>
            <a:br/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JOB TITLE</a:t>
            </a:r>
            <a:endParaRPr b="0" lang="es-E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Blue is the colour of the clear sky and the deep sea</a:t>
            </a:r>
            <a:endParaRPr b="0" lang="es-ES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s-ES" sz="900" spc="-1" strike="noStrike">
              <a:latin typeface="Arial"/>
            </a:endParaRPr>
          </a:p>
        </p:txBody>
      </p:sp>
      <p:sp>
        <p:nvSpPr>
          <p:cNvPr id="942" name="Google Shape;661;p46"/>
          <p:cNvSpPr/>
          <p:nvPr/>
        </p:nvSpPr>
        <p:spPr>
          <a:xfrm>
            <a:off x="3998880" y="1760040"/>
            <a:ext cx="1317600" cy="131760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Google Shape;662;p46"/>
          <p:cNvSpPr/>
          <p:nvPr/>
        </p:nvSpPr>
        <p:spPr>
          <a:xfrm>
            <a:off x="4003560" y="3193200"/>
            <a:ext cx="1317600" cy="64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Marcos Galán</a:t>
            </a:r>
            <a:br/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JOB TITLE</a:t>
            </a:r>
            <a:endParaRPr b="0" lang="es-E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Blue is the colour of the clear sky and the deep sea</a:t>
            </a:r>
            <a:endParaRPr b="0" lang="es-ES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s-ES" sz="900" spc="-1" strike="noStrike">
              <a:latin typeface="Arial"/>
            </a:endParaRPr>
          </a:p>
        </p:txBody>
      </p:sp>
      <p:sp>
        <p:nvSpPr>
          <p:cNvPr id="944" name="Google Shape;663;p46"/>
          <p:cNvSpPr/>
          <p:nvPr/>
        </p:nvSpPr>
        <p:spPr>
          <a:xfrm>
            <a:off x="5751720" y="1760040"/>
            <a:ext cx="1317600" cy="13176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Google Shape;664;p46"/>
          <p:cNvSpPr/>
          <p:nvPr/>
        </p:nvSpPr>
        <p:spPr>
          <a:xfrm>
            <a:off x="5756040" y="3193200"/>
            <a:ext cx="1317600" cy="64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Ixchel Valdía</a:t>
            </a:r>
            <a:br/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JOB TITLE</a:t>
            </a:r>
            <a:endParaRPr b="0" lang="es-E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Blue is the colour of the clear sky and the deep sea</a:t>
            </a:r>
            <a:endParaRPr b="0" lang="es-ES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s-ES" sz="900" spc="-1" strike="noStrike">
              <a:latin typeface="Arial"/>
            </a:endParaRPr>
          </a:p>
        </p:txBody>
      </p:sp>
      <p:sp>
        <p:nvSpPr>
          <p:cNvPr id="946" name="Google Shape;665;p46"/>
          <p:cNvSpPr/>
          <p:nvPr/>
        </p:nvSpPr>
        <p:spPr>
          <a:xfrm>
            <a:off x="7504200" y="1760040"/>
            <a:ext cx="1317600" cy="1317600"/>
          </a:xfrm>
          <a:prstGeom prst="ellipse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Google Shape;666;p46"/>
          <p:cNvSpPr/>
          <p:nvPr/>
        </p:nvSpPr>
        <p:spPr>
          <a:xfrm>
            <a:off x="7508520" y="3193200"/>
            <a:ext cx="1317600" cy="64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Nils Årud</a:t>
            </a:r>
            <a:br/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JOB TITLE</a:t>
            </a:r>
            <a:endParaRPr b="0" lang="es-E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9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Blue is the colour of the clear sky and the deep sea</a:t>
            </a:r>
            <a:endParaRPr b="0" lang="es-ES" sz="9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s-E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671;p47"/>
          <p:cNvSpPr/>
          <p:nvPr/>
        </p:nvSpPr>
        <p:spPr>
          <a:xfrm>
            <a:off x="467280" y="0"/>
            <a:ext cx="820908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Competitor Matrix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949" name="Google Shape;672;p47"/>
          <p:cNvSpPr/>
          <p:nvPr/>
        </p:nvSpPr>
        <p:spPr>
          <a:xfrm>
            <a:off x="467280" y="467280"/>
            <a:ext cx="8209080" cy="4208400"/>
          </a:xfrm>
          <a:prstGeom prst="rect">
            <a:avLst/>
          </a:prstGeom>
          <a:solidFill>
            <a:schemeClr val="lt1"/>
          </a:solidFill>
          <a:ln w="9525">
            <a:solidFill>
              <a:srgbClr val="eaec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50" name="Google Shape;673;p47"/>
          <p:cNvGrpSpPr/>
          <p:nvPr/>
        </p:nvGrpSpPr>
        <p:grpSpPr>
          <a:xfrm>
            <a:off x="638280" y="467280"/>
            <a:ext cx="7868160" cy="4208400"/>
            <a:chOff x="638280" y="467280"/>
            <a:chExt cx="7868160" cy="4208400"/>
          </a:xfrm>
        </p:grpSpPr>
        <p:sp>
          <p:nvSpPr>
            <p:cNvPr id="951" name="Google Shape;674;p47"/>
            <p:cNvSpPr/>
            <p:nvPr/>
          </p:nvSpPr>
          <p:spPr>
            <a:xfrm>
              <a:off x="63828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Google Shape;675;p47"/>
            <p:cNvSpPr/>
            <p:nvPr/>
          </p:nvSpPr>
          <p:spPr>
            <a:xfrm>
              <a:off x="80928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Google Shape;676;p47"/>
            <p:cNvSpPr/>
            <p:nvPr/>
          </p:nvSpPr>
          <p:spPr>
            <a:xfrm>
              <a:off x="98028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Google Shape;677;p47"/>
            <p:cNvSpPr/>
            <p:nvPr/>
          </p:nvSpPr>
          <p:spPr>
            <a:xfrm>
              <a:off x="115128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Google Shape;678;p47"/>
            <p:cNvSpPr/>
            <p:nvPr/>
          </p:nvSpPr>
          <p:spPr>
            <a:xfrm>
              <a:off x="132228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Google Shape;679;p47"/>
            <p:cNvSpPr/>
            <p:nvPr/>
          </p:nvSpPr>
          <p:spPr>
            <a:xfrm>
              <a:off x="149328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Google Shape;680;p47"/>
            <p:cNvSpPr/>
            <p:nvPr/>
          </p:nvSpPr>
          <p:spPr>
            <a:xfrm>
              <a:off x="166428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Google Shape;681;p47"/>
            <p:cNvSpPr/>
            <p:nvPr/>
          </p:nvSpPr>
          <p:spPr>
            <a:xfrm>
              <a:off x="183528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Google Shape;682;p47"/>
            <p:cNvSpPr/>
            <p:nvPr/>
          </p:nvSpPr>
          <p:spPr>
            <a:xfrm>
              <a:off x="200628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Google Shape;683;p47"/>
            <p:cNvSpPr/>
            <p:nvPr/>
          </p:nvSpPr>
          <p:spPr>
            <a:xfrm>
              <a:off x="217764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Google Shape;684;p47"/>
            <p:cNvSpPr/>
            <p:nvPr/>
          </p:nvSpPr>
          <p:spPr>
            <a:xfrm>
              <a:off x="234864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Google Shape;685;p47"/>
            <p:cNvSpPr/>
            <p:nvPr/>
          </p:nvSpPr>
          <p:spPr>
            <a:xfrm>
              <a:off x="251964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Google Shape;686;p47"/>
            <p:cNvSpPr/>
            <p:nvPr/>
          </p:nvSpPr>
          <p:spPr>
            <a:xfrm>
              <a:off x="269064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Google Shape;687;p47"/>
            <p:cNvSpPr/>
            <p:nvPr/>
          </p:nvSpPr>
          <p:spPr>
            <a:xfrm>
              <a:off x="286164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Google Shape;688;p47"/>
            <p:cNvSpPr/>
            <p:nvPr/>
          </p:nvSpPr>
          <p:spPr>
            <a:xfrm>
              <a:off x="303264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Google Shape;689;p47"/>
            <p:cNvSpPr/>
            <p:nvPr/>
          </p:nvSpPr>
          <p:spPr>
            <a:xfrm>
              <a:off x="320364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Google Shape;690;p47"/>
            <p:cNvSpPr/>
            <p:nvPr/>
          </p:nvSpPr>
          <p:spPr>
            <a:xfrm>
              <a:off x="337464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Google Shape;691;p47"/>
            <p:cNvSpPr/>
            <p:nvPr/>
          </p:nvSpPr>
          <p:spPr>
            <a:xfrm>
              <a:off x="354564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Google Shape;692;p47"/>
            <p:cNvSpPr/>
            <p:nvPr/>
          </p:nvSpPr>
          <p:spPr>
            <a:xfrm>
              <a:off x="371700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Google Shape;693;p47"/>
            <p:cNvSpPr/>
            <p:nvPr/>
          </p:nvSpPr>
          <p:spPr>
            <a:xfrm>
              <a:off x="388800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Google Shape;694;p47"/>
            <p:cNvSpPr/>
            <p:nvPr/>
          </p:nvSpPr>
          <p:spPr>
            <a:xfrm>
              <a:off x="405900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Google Shape;695;p47"/>
            <p:cNvSpPr/>
            <p:nvPr/>
          </p:nvSpPr>
          <p:spPr>
            <a:xfrm>
              <a:off x="423000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Google Shape;696;p47"/>
            <p:cNvSpPr/>
            <p:nvPr/>
          </p:nvSpPr>
          <p:spPr>
            <a:xfrm>
              <a:off x="440100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Google Shape;697;p47"/>
            <p:cNvSpPr/>
            <p:nvPr/>
          </p:nvSpPr>
          <p:spPr>
            <a:xfrm>
              <a:off x="474300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Google Shape;698;p47"/>
            <p:cNvSpPr/>
            <p:nvPr/>
          </p:nvSpPr>
          <p:spPr>
            <a:xfrm>
              <a:off x="491400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Google Shape;699;p47"/>
            <p:cNvSpPr/>
            <p:nvPr/>
          </p:nvSpPr>
          <p:spPr>
            <a:xfrm>
              <a:off x="508500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Google Shape;700;p47"/>
            <p:cNvSpPr/>
            <p:nvPr/>
          </p:nvSpPr>
          <p:spPr>
            <a:xfrm>
              <a:off x="525636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Google Shape;701;p47"/>
            <p:cNvSpPr/>
            <p:nvPr/>
          </p:nvSpPr>
          <p:spPr>
            <a:xfrm>
              <a:off x="542736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Google Shape;702;p47"/>
            <p:cNvSpPr/>
            <p:nvPr/>
          </p:nvSpPr>
          <p:spPr>
            <a:xfrm>
              <a:off x="559836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Google Shape;703;p47"/>
            <p:cNvSpPr/>
            <p:nvPr/>
          </p:nvSpPr>
          <p:spPr>
            <a:xfrm>
              <a:off x="576936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Google Shape;704;p47"/>
            <p:cNvSpPr/>
            <p:nvPr/>
          </p:nvSpPr>
          <p:spPr>
            <a:xfrm>
              <a:off x="594036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Google Shape;705;p47"/>
            <p:cNvSpPr/>
            <p:nvPr/>
          </p:nvSpPr>
          <p:spPr>
            <a:xfrm>
              <a:off x="611136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Google Shape;706;p47"/>
            <p:cNvSpPr/>
            <p:nvPr/>
          </p:nvSpPr>
          <p:spPr>
            <a:xfrm>
              <a:off x="628236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Google Shape;707;p47"/>
            <p:cNvSpPr/>
            <p:nvPr/>
          </p:nvSpPr>
          <p:spPr>
            <a:xfrm>
              <a:off x="645336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Google Shape;708;p47"/>
            <p:cNvSpPr/>
            <p:nvPr/>
          </p:nvSpPr>
          <p:spPr>
            <a:xfrm>
              <a:off x="662436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Google Shape;709;p47"/>
            <p:cNvSpPr/>
            <p:nvPr/>
          </p:nvSpPr>
          <p:spPr>
            <a:xfrm>
              <a:off x="679536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Google Shape;710;p47"/>
            <p:cNvSpPr/>
            <p:nvPr/>
          </p:nvSpPr>
          <p:spPr>
            <a:xfrm>
              <a:off x="696672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Google Shape;711;p47"/>
            <p:cNvSpPr/>
            <p:nvPr/>
          </p:nvSpPr>
          <p:spPr>
            <a:xfrm>
              <a:off x="713772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Google Shape;712;p47"/>
            <p:cNvSpPr/>
            <p:nvPr/>
          </p:nvSpPr>
          <p:spPr>
            <a:xfrm>
              <a:off x="730872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Google Shape;713;p47"/>
            <p:cNvSpPr/>
            <p:nvPr/>
          </p:nvSpPr>
          <p:spPr>
            <a:xfrm>
              <a:off x="747972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Google Shape;714;p47"/>
            <p:cNvSpPr/>
            <p:nvPr/>
          </p:nvSpPr>
          <p:spPr>
            <a:xfrm>
              <a:off x="765072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Google Shape;715;p47"/>
            <p:cNvSpPr/>
            <p:nvPr/>
          </p:nvSpPr>
          <p:spPr>
            <a:xfrm>
              <a:off x="782172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716;p47"/>
            <p:cNvSpPr/>
            <p:nvPr/>
          </p:nvSpPr>
          <p:spPr>
            <a:xfrm>
              <a:off x="799272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Google Shape;717;p47"/>
            <p:cNvSpPr/>
            <p:nvPr/>
          </p:nvSpPr>
          <p:spPr>
            <a:xfrm>
              <a:off x="816372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718;p47"/>
            <p:cNvSpPr/>
            <p:nvPr/>
          </p:nvSpPr>
          <p:spPr>
            <a:xfrm>
              <a:off x="833472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719;p47"/>
            <p:cNvSpPr/>
            <p:nvPr/>
          </p:nvSpPr>
          <p:spPr>
            <a:xfrm>
              <a:off x="8506080" y="467280"/>
              <a:ext cx="360" cy="4208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7" name="Google Shape;720;p47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17F8211-1CD1-4C79-8A80-DC547FB27688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grpSp>
        <p:nvGrpSpPr>
          <p:cNvPr id="998" name="Google Shape;721;p47"/>
          <p:cNvGrpSpPr/>
          <p:nvPr/>
        </p:nvGrpSpPr>
        <p:grpSpPr>
          <a:xfrm>
            <a:off x="4572000" y="-1454400"/>
            <a:ext cx="360" cy="8051400"/>
            <a:chOff x="4572000" y="-1454400"/>
            <a:chExt cx="360" cy="8051400"/>
          </a:xfrm>
        </p:grpSpPr>
        <p:sp>
          <p:nvSpPr>
            <p:cNvPr id="999" name="Google Shape;722;p47"/>
            <p:cNvSpPr/>
            <p:nvPr/>
          </p:nvSpPr>
          <p:spPr>
            <a:xfrm>
              <a:off x="4572000" y="-145440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Google Shape;723;p47"/>
            <p:cNvSpPr/>
            <p:nvPr/>
          </p:nvSpPr>
          <p:spPr>
            <a:xfrm>
              <a:off x="4572000" y="-127908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Google Shape;724;p47"/>
            <p:cNvSpPr/>
            <p:nvPr/>
          </p:nvSpPr>
          <p:spPr>
            <a:xfrm>
              <a:off x="4572000" y="-110376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Google Shape;725;p47"/>
            <p:cNvSpPr/>
            <p:nvPr/>
          </p:nvSpPr>
          <p:spPr>
            <a:xfrm>
              <a:off x="4572000" y="-92844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Google Shape;726;p47"/>
            <p:cNvSpPr/>
            <p:nvPr/>
          </p:nvSpPr>
          <p:spPr>
            <a:xfrm>
              <a:off x="4572000" y="-75312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Google Shape;727;p47"/>
            <p:cNvSpPr/>
            <p:nvPr/>
          </p:nvSpPr>
          <p:spPr>
            <a:xfrm>
              <a:off x="4572000" y="-57780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Google Shape;728;p47"/>
            <p:cNvSpPr/>
            <p:nvPr/>
          </p:nvSpPr>
          <p:spPr>
            <a:xfrm>
              <a:off x="4572000" y="-40212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Google Shape;729;p47"/>
            <p:cNvSpPr/>
            <p:nvPr/>
          </p:nvSpPr>
          <p:spPr>
            <a:xfrm>
              <a:off x="4572000" y="-22680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Google Shape;730;p47"/>
            <p:cNvSpPr/>
            <p:nvPr/>
          </p:nvSpPr>
          <p:spPr>
            <a:xfrm>
              <a:off x="4572000" y="-5148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Google Shape;731;p47"/>
            <p:cNvSpPr/>
            <p:nvPr/>
          </p:nvSpPr>
          <p:spPr>
            <a:xfrm>
              <a:off x="4572000" y="12384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Google Shape;732;p47"/>
            <p:cNvSpPr/>
            <p:nvPr/>
          </p:nvSpPr>
          <p:spPr>
            <a:xfrm>
              <a:off x="4572000" y="29916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733;p47"/>
            <p:cNvSpPr/>
            <p:nvPr/>
          </p:nvSpPr>
          <p:spPr>
            <a:xfrm>
              <a:off x="4572000" y="64980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734;p47"/>
            <p:cNvSpPr/>
            <p:nvPr/>
          </p:nvSpPr>
          <p:spPr>
            <a:xfrm>
              <a:off x="4572000" y="82548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735;p47"/>
            <p:cNvSpPr/>
            <p:nvPr/>
          </p:nvSpPr>
          <p:spPr>
            <a:xfrm>
              <a:off x="4572000" y="100080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Google Shape;736;p47"/>
            <p:cNvSpPr/>
            <p:nvPr/>
          </p:nvSpPr>
          <p:spPr>
            <a:xfrm>
              <a:off x="4572000" y="117612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Google Shape;737;p47"/>
            <p:cNvSpPr/>
            <p:nvPr/>
          </p:nvSpPr>
          <p:spPr>
            <a:xfrm>
              <a:off x="4572000" y="135144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Google Shape;738;p47"/>
            <p:cNvSpPr/>
            <p:nvPr/>
          </p:nvSpPr>
          <p:spPr>
            <a:xfrm>
              <a:off x="4572000" y="152676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Google Shape;739;p47"/>
            <p:cNvSpPr/>
            <p:nvPr/>
          </p:nvSpPr>
          <p:spPr>
            <a:xfrm>
              <a:off x="4572000" y="170208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Google Shape;740;p47"/>
            <p:cNvSpPr/>
            <p:nvPr/>
          </p:nvSpPr>
          <p:spPr>
            <a:xfrm>
              <a:off x="4572000" y="187776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Google Shape;741;p47"/>
            <p:cNvSpPr/>
            <p:nvPr/>
          </p:nvSpPr>
          <p:spPr>
            <a:xfrm>
              <a:off x="4572000" y="205308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Google Shape;742;p47"/>
            <p:cNvSpPr/>
            <p:nvPr/>
          </p:nvSpPr>
          <p:spPr>
            <a:xfrm>
              <a:off x="4572000" y="222840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Google Shape;743;p47"/>
            <p:cNvSpPr/>
            <p:nvPr/>
          </p:nvSpPr>
          <p:spPr>
            <a:xfrm>
              <a:off x="4572000" y="2403720"/>
              <a:ext cx="360" cy="419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aecf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1" name="Google Shape;744;p47"/>
          <p:cNvSpPr/>
          <p:nvPr/>
        </p:nvSpPr>
        <p:spPr>
          <a:xfrm>
            <a:off x="4572000" y="467280"/>
            <a:ext cx="360" cy="420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746f7e"/>
            </a:solidFill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Google Shape;745;p47"/>
          <p:cNvSpPr/>
          <p:nvPr/>
        </p:nvSpPr>
        <p:spPr>
          <a:xfrm>
            <a:off x="467280" y="2571480"/>
            <a:ext cx="820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746f7e"/>
            </a:solidFill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Google Shape;746;p47"/>
          <p:cNvSpPr/>
          <p:nvPr/>
        </p:nvSpPr>
        <p:spPr>
          <a:xfrm rot="16200000">
            <a:off x="-258120" y="2489760"/>
            <a:ext cx="1285560" cy="1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LOW VALUE 1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24" name="Google Shape;747;p47"/>
          <p:cNvSpPr/>
          <p:nvPr/>
        </p:nvSpPr>
        <p:spPr>
          <a:xfrm rot="5400000">
            <a:off x="8117280" y="2489040"/>
            <a:ext cx="1285560" cy="1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HIGH VALUE 1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25" name="Google Shape;748;p47"/>
          <p:cNvSpPr/>
          <p:nvPr/>
        </p:nvSpPr>
        <p:spPr>
          <a:xfrm>
            <a:off x="3928680" y="4676040"/>
            <a:ext cx="1285560" cy="1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LOW VALUE 2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26" name="Google Shape;749;p47"/>
          <p:cNvSpPr/>
          <p:nvPr/>
        </p:nvSpPr>
        <p:spPr>
          <a:xfrm>
            <a:off x="3928680" y="301680"/>
            <a:ext cx="1285560" cy="1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746f7e"/>
                </a:solidFill>
                <a:latin typeface="IBM Plex Sans"/>
                <a:ea typeface="IBM Plex Sans"/>
              </a:rPr>
              <a:t>HIGH VALUE 2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27" name="Google Shape;750;p47"/>
          <p:cNvSpPr/>
          <p:nvPr/>
        </p:nvSpPr>
        <p:spPr>
          <a:xfrm>
            <a:off x="7012800" y="826200"/>
            <a:ext cx="999360" cy="99936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Our company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28" name="Google Shape;751;p47"/>
          <p:cNvSpPr/>
          <p:nvPr/>
        </p:nvSpPr>
        <p:spPr>
          <a:xfrm>
            <a:off x="3130560" y="1295280"/>
            <a:ext cx="875160" cy="87516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Competitor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29" name="Google Shape;752;p47"/>
          <p:cNvSpPr/>
          <p:nvPr/>
        </p:nvSpPr>
        <p:spPr>
          <a:xfrm>
            <a:off x="1382760" y="3471480"/>
            <a:ext cx="729720" cy="7297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Competitor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30" name="Google Shape;753;p47"/>
          <p:cNvSpPr/>
          <p:nvPr/>
        </p:nvSpPr>
        <p:spPr>
          <a:xfrm>
            <a:off x="5626800" y="2948040"/>
            <a:ext cx="729720" cy="72972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Competitor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31" name="Google Shape;754;p47"/>
          <p:cNvSpPr/>
          <p:nvPr/>
        </p:nvSpPr>
        <p:spPr>
          <a:xfrm>
            <a:off x="6527880" y="3398760"/>
            <a:ext cx="875160" cy="87516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Competitor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32" name="Google Shape;755;p47"/>
          <p:cNvSpPr/>
          <p:nvPr/>
        </p:nvSpPr>
        <p:spPr>
          <a:xfrm>
            <a:off x="4768920" y="564480"/>
            <a:ext cx="729720" cy="7297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Competitor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33" name="Google Shape;756;p47"/>
          <p:cNvSpPr/>
          <p:nvPr/>
        </p:nvSpPr>
        <p:spPr>
          <a:xfrm>
            <a:off x="1114200" y="947520"/>
            <a:ext cx="466560" cy="46656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Competitor</a:t>
            </a:r>
            <a:endParaRPr b="0" lang="es-E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761;p48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Weekly Planner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1035" name="Google Shape;762;p48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C4E5DCD-2769-43A2-AF83-2A199022B9C8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graphicFrame>
        <p:nvGraphicFramePr>
          <p:cNvPr id="1036" name="Google Shape;763;p48"/>
          <p:cNvGraphicFramePr/>
          <p:nvPr/>
        </p:nvGraphicFramePr>
        <p:xfrm>
          <a:off x="2976840" y="1474560"/>
          <a:ext cx="5408280" cy="3089880"/>
        </p:xfrm>
        <a:graphic>
          <a:graphicData uri="http://schemas.openxmlformats.org/drawingml/2006/table">
            <a:tbl>
              <a:tblPr/>
              <a:tblGrid>
                <a:gridCol w="671400"/>
                <a:gridCol w="676440"/>
                <a:gridCol w="676440"/>
                <a:gridCol w="676440"/>
                <a:gridCol w="676440"/>
                <a:gridCol w="676440"/>
                <a:gridCol w="676440"/>
                <a:gridCol w="678600"/>
              </a:tblGrid>
              <a:tr h="380520">
                <a:tc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ffb90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700" spc="-1" strike="noStrike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</a:rPr>
                        <a:t>SUNDAY</a:t>
                      </a:r>
                      <a:endParaRPr b="0" lang="es-ES" sz="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b90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ffb90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700" spc="-1" strike="noStrike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</a:rPr>
                        <a:t>MONDAY</a:t>
                      </a:r>
                      <a:endParaRPr b="0" lang="es-ES" sz="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ffb90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700" spc="-1" strike="noStrike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</a:rPr>
                        <a:t>TUESDAY</a:t>
                      </a:r>
                      <a:endParaRPr b="0" lang="es-ES" sz="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ffb90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700" spc="-1" strike="noStrike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</a:rPr>
                        <a:t>WEDNESDAY</a:t>
                      </a:r>
                      <a:endParaRPr b="0" lang="es-ES" sz="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ffb90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700" spc="-1" strike="noStrike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</a:rPr>
                        <a:t>THURSDAY</a:t>
                      </a:r>
                      <a:endParaRPr b="0" lang="es-ES" sz="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ffb90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700" spc="-1" strike="noStrike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</a:rPr>
                        <a:t>FRIDAY</a:t>
                      </a:r>
                      <a:endParaRPr b="0" lang="es-ES" sz="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ffb90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700" spc="-1" strike="noStrike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</a:rPr>
                        <a:t>SATURDAY</a:t>
                      </a:r>
                      <a:endParaRPr b="0" lang="es-ES" sz="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ffb900"/>
                      </a:solidFill>
                    </a:lnR>
                    <a:lnT w="9360">
                      <a:solidFill>
                        <a:srgbClr val="746f7e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ffb900"/>
                    </a:solidFill>
                  </a:tcPr>
                </a:tc>
              </a:tr>
              <a:tr h="38304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6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09:00 - 09:45</a:t>
                      </a:r>
                      <a:endParaRPr b="0" lang="es-ES" sz="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</a:tr>
              <a:tr h="38304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6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10:00 - 10:45</a:t>
                      </a:r>
                      <a:endParaRPr b="0" lang="es-ES" sz="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</a:tr>
              <a:tr h="38304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6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11:00 - 11:45</a:t>
                      </a:r>
                      <a:endParaRPr b="0" lang="es-ES" sz="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</a:tr>
              <a:tr h="41148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6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12:00 - 13:15</a:t>
                      </a:r>
                      <a:endParaRPr b="0" lang="es-ES" sz="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✔ </a:t>
                      </a: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Free time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✔ </a:t>
                      </a: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Free time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✔ </a:t>
                      </a: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Free time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✔ </a:t>
                      </a: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Free time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✔ </a:t>
                      </a: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Free time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✔ </a:t>
                      </a: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Free time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✔ </a:t>
                      </a: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Free time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solidFill>
                      <a:srgbClr val="eaecf0"/>
                    </a:solidFill>
                  </a:tcPr>
                </a:tc>
              </a:tr>
              <a:tr h="38304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6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13:30 - 14:15</a:t>
                      </a:r>
                      <a:endParaRPr b="0" lang="es-ES" sz="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</a:tr>
              <a:tr h="38304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6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14:30 - 15:15</a:t>
                      </a:r>
                      <a:endParaRPr b="0" lang="es-ES" sz="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eaecf0"/>
                      </a:solidFill>
                    </a:lnB>
                    <a:noFill/>
                  </a:tcPr>
                </a:tc>
              </a:tr>
              <a:tr h="383040">
                <a:tc>
                  <a:txBody>
                    <a:bodyPr lIns="91080" r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600" spc="-1" strike="noStrike">
                          <a:solidFill>
                            <a:srgbClr val="746f7e"/>
                          </a:solidFill>
                          <a:latin typeface="IBM Plex Sans"/>
                          <a:ea typeface="IBM Plex Sans"/>
                        </a:rPr>
                        <a:t>15:30 - 16:15</a:t>
                      </a:r>
                      <a:endParaRPr b="0" lang="es-ES" sz="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800" spc="-1" strike="noStrike">
                          <a:solidFill>
                            <a:srgbClr val="3e4655"/>
                          </a:solidFill>
                          <a:latin typeface="IBM Plex Sans"/>
                          <a:ea typeface="IBM Plex Sans"/>
                        </a:rPr>
                        <a:t>Task</a:t>
                      </a:r>
                      <a:endParaRPr b="0" lang="es-ES" sz="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eaecf0"/>
                      </a:solidFill>
                    </a:lnL>
                    <a:lnR w="9360">
                      <a:solidFill>
                        <a:srgbClr val="eaecf0"/>
                      </a:solidFill>
                    </a:lnR>
                    <a:lnT w="9360">
                      <a:solidFill>
                        <a:srgbClr val="eaecf0"/>
                      </a:solidFill>
                    </a:lnT>
                    <a:lnB w="9360">
                      <a:solidFill>
                        <a:srgbClr val="746f7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768;p49"/>
          <p:cNvGrpSpPr/>
          <p:nvPr/>
        </p:nvGrpSpPr>
        <p:grpSpPr>
          <a:xfrm>
            <a:off x="3365280" y="342360"/>
            <a:ext cx="346320" cy="438480"/>
            <a:chOff x="3365280" y="342360"/>
            <a:chExt cx="346320" cy="438480"/>
          </a:xfrm>
        </p:grpSpPr>
        <p:sp>
          <p:nvSpPr>
            <p:cNvPr id="1038" name="Google Shape;769;p49"/>
            <p:cNvSpPr/>
            <p:nvPr/>
          </p:nvSpPr>
          <p:spPr>
            <a:xfrm>
              <a:off x="3395880" y="39348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Google Shape;770;p49"/>
            <p:cNvSpPr/>
            <p:nvPr/>
          </p:nvSpPr>
          <p:spPr>
            <a:xfrm>
              <a:off x="340596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Google Shape;771;p49"/>
            <p:cNvSpPr/>
            <p:nvPr/>
          </p:nvSpPr>
          <p:spPr>
            <a:xfrm>
              <a:off x="347544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Google Shape;772;p49"/>
            <p:cNvSpPr/>
            <p:nvPr/>
          </p:nvSpPr>
          <p:spPr>
            <a:xfrm>
              <a:off x="354492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Google Shape;773;p49"/>
            <p:cNvSpPr/>
            <p:nvPr/>
          </p:nvSpPr>
          <p:spPr>
            <a:xfrm>
              <a:off x="3614400" y="342360"/>
              <a:ext cx="23760" cy="5220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Google Shape;774;p49"/>
            <p:cNvSpPr/>
            <p:nvPr/>
          </p:nvSpPr>
          <p:spPr>
            <a:xfrm>
              <a:off x="3365280" y="36180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4" name="Google Shape;775;p49"/>
          <p:cNvGrpSpPr/>
          <p:nvPr/>
        </p:nvGrpSpPr>
        <p:grpSpPr>
          <a:xfrm>
            <a:off x="3916440" y="406080"/>
            <a:ext cx="370800" cy="308520"/>
            <a:chOff x="3916440" y="406080"/>
            <a:chExt cx="370800" cy="308520"/>
          </a:xfrm>
        </p:grpSpPr>
        <p:sp>
          <p:nvSpPr>
            <p:cNvPr id="1045" name="Google Shape;776;p49"/>
            <p:cNvSpPr/>
            <p:nvPr/>
          </p:nvSpPr>
          <p:spPr>
            <a:xfrm>
              <a:off x="4037040" y="530640"/>
              <a:ext cx="119160" cy="11916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Google Shape;777;p49"/>
            <p:cNvSpPr/>
            <p:nvPr/>
          </p:nvSpPr>
          <p:spPr>
            <a:xfrm>
              <a:off x="3916440" y="406080"/>
              <a:ext cx="370800" cy="30852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7" name="Google Shape;778;p49"/>
          <p:cNvGrpSpPr/>
          <p:nvPr/>
        </p:nvGrpSpPr>
        <p:grpSpPr>
          <a:xfrm>
            <a:off x="4488120" y="404640"/>
            <a:ext cx="354600" cy="311760"/>
            <a:chOff x="4488120" y="404640"/>
            <a:chExt cx="354600" cy="311760"/>
          </a:xfrm>
        </p:grpSpPr>
        <p:sp>
          <p:nvSpPr>
            <p:cNvPr id="1048" name="Google Shape;779;p49"/>
            <p:cNvSpPr/>
            <p:nvPr/>
          </p:nvSpPr>
          <p:spPr>
            <a:xfrm>
              <a:off x="4488120" y="404640"/>
              <a:ext cx="354600" cy="31176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Google Shape;780;p49"/>
            <p:cNvSpPr/>
            <p:nvPr/>
          </p:nvSpPr>
          <p:spPr>
            <a:xfrm>
              <a:off x="4518720" y="435240"/>
              <a:ext cx="293400" cy="25056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0" name="Google Shape;781;p49"/>
          <p:cNvSpPr/>
          <p:nvPr/>
        </p:nvSpPr>
        <p:spPr>
          <a:xfrm>
            <a:off x="5083920" y="393480"/>
            <a:ext cx="290160" cy="33408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Google Shape;782;p49"/>
          <p:cNvSpPr/>
          <p:nvPr/>
        </p:nvSpPr>
        <p:spPr>
          <a:xfrm>
            <a:off x="5667480" y="394560"/>
            <a:ext cx="250560" cy="33192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52" name="Google Shape;783;p49"/>
          <p:cNvGrpSpPr/>
          <p:nvPr/>
        </p:nvGrpSpPr>
        <p:grpSpPr>
          <a:xfrm>
            <a:off x="6152040" y="388440"/>
            <a:ext cx="407520" cy="344160"/>
            <a:chOff x="6152040" y="388440"/>
            <a:chExt cx="407520" cy="344160"/>
          </a:xfrm>
        </p:grpSpPr>
        <p:sp>
          <p:nvSpPr>
            <p:cNvPr id="1053" name="Google Shape;784;p49"/>
            <p:cNvSpPr/>
            <p:nvPr/>
          </p:nvSpPr>
          <p:spPr>
            <a:xfrm>
              <a:off x="6291720" y="388800"/>
              <a:ext cx="128520" cy="34380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Google Shape;785;p49"/>
            <p:cNvSpPr/>
            <p:nvPr/>
          </p:nvSpPr>
          <p:spPr>
            <a:xfrm>
              <a:off x="6152040" y="388440"/>
              <a:ext cx="127800" cy="33984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Google Shape;786;p49"/>
            <p:cNvSpPr/>
            <p:nvPr/>
          </p:nvSpPr>
          <p:spPr>
            <a:xfrm>
              <a:off x="6431760" y="392760"/>
              <a:ext cx="127800" cy="33912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6" name="Google Shape;787;p49"/>
          <p:cNvGrpSpPr/>
          <p:nvPr/>
        </p:nvGrpSpPr>
        <p:grpSpPr>
          <a:xfrm>
            <a:off x="6752160" y="362160"/>
            <a:ext cx="335160" cy="396360"/>
            <a:chOff x="6752160" y="362160"/>
            <a:chExt cx="335160" cy="396360"/>
          </a:xfrm>
        </p:grpSpPr>
        <p:sp>
          <p:nvSpPr>
            <p:cNvPr id="1057" name="Google Shape;788;p49"/>
            <p:cNvSpPr/>
            <p:nvPr/>
          </p:nvSpPr>
          <p:spPr>
            <a:xfrm>
              <a:off x="6776640" y="416520"/>
              <a:ext cx="310680" cy="8028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Google Shape;789;p49"/>
            <p:cNvSpPr/>
            <p:nvPr/>
          </p:nvSpPr>
          <p:spPr>
            <a:xfrm>
              <a:off x="6752160" y="509760"/>
              <a:ext cx="310680" cy="8064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Google Shape;790;p49"/>
            <p:cNvSpPr/>
            <p:nvPr/>
          </p:nvSpPr>
          <p:spPr>
            <a:xfrm>
              <a:off x="6901560" y="362160"/>
              <a:ext cx="36000" cy="4104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Google Shape;791;p49"/>
            <p:cNvSpPr/>
            <p:nvPr/>
          </p:nvSpPr>
          <p:spPr>
            <a:xfrm>
              <a:off x="6901560" y="603000"/>
              <a:ext cx="36000" cy="15552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1" name="Google Shape;792;p49"/>
          <p:cNvSpPr/>
          <p:nvPr/>
        </p:nvSpPr>
        <p:spPr>
          <a:xfrm>
            <a:off x="7291080" y="392760"/>
            <a:ext cx="384120" cy="33516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2" name="Google Shape;793;p49"/>
          <p:cNvGrpSpPr/>
          <p:nvPr/>
        </p:nvGrpSpPr>
        <p:grpSpPr>
          <a:xfrm>
            <a:off x="7878600" y="395280"/>
            <a:ext cx="336240" cy="329760"/>
            <a:chOff x="7878600" y="395280"/>
            <a:chExt cx="336240" cy="329760"/>
          </a:xfrm>
        </p:grpSpPr>
        <p:sp>
          <p:nvSpPr>
            <p:cNvPr id="1063" name="Google Shape;794;p49"/>
            <p:cNvSpPr/>
            <p:nvPr/>
          </p:nvSpPr>
          <p:spPr>
            <a:xfrm>
              <a:off x="7878600" y="410760"/>
              <a:ext cx="336240" cy="5544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Google Shape;795;p49"/>
            <p:cNvSpPr/>
            <p:nvPr/>
          </p:nvSpPr>
          <p:spPr>
            <a:xfrm>
              <a:off x="7878600" y="699120"/>
              <a:ext cx="336240" cy="2592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Google Shape;796;p49"/>
            <p:cNvSpPr/>
            <p:nvPr/>
          </p:nvSpPr>
          <p:spPr>
            <a:xfrm>
              <a:off x="7926480" y="395280"/>
              <a:ext cx="23760" cy="5220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Google Shape;797;p49"/>
            <p:cNvSpPr/>
            <p:nvPr/>
          </p:nvSpPr>
          <p:spPr>
            <a:xfrm>
              <a:off x="8141040" y="395280"/>
              <a:ext cx="23760" cy="5220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Google Shape;798;p49"/>
            <p:cNvSpPr/>
            <p:nvPr/>
          </p:nvSpPr>
          <p:spPr>
            <a:xfrm>
              <a:off x="797364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Google Shape;799;p49"/>
            <p:cNvSpPr/>
            <p:nvPr/>
          </p:nvSpPr>
          <p:spPr>
            <a:xfrm>
              <a:off x="797364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Google Shape;800;p49"/>
            <p:cNvSpPr/>
            <p:nvPr/>
          </p:nvSpPr>
          <p:spPr>
            <a:xfrm>
              <a:off x="797364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Google Shape;801;p49"/>
            <p:cNvSpPr/>
            <p:nvPr/>
          </p:nvSpPr>
          <p:spPr>
            <a:xfrm>
              <a:off x="8026200" y="624240"/>
              <a:ext cx="41040" cy="3996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Google Shape;802;p49"/>
            <p:cNvSpPr/>
            <p:nvPr/>
          </p:nvSpPr>
          <p:spPr>
            <a:xfrm>
              <a:off x="792072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Google Shape;803;p49"/>
            <p:cNvSpPr/>
            <p:nvPr/>
          </p:nvSpPr>
          <p:spPr>
            <a:xfrm>
              <a:off x="792072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Google Shape;804;p49"/>
            <p:cNvSpPr/>
            <p:nvPr/>
          </p:nvSpPr>
          <p:spPr>
            <a:xfrm>
              <a:off x="792072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Google Shape;805;p49"/>
            <p:cNvSpPr/>
            <p:nvPr/>
          </p:nvSpPr>
          <p:spPr>
            <a:xfrm>
              <a:off x="8026200" y="568800"/>
              <a:ext cx="41040" cy="4428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Google Shape;806;p49"/>
            <p:cNvSpPr/>
            <p:nvPr/>
          </p:nvSpPr>
          <p:spPr>
            <a:xfrm>
              <a:off x="7878600" y="477000"/>
              <a:ext cx="336240" cy="22752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Google Shape;807;p49"/>
            <p:cNvSpPr/>
            <p:nvPr/>
          </p:nvSpPr>
          <p:spPr>
            <a:xfrm>
              <a:off x="813060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Google Shape;808;p49"/>
            <p:cNvSpPr/>
            <p:nvPr/>
          </p:nvSpPr>
          <p:spPr>
            <a:xfrm>
              <a:off x="813060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Google Shape;809;p49"/>
            <p:cNvSpPr/>
            <p:nvPr/>
          </p:nvSpPr>
          <p:spPr>
            <a:xfrm>
              <a:off x="813060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Google Shape;810;p49"/>
            <p:cNvSpPr/>
            <p:nvPr/>
          </p:nvSpPr>
          <p:spPr>
            <a:xfrm>
              <a:off x="8078040" y="6242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Google Shape;811;p49"/>
            <p:cNvSpPr/>
            <p:nvPr/>
          </p:nvSpPr>
          <p:spPr>
            <a:xfrm>
              <a:off x="8026200" y="518040"/>
              <a:ext cx="41040" cy="3996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Google Shape;812;p49"/>
            <p:cNvSpPr/>
            <p:nvPr/>
          </p:nvSpPr>
          <p:spPr>
            <a:xfrm>
              <a:off x="8078040" y="568800"/>
              <a:ext cx="41760" cy="4428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Google Shape;813;p49"/>
            <p:cNvSpPr/>
            <p:nvPr/>
          </p:nvSpPr>
          <p:spPr>
            <a:xfrm>
              <a:off x="8078040" y="518040"/>
              <a:ext cx="41760" cy="399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3" name="Google Shape;814;p49"/>
          <p:cNvGrpSpPr/>
          <p:nvPr/>
        </p:nvGrpSpPr>
        <p:grpSpPr>
          <a:xfrm>
            <a:off x="8444520" y="392760"/>
            <a:ext cx="331200" cy="330480"/>
            <a:chOff x="8444520" y="392760"/>
            <a:chExt cx="331200" cy="330480"/>
          </a:xfrm>
        </p:grpSpPr>
        <p:sp>
          <p:nvSpPr>
            <p:cNvPr id="1084" name="Google Shape;815;p49"/>
            <p:cNvSpPr/>
            <p:nvPr/>
          </p:nvSpPr>
          <p:spPr>
            <a:xfrm>
              <a:off x="8444520" y="392760"/>
              <a:ext cx="331200" cy="33048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Google Shape;816;p49"/>
            <p:cNvSpPr/>
            <p:nvPr/>
          </p:nvSpPr>
          <p:spPr>
            <a:xfrm>
              <a:off x="8475120" y="423360"/>
              <a:ext cx="270000" cy="26928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6" name="Google Shape;817;p49"/>
          <p:cNvGrpSpPr/>
          <p:nvPr/>
        </p:nvGrpSpPr>
        <p:grpSpPr>
          <a:xfrm>
            <a:off x="3365280" y="914400"/>
            <a:ext cx="346320" cy="419760"/>
            <a:chOff x="3365280" y="914400"/>
            <a:chExt cx="346320" cy="419760"/>
          </a:xfrm>
        </p:grpSpPr>
        <p:sp>
          <p:nvSpPr>
            <p:cNvPr id="1087" name="Google Shape;818;p49"/>
            <p:cNvSpPr/>
            <p:nvPr/>
          </p:nvSpPr>
          <p:spPr>
            <a:xfrm>
              <a:off x="3365280" y="94680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Google Shape;819;p49"/>
            <p:cNvSpPr/>
            <p:nvPr/>
          </p:nvSpPr>
          <p:spPr>
            <a:xfrm>
              <a:off x="3395880" y="91440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Google Shape;820;p49"/>
            <p:cNvSpPr/>
            <p:nvPr/>
          </p:nvSpPr>
          <p:spPr>
            <a:xfrm>
              <a:off x="3641760" y="914400"/>
              <a:ext cx="69840" cy="6984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0" name="Google Shape;821;p49"/>
          <p:cNvGrpSpPr/>
          <p:nvPr/>
        </p:nvGrpSpPr>
        <p:grpSpPr>
          <a:xfrm>
            <a:off x="3918600" y="904680"/>
            <a:ext cx="366840" cy="437400"/>
            <a:chOff x="3918600" y="904680"/>
            <a:chExt cx="366840" cy="437400"/>
          </a:xfrm>
        </p:grpSpPr>
        <p:sp>
          <p:nvSpPr>
            <p:cNvPr id="1091" name="Google Shape;822;p49"/>
            <p:cNvSpPr/>
            <p:nvPr/>
          </p:nvSpPr>
          <p:spPr>
            <a:xfrm>
              <a:off x="3918600" y="954720"/>
              <a:ext cx="315720" cy="38736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Google Shape;823;p49"/>
            <p:cNvSpPr/>
            <p:nvPr/>
          </p:nvSpPr>
          <p:spPr>
            <a:xfrm>
              <a:off x="3969720" y="904680"/>
              <a:ext cx="315720" cy="38736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Google Shape;824;p49"/>
            <p:cNvSpPr/>
            <p:nvPr/>
          </p:nvSpPr>
          <p:spPr>
            <a:xfrm>
              <a:off x="4215600" y="904680"/>
              <a:ext cx="69840" cy="6984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4" name="Google Shape;825;p49"/>
          <p:cNvGrpSpPr/>
          <p:nvPr/>
        </p:nvGrpSpPr>
        <p:grpSpPr>
          <a:xfrm>
            <a:off x="4486680" y="975240"/>
            <a:ext cx="357840" cy="297360"/>
            <a:chOff x="4486680" y="975240"/>
            <a:chExt cx="357840" cy="297360"/>
          </a:xfrm>
        </p:grpSpPr>
        <p:sp>
          <p:nvSpPr>
            <p:cNvPr id="1095" name="Google Shape;826;p49"/>
            <p:cNvSpPr/>
            <p:nvPr/>
          </p:nvSpPr>
          <p:spPr>
            <a:xfrm>
              <a:off x="4486680" y="1228320"/>
              <a:ext cx="173520" cy="4428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Google Shape;827;p49"/>
            <p:cNvSpPr/>
            <p:nvPr/>
          </p:nvSpPr>
          <p:spPr>
            <a:xfrm>
              <a:off x="4671000" y="1228320"/>
              <a:ext cx="173520" cy="4428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Google Shape;828;p49"/>
            <p:cNvSpPr/>
            <p:nvPr/>
          </p:nvSpPr>
          <p:spPr>
            <a:xfrm>
              <a:off x="4486680" y="975240"/>
              <a:ext cx="173520" cy="27684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Google Shape;829;p49"/>
            <p:cNvSpPr/>
            <p:nvPr/>
          </p:nvSpPr>
          <p:spPr>
            <a:xfrm>
              <a:off x="4671000" y="975240"/>
              <a:ext cx="173520" cy="27684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9" name="Google Shape;830;p49"/>
          <p:cNvSpPr/>
          <p:nvPr/>
        </p:nvSpPr>
        <p:spPr>
          <a:xfrm>
            <a:off x="5054400" y="950400"/>
            <a:ext cx="349560" cy="34740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Google Shape;831;p49"/>
          <p:cNvSpPr/>
          <p:nvPr/>
        </p:nvSpPr>
        <p:spPr>
          <a:xfrm>
            <a:off x="5618520" y="967680"/>
            <a:ext cx="348480" cy="31284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Google Shape;832;p49"/>
          <p:cNvSpPr/>
          <p:nvPr/>
        </p:nvSpPr>
        <p:spPr>
          <a:xfrm>
            <a:off x="6186960" y="970200"/>
            <a:ext cx="338400" cy="30744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Google Shape;833;p49"/>
          <p:cNvSpPr/>
          <p:nvPr/>
        </p:nvSpPr>
        <p:spPr>
          <a:xfrm>
            <a:off x="6761880" y="973080"/>
            <a:ext cx="315720" cy="3013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03" name="Google Shape;834;p49"/>
          <p:cNvGrpSpPr/>
          <p:nvPr/>
        </p:nvGrpSpPr>
        <p:grpSpPr>
          <a:xfrm>
            <a:off x="7308720" y="952920"/>
            <a:ext cx="348480" cy="348840"/>
            <a:chOff x="7308720" y="952920"/>
            <a:chExt cx="348480" cy="348840"/>
          </a:xfrm>
        </p:grpSpPr>
        <p:sp>
          <p:nvSpPr>
            <p:cNvPr id="1104" name="Google Shape;835;p49"/>
            <p:cNvSpPr/>
            <p:nvPr/>
          </p:nvSpPr>
          <p:spPr>
            <a:xfrm>
              <a:off x="7335000" y="972360"/>
              <a:ext cx="126360" cy="12888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Google Shape;836;p49"/>
            <p:cNvSpPr/>
            <p:nvPr/>
          </p:nvSpPr>
          <p:spPr>
            <a:xfrm>
              <a:off x="7308720" y="952920"/>
              <a:ext cx="348480" cy="34884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6" name="Google Shape;837;p49"/>
          <p:cNvGrpSpPr/>
          <p:nvPr/>
        </p:nvGrpSpPr>
        <p:grpSpPr>
          <a:xfrm>
            <a:off x="7830720" y="913680"/>
            <a:ext cx="432000" cy="420840"/>
            <a:chOff x="7830720" y="913680"/>
            <a:chExt cx="432000" cy="420840"/>
          </a:xfrm>
        </p:grpSpPr>
        <p:sp>
          <p:nvSpPr>
            <p:cNvPr id="1107" name="Google Shape;838;p49"/>
            <p:cNvSpPr/>
            <p:nvPr/>
          </p:nvSpPr>
          <p:spPr>
            <a:xfrm>
              <a:off x="7830720" y="913680"/>
              <a:ext cx="432000" cy="4208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Google Shape;839;p49"/>
            <p:cNvSpPr/>
            <p:nvPr/>
          </p:nvSpPr>
          <p:spPr>
            <a:xfrm>
              <a:off x="7905960" y="983520"/>
              <a:ext cx="281160" cy="28116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9" name="Google Shape;840;p49"/>
          <p:cNvGrpSpPr/>
          <p:nvPr/>
        </p:nvGrpSpPr>
        <p:grpSpPr>
          <a:xfrm>
            <a:off x="8408520" y="921600"/>
            <a:ext cx="403560" cy="404640"/>
            <a:chOff x="8408520" y="921600"/>
            <a:chExt cx="403560" cy="404640"/>
          </a:xfrm>
        </p:grpSpPr>
        <p:sp>
          <p:nvSpPr>
            <p:cNvPr id="1110" name="Google Shape;841;p49"/>
            <p:cNvSpPr/>
            <p:nvPr/>
          </p:nvSpPr>
          <p:spPr>
            <a:xfrm>
              <a:off x="8597880" y="1132920"/>
              <a:ext cx="100800" cy="19332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Google Shape;842;p49"/>
            <p:cNvSpPr/>
            <p:nvPr/>
          </p:nvSpPr>
          <p:spPr>
            <a:xfrm>
              <a:off x="8408520" y="921600"/>
              <a:ext cx="403560" cy="21636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2" name="Google Shape;843;p49"/>
          <p:cNvGrpSpPr/>
          <p:nvPr/>
        </p:nvGrpSpPr>
        <p:grpSpPr>
          <a:xfrm>
            <a:off x="3343680" y="1550880"/>
            <a:ext cx="389160" cy="273240"/>
            <a:chOff x="3343680" y="1550880"/>
            <a:chExt cx="389160" cy="273240"/>
          </a:xfrm>
        </p:grpSpPr>
        <p:sp>
          <p:nvSpPr>
            <p:cNvPr id="1113" name="Google Shape;844;p49"/>
            <p:cNvSpPr/>
            <p:nvPr/>
          </p:nvSpPr>
          <p:spPr>
            <a:xfrm>
              <a:off x="3343680" y="1550880"/>
              <a:ext cx="389160" cy="16452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Google Shape;845;p49"/>
            <p:cNvSpPr/>
            <p:nvPr/>
          </p:nvSpPr>
          <p:spPr>
            <a:xfrm>
              <a:off x="3343680" y="1587960"/>
              <a:ext cx="389160" cy="23616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5" name="Google Shape;846;p49"/>
          <p:cNvGrpSpPr/>
          <p:nvPr/>
        </p:nvGrpSpPr>
        <p:grpSpPr>
          <a:xfrm>
            <a:off x="3907440" y="1496880"/>
            <a:ext cx="389160" cy="381240"/>
            <a:chOff x="3907440" y="1496880"/>
            <a:chExt cx="389160" cy="381240"/>
          </a:xfrm>
        </p:grpSpPr>
        <p:sp>
          <p:nvSpPr>
            <p:cNvPr id="1116" name="Google Shape;847;p49"/>
            <p:cNvSpPr/>
            <p:nvPr/>
          </p:nvSpPr>
          <p:spPr>
            <a:xfrm>
              <a:off x="3907440" y="1496880"/>
              <a:ext cx="389160" cy="38124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Google Shape;848;p49"/>
            <p:cNvSpPr/>
            <p:nvPr/>
          </p:nvSpPr>
          <p:spPr>
            <a:xfrm>
              <a:off x="4032000" y="1641240"/>
              <a:ext cx="140040" cy="936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Google Shape;849;p49"/>
            <p:cNvSpPr/>
            <p:nvPr/>
          </p:nvSpPr>
          <p:spPr>
            <a:xfrm>
              <a:off x="4032000" y="1668960"/>
              <a:ext cx="140040" cy="936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Google Shape;850;p49"/>
            <p:cNvSpPr/>
            <p:nvPr/>
          </p:nvSpPr>
          <p:spPr>
            <a:xfrm>
              <a:off x="4032000" y="1697040"/>
              <a:ext cx="58680" cy="936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0" name="Google Shape;851;p49"/>
          <p:cNvGrpSpPr/>
          <p:nvPr/>
        </p:nvGrpSpPr>
        <p:grpSpPr>
          <a:xfrm>
            <a:off x="4483080" y="1505160"/>
            <a:ext cx="364680" cy="364680"/>
            <a:chOff x="4483080" y="1505160"/>
            <a:chExt cx="364680" cy="364680"/>
          </a:xfrm>
        </p:grpSpPr>
        <p:sp>
          <p:nvSpPr>
            <p:cNvPr id="1121" name="Google Shape;852;p49"/>
            <p:cNvSpPr/>
            <p:nvPr/>
          </p:nvSpPr>
          <p:spPr>
            <a:xfrm>
              <a:off x="4722480" y="1505160"/>
              <a:ext cx="125280" cy="12528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Google Shape;853;p49"/>
            <p:cNvSpPr/>
            <p:nvPr/>
          </p:nvSpPr>
          <p:spPr>
            <a:xfrm>
              <a:off x="4483080" y="1553040"/>
              <a:ext cx="316800" cy="31680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3" name="Google Shape;854;p49"/>
          <p:cNvGrpSpPr/>
          <p:nvPr/>
        </p:nvGrpSpPr>
        <p:grpSpPr>
          <a:xfrm>
            <a:off x="5045040" y="1503720"/>
            <a:ext cx="367920" cy="367560"/>
            <a:chOff x="5045040" y="1503720"/>
            <a:chExt cx="367920" cy="367560"/>
          </a:xfrm>
        </p:grpSpPr>
        <p:sp>
          <p:nvSpPr>
            <p:cNvPr id="1124" name="Google Shape;855;p49"/>
            <p:cNvSpPr/>
            <p:nvPr/>
          </p:nvSpPr>
          <p:spPr>
            <a:xfrm>
              <a:off x="5045040" y="1724040"/>
              <a:ext cx="147240" cy="14724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Google Shape;856;p49"/>
            <p:cNvSpPr/>
            <p:nvPr/>
          </p:nvSpPr>
          <p:spPr>
            <a:xfrm>
              <a:off x="5266080" y="1503720"/>
              <a:ext cx="146880" cy="14688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Google Shape;857;p49"/>
            <p:cNvSpPr/>
            <p:nvPr/>
          </p:nvSpPr>
          <p:spPr>
            <a:xfrm>
              <a:off x="5102640" y="1566360"/>
              <a:ext cx="247320" cy="24732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7" name="Google Shape;858;p49"/>
          <p:cNvSpPr/>
          <p:nvPr/>
        </p:nvSpPr>
        <p:spPr>
          <a:xfrm>
            <a:off x="5625000" y="1519920"/>
            <a:ext cx="335160" cy="33516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8" name="Google Shape;859;p49"/>
          <p:cNvGrpSpPr/>
          <p:nvPr/>
        </p:nvGrpSpPr>
        <p:grpSpPr>
          <a:xfrm>
            <a:off x="6206760" y="1476000"/>
            <a:ext cx="298440" cy="423000"/>
            <a:chOff x="6206760" y="1476000"/>
            <a:chExt cx="298440" cy="423000"/>
          </a:xfrm>
        </p:grpSpPr>
        <p:sp>
          <p:nvSpPr>
            <p:cNvPr id="1129" name="Google Shape;860;p49"/>
            <p:cNvSpPr/>
            <p:nvPr/>
          </p:nvSpPr>
          <p:spPr>
            <a:xfrm>
              <a:off x="6206760" y="1479240"/>
              <a:ext cx="36720" cy="41976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Google Shape;861;p49"/>
            <p:cNvSpPr/>
            <p:nvPr/>
          </p:nvSpPr>
          <p:spPr>
            <a:xfrm>
              <a:off x="6254640" y="1476000"/>
              <a:ext cx="250560" cy="19116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1" name="Google Shape;862;p49"/>
          <p:cNvGrpSpPr/>
          <p:nvPr/>
        </p:nvGrpSpPr>
        <p:grpSpPr>
          <a:xfrm>
            <a:off x="6723000" y="1566720"/>
            <a:ext cx="393120" cy="241560"/>
            <a:chOff x="6723000" y="1566720"/>
            <a:chExt cx="393120" cy="241560"/>
          </a:xfrm>
        </p:grpSpPr>
        <p:sp>
          <p:nvSpPr>
            <p:cNvPr id="1132" name="Google Shape;863;p49"/>
            <p:cNvSpPr/>
            <p:nvPr/>
          </p:nvSpPr>
          <p:spPr>
            <a:xfrm>
              <a:off x="6902640" y="1566720"/>
              <a:ext cx="33840" cy="3384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Google Shape;864;p49"/>
            <p:cNvSpPr/>
            <p:nvPr/>
          </p:nvSpPr>
          <p:spPr>
            <a:xfrm>
              <a:off x="7082280" y="1612440"/>
              <a:ext cx="33840" cy="3384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Google Shape;865;p49"/>
            <p:cNvSpPr/>
            <p:nvPr/>
          </p:nvSpPr>
          <p:spPr>
            <a:xfrm>
              <a:off x="6751080" y="1611360"/>
              <a:ext cx="337320" cy="14832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Google Shape;866;p49"/>
            <p:cNvSpPr/>
            <p:nvPr/>
          </p:nvSpPr>
          <p:spPr>
            <a:xfrm>
              <a:off x="6723000" y="1612440"/>
              <a:ext cx="33840" cy="3384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Google Shape;867;p49"/>
            <p:cNvSpPr/>
            <p:nvPr/>
          </p:nvSpPr>
          <p:spPr>
            <a:xfrm>
              <a:off x="6783120" y="1771560"/>
              <a:ext cx="272880" cy="3672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7" name="Google Shape;868;p49"/>
          <p:cNvGrpSpPr/>
          <p:nvPr/>
        </p:nvGrpSpPr>
        <p:grpSpPr>
          <a:xfrm>
            <a:off x="7305480" y="1507680"/>
            <a:ext cx="355680" cy="359640"/>
            <a:chOff x="7305480" y="1507680"/>
            <a:chExt cx="355680" cy="359640"/>
          </a:xfrm>
        </p:grpSpPr>
        <p:sp>
          <p:nvSpPr>
            <p:cNvPr id="1138" name="Google Shape;869;p49"/>
            <p:cNvSpPr/>
            <p:nvPr/>
          </p:nvSpPr>
          <p:spPr>
            <a:xfrm>
              <a:off x="7394760" y="1761840"/>
              <a:ext cx="176760" cy="10548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Google Shape;870;p49"/>
            <p:cNvSpPr/>
            <p:nvPr/>
          </p:nvSpPr>
          <p:spPr>
            <a:xfrm>
              <a:off x="7305480" y="1507680"/>
              <a:ext cx="355680" cy="24588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0" name="Google Shape;871;p49"/>
          <p:cNvGrpSpPr/>
          <p:nvPr/>
        </p:nvGrpSpPr>
        <p:grpSpPr>
          <a:xfrm>
            <a:off x="7867800" y="1496880"/>
            <a:ext cx="357480" cy="381240"/>
            <a:chOff x="7867800" y="1496880"/>
            <a:chExt cx="357480" cy="381240"/>
          </a:xfrm>
        </p:grpSpPr>
        <p:sp>
          <p:nvSpPr>
            <p:cNvPr id="1141" name="Google Shape;872;p49"/>
            <p:cNvSpPr/>
            <p:nvPr/>
          </p:nvSpPr>
          <p:spPr>
            <a:xfrm>
              <a:off x="7867800" y="1542960"/>
              <a:ext cx="315360" cy="31536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Google Shape;873;p49"/>
            <p:cNvSpPr/>
            <p:nvPr/>
          </p:nvSpPr>
          <p:spPr>
            <a:xfrm>
              <a:off x="7949520" y="1624680"/>
              <a:ext cx="151920" cy="15192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Google Shape;874;p49"/>
            <p:cNvSpPr/>
            <p:nvPr/>
          </p:nvSpPr>
          <p:spPr>
            <a:xfrm>
              <a:off x="7876440" y="1819440"/>
              <a:ext cx="61920" cy="5868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Google Shape;875;p49"/>
            <p:cNvSpPr/>
            <p:nvPr/>
          </p:nvSpPr>
          <p:spPr>
            <a:xfrm>
              <a:off x="8112960" y="1819440"/>
              <a:ext cx="61560" cy="5868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Google Shape;876;p49"/>
            <p:cNvSpPr/>
            <p:nvPr/>
          </p:nvSpPr>
          <p:spPr>
            <a:xfrm>
              <a:off x="8015760" y="1496880"/>
              <a:ext cx="209520" cy="21312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6" name="Google Shape;877;p49"/>
          <p:cNvGrpSpPr/>
          <p:nvPr/>
        </p:nvGrpSpPr>
        <p:grpSpPr>
          <a:xfrm>
            <a:off x="8415000" y="1492200"/>
            <a:ext cx="400680" cy="366120"/>
            <a:chOff x="8415000" y="1492200"/>
            <a:chExt cx="400680" cy="366120"/>
          </a:xfrm>
        </p:grpSpPr>
        <p:sp>
          <p:nvSpPr>
            <p:cNvPr id="1147" name="Google Shape;878;p49"/>
            <p:cNvSpPr/>
            <p:nvPr/>
          </p:nvSpPr>
          <p:spPr>
            <a:xfrm>
              <a:off x="8452800" y="1721160"/>
              <a:ext cx="97920" cy="13716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Google Shape;879;p49"/>
            <p:cNvSpPr/>
            <p:nvPr/>
          </p:nvSpPr>
          <p:spPr>
            <a:xfrm>
              <a:off x="8791560" y="1609920"/>
              <a:ext cx="24120" cy="8244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Google Shape;880;p49"/>
            <p:cNvSpPr/>
            <p:nvPr/>
          </p:nvSpPr>
          <p:spPr>
            <a:xfrm>
              <a:off x="8415000" y="1589400"/>
              <a:ext cx="81000" cy="12240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Google Shape;881;p49"/>
            <p:cNvSpPr/>
            <p:nvPr/>
          </p:nvSpPr>
          <p:spPr>
            <a:xfrm>
              <a:off x="8507880" y="1512720"/>
              <a:ext cx="232920" cy="27540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Google Shape;882;p49"/>
            <p:cNvSpPr/>
            <p:nvPr/>
          </p:nvSpPr>
          <p:spPr>
            <a:xfrm>
              <a:off x="8753040" y="1492200"/>
              <a:ext cx="27720" cy="31680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2" name="Google Shape;883;p49"/>
          <p:cNvGrpSpPr/>
          <p:nvPr/>
        </p:nvGrpSpPr>
        <p:grpSpPr>
          <a:xfrm>
            <a:off x="3387240" y="2088720"/>
            <a:ext cx="302400" cy="325080"/>
            <a:chOff x="3387240" y="2088720"/>
            <a:chExt cx="302400" cy="325080"/>
          </a:xfrm>
        </p:grpSpPr>
        <p:sp>
          <p:nvSpPr>
            <p:cNvPr id="1153" name="Google Shape;884;p49"/>
            <p:cNvSpPr/>
            <p:nvPr/>
          </p:nvSpPr>
          <p:spPr>
            <a:xfrm>
              <a:off x="3387240" y="2088720"/>
              <a:ext cx="302400" cy="32508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Google Shape;885;p49"/>
            <p:cNvSpPr/>
            <p:nvPr/>
          </p:nvSpPr>
          <p:spPr>
            <a:xfrm>
              <a:off x="3540960" y="2234160"/>
              <a:ext cx="19800" cy="1908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886;p49"/>
            <p:cNvSpPr/>
            <p:nvPr/>
          </p:nvSpPr>
          <p:spPr>
            <a:xfrm>
              <a:off x="3507120" y="2134080"/>
              <a:ext cx="62640" cy="1116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887;p49"/>
            <p:cNvSpPr/>
            <p:nvPr/>
          </p:nvSpPr>
          <p:spPr>
            <a:xfrm>
              <a:off x="3515760" y="2194560"/>
              <a:ext cx="25200" cy="2520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57" name="Google Shape;888;p49"/>
          <p:cNvSpPr/>
          <p:nvPr/>
        </p:nvSpPr>
        <p:spPr>
          <a:xfrm>
            <a:off x="3942720" y="2091600"/>
            <a:ext cx="318960" cy="31896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Google Shape;889;p49"/>
          <p:cNvSpPr/>
          <p:nvPr/>
        </p:nvSpPr>
        <p:spPr>
          <a:xfrm>
            <a:off x="4506120" y="2091600"/>
            <a:ext cx="318960" cy="31896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9" name="Google Shape;890;p49"/>
          <p:cNvSpPr/>
          <p:nvPr/>
        </p:nvSpPr>
        <p:spPr>
          <a:xfrm>
            <a:off x="5069520" y="2091600"/>
            <a:ext cx="318960" cy="31896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60" name="Google Shape;891;p49"/>
          <p:cNvGrpSpPr/>
          <p:nvPr/>
        </p:nvGrpSpPr>
        <p:grpSpPr>
          <a:xfrm>
            <a:off x="5707800" y="2036520"/>
            <a:ext cx="169920" cy="425160"/>
            <a:chOff x="5707800" y="2036520"/>
            <a:chExt cx="169920" cy="425160"/>
          </a:xfrm>
        </p:grpSpPr>
        <p:sp>
          <p:nvSpPr>
            <p:cNvPr id="1161" name="Google Shape;892;p49"/>
            <p:cNvSpPr/>
            <p:nvPr/>
          </p:nvSpPr>
          <p:spPr>
            <a:xfrm>
              <a:off x="5707800" y="2125440"/>
              <a:ext cx="169920" cy="33624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Google Shape;893;p49"/>
            <p:cNvSpPr/>
            <p:nvPr/>
          </p:nvSpPr>
          <p:spPr>
            <a:xfrm>
              <a:off x="5757120" y="2036520"/>
              <a:ext cx="70920" cy="7776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3" name="Google Shape;894;p49"/>
          <p:cNvGrpSpPr/>
          <p:nvPr/>
        </p:nvGrpSpPr>
        <p:grpSpPr>
          <a:xfrm>
            <a:off x="6850080" y="2090520"/>
            <a:ext cx="139320" cy="316800"/>
            <a:chOff x="6850080" y="2090520"/>
            <a:chExt cx="139320" cy="316800"/>
          </a:xfrm>
        </p:grpSpPr>
        <p:sp>
          <p:nvSpPr>
            <p:cNvPr id="1164" name="Google Shape;895;p49"/>
            <p:cNvSpPr/>
            <p:nvPr/>
          </p:nvSpPr>
          <p:spPr>
            <a:xfrm>
              <a:off x="6850080" y="2170080"/>
              <a:ext cx="139320" cy="23724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Google Shape;896;p49"/>
            <p:cNvSpPr/>
            <p:nvPr/>
          </p:nvSpPr>
          <p:spPr>
            <a:xfrm>
              <a:off x="6887880" y="2090520"/>
              <a:ext cx="63720" cy="6984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6" name="Google Shape;897;p49"/>
          <p:cNvGrpSpPr/>
          <p:nvPr/>
        </p:nvGrpSpPr>
        <p:grpSpPr>
          <a:xfrm>
            <a:off x="6283800" y="2038680"/>
            <a:ext cx="144360" cy="420840"/>
            <a:chOff x="6283800" y="2038680"/>
            <a:chExt cx="144360" cy="420840"/>
          </a:xfrm>
        </p:grpSpPr>
        <p:sp>
          <p:nvSpPr>
            <p:cNvPr id="1167" name="Google Shape;898;p49"/>
            <p:cNvSpPr/>
            <p:nvPr/>
          </p:nvSpPr>
          <p:spPr>
            <a:xfrm>
              <a:off x="6322680" y="2038680"/>
              <a:ext cx="66600" cy="7596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Google Shape;899;p49"/>
            <p:cNvSpPr/>
            <p:nvPr/>
          </p:nvSpPr>
          <p:spPr>
            <a:xfrm>
              <a:off x="6283800" y="2124720"/>
              <a:ext cx="144360" cy="33480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69" name="Google Shape;900;p49"/>
          <p:cNvSpPr/>
          <p:nvPr/>
        </p:nvSpPr>
        <p:spPr>
          <a:xfrm>
            <a:off x="7323840" y="2082960"/>
            <a:ext cx="318960" cy="33624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70" name="Google Shape;901;p49"/>
          <p:cNvGrpSpPr/>
          <p:nvPr/>
        </p:nvGrpSpPr>
        <p:grpSpPr>
          <a:xfrm>
            <a:off x="7871400" y="2089080"/>
            <a:ext cx="350280" cy="324000"/>
            <a:chOff x="7871400" y="2089080"/>
            <a:chExt cx="350280" cy="324000"/>
          </a:xfrm>
        </p:grpSpPr>
        <p:sp>
          <p:nvSpPr>
            <p:cNvPr id="1171" name="Google Shape;902;p49"/>
            <p:cNvSpPr/>
            <p:nvPr/>
          </p:nvSpPr>
          <p:spPr>
            <a:xfrm>
              <a:off x="7871400" y="2212200"/>
              <a:ext cx="81360" cy="18360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Google Shape;903;p49"/>
            <p:cNvSpPr/>
            <p:nvPr/>
          </p:nvSpPr>
          <p:spPr>
            <a:xfrm>
              <a:off x="7965720" y="2089080"/>
              <a:ext cx="255960" cy="3240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3" name="Google Shape;904;p49"/>
          <p:cNvGrpSpPr/>
          <p:nvPr/>
        </p:nvGrpSpPr>
        <p:grpSpPr>
          <a:xfrm>
            <a:off x="8502840" y="2079360"/>
            <a:ext cx="214560" cy="350280"/>
            <a:chOff x="8502840" y="2079360"/>
            <a:chExt cx="214560" cy="350280"/>
          </a:xfrm>
        </p:grpSpPr>
        <p:sp>
          <p:nvSpPr>
            <p:cNvPr id="1174" name="Google Shape;905;p49"/>
            <p:cNvSpPr/>
            <p:nvPr/>
          </p:nvSpPr>
          <p:spPr>
            <a:xfrm>
              <a:off x="8567640" y="2376360"/>
              <a:ext cx="84960" cy="183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Google Shape;906;p49"/>
            <p:cNvSpPr/>
            <p:nvPr/>
          </p:nvSpPr>
          <p:spPr>
            <a:xfrm>
              <a:off x="8567640" y="2347200"/>
              <a:ext cx="84960" cy="1836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Google Shape;907;p49"/>
            <p:cNvSpPr/>
            <p:nvPr/>
          </p:nvSpPr>
          <p:spPr>
            <a:xfrm>
              <a:off x="8567640" y="2405520"/>
              <a:ext cx="84960" cy="2412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Google Shape;908;p49"/>
            <p:cNvSpPr/>
            <p:nvPr/>
          </p:nvSpPr>
          <p:spPr>
            <a:xfrm>
              <a:off x="8570520" y="2202840"/>
              <a:ext cx="78840" cy="13356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Google Shape;909;p49"/>
            <p:cNvSpPr/>
            <p:nvPr/>
          </p:nvSpPr>
          <p:spPr>
            <a:xfrm>
              <a:off x="8502840" y="2079360"/>
              <a:ext cx="214560" cy="25704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9" name="Google Shape;910;p49"/>
          <p:cNvGrpSpPr/>
          <p:nvPr/>
        </p:nvGrpSpPr>
        <p:grpSpPr>
          <a:xfrm>
            <a:off x="3484080" y="2615760"/>
            <a:ext cx="108720" cy="397440"/>
            <a:chOff x="3484080" y="2615760"/>
            <a:chExt cx="108720" cy="397440"/>
          </a:xfrm>
        </p:grpSpPr>
        <p:sp>
          <p:nvSpPr>
            <p:cNvPr id="1180" name="Google Shape;911;p49"/>
            <p:cNvSpPr/>
            <p:nvPr/>
          </p:nvSpPr>
          <p:spPr>
            <a:xfrm>
              <a:off x="3484080" y="2615760"/>
              <a:ext cx="108720" cy="39744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912;p49"/>
            <p:cNvSpPr/>
            <p:nvPr/>
          </p:nvSpPr>
          <p:spPr>
            <a:xfrm>
              <a:off x="3504600" y="2726640"/>
              <a:ext cx="67680" cy="26640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82" name="Google Shape;913;p49"/>
          <p:cNvSpPr/>
          <p:nvPr/>
        </p:nvSpPr>
        <p:spPr>
          <a:xfrm>
            <a:off x="4498560" y="2600280"/>
            <a:ext cx="334080" cy="42912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Google Shape;914;p49"/>
          <p:cNvSpPr/>
          <p:nvPr/>
        </p:nvSpPr>
        <p:spPr>
          <a:xfrm>
            <a:off x="3978360" y="2600280"/>
            <a:ext cx="247320" cy="42912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84" name="Google Shape;915;p49"/>
          <p:cNvGrpSpPr/>
          <p:nvPr/>
        </p:nvGrpSpPr>
        <p:grpSpPr>
          <a:xfrm>
            <a:off x="5036040" y="2628720"/>
            <a:ext cx="386280" cy="371880"/>
            <a:chOff x="5036040" y="2628720"/>
            <a:chExt cx="386280" cy="371880"/>
          </a:xfrm>
        </p:grpSpPr>
        <p:sp>
          <p:nvSpPr>
            <p:cNvPr id="1185" name="Google Shape;916;p49"/>
            <p:cNvSpPr/>
            <p:nvPr/>
          </p:nvSpPr>
          <p:spPr>
            <a:xfrm>
              <a:off x="5135040" y="2921760"/>
              <a:ext cx="188280" cy="7884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Google Shape;917;p49"/>
            <p:cNvSpPr/>
            <p:nvPr/>
          </p:nvSpPr>
          <p:spPr>
            <a:xfrm>
              <a:off x="5036040" y="2628720"/>
              <a:ext cx="386280" cy="28116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7" name="Google Shape;918;p49"/>
          <p:cNvGrpSpPr/>
          <p:nvPr/>
        </p:nvGrpSpPr>
        <p:grpSpPr>
          <a:xfrm>
            <a:off x="5586120" y="2684160"/>
            <a:ext cx="412920" cy="260640"/>
            <a:chOff x="5586120" y="2684160"/>
            <a:chExt cx="412920" cy="260640"/>
          </a:xfrm>
        </p:grpSpPr>
        <p:sp>
          <p:nvSpPr>
            <p:cNvPr id="1188" name="Google Shape;919;p49"/>
            <p:cNvSpPr/>
            <p:nvPr/>
          </p:nvSpPr>
          <p:spPr>
            <a:xfrm>
              <a:off x="5586120" y="2684160"/>
              <a:ext cx="412920" cy="26064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Google Shape;920;p49"/>
            <p:cNvSpPr/>
            <p:nvPr/>
          </p:nvSpPr>
          <p:spPr>
            <a:xfrm>
              <a:off x="5705640" y="2727720"/>
              <a:ext cx="173880" cy="17388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0" name="Google Shape;921;p49"/>
          <p:cNvSpPr/>
          <p:nvPr/>
        </p:nvSpPr>
        <p:spPr>
          <a:xfrm>
            <a:off x="6742440" y="2637360"/>
            <a:ext cx="354600" cy="35460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91" name="Google Shape;922;p49"/>
          <p:cNvGrpSpPr/>
          <p:nvPr/>
        </p:nvGrpSpPr>
        <p:grpSpPr>
          <a:xfrm>
            <a:off x="7269480" y="2656800"/>
            <a:ext cx="426960" cy="315720"/>
            <a:chOff x="7269480" y="2656800"/>
            <a:chExt cx="426960" cy="315720"/>
          </a:xfrm>
        </p:grpSpPr>
        <p:sp>
          <p:nvSpPr>
            <p:cNvPr id="1192" name="Google Shape;923;p49"/>
            <p:cNvSpPr/>
            <p:nvPr/>
          </p:nvSpPr>
          <p:spPr>
            <a:xfrm>
              <a:off x="7269480" y="2656800"/>
              <a:ext cx="291960" cy="29160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Google Shape;924;p49"/>
            <p:cNvSpPr/>
            <p:nvPr/>
          </p:nvSpPr>
          <p:spPr>
            <a:xfrm>
              <a:off x="7530840" y="2806920"/>
              <a:ext cx="165600" cy="16560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4" name="Google Shape;925;p49"/>
          <p:cNvGrpSpPr/>
          <p:nvPr/>
        </p:nvGrpSpPr>
        <p:grpSpPr>
          <a:xfrm>
            <a:off x="6183360" y="2638440"/>
            <a:ext cx="345600" cy="352080"/>
            <a:chOff x="6183360" y="2638440"/>
            <a:chExt cx="345600" cy="352080"/>
          </a:xfrm>
        </p:grpSpPr>
        <p:sp>
          <p:nvSpPr>
            <p:cNvPr id="1195" name="Google Shape;926;p49"/>
            <p:cNvSpPr/>
            <p:nvPr/>
          </p:nvSpPr>
          <p:spPr>
            <a:xfrm>
              <a:off x="6183360" y="2638440"/>
              <a:ext cx="263160" cy="26316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Google Shape;927;p49"/>
            <p:cNvSpPr/>
            <p:nvPr/>
          </p:nvSpPr>
          <p:spPr>
            <a:xfrm>
              <a:off x="6213960" y="2669040"/>
              <a:ext cx="201960" cy="20196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Google Shape;928;p49"/>
            <p:cNvSpPr/>
            <p:nvPr/>
          </p:nvSpPr>
          <p:spPr>
            <a:xfrm>
              <a:off x="6400440" y="2862720"/>
              <a:ext cx="128520" cy="12780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8" name="Google Shape;929;p49"/>
          <p:cNvSpPr/>
          <p:nvPr/>
        </p:nvSpPr>
        <p:spPr>
          <a:xfrm>
            <a:off x="3347280" y="3226320"/>
            <a:ext cx="386280" cy="30348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Google Shape;930;p49"/>
          <p:cNvSpPr/>
          <p:nvPr/>
        </p:nvSpPr>
        <p:spPr>
          <a:xfrm>
            <a:off x="7912440" y="2621160"/>
            <a:ext cx="268920" cy="38736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00" name="Google Shape;931;p49"/>
          <p:cNvGrpSpPr/>
          <p:nvPr/>
        </p:nvGrpSpPr>
        <p:grpSpPr>
          <a:xfrm>
            <a:off x="8478360" y="2633040"/>
            <a:ext cx="263880" cy="375120"/>
            <a:chOff x="8478360" y="2633040"/>
            <a:chExt cx="263880" cy="375120"/>
          </a:xfrm>
        </p:grpSpPr>
        <p:sp>
          <p:nvSpPr>
            <p:cNvPr id="1201" name="Google Shape;932;p49"/>
            <p:cNvSpPr/>
            <p:nvPr/>
          </p:nvSpPr>
          <p:spPr>
            <a:xfrm>
              <a:off x="8478360" y="2633040"/>
              <a:ext cx="263880" cy="6480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Google Shape;933;p49"/>
            <p:cNvSpPr/>
            <p:nvPr/>
          </p:nvSpPr>
          <p:spPr>
            <a:xfrm>
              <a:off x="8489160" y="2708640"/>
              <a:ext cx="242280" cy="29952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3" name="Google Shape;934;p49"/>
          <p:cNvGrpSpPr/>
          <p:nvPr/>
        </p:nvGrpSpPr>
        <p:grpSpPr>
          <a:xfrm>
            <a:off x="3913920" y="3251880"/>
            <a:ext cx="376200" cy="252360"/>
            <a:chOff x="3913920" y="3251880"/>
            <a:chExt cx="376200" cy="252360"/>
          </a:xfrm>
        </p:grpSpPr>
        <p:sp>
          <p:nvSpPr>
            <p:cNvPr id="1204" name="Google Shape;935;p49"/>
            <p:cNvSpPr/>
            <p:nvPr/>
          </p:nvSpPr>
          <p:spPr>
            <a:xfrm>
              <a:off x="3913920" y="3251880"/>
              <a:ext cx="376200" cy="25236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Google Shape;936;p49"/>
            <p:cNvSpPr/>
            <p:nvPr/>
          </p:nvSpPr>
          <p:spPr>
            <a:xfrm>
              <a:off x="3957480" y="3399840"/>
              <a:ext cx="144720" cy="936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Google Shape;937;p49"/>
            <p:cNvSpPr/>
            <p:nvPr/>
          </p:nvSpPr>
          <p:spPr>
            <a:xfrm>
              <a:off x="3957480" y="3433680"/>
              <a:ext cx="101880" cy="936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Google Shape;938;p49"/>
            <p:cNvSpPr/>
            <p:nvPr/>
          </p:nvSpPr>
          <p:spPr>
            <a:xfrm>
              <a:off x="4188960" y="3404880"/>
              <a:ext cx="51480" cy="3312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8" name="Google Shape;939;p49"/>
          <p:cNvGrpSpPr/>
          <p:nvPr/>
        </p:nvGrpSpPr>
        <p:grpSpPr>
          <a:xfrm>
            <a:off x="4482720" y="3232440"/>
            <a:ext cx="365760" cy="291960"/>
            <a:chOff x="4482720" y="3232440"/>
            <a:chExt cx="365760" cy="291960"/>
          </a:xfrm>
        </p:grpSpPr>
        <p:sp>
          <p:nvSpPr>
            <p:cNvPr id="1209" name="Google Shape;940;p49"/>
            <p:cNvSpPr/>
            <p:nvPr/>
          </p:nvSpPr>
          <p:spPr>
            <a:xfrm>
              <a:off x="4754520" y="3481200"/>
              <a:ext cx="43200" cy="4320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Google Shape;941;p49"/>
            <p:cNvSpPr/>
            <p:nvPr/>
          </p:nvSpPr>
          <p:spPr>
            <a:xfrm>
              <a:off x="4576320" y="3481200"/>
              <a:ext cx="43200" cy="4320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Google Shape;942;p49"/>
            <p:cNvSpPr/>
            <p:nvPr/>
          </p:nvSpPr>
          <p:spPr>
            <a:xfrm>
              <a:off x="4482720" y="3232440"/>
              <a:ext cx="365760" cy="24840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2" name="Google Shape;943;p49"/>
          <p:cNvGrpSpPr/>
          <p:nvPr/>
        </p:nvGrpSpPr>
        <p:grpSpPr>
          <a:xfrm>
            <a:off x="5049720" y="3227760"/>
            <a:ext cx="358560" cy="300600"/>
            <a:chOff x="5049720" y="3227760"/>
            <a:chExt cx="358560" cy="300600"/>
          </a:xfrm>
        </p:grpSpPr>
        <p:sp>
          <p:nvSpPr>
            <p:cNvPr id="1213" name="Google Shape;944;p49"/>
            <p:cNvSpPr/>
            <p:nvPr/>
          </p:nvSpPr>
          <p:spPr>
            <a:xfrm>
              <a:off x="5049720" y="3227760"/>
              <a:ext cx="358560" cy="14076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Google Shape;945;p49"/>
            <p:cNvSpPr/>
            <p:nvPr/>
          </p:nvSpPr>
          <p:spPr>
            <a:xfrm>
              <a:off x="5049720" y="3371400"/>
              <a:ext cx="358560" cy="15696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5" name="Google Shape;946;p49"/>
          <p:cNvGrpSpPr/>
          <p:nvPr/>
        </p:nvGrpSpPr>
        <p:grpSpPr>
          <a:xfrm>
            <a:off x="5630400" y="3196800"/>
            <a:ext cx="324000" cy="338040"/>
            <a:chOff x="5630400" y="3196800"/>
            <a:chExt cx="324000" cy="338040"/>
          </a:xfrm>
        </p:grpSpPr>
        <p:sp>
          <p:nvSpPr>
            <p:cNvPr id="1216" name="Google Shape;947;p49"/>
            <p:cNvSpPr/>
            <p:nvPr/>
          </p:nvSpPr>
          <p:spPr>
            <a:xfrm>
              <a:off x="5630400" y="3221280"/>
              <a:ext cx="313920" cy="31356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Google Shape;948;p49"/>
            <p:cNvSpPr/>
            <p:nvPr/>
          </p:nvSpPr>
          <p:spPr>
            <a:xfrm>
              <a:off x="5797800" y="3287160"/>
              <a:ext cx="156600" cy="8028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Google Shape;949;p49"/>
            <p:cNvSpPr/>
            <p:nvPr/>
          </p:nvSpPr>
          <p:spPr>
            <a:xfrm>
              <a:off x="5797800" y="3196800"/>
              <a:ext cx="133920" cy="15660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9" name="Google Shape;950;p49"/>
          <p:cNvGrpSpPr/>
          <p:nvPr/>
        </p:nvGrpSpPr>
        <p:grpSpPr>
          <a:xfrm>
            <a:off x="6167160" y="3239640"/>
            <a:ext cx="378000" cy="276840"/>
            <a:chOff x="6167160" y="3239640"/>
            <a:chExt cx="378000" cy="276840"/>
          </a:xfrm>
        </p:grpSpPr>
        <p:sp>
          <p:nvSpPr>
            <p:cNvPr id="1220" name="Google Shape;951;p49"/>
            <p:cNvSpPr/>
            <p:nvPr/>
          </p:nvSpPr>
          <p:spPr>
            <a:xfrm>
              <a:off x="6167160" y="3239640"/>
              <a:ext cx="378000" cy="27684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Google Shape;952;p49"/>
            <p:cNvSpPr/>
            <p:nvPr/>
          </p:nvSpPr>
          <p:spPr>
            <a:xfrm>
              <a:off x="6211080" y="3373920"/>
              <a:ext cx="64080" cy="1105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Google Shape;953;p49"/>
            <p:cNvSpPr/>
            <p:nvPr/>
          </p:nvSpPr>
          <p:spPr>
            <a:xfrm>
              <a:off x="6437160" y="3373920"/>
              <a:ext cx="64080" cy="1105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Google Shape;954;p49"/>
            <p:cNvSpPr/>
            <p:nvPr/>
          </p:nvSpPr>
          <p:spPr>
            <a:xfrm>
              <a:off x="6285960" y="3251520"/>
              <a:ext cx="64080" cy="23292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Google Shape;955;p49"/>
            <p:cNvSpPr/>
            <p:nvPr/>
          </p:nvSpPr>
          <p:spPr>
            <a:xfrm>
              <a:off x="6360840" y="3310560"/>
              <a:ext cx="64800" cy="17388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5" name="Google Shape;956;p49"/>
          <p:cNvGrpSpPr/>
          <p:nvPr/>
        </p:nvGrpSpPr>
        <p:grpSpPr>
          <a:xfrm>
            <a:off x="6730560" y="3239640"/>
            <a:ext cx="378000" cy="276840"/>
            <a:chOff x="6730560" y="3239640"/>
            <a:chExt cx="378000" cy="276840"/>
          </a:xfrm>
        </p:grpSpPr>
        <p:sp>
          <p:nvSpPr>
            <p:cNvPr id="1226" name="Google Shape;957;p49"/>
            <p:cNvSpPr/>
            <p:nvPr/>
          </p:nvSpPr>
          <p:spPr>
            <a:xfrm>
              <a:off x="6730560" y="3239640"/>
              <a:ext cx="378000" cy="27684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Google Shape;958;p49"/>
            <p:cNvSpPr/>
            <p:nvPr/>
          </p:nvSpPr>
          <p:spPr>
            <a:xfrm>
              <a:off x="6757200" y="3261600"/>
              <a:ext cx="325080" cy="20772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8" name="Google Shape;959;p49"/>
          <p:cNvGrpSpPr/>
          <p:nvPr/>
        </p:nvGrpSpPr>
        <p:grpSpPr>
          <a:xfrm>
            <a:off x="7307280" y="3211560"/>
            <a:ext cx="351360" cy="333000"/>
            <a:chOff x="7307280" y="3211560"/>
            <a:chExt cx="351360" cy="333000"/>
          </a:xfrm>
        </p:grpSpPr>
        <p:sp>
          <p:nvSpPr>
            <p:cNvPr id="1229" name="Google Shape;960;p49"/>
            <p:cNvSpPr/>
            <p:nvPr/>
          </p:nvSpPr>
          <p:spPr>
            <a:xfrm>
              <a:off x="7307280" y="3243240"/>
              <a:ext cx="351360" cy="22284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Google Shape;961;p49"/>
            <p:cNvSpPr/>
            <p:nvPr/>
          </p:nvSpPr>
          <p:spPr>
            <a:xfrm>
              <a:off x="7473240" y="3211560"/>
              <a:ext cx="19800" cy="2088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Google Shape;962;p49"/>
            <p:cNvSpPr/>
            <p:nvPr/>
          </p:nvSpPr>
          <p:spPr>
            <a:xfrm>
              <a:off x="7362360" y="3476880"/>
              <a:ext cx="50400" cy="6768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Google Shape;963;p49"/>
            <p:cNvSpPr/>
            <p:nvPr/>
          </p:nvSpPr>
          <p:spPr>
            <a:xfrm>
              <a:off x="7553520" y="3476880"/>
              <a:ext cx="50400" cy="6768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964;p49"/>
            <p:cNvSpPr/>
            <p:nvPr/>
          </p:nvSpPr>
          <p:spPr>
            <a:xfrm>
              <a:off x="7327800" y="3263760"/>
              <a:ext cx="310680" cy="18216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4" name="Google Shape;965;p49"/>
          <p:cNvSpPr/>
          <p:nvPr/>
        </p:nvSpPr>
        <p:spPr>
          <a:xfrm>
            <a:off x="7851240" y="3182400"/>
            <a:ext cx="391320" cy="39132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35" name="Google Shape;966;p49"/>
          <p:cNvGrpSpPr/>
          <p:nvPr/>
        </p:nvGrpSpPr>
        <p:grpSpPr>
          <a:xfrm>
            <a:off x="8439480" y="3207600"/>
            <a:ext cx="341280" cy="341280"/>
            <a:chOff x="8439480" y="3207600"/>
            <a:chExt cx="341280" cy="341280"/>
          </a:xfrm>
        </p:grpSpPr>
        <p:sp>
          <p:nvSpPr>
            <p:cNvPr id="1236" name="Google Shape;967;p49"/>
            <p:cNvSpPr/>
            <p:nvPr/>
          </p:nvSpPr>
          <p:spPr>
            <a:xfrm>
              <a:off x="8568000" y="3336120"/>
              <a:ext cx="176400" cy="17640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Google Shape;968;p49"/>
            <p:cNvSpPr/>
            <p:nvPr/>
          </p:nvSpPr>
          <p:spPr>
            <a:xfrm>
              <a:off x="8439480" y="3207600"/>
              <a:ext cx="341280" cy="34128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8" name="Google Shape;969;p49"/>
          <p:cNvGrpSpPr/>
          <p:nvPr/>
        </p:nvGrpSpPr>
        <p:grpSpPr>
          <a:xfrm>
            <a:off x="3353400" y="3756600"/>
            <a:ext cx="369720" cy="369720"/>
            <a:chOff x="3353400" y="3756600"/>
            <a:chExt cx="369720" cy="369720"/>
          </a:xfrm>
        </p:grpSpPr>
        <p:sp>
          <p:nvSpPr>
            <p:cNvPr id="1239" name="Google Shape;970;p49"/>
            <p:cNvSpPr/>
            <p:nvPr/>
          </p:nvSpPr>
          <p:spPr>
            <a:xfrm>
              <a:off x="3353400" y="3756600"/>
              <a:ext cx="369720" cy="36972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Google Shape;971;p49"/>
            <p:cNvSpPr/>
            <p:nvPr/>
          </p:nvSpPr>
          <p:spPr>
            <a:xfrm>
              <a:off x="3376080" y="4043520"/>
              <a:ext cx="60480" cy="6048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Google Shape;972;p49"/>
            <p:cNvSpPr/>
            <p:nvPr/>
          </p:nvSpPr>
          <p:spPr>
            <a:xfrm>
              <a:off x="3423240" y="4079160"/>
              <a:ext cx="38520" cy="3852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Google Shape;973;p49"/>
            <p:cNvSpPr/>
            <p:nvPr/>
          </p:nvSpPr>
          <p:spPr>
            <a:xfrm>
              <a:off x="3362040" y="4017960"/>
              <a:ext cx="38520" cy="3852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3" name="Google Shape;974;p49"/>
          <p:cNvSpPr/>
          <p:nvPr/>
        </p:nvSpPr>
        <p:spPr>
          <a:xfrm>
            <a:off x="3901680" y="3828960"/>
            <a:ext cx="400680" cy="2260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44" name="Google Shape;975;p49"/>
          <p:cNvGrpSpPr/>
          <p:nvPr/>
        </p:nvGrpSpPr>
        <p:grpSpPr>
          <a:xfrm>
            <a:off x="4530960" y="3729240"/>
            <a:ext cx="268920" cy="425160"/>
            <a:chOff x="4530960" y="3729240"/>
            <a:chExt cx="268920" cy="425160"/>
          </a:xfrm>
        </p:grpSpPr>
        <p:sp>
          <p:nvSpPr>
            <p:cNvPr id="1245" name="Google Shape;976;p49"/>
            <p:cNvSpPr/>
            <p:nvPr/>
          </p:nvSpPr>
          <p:spPr>
            <a:xfrm>
              <a:off x="4704480" y="3912840"/>
              <a:ext cx="95400" cy="9540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Google Shape;977;p49"/>
            <p:cNvSpPr/>
            <p:nvPr/>
          </p:nvSpPr>
          <p:spPr>
            <a:xfrm>
              <a:off x="4530960" y="3940920"/>
              <a:ext cx="130320" cy="13032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Google Shape;978;p49"/>
            <p:cNvSpPr/>
            <p:nvPr/>
          </p:nvSpPr>
          <p:spPr>
            <a:xfrm>
              <a:off x="4582440" y="3729240"/>
              <a:ext cx="199800" cy="42516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8" name="Google Shape;979;p49"/>
          <p:cNvGrpSpPr/>
          <p:nvPr/>
        </p:nvGrpSpPr>
        <p:grpSpPr>
          <a:xfrm>
            <a:off x="5070600" y="3734640"/>
            <a:ext cx="317520" cy="414000"/>
            <a:chOff x="5070600" y="3734640"/>
            <a:chExt cx="317520" cy="414000"/>
          </a:xfrm>
        </p:grpSpPr>
        <p:sp>
          <p:nvSpPr>
            <p:cNvPr id="1249" name="Google Shape;980;p49"/>
            <p:cNvSpPr/>
            <p:nvPr/>
          </p:nvSpPr>
          <p:spPr>
            <a:xfrm>
              <a:off x="5255280" y="3734640"/>
              <a:ext cx="105120" cy="10440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Google Shape;981;p49"/>
            <p:cNvSpPr/>
            <p:nvPr/>
          </p:nvSpPr>
          <p:spPr>
            <a:xfrm>
              <a:off x="5079960" y="3751560"/>
              <a:ext cx="308160" cy="39708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982;p49"/>
            <p:cNvSpPr/>
            <p:nvPr/>
          </p:nvSpPr>
          <p:spPr>
            <a:xfrm>
              <a:off x="5070600" y="3786120"/>
              <a:ext cx="142560" cy="14256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52" name="Google Shape;983;p49"/>
          <p:cNvSpPr/>
          <p:nvPr/>
        </p:nvSpPr>
        <p:spPr>
          <a:xfrm>
            <a:off x="6186600" y="3772080"/>
            <a:ext cx="339120" cy="33912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Google Shape;984;p49"/>
          <p:cNvSpPr/>
          <p:nvPr/>
        </p:nvSpPr>
        <p:spPr>
          <a:xfrm>
            <a:off x="5622840" y="3793680"/>
            <a:ext cx="339120" cy="29628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Google Shape;985;p49"/>
          <p:cNvSpPr/>
          <p:nvPr/>
        </p:nvSpPr>
        <p:spPr>
          <a:xfrm>
            <a:off x="6748560" y="3770640"/>
            <a:ext cx="342360" cy="34236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55" name="Google Shape;986;p49"/>
          <p:cNvGrpSpPr/>
          <p:nvPr/>
        </p:nvGrpSpPr>
        <p:grpSpPr>
          <a:xfrm>
            <a:off x="7286760" y="3775680"/>
            <a:ext cx="392400" cy="331920"/>
            <a:chOff x="7286760" y="3775680"/>
            <a:chExt cx="392400" cy="331920"/>
          </a:xfrm>
        </p:grpSpPr>
        <p:sp>
          <p:nvSpPr>
            <p:cNvPr id="1256" name="Google Shape;987;p49"/>
            <p:cNvSpPr/>
            <p:nvPr/>
          </p:nvSpPr>
          <p:spPr>
            <a:xfrm>
              <a:off x="7608960" y="4064400"/>
              <a:ext cx="54360" cy="4320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Google Shape;988;p49"/>
            <p:cNvSpPr/>
            <p:nvPr/>
          </p:nvSpPr>
          <p:spPr>
            <a:xfrm>
              <a:off x="7302600" y="4064400"/>
              <a:ext cx="54360" cy="4320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Google Shape;989;p49"/>
            <p:cNvSpPr/>
            <p:nvPr/>
          </p:nvSpPr>
          <p:spPr>
            <a:xfrm>
              <a:off x="7286760" y="3775680"/>
              <a:ext cx="392400" cy="27864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59" name="Google Shape;990;p49"/>
          <p:cNvSpPr/>
          <p:nvPr/>
        </p:nvSpPr>
        <p:spPr>
          <a:xfrm>
            <a:off x="7870680" y="3765600"/>
            <a:ext cx="352440" cy="35244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60" name="Google Shape;991;p49"/>
          <p:cNvGrpSpPr/>
          <p:nvPr/>
        </p:nvGrpSpPr>
        <p:grpSpPr>
          <a:xfrm>
            <a:off x="8429400" y="3748680"/>
            <a:ext cx="361800" cy="386280"/>
            <a:chOff x="8429400" y="3748680"/>
            <a:chExt cx="361800" cy="386280"/>
          </a:xfrm>
        </p:grpSpPr>
        <p:sp>
          <p:nvSpPr>
            <p:cNvPr id="1261" name="Google Shape;992;p49"/>
            <p:cNvSpPr/>
            <p:nvPr/>
          </p:nvSpPr>
          <p:spPr>
            <a:xfrm>
              <a:off x="8429400" y="4061880"/>
              <a:ext cx="361800" cy="3204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Google Shape;993;p49"/>
            <p:cNvSpPr/>
            <p:nvPr/>
          </p:nvSpPr>
          <p:spPr>
            <a:xfrm>
              <a:off x="8429400" y="4102920"/>
              <a:ext cx="361800" cy="3204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Google Shape;994;p49"/>
            <p:cNvSpPr/>
            <p:nvPr/>
          </p:nvSpPr>
          <p:spPr>
            <a:xfrm>
              <a:off x="8464680" y="3748680"/>
              <a:ext cx="291600" cy="31464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4" name="Google Shape;995;p49"/>
          <p:cNvSpPr/>
          <p:nvPr/>
        </p:nvSpPr>
        <p:spPr>
          <a:xfrm>
            <a:off x="3305880" y="4368240"/>
            <a:ext cx="464760" cy="27396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65" name="Google Shape;996;p49"/>
          <p:cNvGrpSpPr/>
          <p:nvPr/>
        </p:nvGrpSpPr>
        <p:grpSpPr>
          <a:xfrm>
            <a:off x="3916440" y="4322880"/>
            <a:ext cx="370800" cy="364680"/>
            <a:chOff x="3916440" y="4322880"/>
            <a:chExt cx="370800" cy="364680"/>
          </a:xfrm>
        </p:grpSpPr>
        <p:sp>
          <p:nvSpPr>
            <p:cNvPr id="1266" name="Google Shape;997;p49"/>
            <p:cNvSpPr/>
            <p:nvPr/>
          </p:nvSpPr>
          <p:spPr>
            <a:xfrm>
              <a:off x="3916440" y="4457880"/>
              <a:ext cx="312840" cy="18504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Google Shape;998;p49"/>
            <p:cNvSpPr/>
            <p:nvPr/>
          </p:nvSpPr>
          <p:spPr>
            <a:xfrm>
              <a:off x="3916440" y="4655520"/>
              <a:ext cx="370800" cy="3204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999;p49"/>
            <p:cNvSpPr/>
            <p:nvPr/>
          </p:nvSpPr>
          <p:spPr>
            <a:xfrm>
              <a:off x="4089960" y="4322880"/>
              <a:ext cx="25200" cy="10764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Google Shape;1000;p49"/>
            <p:cNvSpPr/>
            <p:nvPr/>
          </p:nvSpPr>
          <p:spPr>
            <a:xfrm>
              <a:off x="4053240" y="4322880"/>
              <a:ext cx="25200" cy="10764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Google Shape;1001;p49"/>
            <p:cNvSpPr/>
            <p:nvPr/>
          </p:nvSpPr>
          <p:spPr>
            <a:xfrm>
              <a:off x="4126680" y="4322880"/>
              <a:ext cx="24840" cy="10764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1" name="Google Shape;1002;p49"/>
          <p:cNvGrpSpPr/>
          <p:nvPr/>
        </p:nvGrpSpPr>
        <p:grpSpPr>
          <a:xfrm>
            <a:off x="4513320" y="4311000"/>
            <a:ext cx="304560" cy="388440"/>
            <a:chOff x="4513320" y="4311000"/>
            <a:chExt cx="304560" cy="388440"/>
          </a:xfrm>
        </p:grpSpPr>
        <p:sp>
          <p:nvSpPr>
            <p:cNvPr id="1272" name="Google Shape;1003;p49"/>
            <p:cNvSpPr/>
            <p:nvPr/>
          </p:nvSpPr>
          <p:spPr>
            <a:xfrm>
              <a:off x="4513320" y="4311000"/>
              <a:ext cx="304560" cy="38808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Google Shape;1004;p49"/>
            <p:cNvSpPr/>
            <p:nvPr/>
          </p:nvSpPr>
          <p:spPr>
            <a:xfrm>
              <a:off x="4529520" y="4521960"/>
              <a:ext cx="94320" cy="17748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Google Shape;1005;p49"/>
            <p:cNvSpPr/>
            <p:nvPr/>
          </p:nvSpPr>
          <p:spPr>
            <a:xfrm>
              <a:off x="4707000" y="4521960"/>
              <a:ext cx="94320" cy="17748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5" name="Google Shape;1006;p49"/>
          <p:cNvGrpSpPr/>
          <p:nvPr/>
        </p:nvGrpSpPr>
        <p:grpSpPr>
          <a:xfrm>
            <a:off x="5054400" y="4325760"/>
            <a:ext cx="349560" cy="359280"/>
            <a:chOff x="5054400" y="4325760"/>
            <a:chExt cx="349560" cy="359280"/>
          </a:xfrm>
        </p:grpSpPr>
        <p:sp>
          <p:nvSpPr>
            <p:cNvPr id="1276" name="Google Shape;1007;p49"/>
            <p:cNvSpPr/>
            <p:nvPr/>
          </p:nvSpPr>
          <p:spPr>
            <a:xfrm>
              <a:off x="5234040" y="4509000"/>
              <a:ext cx="168840" cy="17604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Google Shape;1008;p49"/>
            <p:cNvSpPr/>
            <p:nvPr/>
          </p:nvSpPr>
          <p:spPr>
            <a:xfrm>
              <a:off x="5055120" y="4325760"/>
              <a:ext cx="169920" cy="17352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Google Shape;1009;p49"/>
            <p:cNvSpPr/>
            <p:nvPr/>
          </p:nvSpPr>
          <p:spPr>
            <a:xfrm>
              <a:off x="5054400" y="4330440"/>
              <a:ext cx="349560" cy="34956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9" name="Google Shape;1010;p49"/>
          <p:cNvGrpSpPr/>
          <p:nvPr/>
        </p:nvGrpSpPr>
        <p:grpSpPr>
          <a:xfrm>
            <a:off x="5583600" y="4333320"/>
            <a:ext cx="417960" cy="343440"/>
            <a:chOff x="5583600" y="4333320"/>
            <a:chExt cx="417960" cy="343440"/>
          </a:xfrm>
        </p:grpSpPr>
        <p:sp>
          <p:nvSpPr>
            <p:cNvPr id="1280" name="Google Shape;1011;p49"/>
            <p:cNvSpPr/>
            <p:nvPr/>
          </p:nvSpPr>
          <p:spPr>
            <a:xfrm>
              <a:off x="5583600" y="4586760"/>
              <a:ext cx="417960" cy="9000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Google Shape;1012;p49"/>
            <p:cNvSpPr/>
            <p:nvPr/>
          </p:nvSpPr>
          <p:spPr>
            <a:xfrm>
              <a:off x="5620320" y="4457520"/>
              <a:ext cx="344160" cy="11664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Google Shape;1013;p49"/>
            <p:cNvSpPr/>
            <p:nvPr/>
          </p:nvSpPr>
          <p:spPr>
            <a:xfrm>
              <a:off x="5780160" y="4333320"/>
              <a:ext cx="24840" cy="10764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Google Shape;1014;p49"/>
            <p:cNvSpPr/>
            <p:nvPr/>
          </p:nvSpPr>
          <p:spPr>
            <a:xfrm>
              <a:off x="5743440" y="4333320"/>
              <a:ext cx="25200" cy="10764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Google Shape;1015;p49"/>
            <p:cNvSpPr/>
            <p:nvPr/>
          </p:nvSpPr>
          <p:spPr>
            <a:xfrm>
              <a:off x="5816520" y="4333320"/>
              <a:ext cx="25200" cy="10764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5" name="Google Shape;1016;p49"/>
          <p:cNvGrpSpPr/>
          <p:nvPr/>
        </p:nvGrpSpPr>
        <p:grpSpPr>
          <a:xfrm>
            <a:off x="6690240" y="4296600"/>
            <a:ext cx="458640" cy="417240"/>
            <a:chOff x="6690240" y="4296600"/>
            <a:chExt cx="458640" cy="417240"/>
          </a:xfrm>
        </p:grpSpPr>
        <p:sp>
          <p:nvSpPr>
            <p:cNvPr id="1286" name="Google Shape;1017;p49"/>
            <p:cNvSpPr/>
            <p:nvPr/>
          </p:nvSpPr>
          <p:spPr>
            <a:xfrm>
              <a:off x="6924600" y="4525920"/>
              <a:ext cx="177480" cy="18756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Google Shape;1018;p49"/>
            <p:cNvSpPr/>
            <p:nvPr/>
          </p:nvSpPr>
          <p:spPr>
            <a:xfrm>
              <a:off x="6736680" y="4525560"/>
              <a:ext cx="176760" cy="18828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Google Shape;1019;p49"/>
            <p:cNvSpPr/>
            <p:nvPr/>
          </p:nvSpPr>
          <p:spPr>
            <a:xfrm>
              <a:off x="6747840" y="4296600"/>
              <a:ext cx="343440" cy="19692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Google Shape;1020;p49"/>
            <p:cNvSpPr/>
            <p:nvPr/>
          </p:nvSpPr>
          <p:spPr>
            <a:xfrm>
              <a:off x="6690240" y="4401720"/>
              <a:ext cx="228960" cy="18864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Google Shape;1021;p49"/>
            <p:cNvSpPr/>
            <p:nvPr/>
          </p:nvSpPr>
          <p:spPr>
            <a:xfrm>
              <a:off x="6919920" y="4401720"/>
              <a:ext cx="228960" cy="18864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1" name="Google Shape;1022;p49"/>
          <p:cNvGrpSpPr/>
          <p:nvPr/>
        </p:nvGrpSpPr>
        <p:grpSpPr>
          <a:xfrm>
            <a:off x="6197040" y="4320360"/>
            <a:ext cx="317880" cy="369000"/>
            <a:chOff x="6197040" y="4320360"/>
            <a:chExt cx="317880" cy="369000"/>
          </a:xfrm>
        </p:grpSpPr>
        <p:sp>
          <p:nvSpPr>
            <p:cNvPr id="1292" name="Google Shape;1023;p49"/>
            <p:cNvSpPr/>
            <p:nvPr/>
          </p:nvSpPr>
          <p:spPr>
            <a:xfrm>
              <a:off x="6351840" y="4320360"/>
              <a:ext cx="71640" cy="8568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Google Shape;1024;p49"/>
            <p:cNvSpPr/>
            <p:nvPr/>
          </p:nvSpPr>
          <p:spPr>
            <a:xfrm>
              <a:off x="6197040" y="4363560"/>
              <a:ext cx="317880" cy="32580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4" name="Google Shape;1025;p49"/>
          <p:cNvGrpSpPr/>
          <p:nvPr/>
        </p:nvGrpSpPr>
        <p:grpSpPr>
          <a:xfrm>
            <a:off x="7257960" y="4289040"/>
            <a:ext cx="450360" cy="432000"/>
            <a:chOff x="7257960" y="4289040"/>
            <a:chExt cx="450360" cy="432000"/>
          </a:xfrm>
        </p:grpSpPr>
        <p:sp>
          <p:nvSpPr>
            <p:cNvPr id="1295" name="Google Shape;1026;p49"/>
            <p:cNvSpPr/>
            <p:nvPr/>
          </p:nvSpPr>
          <p:spPr>
            <a:xfrm>
              <a:off x="7536960" y="4289040"/>
              <a:ext cx="133920" cy="14832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Google Shape;1027;p49"/>
            <p:cNvSpPr/>
            <p:nvPr/>
          </p:nvSpPr>
          <p:spPr>
            <a:xfrm>
              <a:off x="7332840" y="4311000"/>
              <a:ext cx="106560" cy="12348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Google Shape;1028;p49"/>
            <p:cNvSpPr/>
            <p:nvPr/>
          </p:nvSpPr>
          <p:spPr>
            <a:xfrm>
              <a:off x="7257960" y="4524840"/>
              <a:ext cx="149760" cy="9072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Google Shape;1029;p49"/>
            <p:cNvSpPr/>
            <p:nvPr/>
          </p:nvSpPr>
          <p:spPr>
            <a:xfrm>
              <a:off x="7441920" y="4588200"/>
              <a:ext cx="73800" cy="13284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Google Shape;1030;p49"/>
            <p:cNvSpPr/>
            <p:nvPr/>
          </p:nvSpPr>
          <p:spPr>
            <a:xfrm>
              <a:off x="7573680" y="4485600"/>
              <a:ext cx="134640" cy="7416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Google Shape;1031;p49"/>
            <p:cNvSpPr/>
            <p:nvPr/>
          </p:nvSpPr>
          <p:spPr>
            <a:xfrm>
              <a:off x="7407360" y="4420080"/>
              <a:ext cx="157680" cy="15804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1" name="Google Shape;1032;p49"/>
          <p:cNvSpPr/>
          <p:nvPr/>
        </p:nvSpPr>
        <p:spPr>
          <a:xfrm>
            <a:off x="7848720" y="4395960"/>
            <a:ext cx="396360" cy="21888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02" name="Google Shape;1033;p49"/>
          <p:cNvGrpSpPr/>
          <p:nvPr/>
        </p:nvGrpSpPr>
        <p:grpSpPr>
          <a:xfrm>
            <a:off x="8465040" y="4353480"/>
            <a:ext cx="288720" cy="331920"/>
            <a:chOff x="8465040" y="4353480"/>
            <a:chExt cx="288720" cy="331920"/>
          </a:xfrm>
        </p:grpSpPr>
        <p:sp>
          <p:nvSpPr>
            <p:cNvPr id="1303" name="Google Shape;1034;p49"/>
            <p:cNvSpPr/>
            <p:nvPr/>
          </p:nvSpPr>
          <p:spPr>
            <a:xfrm>
              <a:off x="8514000" y="4353480"/>
              <a:ext cx="87480" cy="12276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Google Shape;1035;p49"/>
            <p:cNvSpPr/>
            <p:nvPr/>
          </p:nvSpPr>
          <p:spPr>
            <a:xfrm>
              <a:off x="8465040" y="4450320"/>
              <a:ext cx="69840" cy="9720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Google Shape;1036;p49"/>
            <p:cNvSpPr/>
            <p:nvPr/>
          </p:nvSpPr>
          <p:spPr>
            <a:xfrm>
              <a:off x="8620560" y="4355280"/>
              <a:ext cx="87480" cy="12060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Google Shape;1037;p49"/>
            <p:cNvSpPr/>
            <p:nvPr/>
          </p:nvSpPr>
          <p:spPr>
            <a:xfrm>
              <a:off x="8681400" y="4453560"/>
              <a:ext cx="72360" cy="9612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Google Shape;1038;p49"/>
            <p:cNvSpPr/>
            <p:nvPr/>
          </p:nvSpPr>
          <p:spPr>
            <a:xfrm>
              <a:off x="8500320" y="4478400"/>
              <a:ext cx="219960" cy="20700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8" name="Google Shape;1039;p49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A3AAABD-C51A-4D77-9458-70D391693A30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sp>
        <p:nvSpPr>
          <p:cNvPr id="1309" name="Google Shape;1040;p49"/>
          <p:cNvSpPr/>
          <p:nvPr/>
        </p:nvSpPr>
        <p:spPr>
          <a:xfrm>
            <a:off x="469440" y="312120"/>
            <a:ext cx="243756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SlidesCarnival icons are editable shapes. </a:t>
            </a:r>
            <a:br/>
            <a:br/>
            <a:r>
              <a:rPr b="0" lang="en" sz="9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This means that you can:</a:t>
            </a:r>
            <a:endParaRPr b="0" lang="es-ES" sz="900" spc="-1" strike="noStrike">
              <a:latin typeface="Arial"/>
            </a:endParaRPr>
          </a:p>
          <a:p>
            <a:pPr marL="457200" indent="-2851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IBM Plex Sans"/>
              <a:buChar char="▸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Resize them without losing quality.</a:t>
            </a:r>
            <a:endParaRPr b="0" lang="es-ES" sz="900" spc="-1" strike="noStrike">
              <a:latin typeface="Arial"/>
            </a:endParaRPr>
          </a:p>
          <a:p>
            <a:pPr marL="457200" indent="-2851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IBM Plex Sans"/>
              <a:buChar char="▸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Change fill color and opacity.</a:t>
            </a:r>
            <a:endParaRPr b="0" lang="es-ES" sz="900" spc="-1" strike="noStrike">
              <a:latin typeface="Arial"/>
            </a:endParaRPr>
          </a:p>
          <a:p>
            <a:pPr marL="457200" indent="-28512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IBM Plex Sans"/>
              <a:buChar char="▸"/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Change line color, width and style.</a:t>
            </a: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9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Isn’t that nice? :)</a:t>
            </a:r>
            <a:br/>
            <a:br/>
            <a:r>
              <a:rPr b="0" lang="en" sz="9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Examples:</a:t>
            </a:r>
            <a:br/>
            <a:br/>
            <a:br/>
            <a:endParaRPr b="0" lang="es-ES" sz="900" spc="-1" strike="noStrike">
              <a:latin typeface="Arial"/>
            </a:endParaRPr>
          </a:p>
        </p:txBody>
      </p:sp>
      <p:grpSp>
        <p:nvGrpSpPr>
          <p:cNvPr id="1310" name="Google Shape;1041;p49"/>
          <p:cNvGrpSpPr/>
          <p:nvPr/>
        </p:nvGrpSpPr>
        <p:grpSpPr>
          <a:xfrm>
            <a:off x="580320" y="1877760"/>
            <a:ext cx="432000" cy="420480"/>
            <a:chOff x="580320" y="1877760"/>
            <a:chExt cx="432000" cy="420480"/>
          </a:xfrm>
        </p:grpSpPr>
        <p:sp>
          <p:nvSpPr>
            <p:cNvPr id="1311" name="Google Shape;1042;p49"/>
            <p:cNvSpPr/>
            <p:nvPr/>
          </p:nvSpPr>
          <p:spPr>
            <a:xfrm>
              <a:off x="580320" y="1877760"/>
              <a:ext cx="432000" cy="4204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Google Shape;1043;p49"/>
            <p:cNvSpPr/>
            <p:nvPr/>
          </p:nvSpPr>
          <p:spPr>
            <a:xfrm>
              <a:off x="655920" y="1947600"/>
              <a:ext cx="280800" cy="28080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3" name="Google Shape;1044;p49"/>
          <p:cNvSpPr/>
          <p:nvPr/>
        </p:nvSpPr>
        <p:spPr>
          <a:xfrm>
            <a:off x="774360" y="2113560"/>
            <a:ext cx="400320" cy="22572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14" name="Google Shape;1045;p49"/>
          <p:cNvGrpSpPr/>
          <p:nvPr/>
        </p:nvGrpSpPr>
        <p:grpSpPr>
          <a:xfrm>
            <a:off x="1465560" y="1856880"/>
            <a:ext cx="432000" cy="420480"/>
            <a:chOff x="1465560" y="1856880"/>
            <a:chExt cx="432000" cy="420480"/>
          </a:xfrm>
        </p:grpSpPr>
        <p:sp>
          <p:nvSpPr>
            <p:cNvPr id="1315" name="Google Shape;1046;p49"/>
            <p:cNvSpPr/>
            <p:nvPr/>
          </p:nvSpPr>
          <p:spPr>
            <a:xfrm>
              <a:off x="1465560" y="1856880"/>
              <a:ext cx="432000" cy="4204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>
              <a:solidFill>
                <a:srgbClr val="f783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Google Shape;1047;p49"/>
            <p:cNvSpPr/>
            <p:nvPr/>
          </p:nvSpPr>
          <p:spPr>
            <a:xfrm>
              <a:off x="1540800" y="1926720"/>
              <a:ext cx="280800" cy="28080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>
              <a:solidFill>
                <a:srgbClr val="f783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7" name="Google Shape;1048;p49"/>
          <p:cNvSpPr/>
          <p:nvPr/>
        </p:nvSpPr>
        <p:spPr>
          <a:xfrm>
            <a:off x="1659240" y="2093040"/>
            <a:ext cx="400320" cy="22572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>
            <a:solidFill>
              <a:srgbClr val="93ae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18" name="Google Shape;1049;p49"/>
          <p:cNvGrpSpPr/>
          <p:nvPr/>
        </p:nvGrpSpPr>
        <p:grpSpPr>
          <a:xfrm>
            <a:off x="580680" y="2606040"/>
            <a:ext cx="1075320" cy="1047240"/>
            <a:chOff x="580680" y="2606040"/>
            <a:chExt cx="1075320" cy="1047240"/>
          </a:xfrm>
        </p:grpSpPr>
        <p:sp>
          <p:nvSpPr>
            <p:cNvPr id="1319" name="Google Shape;1050;p49"/>
            <p:cNvSpPr/>
            <p:nvPr/>
          </p:nvSpPr>
          <p:spPr>
            <a:xfrm>
              <a:off x="580680" y="2606040"/>
              <a:ext cx="1075320" cy="104724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f783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Google Shape;1051;p49"/>
            <p:cNvSpPr/>
            <p:nvPr/>
          </p:nvSpPr>
          <p:spPr>
            <a:xfrm>
              <a:off x="768600" y="2779920"/>
              <a:ext cx="699480" cy="69948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 w="28575">
              <a:solidFill>
                <a:srgbClr val="f783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1" name="Google Shape;1052;p49"/>
          <p:cNvSpPr/>
          <p:nvPr/>
        </p:nvSpPr>
        <p:spPr>
          <a:xfrm>
            <a:off x="1063080" y="3193200"/>
            <a:ext cx="996480" cy="56268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>
            <a:solidFill>
              <a:srgbClr val="93aecf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Google Shape;1053;p49"/>
          <p:cNvSpPr/>
          <p:nvPr/>
        </p:nvSpPr>
        <p:spPr>
          <a:xfrm>
            <a:off x="469440" y="4071240"/>
            <a:ext cx="2437560" cy="5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Find more icons at </a:t>
            </a:r>
            <a:r>
              <a:rPr b="0" lang="en" sz="900" spc="-1" strike="noStrike" u="sng">
                <a:solidFill>
                  <a:srgbClr val="383344"/>
                </a:solidFill>
                <a:uFillTx/>
                <a:latin typeface="IBM Plex Sans"/>
                <a:ea typeface="IBM Plex Sans"/>
                <a:hlinkClick r:id="rId1"/>
              </a:rPr>
              <a:t>slidescarnival.com/extra-free-resources-icons-and-maps</a:t>
            </a:r>
            <a:endParaRPr b="0" lang="es-E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s-E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1058;p50"/>
          <p:cNvGrpSpPr/>
          <p:nvPr/>
        </p:nvGrpSpPr>
        <p:grpSpPr>
          <a:xfrm>
            <a:off x="4475520" y="1834200"/>
            <a:ext cx="387720" cy="387720"/>
            <a:chOff x="4475520" y="1834200"/>
            <a:chExt cx="387720" cy="387720"/>
          </a:xfrm>
        </p:grpSpPr>
        <p:sp>
          <p:nvSpPr>
            <p:cNvPr id="1324" name="Google Shape;1059;p50"/>
            <p:cNvSpPr/>
            <p:nvPr/>
          </p:nvSpPr>
          <p:spPr>
            <a:xfrm>
              <a:off x="4654440" y="2079000"/>
              <a:ext cx="183240" cy="140760"/>
            </a:xfrm>
            <a:custGeom>
              <a:avLst/>
              <a:gdLst/>
              <a:ahLst/>
              <a:rect l="l" t="t" r="r" b="b"/>
              <a:pathLst>
                <a:path w="517" h="39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Google Shape;1060;p50"/>
            <p:cNvSpPr/>
            <p:nvPr/>
          </p:nvSpPr>
          <p:spPr>
            <a:xfrm>
              <a:off x="4510440" y="2086200"/>
              <a:ext cx="162720" cy="135720"/>
            </a:xfrm>
            <a:custGeom>
              <a:avLst/>
              <a:gdLst/>
              <a:ahLst/>
              <a:rect l="l" t="t" r="r" b="b"/>
              <a:pathLst>
                <a:path w="459" h="382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Google Shape;1061;p50"/>
            <p:cNvSpPr/>
            <p:nvPr/>
          </p:nvSpPr>
          <p:spPr>
            <a:xfrm>
              <a:off x="4500720" y="1836000"/>
              <a:ext cx="183600" cy="141120"/>
            </a:xfrm>
            <a:custGeom>
              <a:avLst/>
              <a:gdLst/>
              <a:ahLst/>
              <a:rect l="l" t="t" r="r" b="b"/>
              <a:pathLst>
                <a:path w="518" h="397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Google Shape;1062;p50"/>
            <p:cNvSpPr/>
            <p:nvPr/>
          </p:nvSpPr>
          <p:spPr>
            <a:xfrm>
              <a:off x="4475520" y="1941120"/>
              <a:ext cx="106560" cy="186480"/>
            </a:xfrm>
            <a:custGeom>
              <a:avLst/>
              <a:gdLst/>
              <a:ahLst/>
              <a:rect l="l" t="t" r="r" b="b"/>
              <a:pathLst>
                <a:path w="301" h="525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Google Shape;1063;p50"/>
            <p:cNvSpPr/>
            <p:nvPr/>
          </p:nvSpPr>
          <p:spPr>
            <a:xfrm>
              <a:off x="4756320" y="1928160"/>
              <a:ext cx="106920" cy="186840"/>
            </a:xfrm>
            <a:custGeom>
              <a:avLst/>
              <a:gdLst/>
              <a:ahLst/>
              <a:rect l="l" t="t" r="r" b="b"/>
              <a:pathLst>
                <a:path w="302" h="526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Google Shape;1064;p50"/>
            <p:cNvSpPr/>
            <p:nvPr/>
          </p:nvSpPr>
          <p:spPr>
            <a:xfrm>
              <a:off x="4664880" y="1834200"/>
              <a:ext cx="162720" cy="136080"/>
            </a:xfrm>
            <a:custGeom>
              <a:avLst/>
              <a:gdLst/>
              <a:ahLst/>
              <a:rect l="l" t="t" r="r" b="b"/>
              <a:pathLst>
                <a:path w="459" h="383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0" name="Google Shape;1065;p50"/>
          <p:cNvGrpSpPr/>
          <p:nvPr/>
        </p:nvGrpSpPr>
        <p:grpSpPr>
          <a:xfrm>
            <a:off x="3360960" y="1834200"/>
            <a:ext cx="385560" cy="387360"/>
            <a:chOff x="3360960" y="1834200"/>
            <a:chExt cx="385560" cy="387360"/>
          </a:xfrm>
        </p:grpSpPr>
        <p:sp>
          <p:nvSpPr>
            <p:cNvPr id="1331" name="Google Shape;1066;p50"/>
            <p:cNvSpPr/>
            <p:nvPr/>
          </p:nvSpPr>
          <p:spPr>
            <a:xfrm>
              <a:off x="3360960" y="2000160"/>
              <a:ext cx="183240" cy="221400"/>
            </a:xfrm>
            <a:custGeom>
              <a:avLst/>
              <a:gdLst/>
              <a:ahLst/>
              <a:rect l="l" t="t" r="r" b="b"/>
              <a:pathLst>
                <a:path w="478" h="574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Google Shape;1067;p50"/>
            <p:cNvSpPr/>
            <p:nvPr/>
          </p:nvSpPr>
          <p:spPr>
            <a:xfrm>
              <a:off x="3526200" y="2037240"/>
              <a:ext cx="219960" cy="18432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Google Shape;1068;p50"/>
            <p:cNvSpPr/>
            <p:nvPr/>
          </p:nvSpPr>
          <p:spPr>
            <a:xfrm>
              <a:off x="3563280" y="1834560"/>
              <a:ext cx="183240" cy="221040"/>
            </a:xfrm>
            <a:custGeom>
              <a:avLst/>
              <a:gdLst/>
              <a:ahLst/>
              <a:rect l="l" t="t" r="r" b="b"/>
              <a:pathLst>
                <a:path w="478" h="573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Google Shape;1069;p50"/>
            <p:cNvSpPr/>
            <p:nvPr/>
          </p:nvSpPr>
          <p:spPr>
            <a:xfrm>
              <a:off x="3360960" y="1834200"/>
              <a:ext cx="220320" cy="184320"/>
            </a:xfrm>
            <a:custGeom>
              <a:avLst/>
              <a:gdLst/>
              <a:ahLst/>
              <a:rect l="l" t="t" r="r" b="b"/>
              <a:pathLst>
                <a:path w="574" h="478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5" name="Google Shape;1070;p50"/>
          <p:cNvGrpSpPr/>
          <p:nvPr/>
        </p:nvGrpSpPr>
        <p:grpSpPr>
          <a:xfrm>
            <a:off x="2802240" y="1834200"/>
            <a:ext cx="387720" cy="387360"/>
            <a:chOff x="2802240" y="1834200"/>
            <a:chExt cx="387720" cy="387360"/>
          </a:xfrm>
        </p:grpSpPr>
        <p:sp>
          <p:nvSpPr>
            <p:cNvPr id="1336" name="Google Shape;1071;p50"/>
            <p:cNvSpPr/>
            <p:nvPr/>
          </p:nvSpPr>
          <p:spPr>
            <a:xfrm>
              <a:off x="2829960" y="2073960"/>
              <a:ext cx="329040" cy="147600"/>
            </a:xfrm>
            <a:custGeom>
              <a:avLst/>
              <a:gdLst/>
              <a:ahLst/>
              <a:rect l="l" t="t" r="r" b="b"/>
              <a:pathLst>
                <a:path w="999" h="45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Google Shape;1072;p50"/>
            <p:cNvSpPr/>
            <p:nvPr/>
          </p:nvSpPr>
          <p:spPr>
            <a:xfrm>
              <a:off x="3005640" y="1834560"/>
              <a:ext cx="184320" cy="287640"/>
            </a:xfrm>
            <a:custGeom>
              <a:avLst/>
              <a:gdLst/>
              <a:ahLst/>
              <a:rect l="l" t="t" r="r" b="b"/>
              <a:pathLst>
                <a:path w="561" h="874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Google Shape;1073;p50"/>
            <p:cNvSpPr/>
            <p:nvPr/>
          </p:nvSpPr>
          <p:spPr>
            <a:xfrm>
              <a:off x="2802240" y="1834200"/>
              <a:ext cx="221760" cy="281880"/>
            </a:xfrm>
            <a:custGeom>
              <a:avLst/>
              <a:gdLst/>
              <a:ahLst/>
              <a:rect l="l" t="t" r="r" b="b"/>
              <a:pathLst>
                <a:path w="674" h="857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9" name="Google Shape;1074;p50"/>
          <p:cNvGrpSpPr/>
          <p:nvPr/>
        </p:nvGrpSpPr>
        <p:grpSpPr>
          <a:xfrm>
            <a:off x="3917520" y="1834200"/>
            <a:ext cx="386640" cy="387360"/>
            <a:chOff x="3917520" y="1834200"/>
            <a:chExt cx="386640" cy="387360"/>
          </a:xfrm>
        </p:grpSpPr>
        <p:sp>
          <p:nvSpPr>
            <p:cNvPr id="1340" name="Google Shape;1075;p50"/>
            <p:cNvSpPr/>
            <p:nvPr/>
          </p:nvSpPr>
          <p:spPr>
            <a:xfrm>
              <a:off x="3917520" y="1958040"/>
              <a:ext cx="136080" cy="221040"/>
            </a:xfrm>
            <a:custGeom>
              <a:avLst/>
              <a:gdLst/>
              <a:ahLst/>
              <a:rect l="l" t="t" r="r" b="b"/>
              <a:pathLst>
                <a:path w="405" h="65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Google Shape;1076;p50"/>
            <p:cNvSpPr/>
            <p:nvPr/>
          </p:nvSpPr>
          <p:spPr>
            <a:xfrm>
              <a:off x="4000320" y="2099160"/>
              <a:ext cx="217080" cy="122400"/>
            </a:xfrm>
            <a:custGeom>
              <a:avLst/>
              <a:gdLst/>
              <a:ahLst/>
              <a:rect l="l" t="t" r="r" b="b"/>
              <a:pathLst>
                <a:path w="644" h="363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Google Shape;1077;p50"/>
            <p:cNvSpPr/>
            <p:nvPr/>
          </p:nvSpPr>
          <p:spPr>
            <a:xfrm>
              <a:off x="4164120" y="1976400"/>
              <a:ext cx="140040" cy="205920"/>
            </a:xfrm>
            <a:custGeom>
              <a:avLst/>
              <a:gdLst/>
              <a:ahLst/>
              <a:rect l="l" t="t" r="r" b="b"/>
              <a:pathLst>
                <a:path w="416" h="61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Google Shape;1078;p50"/>
            <p:cNvSpPr/>
            <p:nvPr/>
          </p:nvSpPr>
          <p:spPr>
            <a:xfrm>
              <a:off x="4119840" y="1834560"/>
              <a:ext cx="173880" cy="176760"/>
            </a:xfrm>
            <a:custGeom>
              <a:avLst/>
              <a:gdLst/>
              <a:ahLst/>
              <a:rect l="l" t="t" r="r" b="b"/>
              <a:pathLst>
                <a:path w="516" h="524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Google Shape;1079;p50"/>
            <p:cNvSpPr/>
            <p:nvPr/>
          </p:nvSpPr>
          <p:spPr>
            <a:xfrm>
              <a:off x="3930120" y="1834200"/>
              <a:ext cx="208800" cy="158760"/>
            </a:xfrm>
            <a:custGeom>
              <a:avLst/>
              <a:gdLst/>
              <a:ahLst/>
              <a:rect l="l" t="t" r="r" b="b"/>
              <a:pathLst>
                <a:path w="620" h="471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5" name="Google Shape;1080;p50"/>
          <p:cNvGrpSpPr/>
          <p:nvPr/>
        </p:nvGrpSpPr>
        <p:grpSpPr>
          <a:xfrm>
            <a:off x="5592960" y="1834200"/>
            <a:ext cx="387360" cy="387360"/>
            <a:chOff x="5592960" y="1834200"/>
            <a:chExt cx="387360" cy="387360"/>
          </a:xfrm>
        </p:grpSpPr>
        <p:sp>
          <p:nvSpPr>
            <p:cNvPr id="1346" name="Google Shape;1081;p50"/>
            <p:cNvSpPr/>
            <p:nvPr/>
          </p:nvSpPr>
          <p:spPr>
            <a:xfrm>
              <a:off x="5592960" y="1834200"/>
              <a:ext cx="215280" cy="289800"/>
            </a:xfrm>
            <a:custGeom>
              <a:avLst/>
              <a:gdLst/>
              <a:ahLst/>
              <a:rect l="l" t="t" r="r" b="b"/>
              <a:pathLst>
                <a:path w="670" h="902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Google Shape;1082;p50"/>
            <p:cNvSpPr/>
            <p:nvPr/>
          </p:nvSpPr>
          <p:spPr>
            <a:xfrm>
              <a:off x="5787720" y="1834200"/>
              <a:ext cx="192600" cy="285840"/>
            </a:xfrm>
            <a:custGeom>
              <a:avLst/>
              <a:gdLst/>
              <a:ahLst/>
              <a:rect l="l" t="t" r="r" b="b"/>
              <a:pathLst>
                <a:path w="600" h="889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Google Shape;1083;p50"/>
            <p:cNvSpPr/>
            <p:nvPr/>
          </p:nvSpPr>
          <p:spPr>
            <a:xfrm>
              <a:off x="5622480" y="2072880"/>
              <a:ext cx="331560" cy="148680"/>
            </a:xfrm>
            <a:custGeom>
              <a:avLst/>
              <a:gdLst/>
              <a:ahLst/>
              <a:rect l="l" t="t" r="r" b="b"/>
              <a:pathLst>
                <a:path w="1031" h="464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9" name="Google Shape;1084;p50"/>
          <p:cNvGrpSpPr/>
          <p:nvPr/>
        </p:nvGrpSpPr>
        <p:grpSpPr>
          <a:xfrm>
            <a:off x="6151680" y="1834200"/>
            <a:ext cx="387000" cy="387360"/>
            <a:chOff x="6151680" y="1834200"/>
            <a:chExt cx="387000" cy="387360"/>
          </a:xfrm>
        </p:grpSpPr>
        <p:sp>
          <p:nvSpPr>
            <p:cNvPr id="1350" name="Google Shape;1085;p50"/>
            <p:cNvSpPr/>
            <p:nvPr/>
          </p:nvSpPr>
          <p:spPr>
            <a:xfrm>
              <a:off x="6151680" y="1834560"/>
              <a:ext cx="214920" cy="192240"/>
            </a:xfrm>
            <a:custGeom>
              <a:avLst/>
              <a:gdLst/>
              <a:ahLst/>
              <a:rect l="l" t="t" r="r" b="b"/>
              <a:pathLst>
                <a:path w="638" h="571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Google Shape;1086;p50"/>
            <p:cNvSpPr/>
            <p:nvPr/>
          </p:nvSpPr>
          <p:spPr>
            <a:xfrm>
              <a:off x="6151680" y="2006640"/>
              <a:ext cx="192600" cy="21492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Google Shape;1087;p50"/>
            <p:cNvSpPr/>
            <p:nvPr/>
          </p:nvSpPr>
          <p:spPr>
            <a:xfrm>
              <a:off x="6346080" y="1834200"/>
              <a:ext cx="192600" cy="214920"/>
            </a:xfrm>
            <a:custGeom>
              <a:avLst/>
              <a:gdLst/>
              <a:ahLst/>
              <a:rect l="l" t="t" r="r" b="b"/>
              <a:pathLst>
                <a:path w="572" h="638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Google Shape;1088;p50"/>
            <p:cNvSpPr/>
            <p:nvPr/>
          </p:nvSpPr>
          <p:spPr>
            <a:xfrm>
              <a:off x="6323760" y="2028960"/>
              <a:ext cx="214920" cy="192600"/>
            </a:xfrm>
            <a:custGeom>
              <a:avLst/>
              <a:gdLst/>
              <a:ahLst/>
              <a:rect l="l" t="t" r="r" b="b"/>
              <a:pathLst>
                <a:path w="638" h="572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4" name="Google Shape;1089;p50"/>
          <p:cNvGrpSpPr/>
          <p:nvPr/>
        </p:nvGrpSpPr>
        <p:grpSpPr>
          <a:xfrm>
            <a:off x="6710040" y="1834200"/>
            <a:ext cx="387720" cy="387360"/>
            <a:chOff x="6710040" y="1834200"/>
            <a:chExt cx="387720" cy="387360"/>
          </a:xfrm>
        </p:grpSpPr>
        <p:sp>
          <p:nvSpPr>
            <p:cNvPr id="1355" name="Google Shape;1090;p50"/>
            <p:cNvSpPr/>
            <p:nvPr/>
          </p:nvSpPr>
          <p:spPr>
            <a:xfrm>
              <a:off x="6710040" y="1963800"/>
              <a:ext cx="137520" cy="218880"/>
            </a:xfrm>
            <a:custGeom>
              <a:avLst/>
              <a:gdLst/>
              <a:ahLst/>
              <a:rect l="l" t="t" r="r" b="b"/>
              <a:pathLst>
                <a:path w="376" h="598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Google Shape;1091;p50"/>
            <p:cNvSpPr/>
            <p:nvPr/>
          </p:nvSpPr>
          <p:spPr>
            <a:xfrm>
              <a:off x="6720480" y="1834200"/>
              <a:ext cx="202680" cy="163440"/>
            </a:xfrm>
            <a:custGeom>
              <a:avLst/>
              <a:gdLst/>
              <a:ahLst/>
              <a:rect l="l" t="t" r="r" b="b"/>
              <a:pathLst>
                <a:path w="553" h="447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Google Shape;1092;p50"/>
            <p:cNvSpPr/>
            <p:nvPr/>
          </p:nvSpPr>
          <p:spPr>
            <a:xfrm>
              <a:off x="6964920" y="1969560"/>
              <a:ext cx="132840" cy="209880"/>
            </a:xfrm>
            <a:custGeom>
              <a:avLst/>
              <a:gdLst/>
              <a:ahLst/>
              <a:rect l="l" t="t" r="r" b="b"/>
              <a:pathLst>
                <a:path w="363" h="57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Google Shape;1093;p50"/>
            <p:cNvSpPr/>
            <p:nvPr/>
          </p:nvSpPr>
          <p:spPr>
            <a:xfrm>
              <a:off x="6905160" y="1834200"/>
              <a:ext cx="180720" cy="169560"/>
            </a:xfrm>
            <a:custGeom>
              <a:avLst/>
              <a:gdLst/>
              <a:ahLst/>
              <a:rect l="l" t="t" r="r" b="b"/>
              <a:pathLst>
                <a:path w="493" h="46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Google Shape;1094;p50"/>
            <p:cNvSpPr/>
            <p:nvPr/>
          </p:nvSpPr>
          <p:spPr>
            <a:xfrm>
              <a:off x="6796440" y="2104200"/>
              <a:ext cx="219600" cy="117360"/>
            </a:xfrm>
            <a:custGeom>
              <a:avLst/>
              <a:gdLst/>
              <a:ahLst/>
              <a:rect l="l" t="t" r="r" b="b"/>
              <a:pathLst>
                <a:path w="599" h="321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0" name="Google Shape;1095;p50"/>
          <p:cNvGrpSpPr/>
          <p:nvPr/>
        </p:nvGrpSpPr>
        <p:grpSpPr>
          <a:xfrm>
            <a:off x="7268760" y="1834200"/>
            <a:ext cx="388080" cy="387720"/>
            <a:chOff x="7268760" y="1834200"/>
            <a:chExt cx="388080" cy="387720"/>
          </a:xfrm>
        </p:grpSpPr>
        <p:sp>
          <p:nvSpPr>
            <p:cNvPr id="1361" name="Google Shape;1096;p50"/>
            <p:cNvSpPr/>
            <p:nvPr/>
          </p:nvSpPr>
          <p:spPr>
            <a:xfrm>
              <a:off x="7268760" y="1937880"/>
              <a:ext cx="112680" cy="18720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Google Shape;1097;p50"/>
            <p:cNvSpPr/>
            <p:nvPr/>
          </p:nvSpPr>
          <p:spPr>
            <a:xfrm>
              <a:off x="7300440" y="2080080"/>
              <a:ext cx="163440" cy="14184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Google Shape;1098;p50"/>
            <p:cNvSpPr/>
            <p:nvPr/>
          </p:nvSpPr>
          <p:spPr>
            <a:xfrm>
              <a:off x="7295040" y="1834200"/>
              <a:ext cx="185400" cy="146880"/>
            </a:xfrm>
            <a:custGeom>
              <a:avLst/>
              <a:gdLst/>
              <a:ahLst/>
              <a:rect l="l" t="t" r="r" b="b"/>
              <a:pathLst>
                <a:path w="511" h="405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Google Shape;1099;p50"/>
            <p:cNvSpPr/>
            <p:nvPr/>
          </p:nvSpPr>
          <p:spPr>
            <a:xfrm>
              <a:off x="7461720" y="1834200"/>
              <a:ext cx="163440" cy="141840"/>
            </a:xfrm>
            <a:custGeom>
              <a:avLst/>
              <a:gdLst/>
              <a:ahLst/>
              <a:rect l="l" t="t" r="r" b="b"/>
              <a:pathLst>
                <a:path w="451" h="39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Google Shape;1100;p50"/>
            <p:cNvSpPr/>
            <p:nvPr/>
          </p:nvSpPr>
          <p:spPr>
            <a:xfrm>
              <a:off x="7544160" y="1930680"/>
              <a:ext cx="112680" cy="187200"/>
            </a:xfrm>
            <a:custGeom>
              <a:avLst/>
              <a:gdLst/>
              <a:ahLst/>
              <a:rect l="l" t="t" r="r" b="b"/>
              <a:pathLst>
                <a:path w="312" h="516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Google Shape;1101;p50"/>
            <p:cNvSpPr/>
            <p:nvPr/>
          </p:nvSpPr>
          <p:spPr>
            <a:xfrm>
              <a:off x="7445520" y="2075040"/>
              <a:ext cx="185400" cy="146520"/>
            </a:xfrm>
            <a:custGeom>
              <a:avLst/>
              <a:gdLst/>
              <a:ahLst/>
              <a:rect l="l" t="t" r="r" b="b"/>
              <a:pathLst>
                <a:path w="511" h="404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7" name="Google Shape;1102;p50"/>
          <p:cNvGrpSpPr/>
          <p:nvPr/>
        </p:nvGrpSpPr>
        <p:grpSpPr>
          <a:xfrm>
            <a:off x="5033880" y="1834200"/>
            <a:ext cx="387000" cy="387000"/>
            <a:chOff x="5033880" y="1834200"/>
            <a:chExt cx="387000" cy="387000"/>
          </a:xfrm>
        </p:grpSpPr>
        <p:sp>
          <p:nvSpPr>
            <p:cNvPr id="1368" name="Google Shape;1103;p50"/>
            <p:cNvSpPr/>
            <p:nvPr/>
          </p:nvSpPr>
          <p:spPr>
            <a:xfrm>
              <a:off x="5033880" y="1834200"/>
              <a:ext cx="218520" cy="38700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Google Shape;1104;p50"/>
            <p:cNvSpPr/>
            <p:nvPr/>
          </p:nvSpPr>
          <p:spPr>
            <a:xfrm>
              <a:off x="5202360" y="1834200"/>
              <a:ext cx="218520" cy="387000"/>
            </a:xfrm>
            <a:custGeom>
              <a:avLst/>
              <a:gdLst/>
              <a:ahLst/>
              <a:rect l="l" t="t" r="r" b="b"/>
              <a:pathLst>
                <a:path w="502" h="887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0" name="Google Shape;1105;p50"/>
          <p:cNvGrpSpPr/>
          <p:nvPr/>
        </p:nvGrpSpPr>
        <p:grpSpPr>
          <a:xfrm>
            <a:off x="7828200" y="1834200"/>
            <a:ext cx="387720" cy="387360"/>
            <a:chOff x="7828200" y="1834200"/>
            <a:chExt cx="387720" cy="387360"/>
          </a:xfrm>
        </p:grpSpPr>
        <p:sp>
          <p:nvSpPr>
            <p:cNvPr id="1371" name="Google Shape;1106;p50"/>
            <p:cNvSpPr/>
            <p:nvPr/>
          </p:nvSpPr>
          <p:spPr>
            <a:xfrm>
              <a:off x="7924320" y="1985760"/>
              <a:ext cx="291600" cy="235800"/>
            </a:xfrm>
            <a:custGeom>
              <a:avLst/>
              <a:gdLst/>
              <a:ahLst/>
              <a:rect l="l" t="t" r="r" b="b"/>
              <a:pathLst>
                <a:path w="861" h="697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Google Shape;1107;p50"/>
            <p:cNvSpPr/>
            <p:nvPr/>
          </p:nvSpPr>
          <p:spPr>
            <a:xfrm>
              <a:off x="7828200" y="1892880"/>
              <a:ext cx="246960" cy="319680"/>
            </a:xfrm>
            <a:custGeom>
              <a:avLst/>
              <a:gdLst/>
              <a:ahLst/>
              <a:rect l="l" t="t" r="r" b="b"/>
              <a:pathLst>
                <a:path w="729" h="945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Google Shape;1108;p50"/>
            <p:cNvSpPr/>
            <p:nvPr/>
          </p:nvSpPr>
          <p:spPr>
            <a:xfrm>
              <a:off x="7890840" y="1834200"/>
              <a:ext cx="313920" cy="268920"/>
            </a:xfrm>
            <a:custGeom>
              <a:avLst/>
              <a:gdLst/>
              <a:ahLst/>
              <a:rect l="l" t="t" r="r" b="b"/>
              <a:pathLst>
                <a:path w="927" h="795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4" name="Google Shape;1109;p50"/>
          <p:cNvGrpSpPr/>
          <p:nvPr/>
        </p:nvGrpSpPr>
        <p:grpSpPr>
          <a:xfrm>
            <a:off x="8386920" y="1834200"/>
            <a:ext cx="387720" cy="387360"/>
            <a:chOff x="8386920" y="1834200"/>
            <a:chExt cx="387720" cy="387360"/>
          </a:xfrm>
        </p:grpSpPr>
        <p:sp>
          <p:nvSpPr>
            <p:cNvPr id="1375" name="Google Shape;1110;p50"/>
            <p:cNvSpPr/>
            <p:nvPr/>
          </p:nvSpPr>
          <p:spPr>
            <a:xfrm>
              <a:off x="8649720" y="1981440"/>
              <a:ext cx="123120" cy="221760"/>
            </a:xfrm>
            <a:custGeom>
              <a:avLst/>
              <a:gdLst/>
              <a:ahLst/>
              <a:rect l="l" t="t" r="r" b="b"/>
              <a:pathLst>
                <a:path w="335" h="602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Google Shape;1111;p50"/>
            <p:cNvSpPr/>
            <p:nvPr/>
          </p:nvSpPr>
          <p:spPr>
            <a:xfrm>
              <a:off x="8386920" y="2012400"/>
              <a:ext cx="199080" cy="16956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Google Shape;1112;p50"/>
            <p:cNvSpPr/>
            <p:nvPr/>
          </p:nvSpPr>
          <p:spPr>
            <a:xfrm>
              <a:off x="8506440" y="1834200"/>
              <a:ext cx="184320" cy="156960"/>
            </a:xfrm>
            <a:custGeom>
              <a:avLst/>
              <a:gdLst/>
              <a:ahLst/>
              <a:rect l="l" t="t" r="r" b="b"/>
              <a:pathLst>
                <a:path w="501" h="427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Google Shape;1113;p50"/>
            <p:cNvSpPr/>
            <p:nvPr/>
          </p:nvSpPr>
          <p:spPr>
            <a:xfrm>
              <a:off x="8388720" y="1852560"/>
              <a:ext cx="123480" cy="221400"/>
            </a:xfrm>
            <a:custGeom>
              <a:avLst/>
              <a:gdLst/>
              <a:ahLst/>
              <a:rect l="l" t="t" r="r" b="b"/>
              <a:pathLst>
                <a:path w="336" h="601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Google Shape;1114;p50"/>
            <p:cNvSpPr/>
            <p:nvPr/>
          </p:nvSpPr>
          <p:spPr>
            <a:xfrm>
              <a:off x="8470800" y="2064240"/>
              <a:ext cx="184320" cy="157320"/>
            </a:xfrm>
            <a:custGeom>
              <a:avLst/>
              <a:gdLst/>
              <a:ahLst/>
              <a:rect l="l" t="t" r="r" b="b"/>
              <a:pathLst>
                <a:path w="501" h="428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Google Shape;1115;p50"/>
            <p:cNvSpPr/>
            <p:nvPr/>
          </p:nvSpPr>
          <p:spPr>
            <a:xfrm>
              <a:off x="8575200" y="1874160"/>
              <a:ext cx="199440" cy="169560"/>
            </a:xfrm>
            <a:custGeom>
              <a:avLst/>
              <a:gdLst/>
              <a:ahLst/>
              <a:rect l="l" t="t" r="r" b="b"/>
              <a:pathLst>
                <a:path w="542" h="461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81" name="Google Shape;1116;p50"/>
          <p:cNvGrpSpPr/>
          <p:nvPr/>
        </p:nvGrpSpPr>
        <p:grpSpPr>
          <a:xfrm>
            <a:off x="3355200" y="1218240"/>
            <a:ext cx="313920" cy="387360"/>
            <a:chOff x="3355200" y="1218240"/>
            <a:chExt cx="313920" cy="387360"/>
          </a:xfrm>
        </p:grpSpPr>
        <p:sp>
          <p:nvSpPr>
            <p:cNvPr id="1382" name="Google Shape;1117;p50"/>
            <p:cNvSpPr/>
            <p:nvPr/>
          </p:nvSpPr>
          <p:spPr>
            <a:xfrm>
              <a:off x="3385080" y="1520280"/>
              <a:ext cx="241560" cy="85320"/>
            </a:xfrm>
            <a:custGeom>
              <a:avLst/>
              <a:gdLst/>
              <a:ahLst/>
              <a:rect l="l" t="t" r="r" b="b"/>
              <a:pathLst>
                <a:path w="767" h="273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Google Shape;1118;p50"/>
            <p:cNvSpPr/>
            <p:nvPr/>
          </p:nvSpPr>
          <p:spPr>
            <a:xfrm>
              <a:off x="3359520" y="1446840"/>
              <a:ext cx="276840" cy="72720"/>
            </a:xfrm>
            <a:custGeom>
              <a:avLst/>
              <a:gdLst/>
              <a:ahLst/>
              <a:rect l="l" t="t" r="r" b="b"/>
              <a:pathLst>
                <a:path w="879" h="233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Google Shape;1119;p50"/>
            <p:cNvSpPr/>
            <p:nvPr/>
          </p:nvSpPr>
          <p:spPr>
            <a:xfrm>
              <a:off x="3355200" y="1373400"/>
              <a:ext cx="310320" cy="72720"/>
            </a:xfrm>
            <a:custGeom>
              <a:avLst/>
              <a:gdLst/>
              <a:ahLst/>
              <a:rect l="l" t="t" r="r" b="b"/>
              <a:pathLst>
                <a:path w="984" h="233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Google Shape;1120;p50"/>
            <p:cNvSpPr/>
            <p:nvPr/>
          </p:nvSpPr>
          <p:spPr>
            <a:xfrm>
              <a:off x="3400200" y="1218240"/>
              <a:ext cx="260640" cy="81000"/>
            </a:xfrm>
            <a:custGeom>
              <a:avLst/>
              <a:gdLst/>
              <a:ahLst/>
              <a:rect l="l" t="t" r="r" b="b"/>
              <a:pathLst>
                <a:path w="826" h="259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Google Shape;1121;p50"/>
            <p:cNvSpPr/>
            <p:nvPr/>
          </p:nvSpPr>
          <p:spPr>
            <a:xfrm>
              <a:off x="3385800" y="1299960"/>
              <a:ext cx="283320" cy="72720"/>
            </a:xfrm>
            <a:custGeom>
              <a:avLst/>
              <a:gdLst/>
              <a:ahLst/>
              <a:rect l="l" t="t" r="r" b="b"/>
              <a:pathLst>
                <a:path w="899" h="233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87" name="Google Shape;1122;p50"/>
          <p:cNvGrpSpPr/>
          <p:nvPr/>
        </p:nvGrpSpPr>
        <p:grpSpPr>
          <a:xfrm>
            <a:off x="3878640" y="1218240"/>
            <a:ext cx="329760" cy="387720"/>
            <a:chOff x="3878640" y="1218240"/>
            <a:chExt cx="329760" cy="387720"/>
          </a:xfrm>
        </p:grpSpPr>
        <p:sp>
          <p:nvSpPr>
            <p:cNvPr id="1388" name="Google Shape;1123;p50"/>
            <p:cNvSpPr/>
            <p:nvPr/>
          </p:nvSpPr>
          <p:spPr>
            <a:xfrm flipH="1">
              <a:off x="3968640" y="1218240"/>
              <a:ext cx="239400" cy="208440"/>
            </a:xfrm>
            <a:custGeom>
              <a:avLst/>
              <a:gdLst/>
              <a:ahLst/>
              <a:rect l="l" t="t" r="r" b="b"/>
              <a:pathLst>
                <a:path w="885" h="771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Google Shape;1124;p50"/>
            <p:cNvSpPr/>
            <p:nvPr/>
          </p:nvSpPr>
          <p:spPr>
            <a:xfrm flipH="1">
              <a:off x="3878280" y="1251360"/>
              <a:ext cx="176760" cy="306000"/>
            </a:xfrm>
            <a:custGeom>
              <a:avLst/>
              <a:gdLst/>
              <a:ahLst/>
              <a:rect l="l" t="t" r="r" b="b"/>
              <a:pathLst>
                <a:path w="654" h="113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Google Shape;1125;p50"/>
            <p:cNvSpPr/>
            <p:nvPr/>
          </p:nvSpPr>
          <p:spPr>
            <a:xfrm flipH="1">
              <a:off x="3984480" y="1413360"/>
              <a:ext cx="190440" cy="192600"/>
            </a:xfrm>
            <a:custGeom>
              <a:avLst/>
              <a:gdLst/>
              <a:ahLst/>
              <a:rect l="l" t="t" r="r" b="b"/>
              <a:pathLst>
                <a:path w="704" h="712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1" name="Google Shape;1126;p50"/>
          <p:cNvGrpSpPr/>
          <p:nvPr/>
        </p:nvGrpSpPr>
        <p:grpSpPr>
          <a:xfrm>
            <a:off x="7840800" y="1178280"/>
            <a:ext cx="400680" cy="427680"/>
            <a:chOff x="7840800" y="1178280"/>
            <a:chExt cx="400680" cy="427680"/>
          </a:xfrm>
        </p:grpSpPr>
        <p:grpSp>
          <p:nvGrpSpPr>
            <p:cNvPr id="1392" name="Google Shape;1127;p50"/>
            <p:cNvGrpSpPr/>
            <p:nvPr/>
          </p:nvGrpSpPr>
          <p:grpSpPr>
            <a:xfrm>
              <a:off x="7840800" y="1178280"/>
              <a:ext cx="400680" cy="427680"/>
              <a:chOff x="7840800" y="1178280"/>
              <a:chExt cx="400680" cy="427680"/>
            </a:xfrm>
          </p:grpSpPr>
          <p:sp>
            <p:nvSpPr>
              <p:cNvPr id="1393" name="Google Shape;1128;p50"/>
              <p:cNvSpPr/>
              <p:nvPr/>
            </p:nvSpPr>
            <p:spPr>
              <a:xfrm>
                <a:off x="8143920" y="1235880"/>
                <a:ext cx="40320" cy="399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4" name="Google Shape;1129;p50"/>
              <p:cNvSpPr/>
              <p:nvPr/>
            </p:nvSpPr>
            <p:spPr>
              <a:xfrm>
                <a:off x="8188200" y="1375920"/>
                <a:ext cx="5328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5" name="Google Shape;1130;p50"/>
              <p:cNvSpPr/>
              <p:nvPr/>
            </p:nvSpPr>
            <p:spPr>
              <a:xfrm>
                <a:off x="8143920" y="1481400"/>
                <a:ext cx="40320" cy="399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6" name="Google Shape;1131;p50"/>
              <p:cNvSpPr/>
              <p:nvPr/>
            </p:nvSpPr>
            <p:spPr>
              <a:xfrm>
                <a:off x="7898400" y="1481760"/>
                <a:ext cx="40320" cy="3960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7" name="Google Shape;1132;p50"/>
              <p:cNvSpPr/>
              <p:nvPr/>
            </p:nvSpPr>
            <p:spPr>
              <a:xfrm>
                <a:off x="7840800" y="1375920"/>
                <a:ext cx="5328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8" name="Google Shape;1133;p50"/>
              <p:cNvSpPr/>
              <p:nvPr/>
            </p:nvSpPr>
            <p:spPr>
              <a:xfrm>
                <a:off x="7898400" y="1235880"/>
                <a:ext cx="39960" cy="3960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9" name="Google Shape;1134;p50"/>
              <p:cNvSpPr/>
              <p:nvPr/>
            </p:nvSpPr>
            <p:spPr>
              <a:xfrm>
                <a:off x="8038080" y="1178280"/>
                <a:ext cx="5760" cy="5328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0" name="Google Shape;1135;p50"/>
              <p:cNvSpPr/>
              <p:nvPr/>
            </p:nvSpPr>
            <p:spPr>
              <a:xfrm>
                <a:off x="7992720" y="1551600"/>
                <a:ext cx="96480" cy="1332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1" name="Google Shape;1136;p50"/>
              <p:cNvSpPr/>
              <p:nvPr/>
            </p:nvSpPr>
            <p:spPr>
              <a:xfrm>
                <a:off x="7995240" y="1572120"/>
                <a:ext cx="91440" cy="1332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2" name="Google Shape;1137;p50"/>
              <p:cNvSpPr/>
              <p:nvPr/>
            </p:nvSpPr>
            <p:spPr>
              <a:xfrm>
                <a:off x="8008560" y="1592640"/>
                <a:ext cx="65160" cy="1332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03" name="Google Shape;1138;p50"/>
            <p:cNvSpPr/>
            <p:nvPr/>
          </p:nvSpPr>
          <p:spPr>
            <a:xfrm>
              <a:off x="7919640" y="1331280"/>
              <a:ext cx="116280" cy="110160"/>
            </a:xfrm>
            <a:custGeom>
              <a:avLst/>
              <a:gdLst/>
              <a:ahLst/>
              <a:rect l="l" t="t" r="r" b="b"/>
              <a:pathLst>
                <a:path w="380" h="359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Google Shape;1139;p50"/>
            <p:cNvSpPr/>
            <p:nvPr/>
          </p:nvSpPr>
          <p:spPr>
            <a:xfrm>
              <a:off x="7927920" y="1255680"/>
              <a:ext cx="110160" cy="134280"/>
            </a:xfrm>
            <a:custGeom>
              <a:avLst/>
              <a:gdLst/>
              <a:ahLst/>
              <a:rect l="l" t="t" r="r" b="b"/>
              <a:pathLst>
                <a:path w="360" h="438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Google Shape;1140;p50"/>
            <p:cNvSpPr/>
            <p:nvPr/>
          </p:nvSpPr>
          <p:spPr>
            <a:xfrm>
              <a:off x="8042760" y="1255680"/>
              <a:ext cx="111600" cy="134280"/>
            </a:xfrm>
            <a:custGeom>
              <a:avLst/>
              <a:gdLst/>
              <a:ahLst/>
              <a:rect l="l" t="t" r="r" b="b"/>
              <a:pathLst>
                <a:path w="364" h="438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Google Shape;1141;p50"/>
            <p:cNvSpPr/>
            <p:nvPr/>
          </p:nvSpPr>
          <p:spPr>
            <a:xfrm>
              <a:off x="8044920" y="1330200"/>
              <a:ext cx="117720" cy="111960"/>
            </a:xfrm>
            <a:custGeom>
              <a:avLst/>
              <a:gdLst/>
              <a:ahLst/>
              <a:rect l="l" t="t" r="r" b="b"/>
              <a:pathLst>
                <a:path w="384" h="365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Google Shape;1142;p50"/>
            <p:cNvSpPr/>
            <p:nvPr/>
          </p:nvSpPr>
          <p:spPr>
            <a:xfrm>
              <a:off x="7956360" y="1398240"/>
              <a:ext cx="81720" cy="143640"/>
            </a:xfrm>
            <a:custGeom>
              <a:avLst/>
              <a:gdLst/>
              <a:ahLst/>
              <a:rect l="l" t="t" r="r" b="b"/>
              <a:pathLst>
                <a:path w="267" h="468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Google Shape;1143;p50"/>
            <p:cNvSpPr/>
            <p:nvPr/>
          </p:nvSpPr>
          <p:spPr>
            <a:xfrm>
              <a:off x="8042760" y="1398240"/>
              <a:ext cx="82800" cy="143640"/>
            </a:xfrm>
            <a:custGeom>
              <a:avLst/>
              <a:gdLst/>
              <a:ahLst/>
              <a:rect l="l" t="t" r="r" b="b"/>
              <a:pathLst>
                <a:path w="271" h="468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9" name="Google Shape;1144;p50"/>
          <p:cNvGrpSpPr/>
          <p:nvPr/>
        </p:nvGrpSpPr>
        <p:grpSpPr>
          <a:xfrm>
            <a:off x="4418640" y="1218240"/>
            <a:ext cx="321120" cy="387360"/>
            <a:chOff x="4418640" y="1218240"/>
            <a:chExt cx="321120" cy="387360"/>
          </a:xfrm>
        </p:grpSpPr>
        <p:sp>
          <p:nvSpPr>
            <p:cNvPr id="1410" name="Google Shape;1145;p50"/>
            <p:cNvSpPr/>
            <p:nvPr/>
          </p:nvSpPr>
          <p:spPr>
            <a:xfrm>
              <a:off x="4451400" y="1415160"/>
              <a:ext cx="237600" cy="190440"/>
            </a:xfrm>
            <a:custGeom>
              <a:avLst/>
              <a:gdLst/>
              <a:ahLst/>
              <a:rect l="l" t="t" r="r" b="b"/>
              <a:pathLst>
                <a:path w="797" h="638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Google Shape;1146;p50"/>
            <p:cNvSpPr/>
            <p:nvPr/>
          </p:nvSpPr>
          <p:spPr>
            <a:xfrm>
              <a:off x="4418640" y="1300680"/>
              <a:ext cx="154800" cy="231480"/>
            </a:xfrm>
            <a:custGeom>
              <a:avLst/>
              <a:gdLst/>
              <a:ahLst/>
              <a:rect l="l" t="t" r="r" b="b"/>
              <a:pathLst>
                <a:path w="520" h="774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Google Shape;1147;p50"/>
            <p:cNvSpPr/>
            <p:nvPr/>
          </p:nvSpPr>
          <p:spPr>
            <a:xfrm>
              <a:off x="4583160" y="1280520"/>
              <a:ext cx="156600" cy="229680"/>
            </a:xfrm>
            <a:custGeom>
              <a:avLst/>
              <a:gdLst/>
              <a:ahLst/>
              <a:rect l="l" t="t" r="r" b="b"/>
              <a:pathLst>
                <a:path w="527" h="768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Google Shape;1148;p50"/>
            <p:cNvSpPr/>
            <p:nvPr/>
          </p:nvSpPr>
          <p:spPr>
            <a:xfrm>
              <a:off x="4466520" y="1218240"/>
              <a:ext cx="241560" cy="186840"/>
            </a:xfrm>
            <a:custGeom>
              <a:avLst/>
              <a:gdLst/>
              <a:ahLst/>
              <a:rect l="l" t="t" r="r" b="b"/>
              <a:pathLst>
                <a:path w="811" h="626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4" name="Google Shape;1149;p50"/>
          <p:cNvGrpSpPr/>
          <p:nvPr/>
        </p:nvGrpSpPr>
        <p:grpSpPr>
          <a:xfrm>
            <a:off x="4949640" y="1218240"/>
            <a:ext cx="322200" cy="387720"/>
            <a:chOff x="4949640" y="1218240"/>
            <a:chExt cx="322200" cy="387720"/>
          </a:xfrm>
        </p:grpSpPr>
        <p:sp>
          <p:nvSpPr>
            <p:cNvPr id="1415" name="Google Shape;1150;p50"/>
            <p:cNvSpPr/>
            <p:nvPr/>
          </p:nvSpPr>
          <p:spPr>
            <a:xfrm>
              <a:off x="5116680" y="1218240"/>
              <a:ext cx="155160" cy="182880"/>
            </a:xfrm>
            <a:custGeom>
              <a:avLst/>
              <a:gdLst/>
              <a:ahLst/>
              <a:rect l="l" t="t" r="r" b="b"/>
              <a:pathLst>
                <a:path w="518" h="61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Google Shape;1151;p50"/>
            <p:cNvSpPr/>
            <p:nvPr/>
          </p:nvSpPr>
          <p:spPr>
            <a:xfrm>
              <a:off x="4981680" y="1218960"/>
              <a:ext cx="148680" cy="182160"/>
            </a:xfrm>
            <a:custGeom>
              <a:avLst/>
              <a:gdLst/>
              <a:ahLst/>
              <a:rect l="l" t="t" r="r" b="b"/>
              <a:pathLst>
                <a:path w="496" h="608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Google Shape;1152;p50"/>
            <p:cNvSpPr/>
            <p:nvPr/>
          </p:nvSpPr>
          <p:spPr>
            <a:xfrm>
              <a:off x="4949640" y="1361160"/>
              <a:ext cx="158400" cy="187920"/>
            </a:xfrm>
            <a:custGeom>
              <a:avLst/>
              <a:gdLst/>
              <a:ahLst/>
              <a:rect l="l" t="t" r="r" b="b"/>
              <a:pathLst>
                <a:path w="529" h="627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Google Shape;1153;p50"/>
            <p:cNvSpPr/>
            <p:nvPr/>
          </p:nvSpPr>
          <p:spPr>
            <a:xfrm>
              <a:off x="5119200" y="1359000"/>
              <a:ext cx="149040" cy="189720"/>
            </a:xfrm>
            <a:custGeom>
              <a:avLst/>
              <a:gdLst/>
              <a:ahLst/>
              <a:rect l="l" t="t" r="r" b="b"/>
              <a:pathLst>
                <a:path w="497" h="633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Google Shape;1154;p50"/>
            <p:cNvSpPr/>
            <p:nvPr/>
          </p:nvSpPr>
          <p:spPr>
            <a:xfrm>
              <a:off x="5015160" y="1411920"/>
              <a:ext cx="208800" cy="194040"/>
            </a:xfrm>
            <a:custGeom>
              <a:avLst/>
              <a:gdLst/>
              <a:ahLst/>
              <a:rect l="l" t="t" r="r" b="b"/>
              <a:pathLst>
                <a:path w="696" h="647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0" name="Google Shape;1155;p50"/>
          <p:cNvGrpSpPr/>
          <p:nvPr/>
        </p:nvGrpSpPr>
        <p:grpSpPr>
          <a:xfrm>
            <a:off x="5481360" y="1218240"/>
            <a:ext cx="318960" cy="387360"/>
            <a:chOff x="5481360" y="1218240"/>
            <a:chExt cx="318960" cy="387360"/>
          </a:xfrm>
        </p:grpSpPr>
        <p:sp>
          <p:nvSpPr>
            <p:cNvPr id="1421" name="Google Shape;1156;p50"/>
            <p:cNvSpPr/>
            <p:nvPr/>
          </p:nvSpPr>
          <p:spPr>
            <a:xfrm>
              <a:off x="5538600" y="1218240"/>
              <a:ext cx="167040" cy="182880"/>
            </a:xfrm>
            <a:custGeom>
              <a:avLst/>
              <a:gdLst/>
              <a:ahLst/>
              <a:rect l="l" t="t" r="r" b="b"/>
              <a:pathLst>
                <a:path w="518" h="567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Google Shape;1157;p50"/>
            <p:cNvSpPr/>
            <p:nvPr/>
          </p:nvSpPr>
          <p:spPr>
            <a:xfrm>
              <a:off x="5648040" y="1234800"/>
              <a:ext cx="152280" cy="177480"/>
            </a:xfrm>
            <a:custGeom>
              <a:avLst/>
              <a:gdLst/>
              <a:ahLst/>
              <a:rect l="l" t="t" r="r" b="b"/>
              <a:pathLst>
                <a:path w="473" h="55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Google Shape;1158;p50"/>
            <p:cNvSpPr/>
            <p:nvPr/>
          </p:nvSpPr>
          <p:spPr>
            <a:xfrm>
              <a:off x="5649480" y="1388520"/>
              <a:ext cx="139680" cy="144000"/>
            </a:xfrm>
            <a:custGeom>
              <a:avLst/>
              <a:gdLst/>
              <a:ahLst/>
              <a:rect l="l" t="t" r="r" b="b"/>
              <a:pathLst>
                <a:path w="433" h="447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Google Shape;1159;p50"/>
            <p:cNvSpPr/>
            <p:nvPr/>
          </p:nvSpPr>
          <p:spPr>
            <a:xfrm>
              <a:off x="5588640" y="1416600"/>
              <a:ext cx="163440" cy="189000"/>
            </a:xfrm>
            <a:custGeom>
              <a:avLst/>
              <a:gdLst/>
              <a:ahLst/>
              <a:rect l="l" t="t" r="r" b="b"/>
              <a:pathLst>
                <a:path w="507" h="58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Google Shape;1160;p50"/>
            <p:cNvSpPr/>
            <p:nvPr/>
          </p:nvSpPr>
          <p:spPr>
            <a:xfrm>
              <a:off x="5481360" y="1405800"/>
              <a:ext cx="155520" cy="153000"/>
            </a:xfrm>
            <a:custGeom>
              <a:avLst/>
              <a:gdLst/>
              <a:ahLst/>
              <a:rect l="l" t="t" r="r" b="b"/>
              <a:pathLst>
                <a:path w="482" h="475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Google Shape;1161;p50"/>
            <p:cNvSpPr/>
            <p:nvPr/>
          </p:nvSpPr>
          <p:spPr>
            <a:xfrm>
              <a:off x="5483880" y="1282680"/>
              <a:ext cx="151560" cy="148320"/>
            </a:xfrm>
            <a:custGeom>
              <a:avLst/>
              <a:gdLst/>
              <a:ahLst/>
              <a:rect l="l" t="t" r="r" b="b"/>
              <a:pathLst>
                <a:path w="470" h="46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7" name="Google Shape;1162;p50"/>
          <p:cNvGrpSpPr/>
          <p:nvPr/>
        </p:nvGrpSpPr>
        <p:grpSpPr>
          <a:xfrm>
            <a:off x="2828880" y="1218240"/>
            <a:ext cx="316800" cy="387360"/>
            <a:chOff x="2828880" y="1218240"/>
            <a:chExt cx="316800" cy="387360"/>
          </a:xfrm>
        </p:grpSpPr>
        <p:sp>
          <p:nvSpPr>
            <p:cNvPr id="1428" name="Google Shape;1163;p50"/>
            <p:cNvSpPr/>
            <p:nvPr/>
          </p:nvSpPr>
          <p:spPr>
            <a:xfrm>
              <a:off x="2857320" y="1491120"/>
              <a:ext cx="245520" cy="114480"/>
            </a:xfrm>
            <a:custGeom>
              <a:avLst/>
              <a:gdLst/>
              <a:ahLst/>
              <a:rect l="l" t="t" r="r" b="b"/>
              <a:pathLst>
                <a:path w="763" h="358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Google Shape;1164;p50"/>
            <p:cNvSpPr/>
            <p:nvPr/>
          </p:nvSpPr>
          <p:spPr>
            <a:xfrm>
              <a:off x="2828880" y="1403280"/>
              <a:ext cx="302040" cy="82800"/>
            </a:xfrm>
            <a:custGeom>
              <a:avLst/>
              <a:gdLst/>
              <a:ahLst/>
              <a:rect l="l" t="t" r="r" b="b"/>
              <a:pathLst>
                <a:path w="938" h="259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Google Shape;1165;p50"/>
            <p:cNvSpPr/>
            <p:nvPr/>
          </p:nvSpPr>
          <p:spPr>
            <a:xfrm>
              <a:off x="2858760" y="1315440"/>
              <a:ext cx="286920" cy="82440"/>
            </a:xfrm>
            <a:custGeom>
              <a:avLst/>
              <a:gdLst/>
              <a:ahLst/>
              <a:rect l="l" t="t" r="r" b="b"/>
              <a:pathLst>
                <a:path w="891" h="258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Google Shape;1166;p50"/>
            <p:cNvSpPr/>
            <p:nvPr/>
          </p:nvSpPr>
          <p:spPr>
            <a:xfrm>
              <a:off x="2870280" y="1218240"/>
              <a:ext cx="267480" cy="91800"/>
            </a:xfrm>
            <a:custGeom>
              <a:avLst/>
              <a:gdLst/>
              <a:ahLst/>
              <a:rect l="l" t="t" r="r" b="b"/>
              <a:pathLst>
                <a:path w="831" h="287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2" name="Google Shape;1167;p50"/>
          <p:cNvGrpSpPr/>
          <p:nvPr/>
        </p:nvGrpSpPr>
        <p:grpSpPr>
          <a:xfrm>
            <a:off x="8451000" y="1218240"/>
            <a:ext cx="259200" cy="387720"/>
            <a:chOff x="8451000" y="1218240"/>
            <a:chExt cx="259200" cy="387720"/>
          </a:xfrm>
        </p:grpSpPr>
        <p:sp>
          <p:nvSpPr>
            <p:cNvPr id="1433" name="Google Shape;1168;p50"/>
            <p:cNvSpPr/>
            <p:nvPr/>
          </p:nvSpPr>
          <p:spPr>
            <a:xfrm>
              <a:off x="8451000" y="1435680"/>
              <a:ext cx="259200" cy="81000"/>
            </a:xfrm>
            <a:custGeom>
              <a:avLst/>
              <a:gdLst/>
              <a:ahLst/>
              <a:rect l="l" t="t" r="r" b="b"/>
              <a:pathLst>
                <a:path w="724" h="227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Google Shape;1169;p50"/>
            <p:cNvSpPr/>
            <p:nvPr/>
          </p:nvSpPr>
          <p:spPr>
            <a:xfrm>
              <a:off x="8510040" y="1218240"/>
              <a:ext cx="141480" cy="122760"/>
            </a:xfrm>
            <a:custGeom>
              <a:avLst/>
              <a:gdLst/>
              <a:ahLst/>
              <a:rect l="l" t="t" r="r" b="b"/>
              <a:pathLst>
                <a:path w="396" h="343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Google Shape;1170;p50"/>
            <p:cNvSpPr/>
            <p:nvPr/>
          </p:nvSpPr>
          <p:spPr>
            <a:xfrm>
              <a:off x="8461080" y="1523160"/>
              <a:ext cx="239040" cy="82800"/>
            </a:xfrm>
            <a:custGeom>
              <a:avLst/>
              <a:gdLst/>
              <a:ahLst/>
              <a:rect l="l" t="t" r="r" b="b"/>
              <a:pathLst>
                <a:path w="668" h="232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Google Shape;1171;p50"/>
            <p:cNvSpPr/>
            <p:nvPr/>
          </p:nvSpPr>
          <p:spPr>
            <a:xfrm>
              <a:off x="8460720" y="1347840"/>
              <a:ext cx="240120" cy="81000"/>
            </a:xfrm>
            <a:custGeom>
              <a:avLst/>
              <a:gdLst/>
              <a:ahLst/>
              <a:rect l="l" t="t" r="r" b="b"/>
              <a:pathLst>
                <a:path w="671" h="227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7" name="Google Shape;1172;p50"/>
          <p:cNvGrpSpPr/>
          <p:nvPr/>
        </p:nvGrpSpPr>
        <p:grpSpPr>
          <a:xfrm>
            <a:off x="7230600" y="1178280"/>
            <a:ext cx="400680" cy="427680"/>
            <a:chOff x="7230600" y="1178280"/>
            <a:chExt cx="400680" cy="427680"/>
          </a:xfrm>
        </p:grpSpPr>
        <p:sp>
          <p:nvSpPr>
            <p:cNvPr id="1438" name="Google Shape;1173;p50"/>
            <p:cNvSpPr/>
            <p:nvPr/>
          </p:nvSpPr>
          <p:spPr>
            <a:xfrm>
              <a:off x="7337520" y="1429560"/>
              <a:ext cx="187200" cy="52560"/>
            </a:xfrm>
            <a:custGeom>
              <a:avLst/>
              <a:gdLst/>
              <a:ahLst/>
              <a:rect l="l" t="t" r="r" b="b"/>
              <a:pathLst>
                <a:path w="1741804" h="492696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9" name="Google Shape;1174;p50"/>
            <p:cNvSpPr/>
            <p:nvPr/>
          </p:nvSpPr>
          <p:spPr>
            <a:xfrm>
              <a:off x="7333200" y="1254960"/>
              <a:ext cx="194760" cy="54360"/>
            </a:xfrm>
            <a:custGeom>
              <a:avLst/>
              <a:gdLst/>
              <a:ahLst/>
              <a:rect l="l" t="t" r="r" b="b"/>
              <a:pathLst>
                <a:path w="1812480" h="511754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0" name="Google Shape;1175;p50"/>
            <p:cNvSpPr/>
            <p:nvPr/>
          </p:nvSpPr>
          <p:spPr>
            <a:xfrm>
              <a:off x="7317000" y="1314360"/>
              <a:ext cx="227160" cy="52560"/>
            </a:xfrm>
            <a:custGeom>
              <a:avLst/>
              <a:gdLst/>
              <a:ahLst/>
              <a:rect l="l" t="t" r="r" b="b"/>
              <a:pathLst>
                <a:path w="2113216" h="49269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1" name="Google Shape;1176;p50"/>
            <p:cNvSpPr/>
            <p:nvPr/>
          </p:nvSpPr>
          <p:spPr>
            <a:xfrm>
              <a:off x="7317360" y="1371960"/>
              <a:ext cx="226800" cy="52560"/>
            </a:xfrm>
            <a:custGeom>
              <a:avLst/>
              <a:gdLst/>
              <a:ahLst/>
              <a:rect l="l" t="t" r="r" b="b"/>
              <a:pathLst>
                <a:path w="2109469" h="492696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2" name="Google Shape;1177;p50"/>
            <p:cNvSpPr/>
            <p:nvPr/>
          </p:nvSpPr>
          <p:spPr>
            <a:xfrm>
              <a:off x="7371360" y="1486800"/>
              <a:ext cx="119880" cy="54360"/>
            </a:xfrm>
            <a:custGeom>
              <a:avLst/>
              <a:gdLst/>
              <a:ahLst/>
              <a:rect l="l" t="t" r="r" b="b"/>
              <a:pathLst>
                <a:path w="1119187" h="511746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43" name="Google Shape;1178;p50"/>
            <p:cNvGrpSpPr/>
            <p:nvPr/>
          </p:nvGrpSpPr>
          <p:grpSpPr>
            <a:xfrm>
              <a:off x="7230600" y="1178280"/>
              <a:ext cx="400680" cy="427680"/>
              <a:chOff x="7230600" y="1178280"/>
              <a:chExt cx="400680" cy="427680"/>
            </a:xfrm>
          </p:grpSpPr>
          <p:sp>
            <p:nvSpPr>
              <p:cNvPr id="1444" name="Google Shape;1179;p50"/>
              <p:cNvSpPr/>
              <p:nvPr/>
            </p:nvSpPr>
            <p:spPr>
              <a:xfrm>
                <a:off x="7533720" y="1235880"/>
                <a:ext cx="40320" cy="399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5" name="Google Shape;1180;p50"/>
              <p:cNvSpPr/>
              <p:nvPr/>
            </p:nvSpPr>
            <p:spPr>
              <a:xfrm>
                <a:off x="7578000" y="1375920"/>
                <a:ext cx="5328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6" name="Google Shape;1181;p50"/>
              <p:cNvSpPr/>
              <p:nvPr/>
            </p:nvSpPr>
            <p:spPr>
              <a:xfrm>
                <a:off x="7533720" y="1481400"/>
                <a:ext cx="40320" cy="399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7" name="Google Shape;1182;p50"/>
              <p:cNvSpPr/>
              <p:nvPr/>
            </p:nvSpPr>
            <p:spPr>
              <a:xfrm>
                <a:off x="7287840" y="1481760"/>
                <a:ext cx="40320" cy="3960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8" name="Google Shape;1183;p50"/>
              <p:cNvSpPr/>
              <p:nvPr/>
            </p:nvSpPr>
            <p:spPr>
              <a:xfrm>
                <a:off x="7230600" y="1375920"/>
                <a:ext cx="5328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9" name="Google Shape;1184;p50"/>
              <p:cNvSpPr/>
              <p:nvPr/>
            </p:nvSpPr>
            <p:spPr>
              <a:xfrm>
                <a:off x="7287840" y="1235880"/>
                <a:ext cx="39960" cy="3960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0" name="Google Shape;1185;p50"/>
              <p:cNvSpPr/>
              <p:nvPr/>
            </p:nvSpPr>
            <p:spPr>
              <a:xfrm>
                <a:off x="7427880" y="1178280"/>
                <a:ext cx="5760" cy="5328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1" name="Google Shape;1186;p50"/>
              <p:cNvSpPr/>
              <p:nvPr/>
            </p:nvSpPr>
            <p:spPr>
              <a:xfrm>
                <a:off x="7382520" y="1551600"/>
                <a:ext cx="96480" cy="1332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2" name="Google Shape;1187;p50"/>
              <p:cNvSpPr/>
              <p:nvPr/>
            </p:nvSpPr>
            <p:spPr>
              <a:xfrm>
                <a:off x="7385040" y="1572120"/>
                <a:ext cx="91440" cy="1332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3" name="Google Shape;1188;p50"/>
              <p:cNvSpPr/>
              <p:nvPr/>
            </p:nvSpPr>
            <p:spPr>
              <a:xfrm>
                <a:off x="7398360" y="1592640"/>
                <a:ext cx="65160" cy="1332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454" name="Google Shape;1189;p50"/>
          <p:cNvGrpSpPr/>
          <p:nvPr/>
        </p:nvGrpSpPr>
        <p:grpSpPr>
          <a:xfrm>
            <a:off x="6010200" y="1178280"/>
            <a:ext cx="400680" cy="427680"/>
            <a:chOff x="6010200" y="1178280"/>
            <a:chExt cx="400680" cy="427680"/>
          </a:xfrm>
        </p:grpSpPr>
        <p:sp>
          <p:nvSpPr>
            <p:cNvPr id="1455" name="Google Shape;1190;p50"/>
            <p:cNvSpPr/>
            <p:nvPr/>
          </p:nvSpPr>
          <p:spPr>
            <a:xfrm>
              <a:off x="6096600" y="1254960"/>
              <a:ext cx="226800" cy="92160"/>
            </a:xfrm>
            <a:custGeom>
              <a:avLst/>
              <a:gdLst/>
              <a:ahLst/>
              <a:rect l="l" t="t" r="r" b="b"/>
              <a:pathLst>
                <a:path w="2085276" h="859701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6" name="Google Shape;1191;p50"/>
            <p:cNvSpPr/>
            <p:nvPr/>
          </p:nvSpPr>
          <p:spPr>
            <a:xfrm>
              <a:off x="6095160" y="1352160"/>
              <a:ext cx="230040" cy="91800"/>
            </a:xfrm>
            <a:custGeom>
              <a:avLst/>
              <a:gdLst/>
              <a:ahLst/>
              <a:rect l="l" t="t" r="r" b="b"/>
              <a:pathLst>
                <a:path w="2113506" h="85725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7" name="Google Shape;1192;p50"/>
            <p:cNvSpPr/>
            <p:nvPr/>
          </p:nvSpPr>
          <p:spPr>
            <a:xfrm>
              <a:off x="6129360" y="1449360"/>
              <a:ext cx="162720" cy="91800"/>
            </a:xfrm>
            <a:custGeom>
              <a:avLst/>
              <a:gdLst/>
              <a:ahLst/>
              <a:rect l="l" t="t" r="r" b="b"/>
              <a:pathLst>
                <a:path w="1496631" h="85674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58" name="Google Shape;1193;p50"/>
            <p:cNvGrpSpPr/>
            <p:nvPr/>
          </p:nvGrpSpPr>
          <p:grpSpPr>
            <a:xfrm>
              <a:off x="6010200" y="1178280"/>
              <a:ext cx="400680" cy="427680"/>
              <a:chOff x="6010200" y="1178280"/>
              <a:chExt cx="400680" cy="427680"/>
            </a:xfrm>
          </p:grpSpPr>
          <p:sp>
            <p:nvSpPr>
              <p:cNvPr id="1459" name="Google Shape;1194;p50"/>
              <p:cNvSpPr/>
              <p:nvPr/>
            </p:nvSpPr>
            <p:spPr>
              <a:xfrm>
                <a:off x="6312960" y="1235880"/>
                <a:ext cx="40320" cy="399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0" name="Google Shape;1195;p50"/>
              <p:cNvSpPr/>
              <p:nvPr/>
            </p:nvSpPr>
            <p:spPr>
              <a:xfrm>
                <a:off x="6357600" y="1375920"/>
                <a:ext cx="5328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1" name="Google Shape;1196;p50"/>
              <p:cNvSpPr/>
              <p:nvPr/>
            </p:nvSpPr>
            <p:spPr>
              <a:xfrm>
                <a:off x="6312960" y="1481400"/>
                <a:ext cx="40320" cy="399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2" name="Google Shape;1197;p50"/>
              <p:cNvSpPr/>
              <p:nvPr/>
            </p:nvSpPr>
            <p:spPr>
              <a:xfrm>
                <a:off x="6067440" y="1481760"/>
                <a:ext cx="40320" cy="3960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3" name="Google Shape;1198;p50"/>
              <p:cNvSpPr/>
              <p:nvPr/>
            </p:nvSpPr>
            <p:spPr>
              <a:xfrm>
                <a:off x="6010200" y="1375920"/>
                <a:ext cx="5328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4" name="Google Shape;1199;p50"/>
              <p:cNvSpPr/>
              <p:nvPr/>
            </p:nvSpPr>
            <p:spPr>
              <a:xfrm>
                <a:off x="6067440" y="1235880"/>
                <a:ext cx="39960" cy="3960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5" name="Google Shape;1200;p50"/>
              <p:cNvSpPr/>
              <p:nvPr/>
            </p:nvSpPr>
            <p:spPr>
              <a:xfrm>
                <a:off x="6207480" y="1178280"/>
                <a:ext cx="5760" cy="5328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6" name="Google Shape;1201;p50"/>
              <p:cNvSpPr/>
              <p:nvPr/>
            </p:nvSpPr>
            <p:spPr>
              <a:xfrm>
                <a:off x="6162120" y="1551600"/>
                <a:ext cx="96480" cy="1332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7" name="Google Shape;1202;p50"/>
              <p:cNvSpPr/>
              <p:nvPr/>
            </p:nvSpPr>
            <p:spPr>
              <a:xfrm>
                <a:off x="6164640" y="1572120"/>
                <a:ext cx="91440" cy="1332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8" name="Google Shape;1203;p50"/>
              <p:cNvSpPr/>
              <p:nvPr/>
            </p:nvSpPr>
            <p:spPr>
              <a:xfrm>
                <a:off x="6177600" y="1592640"/>
                <a:ext cx="65160" cy="1332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469" name="Google Shape;1204;p50"/>
          <p:cNvGrpSpPr/>
          <p:nvPr/>
        </p:nvGrpSpPr>
        <p:grpSpPr>
          <a:xfrm>
            <a:off x="6620400" y="1178280"/>
            <a:ext cx="400680" cy="427680"/>
            <a:chOff x="6620400" y="1178280"/>
            <a:chExt cx="400680" cy="427680"/>
          </a:xfrm>
        </p:grpSpPr>
        <p:sp>
          <p:nvSpPr>
            <p:cNvPr id="1470" name="Google Shape;1205;p50"/>
            <p:cNvSpPr/>
            <p:nvPr/>
          </p:nvSpPr>
          <p:spPr>
            <a:xfrm>
              <a:off x="6822360" y="1254960"/>
              <a:ext cx="116280" cy="136080"/>
            </a:xfrm>
            <a:custGeom>
              <a:avLst/>
              <a:gdLst/>
              <a:ahLst/>
              <a:rect l="l" t="t" r="r" b="b"/>
              <a:pathLst>
                <a:path w="1085755" h="1267396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1" name="Google Shape;1206;p50"/>
            <p:cNvSpPr/>
            <p:nvPr/>
          </p:nvSpPr>
          <p:spPr>
            <a:xfrm>
              <a:off x="6702120" y="1254960"/>
              <a:ext cx="114840" cy="136080"/>
            </a:xfrm>
            <a:custGeom>
              <a:avLst/>
              <a:gdLst/>
              <a:ahLst/>
              <a:rect l="l" t="t" r="r" b="b"/>
              <a:pathLst>
                <a:path w="1071591" h="1267142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Google Shape;1207;p50"/>
            <p:cNvSpPr/>
            <p:nvPr/>
          </p:nvSpPr>
          <p:spPr>
            <a:xfrm>
              <a:off x="6822360" y="1396080"/>
              <a:ext cx="108360" cy="145080"/>
            </a:xfrm>
            <a:custGeom>
              <a:avLst/>
              <a:gdLst/>
              <a:ahLst/>
              <a:rect l="l" t="t" r="r" b="b"/>
              <a:pathLst>
                <a:path w="1010666" h="1352232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Google Shape;1208;p50"/>
            <p:cNvSpPr/>
            <p:nvPr/>
          </p:nvSpPr>
          <p:spPr>
            <a:xfrm>
              <a:off x="6710040" y="1396080"/>
              <a:ext cx="106560" cy="145080"/>
            </a:xfrm>
            <a:custGeom>
              <a:avLst/>
              <a:gdLst/>
              <a:ahLst/>
              <a:rect l="l" t="t" r="r" b="b"/>
              <a:pathLst>
                <a:path w="996442" h="1352197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74" name="Google Shape;1209;p50"/>
            <p:cNvGrpSpPr/>
            <p:nvPr/>
          </p:nvGrpSpPr>
          <p:grpSpPr>
            <a:xfrm>
              <a:off x="6620400" y="1178280"/>
              <a:ext cx="400680" cy="427680"/>
              <a:chOff x="6620400" y="1178280"/>
              <a:chExt cx="400680" cy="427680"/>
            </a:xfrm>
          </p:grpSpPr>
          <p:sp>
            <p:nvSpPr>
              <p:cNvPr id="1475" name="Google Shape;1210;p50"/>
              <p:cNvSpPr/>
              <p:nvPr/>
            </p:nvSpPr>
            <p:spPr>
              <a:xfrm>
                <a:off x="6923520" y="1235880"/>
                <a:ext cx="40320" cy="399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6" name="Google Shape;1211;p50"/>
              <p:cNvSpPr/>
              <p:nvPr/>
            </p:nvSpPr>
            <p:spPr>
              <a:xfrm>
                <a:off x="6967800" y="1375920"/>
                <a:ext cx="5328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7" name="Google Shape;1212;p50"/>
              <p:cNvSpPr/>
              <p:nvPr/>
            </p:nvSpPr>
            <p:spPr>
              <a:xfrm>
                <a:off x="6923520" y="1481400"/>
                <a:ext cx="40320" cy="39960"/>
              </a:xfrm>
              <a:custGeom>
                <a:avLst/>
                <a:gdLst/>
                <a:ahLst/>
                <a:rect l="l" t="t" r="r" b="b"/>
                <a:pathLst>
                  <a:path w="133" h="132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8" name="Google Shape;1213;p50"/>
              <p:cNvSpPr/>
              <p:nvPr/>
            </p:nvSpPr>
            <p:spPr>
              <a:xfrm>
                <a:off x="6677640" y="1481760"/>
                <a:ext cx="40320" cy="39600"/>
              </a:xfrm>
              <a:custGeom>
                <a:avLst/>
                <a:gdLst/>
                <a:ahLst/>
                <a:rect l="l" t="t" r="r" b="b"/>
                <a:pathLst>
                  <a:path w="133" h="131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9" name="Google Shape;1214;p50"/>
              <p:cNvSpPr/>
              <p:nvPr/>
            </p:nvSpPr>
            <p:spPr>
              <a:xfrm>
                <a:off x="6620400" y="1375920"/>
                <a:ext cx="53280" cy="5760"/>
              </a:xfrm>
              <a:custGeom>
                <a:avLst/>
                <a:gdLst/>
                <a:ahLst/>
                <a:rect l="l" t="t" r="r" b="b"/>
                <a:pathLst>
                  <a:path w="175" h="21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0" name="Google Shape;1215;p50"/>
              <p:cNvSpPr/>
              <p:nvPr/>
            </p:nvSpPr>
            <p:spPr>
              <a:xfrm>
                <a:off x="6677640" y="1235880"/>
                <a:ext cx="39960" cy="39600"/>
              </a:xfrm>
              <a:custGeom>
                <a:avLst/>
                <a:gdLst/>
                <a:ahLst/>
                <a:rect l="l" t="t" r="r" b="b"/>
                <a:pathLst>
                  <a:path w="132" h="131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1" name="Google Shape;1216;p50"/>
              <p:cNvSpPr/>
              <p:nvPr/>
            </p:nvSpPr>
            <p:spPr>
              <a:xfrm>
                <a:off x="6817680" y="1178280"/>
                <a:ext cx="5760" cy="53280"/>
              </a:xfrm>
              <a:custGeom>
                <a:avLst/>
                <a:gdLst/>
                <a:ahLst/>
                <a:rect l="l" t="t" r="r" b="b"/>
                <a:pathLst>
                  <a:path w="21" h="175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2" name="Google Shape;1217;p50"/>
              <p:cNvSpPr/>
              <p:nvPr/>
            </p:nvSpPr>
            <p:spPr>
              <a:xfrm>
                <a:off x="6772320" y="1551600"/>
                <a:ext cx="96480" cy="13320"/>
              </a:xfrm>
              <a:custGeom>
                <a:avLst/>
                <a:gdLst/>
                <a:ahLst/>
                <a:rect l="l" t="t" r="r" b="b"/>
                <a:pathLst>
                  <a:path w="315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3" name="Google Shape;1218;p50"/>
              <p:cNvSpPr/>
              <p:nvPr/>
            </p:nvSpPr>
            <p:spPr>
              <a:xfrm>
                <a:off x="6774840" y="1572120"/>
                <a:ext cx="91440" cy="13320"/>
              </a:xfrm>
              <a:custGeom>
                <a:avLst/>
                <a:gdLst/>
                <a:ahLst/>
                <a:rect l="l" t="t" r="r" b="b"/>
                <a:pathLst>
                  <a:path w="299" h="45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4" name="Google Shape;1219;p50"/>
              <p:cNvSpPr/>
              <p:nvPr/>
            </p:nvSpPr>
            <p:spPr>
              <a:xfrm>
                <a:off x="6788160" y="1592640"/>
                <a:ext cx="65160" cy="13320"/>
              </a:xfrm>
              <a:custGeom>
                <a:avLst/>
                <a:gdLst/>
                <a:ahLst/>
                <a:rect l="l" t="t" r="r" b="b"/>
                <a:pathLst>
                  <a:path w="214" h="4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485" name="Google Shape;1220;p50"/>
          <p:cNvGrpSpPr/>
          <p:nvPr/>
        </p:nvGrpSpPr>
        <p:grpSpPr>
          <a:xfrm>
            <a:off x="4477680" y="3085560"/>
            <a:ext cx="387360" cy="348480"/>
            <a:chOff x="4477680" y="3085560"/>
            <a:chExt cx="387360" cy="348480"/>
          </a:xfrm>
        </p:grpSpPr>
        <p:sp>
          <p:nvSpPr>
            <p:cNvPr id="1486" name="Google Shape;1221;p50"/>
            <p:cNvSpPr/>
            <p:nvPr/>
          </p:nvSpPr>
          <p:spPr>
            <a:xfrm>
              <a:off x="4573800" y="3323880"/>
              <a:ext cx="195840" cy="59040"/>
            </a:xfrm>
            <a:custGeom>
              <a:avLst/>
              <a:gdLst/>
              <a:ahLst/>
              <a:rect l="l" t="t" r="r" b="b"/>
              <a:pathLst>
                <a:path w="640" h="194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7" name="Google Shape;1222;p50"/>
            <p:cNvSpPr/>
            <p:nvPr/>
          </p:nvSpPr>
          <p:spPr>
            <a:xfrm>
              <a:off x="4597920" y="3376440"/>
              <a:ext cx="147600" cy="57600"/>
            </a:xfrm>
            <a:custGeom>
              <a:avLst/>
              <a:gdLst/>
              <a:ahLst/>
              <a:rect l="l" t="t" r="r" b="b"/>
              <a:pathLst>
                <a:path w="483" h="19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8" name="Google Shape;1223;p50"/>
            <p:cNvSpPr/>
            <p:nvPr/>
          </p:nvSpPr>
          <p:spPr>
            <a:xfrm>
              <a:off x="4478400" y="3117240"/>
              <a:ext cx="386640" cy="61200"/>
            </a:xfrm>
            <a:custGeom>
              <a:avLst/>
              <a:gdLst/>
              <a:ahLst/>
              <a:rect l="l" t="t" r="r" b="b"/>
              <a:pathLst>
                <a:path w="1261" h="202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9" name="Google Shape;1224;p50"/>
            <p:cNvSpPr/>
            <p:nvPr/>
          </p:nvSpPr>
          <p:spPr>
            <a:xfrm>
              <a:off x="4525920" y="3220560"/>
              <a:ext cx="291600" cy="60120"/>
            </a:xfrm>
            <a:custGeom>
              <a:avLst/>
              <a:gdLst/>
              <a:ahLst/>
              <a:rect l="l" t="t" r="r" b="b"/>
              <a:pathLst>
                <a:path w="951" h="198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0" name="Google Shape;1225;p50"/>
            <p:cNvSpPr/>
            <p:nvPr/>
          </p:nvSpPr>
          <p:spPr>
            <a:xfrm>
              <a:off x="4502520" y="3168720"/>
              <a:ext cx="338760" cy="60840"/>
            </a:xfrm>
            <a:custGeom>
              <a:avLst/>
              <a:gdLst/>
              <a:ahLst/>
              <a:rect l="l" t="t" r="r" b="b"/>
              <a:pathLst>
                <a:path w="1105" h="20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1" name="Google Shape;1226;p50"/>
            <p:cNvSpPr/>
            <p:nvPr/>
          </p:nvSpPr>
          <p:spPr>
            <a:xfrm>
              <a:off x="4549680" y="3272040"/>
              <a:ext cx="243720" cy="59760"/>
            </a:xfrm>
            <a:custGeom>
              <a:avLst/>
              <a:gdLst/>
              <a:ahLst/>
              <a:rect l="l" t="t" r="r" b="b"/>
              <a:pathLst>
                <a:path w="796" h="197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2" name="Google Shape;1227;p50"/>
            <p:cNvSpPr/>
            <p:nvPr/>
          </p:nvSpPr>
          <p:spPr>
            <a:xfrm>
              <a:off x="4477680" y="3085560"/>
              <a:ext cx="387000" cy="42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93" name="Google Shape;1228;p50"/>
          <p:cNvGrpSpPr/>
          <p:nvPr/>
        </p:nvGrpSpPr>
        <p:grpSpPr>
          <a:xfrm>
            <a:off x="2802240" y="3072600"/>
            <a:ext cx="387360" cy="374400"/>
            <a:chOff x="2802240" y="3072600"/>
            <a:chExt cx="387360" cy="374400"/>
          </a:xfrm>
        </p:grpSpPr>
        <p:sp>
          <p:nvSpPr>
            <p:cNvPr id="1494" name="Google Shape;1229;p50"/>
            <p:cNvSpPr/>
            <p:nvPr/>
          </p:nvSpPr>
          <p:spPr>
            <a:xfrm>
              <a:off x="2802240" y="3072600"/>
              <a:ext cx="387360" cy="774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5" name="Google Shape;1230;p50"/>
            <p:cNvSpPr/>
            <p:nvPr/>
          </p:nvSpPr>
          <p:spPr>
            <a:xfrm>
              <a:off x="2853360" y="3231000"/>
              <a:ext cx="286920" cy="117000"/>
            </a:xfrm>
            <a:custGeom>
              <a:avLst/>
              <a:gdLst/>
              <a:ahLst/>
              <a:rect l="l" t="t" r="r" b="b"/>
              <a:pathLst>
                <a:path w="791" h="325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6" name="Google Shape;1231;p50"/>
            <p:cNvSpPr/>
            <p:nvPr/>
          </p:nvSpPr>
          <p:spPr>
            <a:xfrm>
              <a:off x="2806200" y="3128760"/>
              <a:ext cx="381600" cy="120960"/>
            </a:xfrm>
            <a:custGeom>
              <a:avLst/>
              <a:gdLst/>
              <a:ahLst/>
              <a:rect l="l" t="t" r="r" b="b"/>
              <a:pathLst>
                <a:path w="1051" h="336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7" name="Google Shape;1232;p50"/>
            <p:cNvSpPr/>
            <p:nvPr/>
          </p:nvSpPr>
          <p:spPr>
            <a:xfrm>
              <a:off x="2900520" y="3333960"/>
              <a:ext cx="192240" cy="113040"/>
            </a:xfrm>
            <a:custGeom>
              <a:avLst/>
              <a:gdLst/>
              <a:ahLst/>
              <a:rect l="l" t="t" r="r" b="b"/>
              <a:pathLst>
                <a:path w="530" h="314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98" name="Google Shape;1233;p50"/>
          <p:cNvGrpSpPr/>
          <p:nvPr/>
        </p:nvGrpSpPr>
        <p:grpSpPr>
          <a:xfrm>
            <a:off x="5594400" y="3066120"/>
            <a:ext cx="387720" cy="387720"/>
            <a:chOff x="5594400" y="3066120"/>
            <a:chExt cx="387720" cy="387720"/>
          </a:xfrm>
        </p:grpSpPr>
        <p:sp>
          <p:nvSpPr>
            <p:cNvPr id="1499" name="Google Shape;1234;p50"/>
            <p:cNvSpPr/>
            <p:nvPr/>
          </p:nvSpPr>
          <p:spPr>
            <a:xfrm>
              <a:off x="5594400" y="3066120"/>
              <a:ext cx="191160" cy="19116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0" name="Google Shape;1235;p50"/>
            <p:cNvSpPr/>
            <p:nvPr/>
          </p:nvSpPr>
          <p:spPr>
            <a:xfrm>
              <a:off x="5594400" y="3262680"/>
              <a:ext cx="191160" cy="19116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Google Shape;1236;p50"/>
            <p:cNvSpPr/>
            <p:nvPr/>
          </p:nvSpPr>
          <p:spPr>
            <a:xfrm>
              <a:off x="5790960" y="3262680"/>
              <a:ext cx="191160" cy="19116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Google Shape;1237;p50"/>
            <p:cNvSpPr/>
            <p:nvPr/>
          </p:nvSpPr>
          <p:spPr>
            <a:xfrm>
              <a:off x="5790960" y="3066120"/>
              <a:ext cx="191160" cy="191160"/>
            </a:xfrm>
            <a:custGeom>
              <a:avLst/>
              <a:gdLst/>
              <a:ahLst/>
              <a:rect l="l" t="t" r="r" b="b"/>
              <a:pathLst>
                <a:path w="671" h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3" name="Google Shape;1238;p50"/>
          <p:cNvGrpSpPr/>
          <p:nvPr/>
        </p:nvGrpSpPr>
        <p:grpSpPr>
          <a:xfrm>
            <a:off x="3360600" y="3083040"/>
            <a:ext cx="387360" cy="353880"/>
            <a:chOff x="3360600" y="3083040"/>
            <a:chExt cx="387360" cy="353880"/>
          </a:xfrm>
        </p:grpSpPr>
        <p:sp>
          <p:nvSpPr>
            <p:cNvPr id="1504" name="Google Shape;1239;p50"/>
            <p:cNvSpPr/>
            <p:nvPr/>
          </p:nvSpPr>
          <p:spPr>
            <a:xfrm>
              <a:off x="3360600" y="3083040"/>
              <a:ext cx="387360" cy="5724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5" name="Google Shape;1240;p50"/>
            <p:cNvSpPr/>
            <p:nvPr/>
          </p:nvSpPr>
          <p:spPr>
            <a:xfrm>
              <a:off x="3476520" y="3353760"/>
              <a:ext cx="157320" cy="83160"/>
            </a:xfrm>
            <a:custGeom>
              <a:avLst/>
              <a:gdLst/>
              <a:ahLst/>
              <a:rect l="l" t="t" r="r" b="b"/>
              <a:pathLst>
                <a:path w="462" h="245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6" name="Google Shape;1241;p50"/>
            <p:cNvSpPr/>
            <p:nvPr/>
          </p:nvSpPr>
          <p:spPr>
            <a:xfrm>
              <a:off x="3439080" y="3276360"/>
              <a:ext cx="232200" cy="86400"/>
            </a:xfrm>
            <a:custGeom>
              <a:avLst/>
              <a:gdLst/>
              <a:ahLst/>
              <a:rect l="l" t="t" r="r" b="b"/>
              <a:pathLst>
                <a:path w="681" h="255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7" name="Google Shape;1242;p50"/>
            <p:cNvSpPr/>
            <p:nvPr/>
          </p:nvSpPr>
          <p:spPr>
            <a:xfrm>
              <a:off x="3365280" y="3124080"/>
              <a:ext cx="380160" cy="90360"/>
            </a:xfrm>
            <a:custGeom>
              <a:avLst/>
              <a:gdLst/>
              <a:ahLst/>
              <a:rect l="l" t="t" r="r" b="b"/>
              <a:pathLst>
                <a:path w="1113" h="267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8" name="Google Shape;1243;p50"/>
            <p:cNvSpPr/>
            <p:nvPr/>
          </p:nvSpPr>
          <p:spPr>
            <a:xfrm>
              <a:off x="3402360" y="3200760"/>
              <a:ext cx="305280" cy="87840"/>
            </a:xfrm>
            <a:custGeom>
              <a:avLst/>
              <a:gdLst/>
              <a:ahLst/>
              <a:rect l="l" t="t" r="r" b="b"/>
              <a:pathLst>
                <a:path w="895" h="259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9" name="Google Shape;1244;p50"/>
          <p:cNvGrpSpPr/>
          <p:nvPr/>
        </p:nvGrpSpPr>
        <p:grpSpPr>
          <a:xfrm>
            <a:off x="3918960" y="3082680"/>
            <a:ext cx="387360" cy="354600"/>
            <a:chOff x="3918960" y="3082680"/>
            <a:chExt cx="387360" cy="354600"/>
          </a:xfrm>
        </p:grpSpPr>
        <p:sp>
          <p:nvSpPr>
            <p:cNvPr id="1510" name="Google Shape;1245;p50"/>
            <p:cNvSpPr/>
            <p:nvPr/>
          </p:nvSpPr>
          <p:spPr>
            <a:xfrm>
              <a:off x="3918960" y="3082680"/>
              <a:ext cx="387360" cy="457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1" name="Google Shape;1246;p50"/>
            <p:cNvSpPr/>
            <p:nvPr/>
          </p:nvSpPr>
          <p:spPr>
            <a:xfrm>
              <a:off x="3983400" y="3241800"/>
              <a:ext cx="260280" cy="72360"/>
            </a:xfrm>
            <a:custGeom>
              <a:avLst/>
              <a:gdLst/>
              <a:ahLst/>
              <a:rect l="l" t="t" r="r" b="b"/>
              <a:pathLst>
                <a:path w="735" h="20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2" name="Google Shape;1247;p50"/>
            <p:cNvSpPr/>
            <p:nvPr/>
          </p:nvSpPr>
          <p:spPr>
            <a:xfrm>
              <a:off x="4045680" y="3369240"/>
              <a:ext cx="136080" cy="68040"/>
            </a:xfrm>
            <a:custGeom>
              <a:avLst/>
              <a:gdLst/>
              <a:ahLst/>
              <a:rect l="l" t="t" r="r" b="b"/>
              <a:pathLst>
                <a:path w="385" h="193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3" name="Google Shape;1248;p50"/>
            <p:cNvSpPr/>
            <p:nvPr/>
          </p:nvSpPr>
          <p:spPr>
            <a:xfrm>
              <a:off x="4014720" y="3305520"/>
              <a:ext cx="198000" cy="70200"/>
            </a:xfrm>
            <a:custGeom>
              <a:avLst/>
              <a:gdLst/>
              <a:ahLst/>
              <a:rect l="l" t="t" r="r" b="b"/>
              <a:pathLst>
                <a:path w="559" h="19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4" name="Google Shape;1249;p50"/>
            <p:cNvSpPr/>
            <p:nvPr/>
          </p:nvSpPr>
          <p:spPr>
            <a:xfrm>
              <a:off x="3922200" y="3116160"/>
              <a:ext cx="382680" cy="74880"/>
            </a:xfrm>
            <a:custGeom>
              <a:avLst/>
              <a:gdLst/>
              <a:ahLst/>
              <a:rect l="l" t="t" r="r" b="b"/>
              <a:pathLst>
                <a:path w="1079" h="212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5" name="Google Shape;1250;p50"/>
            <p:cNvSpPr/>
            <p:nvPr/>
          </p:nvSpPr>
          <p:spPr>
            <a:xfrm>
              <a:off x="3953160" y="3179520"/>
              <a:ext cx="320760" cy="72720"/>
            </a:xfrm>
            <a:custGeom>
              <a:avLst/>
              <a:gdLst/>
              <a:ahLst/>
              <a:rect l="l" t="t" r="r" b="b"/>
              <a:pathLst>
                <a:path w="905" h="207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16" name="Google Shape;1251;p50"/>
          <p:cNvGrpSpPr/>
          <p:nvPr/>
        </p:nvGrpSpPr>
        <p:grpSpPr>
          <a:xfrm>
            <a:off x="5036040" y="3084120"/>
            <a:ext cx="387360" cy="351360"/>
            <a:chOff x="5036040" y="3084120"/>
            <a:chExt cx="387360" cy="351360"/>
          </a:xfrm>
        </p:grpSpPr>
        <p:sp>
          <p:nvSpPr>
            <p:cNvPr id="1517" name="Google Shape;1252;p50"/>
            <p:cNvSpPr/>
            <p:nvPr/>
          </p:nvSpPr>
          <p:spPr>
            <a:xfrm>
              <a:off x="5228280" y="3236040"/>
              <a:ext cx="195120" cy="19944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8" name="Google Shape;1253;p50"/>
            <p:cNvSpPr/>
            <p:nvPr/>
          </p:nvSpPr>
          <p:spPr>
            <a:xfrm>
              <a:off x="5036040" y="3236040"/>
              <a:ext cx="195120" cy="199440"/>
            </a:xfrm>
            <a:custGeom>
              <a:avLst/>
              <a:gdLst/>
              <a:ahLst/>
              <a:rect l="l" t="t" r="r" b="b"/>
              <a:pathLst>
                <a:path w="629" h="641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9" name="Google Shape;1254;p50"/>
            <p:cNvSpPr/>
            <p:nvPr/>
          </p:nvSpPr>
          <p:spPr>
            <a:xfrm>
              <a:off x="5139360" y="3084120"/>
              <a:ext cx="180360" cy="195120"/>
            </a:xfrm>
            <a:custGeom>
              <a:avLst/>
              <a:gdLst/>
              <a:ahLst/>
              <a:rect l="l" t="t" r="r" b="b"/>
              <a:pathLst>
                <a:path w="582" h="627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20" name="Google Shape;1255;p50"/>
          <p:cNvGrpSpPr/>
          <p:nvPr/>
        </p:nvGrpSpPr>
        <p:grpSpPr>
          <a:xfrm>
            <a:off x="6153120" y="3075840"/>
            <a:ext cx="387360" cy="367920"/>
            <a:chOff x="6153120" y="3075840"/>
            <a:chExt cx="387360" cy="367920"/>
          </a:xfrm>
        </p:grpSpPr>
        <p:sp>
          <p:nvSpPr>
            <p:cNvPr id="1521" name="Google Shape;1256;p50"/>
            <p:cNvSpPr/>
            <p:nvPr/>
          </p:nvSpPr>
          <p:spPr>
            <a:xfrm>
              <a:off x="6347160" y="3150360"/>
              <a:ext cx="193320" cy="15084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Google Shape;1257;p50"/>
            <p:cNvSpPr/>
            <p:nvPr/>
          </p:nvSpPr>
          <p:spPr>
            <a:xfrm>
              <a:off x="6346800" y="3267000"/>
              <a:ext cx="150840" cy="17676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3" name="Google Shape;1258;p50"/>
            <p:cNvSpPr/>
            <p:nvPr/>
          </p:nvSpPr>
          <p:spPr>
            <a:xfrm>
              <a:off x="6195960" y="3267000"/>
              <a:ext cx="150840" cy="176760"/>
            </a:xfrm>
            <a:custGeom>
              <a:avLst/>
              <a:gdLst/>
              <a:ahLst/>
              <a:rect l="l" t="t" r="r" b="b"/>
              <a:pathLst>
                <a:path w="547" h="642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4" name="Google Shape;1259;p50"/>
            <p:cNvSpPr/>
            <p:nvPr/>
          </p:nvSpPr>
          <p:spPr>
            <a:xfrm>
              <a:off x="6153120" y="3150360"/>
              <a:ext cx="193680" cy="150840"/>
            </a:xfrm>
            <a:custGeom>
              <a:avLst/>
              <a:gdLst/>
              <a:ahLst/>
              <a:rect l="l" t="t" r="r" b="b"/>
              <a:pathLst>
                <a:path w="701" h="548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5" name="Google Shape;1260;p50"/>
            <p:cNvSpPr/>
            <p:nvPr/>
          </p:nvSpPr>
          <p:spPr>
            <a:xfrm>
              <a:off x="6276240" y="3075840"/>
              <a:ext cx="141120" cy="190440"/>
            </a:xfrm>
            <a:custGeom>
              <a:avLst/>
              <a:gdLst/>
              <a:ahLst/>
              <a:rect l="l" t="t" r="r" b="b"/>
              <a:pathLst>
                <a:path w="512" h="691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26" name="Google Shape;1261;p50"/>
          <p:cNvGrpSpPr/>
          <p:nvPr/>
        </p:nvGrpSpPr>
        <p:grpSpPr>
          <a:xfrm>
            <a:off x="6711480" y="3074040"/>
            <a:ext cx="387720" cy="371520"/>
            <a:chOff x="6711480" y="3074040"/>
            <a:chExt cx="387720" cy="371520"/>
          </a:xfrm>
        </p:grpSpPr>
        <p:sp>
          <p:nvSpPr>
            <p:cNvPr id="1527" name="Google Shape;1262;p50"/>
            <p:cNvSpPr/>
            <p:nvPr/>
          </p:nvSpPr>
          <p:spPr>
            <a:xfrm>
              <a:off x="6767280" y="3260160"/>
              <a:ext cx="137880" cy="18540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8" name="Google Shape;1263;p50"/>
            <p:cNvSpPr/>
            <p:nvPr/>
          </p:nvSpPr>
          <p:spPr>
            <a:xfrm>
              <a:off x="6905880" y="3074040"/>
              <a:ext cx="137880" cy="18540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9" name="Google Shape;1264;p50"/>
            <p:cNvSpPr/>
            <p:nvPr/>
          </p:nvSpPr>
          <p:spPr>
            <a:xfrm>
              <a:off x="6905880" y="3195360"/>
              <a:ext cx="193320" cy="128880"/>
            </a:xfrm>
            <a:custGeom>
              <a:avLst/>
              <a:gdLst/>
              <a:ahLst/>
              <a:rect l="l" t="t" r="r" b="b"/>
              <a:pathLst>
                <a:path w="562" h="375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0" name="Google Shape;1265;p50"/>
            <p:cNvSpPr/>
            <p:nvPr/>
          </p:nvSpPr>
          <p:spPr>
            <a:xfrm>
              <a:off x="6905880" y="3260160"/>
              <a:ext cx="137880" cy="18540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1" name="Google Shape;1266;p50"/>
            <p:cNvSpPr/>
            <p:nvPr/>
          </p:nvSpPr>
          <p:spPr>
            <a:xfrm>
              <a:off x="6711480" y="3195360"/>
              <a:ext cx="193680" cy="128880"/>
            </a:xfrm>
            <a:custGeom>
              <a:avLst/>
              <a:gdLst/>
              <a:ahLst/>
              <a:rect l="l" t="t" r="r" b="b"/>
              <a:pathLst>
                <a:path w="563" h="375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2" name="Google Shape;1267;p50"/>
            <p:cNvSpPr/>
            <p:nvPr/>
          </p:nvSpPr>
          <p:spPr>
            <a:xfrm>
              <a:off x="6767280" y="3074040"/>
              <a:ext cx="137880" cy="185400"/>
            </a:xfrm>
            <a:custGeom>
              <a:avLst/>
              <a:gdLst/>
              <a:ahLst/>
              <a:rect l="l" t="t" r="r" b="b"/>
              <a:pathLst>
                <a:path w="402" h="539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33" name="Google Shape;1268;p50"/>
          <p:cNvGrpSpPr/>
          <p:nvPr/>
        </p:nvGrpSpPr>
        <p:grpSpPr>
          <a:xfrm>
            <a:off x="7828560" y="3086280"/>
            <a:ext cx="387720" cy="347040"/>
            <a:chOff x="7828560" y="3086280"/>
            <a:chExt cx="387720" cy="347040"/>
          </a:xfrm>
        </p:grpSpPr>
        <p:sp>
          <p:nvSpPr>
            <p:cNvPr id="1534" name="Google Shape;1269;p50"/>
            <p:cNvSpPr/>
            <p:nvPr/>
          </p:nvSpPr>
          <p:spPr>
            <a:xfrm>
              <a:off x="8015400" y="3238920"/>
              <a:ext cx="200880" cy="194400"/>
            </a:xfrm>
            <a:custGeom>
              <a:avLst/>
              <a:gdLst/>
              <a:ahLst/>
              <a:rect l="l" t="t" r="r" b="b"/>
              <a:pathLst>
                <a:path w="635" h="614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5" name="Google Shape;1270;p50"/>
            <p:cNvSpPr/>
            <p:nvPr/>
          </p:nvSpPr>
          <p:spPr>
            <a:xfrm>
              <a:off x="7930440" y="3086280"/>
              <a:ext cx="194040" cy="194040"/>
            </a:xfrm>
            <a:custGeom>
              <a:avLst/>
              <a:gdLst/>
              <a:ahLst/>
              <a:rect l="l" t="t" r="r" b="b"/>
              <a:pathLst>
                <a:path w="614" h="613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6" name="Google Shape;1271;p50"/>
            <p:cNvSpPr/>
            <p:nvPr/>
          </p:nvSpPr>
          <p:spPr>
            <a:xfrm>
              <a:off x="7828560" y="3238920"/>
              <a:ext cx="193320" cy="194400"/>
            </a:xfrm>
            <a:custGeom>
              <a:avLst/>
              <a:gdLst/>
              <a:ahLst/>
              <a:rect l="l" t="t" r="r" b="b"/>
              <a:pathLst>
                <a:path w="612" h="614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37" name="Google Shape;1272;p50"/>
          <p:cNvGrpSpPr/>
          <p:nvPr/>
        </p:nvGrpSpPr>
        <p:grpSpPr>
          <a:xfrm>
            <a:off x="8386920" y="3076560"/>
            <a:ext cx="387720" cy="366840"/>
            <a:chOff x="8386920" y="3076560"/>
            <a:chExt cx="387720" cy="366840"/>
          </a:xfrm>
        </p:grpSpPr>
        <p:sp>
          <p:nvSpPr>
            <p:cNvPr id="1538" name="Google Shape;1273;p50"/>
            <p:cNvSpPr/>
            <p:nvPr/>
          </p:nvSpPr>
          <p:spPr>
            <a:xfrm>
              <a:off x="8386920" y="3076560"/>
              <a:ext cx="187560" cy="211320"/>
            </a:xfrm>
            <a:custGeom>
              <a:avLst/>
              <a:gdLst/>
              <a:ahLst/>
              <a:rect l="l" t="t" r="r" b="b"/>
              <a:pathLst>
                <a:path w="632" h="71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9" name="Google Shape;1274;p50"/>
            <p:cNvSpPr/>
            <p:nvPr/>
          </p:nvSpPr>
          <p:spPr>
            <a:xfrm>
              <a:off x="8397000" y="3266280"/>
              <a:ext cx="211320" cy="177120"/>
            </a:xfrm>
            <a:custGeom>
              <a:avLst/>
              <a:gdLst/>
              <a:ahLst/>
              <a:rect l="l" t="t" r="r" b="b"/>
              <a:pathLst>
                <a:path w="712" h="597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0" name="Google Shape;1275;p50"/>
            <p:cNvSpPr/>
            <p:nvPr/>
          </p:nvSpPr>
          <p:spPr>
            <a:xfrm>
              <a:off x="8587080" y="3232440"/>
              <a:ext cx="177480" cy="210960"/>
            </a:xfrm>
            <a:custGeom>
              <a:avLst/>
              <a:gdLst/>
              <a:ahLst/>
              <a:rect l="l" t="t" r="r" b="b"/>
              <a:pathLst>
                <a:path w="598" h="711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1" name="Google Shape;1276;p50"/>
            <p:cNvSpPr/>
            <p:nvPr/>
          </p:nvSpPr>
          <p:spPr>
            <a:xfrm>
              <a:off x="8553240" y="3076560"/>
              <a:ext cx="221400" cy="177120"/>
            </a:xfrm>
            <a:custGeom>
              <a:avLst/>
              <a:gdLst/>
              <a:ahLst/>
              <a:rect l="l" t="t" r="r" b="b"/>
              <a:pathLst>
                <a:path w="746" h="597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2" name="Google Shape;1277;p50"/>
          <p:cNvGrpSpPr/>
          <p:nvPr/>
        </p:nvGrpSpPr>
        <p:grpSpPr>
          <a:xfrm>
            <a:off x="7269840" y="3083400"/>
            <a:ext cx="387720" cy="352800"/>
            <a:chOff x="7269840" y="3083400"/>
            <a:chExt cx="387720" cy="352800"/>
          </a:xfrm>
        </p:grpSpPr>
        <p:sp>
          <p:nvSpPr>
            <p:cNvPr id="1543" name="Google Shape;1278;p50"/>
            <p:cNvSpPr/>
            <p:nvPr/>
          </p:nvSpPr>
          <p:spPr>
            <a:xfrm>
              <a:off x="7269840" y="3215160"/>
              <a:ext cx="188640" cy="221040"/>
            </a:xfrm>
            <a:custGeom>
              <a:avLst/>
              <a:gdLst/>
              <a:ahLst/>
              <a:rect l="l" t="t" r="r" b="b"/>
              <a:pathLst>
                <a:path w="530" h="618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Google Shape;1279;p50"/>
            <p:cNvSpPr/>
            <p:nvPr/>
          </p:nvSpPr>
          <p:spPr>
            <a:xfrm>
              <a:off x="7480080" y="3215160"/>
              <a:ext cx="177480" cy="221040"/>
            </a:xfrm>
            <a:custGeom>
              <a:avLst/>
              <a:gdLst/>
              <a:ahLst/>
              <a:rect l="l" t="t" r="r" b="b"/>
              <a:pathLst>
                <a:path w="499" h="618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Google Shape;1280;p50"/>
            <p:cNvSpPr/>
            <p:nvPr/>
          </p:nvSpPr>
          <p:spPr>
            <a:xfrm>
              <a:off x="7413120" y="3320280"/>
              <a:ext cx="112680" cy="97560"/>
            </a:xfrm>
            <a:custGeom>
              <a:avLst/>
              <a:gdLst/>
              <a:ahLst/>
              <a:rect l="l" t="t" r="r" b="b"/>
              <a:pathLst>
                <a:path w="318" h="274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Google Shape;1281;p50"/>
            <p:cNvSpPr/>
            <p:nvPr/>
          </p:nvSpPr>
          <p:spPr>
            <a:xfrm>
              <a:off x="7349760" y="3083400"/>
              <a:ext cx="239400" cy="120240"/>
            </a:xfrm>
            <a:custGeom>
              <a:avLst/>
              <a:gdLst/>
              <a:ahLst/>
              <a:rect l="l" t="t" r="r" b="b"/>
              <a:pathLst>
                <a:path w="672" h="337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7" name="Google Shape;1282;p50"/>
            <p:cNvSpPr/>
            <p:nvPr/>
          </p:nvSpPr>
          <p:spPr>
            <a:xfrm>
              <a:off x="7348680" y="3194280"/>
              <a:ext cx="111240" cy="111240"/>
            </a:xfrm>
            <a:custGeom>
              <a:avLst/>
              <a:gdLst/>
              <a:ahLst/>
              <a:rect l="l" t="t" r="r" b="b"/>
              <a:pathLst>
                <a:path w="314" h="312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8" name="Google Shape;1283;p50"/>
            <p:cNvSpPr/>
            <p:nvPr/>
          </p:nvSpPr>
          <p:spPr>
            <a:xfrm>
              <a:off x="7480080" y="3195000"/>
              <a:ext cx="108720" cy="109080"/>
            </a:xfrm>
            <a:custGeom>
              <a:avLst/>
              <a:gdLst/>
              <a:ahLst/>
              <a:rect l="l" t="t" r="r" b="b"/>
              <a:pathLst>
                <a:path w="307" h="306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9" name="Google Shape;1284;p50"/>
          <p:cNvGrpSpPr/>
          <p:nvPr/>
        </p:nvGrpSpPr>
        <p:grpSpPr>
          <a:xfrm>
            <a:off x="4485240" y="2472480"/>
            <a:ext cx="387360" cy="343080"/>
            <a:chOff x="4485240" y="2472480"/>
            <a:chExt cx="387360" cy="343080"/>
          </a:xfrm>
        </p:grpSpPr>
        <p:sp>
          <p:nvSpPr>
            <p:cNvPr id="1550" name="Google Shape;1285;p50"/>
            <p:cNvSpPr/>
            <p:nvPr/>
          </p:nvSpPr>
          <p:spPr>
            <a:xfrm>
              <a:off x="4627440" y="2607480"/>
              <a:ext cx="140400" cy="127800"/>
            </a:xfrm>
            <a:custGeom>
              <a:avLst/>
              <a:gdLst/>
              <a:ahLst/>
              <a:rect l="l" t="t" r="r" b="b"/>
              <a:pathLst>
                <a:path w="385" h="351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1" name="Google Shape;1286;p50"/>
            <p:cNvSpPr/>
            <p:nvPr/>
          </p:nvSpPr>
          <p:spPr>
            <a:xfrm>
              <a:off x="4749120" y="2580840"/>
              <a:ext cx="123480" cy="159120"/>
            </a:xfrm>
            <a:custGeom>
              <a:avLst/>
              <a:gdLst/>
              <a:ahLst/>
              <a:rect l="l" t="t" r="r" b="b"/>
              <a:pathLst>
                <a:path w="339" h="436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2" name="Google Shape;1287;p50"/>
            <p:cNvSpPr/>
            <p:nvPr/>
          </p:nvSpPr>
          <p:spPr>
            <a:xfrm>
              <a:off x="4627440" y="2472480"/>
              <a:ext cx="113400" cy="126720"/>
            </a:xfrm>
            <a:custGeom>
              <a:avLst/>
              <a:gdLst/>
              <a:ahLst/>
              <a:rect l="l" t="t" r="r" b="b"/>
              <a:pathLst>
                <a:path w="312" h="348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3" name="Google Shape;1288;p50"/>
            <p:cNvSpPr/>
            <p:nvPr/>
          </p:nvSpPr>
          <p:spPr>
            <a:xfrm>
              <a:off x="4722480" y="2482560"/>
              <a:ext cx="147240" cy="117000"/>
            </a:xfrm>
            <a:custGeom>
              <a:avLst/>
              <a:gdLst/>
              <a:ahLst/>
              <a:rect l="l" t="t" r="r" b="b"/>
              <a:pathLst>
                <a:path w="404" h="321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Google Shape;1289;p50"/>
            <p:cNvSpPr/>
            <p:nvPr/>
          </p:nvSpPr>
          <p:spPr>
            <a:xfrm>
              <a:off x="4672800" y="2734200"/>
              <a:ext cx="93240" cy="81360"/>
            </a:xfrm>
            <a:custGeom>
              <a:avLst/>
              <a:gdLst/>
              <a:ahLst/>
              <a:rect l="l" t="t" r="r" b="b"/>
              <a:pathLst>
                <a:path w="256" h="224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5" name="Google Shape;1290;p50"/>
            <p:cNvSpPr/>
            <p:nvPr/>
          </p:nvSpPr>
          <p:spPr>
            <a:xfrm>
              <a:off x="4491000" y="2580840"/>
              <a:ext cx="154800" cy="125640"/>
            </a:xfrm>
            <a:custGeom>
              <a:avLst/>
              <a:gdLst/>
              <a:ahLst/>
              <a:rect l="l" t="t" r="r" b="b"/>
              <a:pathLst>
                <a:path w="425" h="34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6" name="Google Shape;1291;p50"/>
            <p:cNvSpPr/>
            <p:nvPr/>
          </p:nvSpPr>
          <p:spPr>
            <a:xfrm>
              <a:off x="4485240" y="2477520"/>
              <a:ext cx="160920" cy="121680"/>
            </a:xfrm>
            <a:custGeom>
              <a:avLst/>
              <a:gdLst/>
              <a:ahLst/>
              <a:rect l="l" t="t" r="r" b="b"/>
              <a:pathLst>
                <a:path w="441" h="334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57" name="Google Shape;1292;p50"/>
          <p:cNvGrpSpPr/>
          <p:nvPr/>
        </p:nvGrpSpPr>
        <p:grpSpPr>
          <a:xfrm>
            <a:off x="5087520" y="2487600"/>
            <a:ext cx="387360" cy="312480"/>
            <a:chOff x="5087520" y="2487600"/>
            <a:chExt cx="387360" cy="312480"/>
          </a:xfrm>
        </p:grpSpPr>
        <p:sp>
          <p:nvSpPr>
            <p:cNvPr id="1558" name="Google Shape;1293;p50"/>
            <p:cNvSpPr/>
            <p:nvPr/>
          </p:nvSpPr>
          <p:spPr>
            <a:xfrm>
              <a:off x="5087520" y="2496600"/>
              <a:ext cx="223920" cy="146520"/>
            </a:xfrm>
            <a:custGeom>
              <a:avLst/>
              <a:gdLst/>
              <a:ahLst/>
              <a:rect l="l" t="t" r="r" b="b"/>
              <a:pathLst>
                <a:path w="722" h="47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9" name="Google Shape;1294;p50"/>
            <p:cNvSpPr/>
            <p:nvPr/>
          </p:nvSpPr>
          <p:spPr>
            <a:xfrm>
              <a:off x="5253480" y="2652840"/>
              <a:ext cx="201240" cy="146880"/>
            </a:xfrm>
            <a:custGeom>
              <a:avLst/>
              <a:gdLst/>
              <a:ahLst/>
              <a:rect l="l" t="t" r="r" b="b"/>
              <a:pathLst>
                <a:path w="650" h="473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Google Shape;1295;p50"/>
            <p:cNvSpPr/>
            <p:nvPr/>
          </p:nvSpPr>
          <p:spPr>
            <a:xfrm>
              <a:off x="5108760" y="2619000"/>
              <a:ext cx="168480" cy="181080"/>
            </a:xfrm>
            <a:custGeom>
              <a:avLst/>
              <a:gdLst/>
              <a:ahLst/>
              <a:rect l="l" t="t" r="r" b="b"/>
              <a:pathLst>
                <a:path w="544" h="583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1" name="Google Shape;1296;p50"/>
            <p:cNvSpPr/>
            <p:nvPr/>
          </p:nvSpPr>
          <p:spPr>
            <a:xfrm>
              <a:off x="5287320" y="2487600"/>
              <a:ext cx="187560" cy="189360"/>
            </a:xfrm>
            <a:custGeom>
              <a:avLst/>
              <a:gdLst/>
              <a:ahLst/>
              <a:rect l="l" t="t" r="r" b="b"/>
              <a:pathLst>
                <a:path w="606" h="609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62" name="Google Shape;1297;p50"/>
          <p:cNvGrpSpPr/>
          <p:nvPr/>
        </p:nvGrpSpPr>
        <p:grpSpPr>
          <a:xfrm>
            <a:off x="6291720" y="2450160"/>
            <a:ext cx="385920" cy="387720"/>
            <a:chOff x="6291720" y="2450160"/>
            <a:chExt cx="385920" cy="387720"/>
          </a:xfrm>
        </p:grpSpPr>
        <p:sp>
          <p:nvSpPr>
            <p:cNvPr id="1563" name="Google Shape;1298;p50"/>
            <p:cNvSpPr/>
            <p:nvPr/>
          </p:nvSpPr>
          <p:spPr>
            <a:xfrm>
              <a:off x="6495840" y="2476080"/>
              <a:ext cx="181800" cy="299520"/>
            </a:xfrm>
            <a:custGeom>
              <a:avLst/>
              <a:gdLst/>
              <a:ahLst/>
              <a:rect l="l" t="t" r="r" b="b"/>
              <a:pathLst>
                <a:path w="517" h="84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Google Shape;1299;p50"/>
            <p:cNvSpPr/>
            <p:nvPr/>
          </p:nvSpPr>
          <p:spPr>
            <a:xfrm>
              <a:off x="6301800" y="2576520"/>
              <a:ext cx="331920" cy="261360"/>
            </a:xfrm>
            <a:custGeom>
              <a:avLst/>
              <a:gdLst/>
              <a:ahLst/>
              <a:rect l="l" t="t" r="r" b="b"/>
              <a:pathLst>
                <a:path w="942" h="739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Google Shape;1300;p50"/>
            <p:cNvSpPr/>
            <p:nvPr/>
          </p:nvSpPr>
          <p:spPr>
            <a:xfrm>
              <a:off x="6291720" y="2450160"/>
              <a:ext cx="315360" cy="280080"/>
            </a:xfrm>
            <a:custGeom>
              <a:avLst/>
              <a:gdLst/>
              <a:ahLst/>
              <a:rect l="l" t="t" r="r" b="b"/>
              <a:pathLst>
                <a:path w="895" h="792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66" name="Google Shape;1301;p50"/>
          <p:cNvGrpSpPr/>
          <p:nvPr/>
        </p:nvGrpSpPr>
        <p:grpSpPr>
          <a:xfrm>
            <a:off x="5689440" y="2475360"/>
            <a:ext cx="387720" cy="337320"/>
            <a:chOff x="5689440" y="2475360"/>
            <a:chExt cx="387720" cy="337320"/>
          </a:xfrm>
        </p:grpSpPr>
        <p:sp>
          <p:nvSpPr>
            <p:cNvPr id="1567" name="Google Shape;1302;p50"/>
            <p:cNvSpPr/>
            <p:nvPr/>
          </p:nvSpPr>
          <p:spPr>
            <a:xfrm>
              <a:off x="5689440" y="2476080"/>
              <a:ext cx="252000" cy="242640"/>
            </a:xfrm>
            <a:custGeom>
              <a:avLst/>
              <a:gdLst/>
              <a:ahLst/>
              <a:rect l="l" t="t" r="r" b="b"/>
              <a:pathLst>
                <a:path w="341" h="326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Google Shape;1303;p50"/>
            <p:cNvSpPr/>
            <p:nvPr/>
          </p:nvSpPr>
          <p:spPr>
            <a:xfrm>
              <a:off x="5723640" y="2571120"/>
              <a:ext cx="294840" cy="241560"/>
            </a:xfrm>
            <a:custGeom>
              <a:avLst/>
              <a:gdLst/>
              <a:ahLst/>
              <a:rect l="l" t="t" r="r" b="b"/>
              <a:pathLst>
                <a:path w="399" h="324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Google Shape;1304;p50"/>
            <p:cNvSpPr/>
            <p:nvPr/>
          </p:nvSpPr>
          <p:spPr>
            <a:xfrm>
              <a:off x="5895000" y="2475360"/>
              <a:ext cx="182160" cy="273240"/>
            </a:xfrm>
            <a:custGeom>
              <a:avLst/>
              <a:gdLst/>
              <a:ahLst/>
              <a:rect l="l" t="t" r="r" b="b"/>
              <a:pathLst>
                <a:path w="247" h="36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0" name="Google Shape;1305;p50"/>
          <p:cNvGrpSpPr/>
          <p:nvPr/>
        </p:nvGrpSpPr>
        <p:grpSpPr>
          <a:xfrm>
            <a:off x="7494480" y="2450160"/>
            <a:ext cx="385560" cy="387360"/>
            <a:chOff x="7494480" y="2450160"/>
            <a:chExt cx="385560" cy="387360"/>
          </a:xfrm>
        </p:grpSpPr>
        <p:sp>
          <p:nvSpPr>
            <p:cNvPr id="1571" name="Google Shape;1306;p50"/>
            <p:cNvSpPr/>
            <p:nvPr/>
          </p:nvSpPr>
          <p:spPr>
            <a:xfrm>
              <a:off x="7695720" y="2583000"/>
              <a:ext cx="184320" cy="122400"/>
            </a:xfrm>
            <a:custGeom>
              <a:avLst/>
              <a:gdLst/>
              <a:ahLst/>
              <a:rect l="l" t="t" r="r" b="b"/>
              <a:pathLst>
                <a:path w="590" h="391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Google Shape;1307;p50"/>
            <p:cNvSpPr/>
            <p:nvPr/>
          </p:nvSpPr>
          <p:spPr>
            <a:xfrm>
              <a:off x="7494480" y="2583000"/>
              <a:ext cx="184680" cy="122400"/>
            </a:xfrm>
            <a:custGeom>
              <a:avLst/>
              <a:gdLst/>
              <a:ahLst/>
              <a:rect l="l" t="t" r="r" b="b"/>
              <a:pathLst>
                <a:path w="591" h="3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Google Shape;1308;p50"/>
            <p:cNvSpPr/>
            <p:nvPr/>
          </p:nvSpPr>
          <p:spPr>
            <a:xfrm>
              <a:off x="7626600" y="2450160"/>
              <a:ext cx="122040" cy="18540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Google Shape;1309;p50"/>
            <p:cNvSpPr/>
            <p:nvPr/>
          </p:nvSpPr>
          <p:spPr>
            <a:xfrm>
              <a:off x="7626600" y="2652120"/>
              <a:ext cx="122040" cy="185400"/>
            </a:xfrm>
            <a:custGeom>
              <a:avLst/>
              <a:gdLst/>
              <a:ahLst/>
              <a:rect l="l" t="t" r="r" b="b"/>
              <a:pathLst>
                <a:path w="391" h="5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5" name="Google Shape;1310;p50"/>
          <p:cNvGrpSpPr/>
          <p:nvPr/>
        </p:nvGrpSpPr>
        <p:grpSpPr>
          <a:xfrm>
            <a:off x="6892200" y="2450160"/>
            <a:ext cx="387720" cy="387720"/>
            <a:chOff x="6892200" y="2450160"/>
            <a:chExt cx="387720" cy="387720"/>
          </a:xfrm>
        </p:grpSpPr>
        <p:sp>
          <p:nvSpPr>
            <p:cNvPr id="1576" name="Google Shape;1311;p50"/>
            <p:cNvSpPr/>
            <p:nvPr/>
          </p:nvSpPr>
          <p:spPr>
            <a:xfrm>
              <a:off x="7087320" y="2450160"/>
              <a:ext cx="191160" cy="22716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7" name="Google Shape;1312;p50"/>
            <p:cNvSpPr/>
            <p:nvPr/>
          </p:nvSpPr>
          <p:spPr>
            <a:xfrm>
              <a:off x="6892200" y="2451600"/>
              <a:ext cx="227520" cy="19116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8" name="Google Shape;1313;p50"/>
            <p:cNvSpPr/>
            <p:nvPr/>
          </p:nvSpPr>
          <p:spPr>
            <a:xfrm>
              <a:off x="6893640" y="2610360"/>
              <a:ext cx="191160" cy="227520"/>
            </a:xfrm>
            <a:custGeom>
              <a:avLst/>
              <a:gdLst/>
              <a:ahLst/>
              <a:rect l="l" t="t" r="r" b="b"/>
              <a:pathLst>
                <a:path w="540" h="642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Google Shape;1314;p50"/>
            <p:cNvSpPr/>
            <p:nvPr/>
          </p:nvSpPr>
          <p:spPr>
            <a:xfrm>
              <a:off x="7052400" y="2645280"/>
              <a:ext cx="227520" cy="191160"/>
            </a:xfrm>
            <a:custGeom>
              <a:avLst/>
              <a:gdLst/>
              <a:ahLst/>
              <a:rect l="l" t="t" r="r" b="b"/>
              <a:pathLst>
                <a:path w="642" h="54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80" name="Google Shape;1315;p50"/>
          <p:cNvGrpSpPr/>
          <p:nvPr/>
        </p:nvGrpSpPr>
        <p:grpSpPr>
          <a:xfrm>
            <a:off x="4006800" y="2450160"/>
            <a:ext cx="263520" cy="387720"/>
            <a:chOff x="4006800" y="2450160"/>
            <a:chExt cx="263520" cy="387720"/>
          </a:xfrm>
        </p:grpSpPr>
        <p:sp>
          <p:nvSpPr>
            <p:cNvPr id="1581" name="Google Shape;1316;p50"/>
            <p:cNvSpPr/>
            <p:nvPr/>
          </p:nvSpPr>
          <p:spPr>
            <a:xfrm>
              <a:off x="4074480" y="2599920"/>
              <a:ext cx="147240" cy="86760"/>
            </a:xfrm>
            <a:custGeom>
              <a:avLst/>
              <a:gdLst/>
              <a:ahLst/>
              <a:rect l="l" t="t" r="r" b="b"/>
              <a:pathLst>
                <a:path w="513" h="302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2" name="Google Shape;1317;p50"/>
            <p:cNvSpPr/>
            <p:nvPr/>
          </p:nvSpPr>
          <p:spPr>
            <a:xfrm>
              <a:off x="4111560" y="2450160"/>
              <a:ext cx="139320" cy="131400"/>
            </a:xfrm>
            <a:custGeom>
              <a:avLst/>
              <a:gdLst/>
              <a:ahLst/>
              <a:rect l="l" t="t" r="r" b="b"/>
              <a:pathLst>
                <a:path w="486" h="45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3" name="Google Shape;1318;p50"/>
            <p:cNvSpPr/>
            <p:nvPr/>
          </p:nvSpPr>
          <p:spPr>
            <a:xfrm>
              <a:off x="4006800" y="2493720"/>
              <a:ext cx="114480" cy="158040"/>
            </a:xfrm>
            <a:custGeom>
              <a:avLst/>
              <a:gdLst/>
              <a:ahLst/>
              <a:rect l="l" t="t" r="r" b="b"/>
              <a:pathLst>
                <a:path w="399" h="548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4" name="Google Shape;1319;p50"/>
            <p:cNvSpPr/>
            <p:nvPr/>
          </p:nvSpPr>
          <p:spPr>
            <a:xfrm>
              <a:off x="4016520" y="2703960"/>
              <a:ext cx="163080" cy="133920"/>
            </a:xfrm>
            <a:custGeom>
              <a:avLst/>
              <a:gdLst/>
              <a:ahLst/>
              <a:rect l="l" t="t" r="r" b="b"/>
              <a:pathLst>
                <a:path w="569" h="465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5" name="Google Shape;1320;p50"/>
            <p:cNvSpPr/>
            <p:nvPr/>
          </p:nvSpPr>
          <p:spPr>
            <a:xfrm>
              <a:off x="4170240" y="2639520"/>
              <a:ext cx="100080" cy="154080"/>
            </a:xfrm>
            <a:custGeom>
              <a:avLst/>
              <a:gdLst/>
              <a:ahLst/>
              <a:rect l="l" t="t" r="r" b="b"/>
              <a:pathLst>
                <a:path w="350" h="535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86" name="Google Shape;1321;p50"/>
          <p:cNvGrpSpPr/>
          <p:nvPr/>
        </p:nvGrpSpPr>
        <p:grpSpPr>
          <a:xfrm>
            <a:off x="8094600" y="2450160"/>
            <a:ext cx="164520" cy="387360"/>
            <a:chOff x="8094600" y="2450160"/>
            <a:chExt cx="164520" cy="387360"/>
          </a:xfrm>
        </p:grpSpPr>
        <p:sp>
          <p:nvSpPr>
            <p:cNvPr id="1587" name="Google Shape;1322;p50"/>
            <p:cNvSpPr/>
            <p:nvPr/>
          </p:nvSpPr>
          <p:spPr>
            <a:xfrm>
              <a:off x="8094600" y="2828160"/>
              <a:ext cx="164520" cy="9360"/>
            </a:xfrm>
            <a:custGeom>
              <a:avLst/>
              <a:gdLst/>
              <a:ahLst/>
              <a:rect l="l" t="t" r="r" b="b"/>
              <a:pathLst>
                <a:path w="569" h="35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8" name="Google Shape;1323;p50"/>
            <p:cNvSpPr/>
            <p:nvPr/>
          </p:nvSpPr>
          <p:spPr>
            <a:xfrm>
              <a:off x="8094600" y="2450160"/>
              <a:ext cx="164520" cy="20880"/>
            </a:xfrm>
            <a:custGeom>
              <a:avLst/>
              <a:gdLst/>
              <a:ahLst/>
              <a:rect l="l" t="t" r="r" b="b"/>
              <a:pathLst>
                <a:path w="569" h="74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9" name="Google Shape;1324;p50"/>
            <p:cNvSpPr/>
            <p:nvPr/>
          </p:nvSpPr>
          <p:spPr>
            <a:xfrm>
              <a:off x="8094600" y="2564280"/>
              <a:ext cx="164520" cy="8388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0" name="Google Shape;1325;p50"/>
            <p:cNvSpPr/>
            <p:nvPr/>
          </p:nvSpPr>
          <p:spPr>
            <a:xfrm>
              <a:off x="8094600" y="2475720"/>
              <a:ext cx="164520" cy="853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Google Shape;1326;p50"/>
            <p:cNvSpPr/>
            <p:nvPr/>
          </p:nvSpPr>
          <p:spPr>
            <a:xfrm>
              <a:off x="8094600" y="2738160"/>
              <a:ext cx="164520" cy="85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2" name="Google Shape;1327;p50"/>
            <p:cNvSpPr/>
            <p:nvPr/>
          </p:nvSpPr>
          <p:spPr>
            <a:xfrm>
              <a:off x="8094600" y="2651040"/>
              <a:ext cx="164520" cy="8388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93" name="Google Shape;1328;p50"/>
          <p:cNvGrpSpPr/>
          <p:nvPr/>
        </p:nvGrpSpPr>
        <p:grpSpPr>
          <a:xfrm>
            <a:off x="8473680" y="2450160"/>
            <a:ext cx="213840" cy="387360"/>
            <a:chOff x="8473680" y="2450160"/>
            <a:chExt cx="213840" cy="387360"/>
          </a:xfrm>
        </p:grpSpPr>
        <p:sp>
          <p:nvSpPr>
            <p:cNvPr id="1594" name="Google Shape;1329;p50"/>
            <p:cNvSpPr/>
            <p:nvPr/>
          </p:nvSpPr>
          <p:spPr>
            <a:xfrm>
              <a:off x="8487360" y="2450160"/>
              <a:ext cx="165960" cy="70200"/>
            </a:xfrm>
            <a:custGeom>
              <a:avLst/>
              <a:gdLst/>
              <a:ahLst/>
              <a:rect l="l" t="t" r="r" b="b"/>
              <a:pathLst>
                <a:path w="550" h="233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5" name="Google Shape;1330;p50"/>
            <p:cNvSpPr/>
            <p:nvPr/>
          </p:nvSpPr>
          <p:spPr>
            <a:xfrm>
              <a:off x="8473680" y="2500920"/>
              <a:ext cx="213840" cy="78480"/>
            </a:xfrm>
            <a:custGeom>
              <a:avLst/>
              <a:gdLst/>
              <a:ahLst/>
              <a:rect l="l" t="t" r="r" b="b"/>
              <a:pathLst>
                <a:path w="707" h="26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6" name="Google Shape;1331;p50"/>
            <p:cNvSpPr/>
            <p:nvPr/>
          </p:nvSpPr>
          <p:spPr>
            <a:xfrm>
              <a:off x="8473680" y="2557440"/>
              <a:ext cx="213840" cy="7884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7" name="Google Shape;1332;p50"/>
            <p:cNvSpPr/>
            <p:nvPr/>
          </p:nvSpPr>
          <p:spPr>
            <a:xfrm>
              <a:off x="8473680" y="2613960"/>
              <a:ext cx="213840" cy="78480"/>
            </a:xfrm>
            <a:custGeom>
              <a:avLst/>
              <a:gdLst/>
              <a:ahLst/>
              <a:rect l="l" t="t" r="r" b="b"/>
              <a:pathLst>
                <a:path w="707" h="261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8" name="Google Shape;1333;p50"/>
            <p:cNvSpPr/>
            <p:nvPr/>
          </p:nvSpPr>
          <p:spPr>
            <a:xfrm>
              <a:off x="8492760" y="2718360"/>
              <a:ext cx="175680" cy="119160"/>
            </a:xfrm>
            <a:custGeom>
              <a:avLst/>
              <a:gdLst/>
              <a:ahLst/>
              <a:rect l="l" t="t" r="r" b="b"/>
              <a:pathLst>
                <a:path w="582" h="395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9" name="Google Shape;1334;p50"/>
            <p:cNvSpPr/>
            <p:nvPr/>
          </p:nvSpPr>
          <p:spPr>
            <a:xfrm>
              <a:off x="8510040" y="2689560"/>
              <a:ext cx="48960" cy="21600"/>
            </a:xfrm>
            <a:custGeom>
              <a:avLst/>
              <a:gdLst/>
              <a:ahLst/>
              <a:rect l="l" t="t" r="r" b="b"/>
              <a:pathLst>
                <a:path w="164" h="7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0" name="Google Shape;1335;p50"/>
            <p:cNvSpPr/>
            <p:nvPr/>
          </p:nvSpPr>
          <p:spPr>
            <a:xfrm>
              <a:off x="8601120" y="2674080"/>
              <a:ext cx="48960" cy="37080"/>
            </a:xfrm>
            <a:custGeom>
              <a:avLst/>
              <a:gdLst/>
              <a:ahLst/>
              <a:rect l="l" t="t" r="r" b="b"/>
              <a:pathLst>
                <a:path w="164" h="125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01" name="Google Shape;1336;p50"/>
          <p:cNvGrpSpPr/>
          <p:nvPr/>
        </p:nvGrpSpPr>
        <p:grpSpPr>
          <a:xfrm>
            <a:off x="3404520" y="2450160"/>
            <a:ext cx="387720" cy="387720"/>
            <a:chOff x="3404520" y="2450160"/>
            <a:chExt cx="387720" cy="387720"/>
          </a:xfrm>
        </p:grpSpPr>
        <p:sp>
          <p:nvSpPr>
            <p:cNvPr id="1602" name="Google Shape;1337;p50"/>
            <p:cNvSpPr/>
            <p:nvPr/>
          </p:nvSpPr>
          <p:spPr>
            <a:xfrm>
              <a:off x="3404520" y="2525760"/>
              <a:ext cx="96120" cy="11412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3" name="Google Shape;1338;p50"/>
            <p:cNvSpPr/>
            <p:nvPr/>
          </p:nvSpPr>
          <p:spPr>
            <a:xfrm>
              <a:off x="3404520" y="2622600"/>
              <a:ext cx="96120" cy="11448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4" name="Google Shape;1339;p50"/>
            <p:cNvSpPr/>
            <p:nvPr/>
          </p:nvSpPr>
          <p:spPr>
            <a:xfrm>
              <a:off x="3505320" y="2450160"/>
              <a:ext cx="113760" cy="96120"/>
            </a:xfrm>
            <a:custGeom>
              <a:avLst/>
              <a:gdLst/>
              <a:ahLst/>
              <a:rect l="l" t="t" r="r" b="b"/>
              <a:pathLst>
                <a:path w="241" h="204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5" name="Google Shape;1340;p50"/>
            <p:cNvSpPr/>
            <p:nvPr/>
          </p:nvSpPr>
          <p:spPr>
            <a:xfrm>
              <a:off x="3602160" y="2450160"/>
              <a:ext cx="114480" cy="96120"/>
            </a:xfrm>
            <a:custGeom>
              <a:avLst/>
              <a:gdLst/>
              <a:ahLst/>
              <a:rect l="l" t="t" r="r" b="b"/>
              <a:pathLst>
                <a:path w="242" h="204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6" name="Google Shape;1341;p50"/>
            <p:cNvSpPr/>
            <p:nvPr/>
          </p:nvSpPr>
          <p:spPr>
            <a:xfrm>
              <a:off x="3404520" y="2719800"/>
              <a:ext cx="92880" cy="118080"/>
            </a:xfrm>
            <a:custGeom>
              <a:avLst/>
              <a:gdLst/>
              <a:ahLst/>
              <a:rect l="l" t="t" r="r" b="b"/>
              <a:pathLst>
                <a:path w="197" h="25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7" name="Google Shape;1342;p50"/>
            <p:cNvSpPr/>
            <p:nvPr/>
          </p:nvSpPr>
          <p:spPr>
            <a:xfrm>
              <a:off x="3404520" y="2450160"/>
              <a:ext cx="117720" cy="92880"/>
            </a:xfrm>
            <a:custGeom>
              <a:avLst/>
              <a:gdLst/>
              <a:ahLst/>
              <a:rect l="l" t="t" r="r" b="b"/>
              <a:pathLst>
                <a:path w="249" h="197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8" name="Google Shape;1343;p50"/>
            <p:cNvSpPr/>
            <p:nvPr/>
          </p:nvSpPr>
          <p:spPr>
            <a:xfrm>
              <a:off x="3577320" y="2741040"/>
              <a:ext cx="113760" cy="96840"/>
            </a:xfrm>
            <a:custGeom>
              <a:avLst/>
              <a:gdLst/>
              <a:ahLst/>
              <a:rect l="l" t="t" r="r" b="b"/>
              <a:pathLst>
                <a:path w="241" h="205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9" name="Google Shape;1344;p50"/>
            <p:cNvSpPr/>
            <p:nvPr/>
          </p:nvSpPr>
          <p:spPr>
            <a:xfrm>
              <a:off x="3699000" y="2450160"/>
              <a:ext cx="92880" cy="117720"/>
            </a:xfrm>
            <a:custGeom>
              <a:avLst/>
              <a:gdLst/>
              <a:ahLst/>
              <a:rect l="l" t="t" r="r" b="b"/>
              <a:pathLst>
                <a:path w="197" h="249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0" name="Google Shape;1345;p50"/>
            <p:cNvSpPr/>
            <p:nvPr/>
          </p:nvSpPr>
          <p:spPr>
            <a:xfrm>
              <a:off x="3695760" y="2550600"/>
              <a:ext cx="96120" cy="11412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1" name="Google Shape;1346;p50"/>
            <p:cNvSpPr/>
            <p:nvPr/>
          </p:nvSpPr>
          <p:spPr>
            <a:xfrm>
              <a:off x="3480120" y="2741040"/>
              <a:ext cx="114480" cy="96840"/>
            </a:xfrm>
            <a:custGeom>
              <a:avLst/>
              <a:gdLst/>
              <a:ahLst/>
              <a:rect l="l" t="t" r="r" b="b"/>
              <a:pathLst>
                <a:path w="242" h="205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2" name="Google Shape;1347;p50"/>
            <p:cNvSpPr/>
            <p:nvPr/>
          </p:nvSpPr>
          <p:spPr>
            <a:xfrm>
              <a:off x="3695760" y="2647440"/>
              <a:ext cx="96120" cy="114120"/>
            </a:xfrm>
            <a:custGeom>
              <a:avLst/>
              <a:gdLst/>
              <a:ahLst/>
              <a:rect l="l" t="t" r="r" b="b"/>
              <a:pathLst>
                <a:path w="204" h="242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3" name="Google Shape;1348;p50"/>
            <p:cNvSpPr/>
            <p:nvPr/>
          </p:nvSpPr>
          <p:spPr>
            <a:xfrm>
              <a:off x="3674520" y="2744280"/>
              <a:ext cx="117720" cy="93600"/>
            </a:xfrm>
            <a:custGeom>
              <a:avLst/>
              <a:gdLst/>
              <a:ahLst/>
              <a:rect l="l" t="t" r="r" b="b"/>
              <a:pathLst>
                <a:path w="249" h="198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14" name="Google Shape;1349;p50"/>
          <p:cNvGrpSpPr/>
          <p:nvPr/>
        </p:nvGrpSpPr>
        <p:grpSpPr>
          <a:xfrm>
            <a:off x="2802240" y="2450160"/>
            <a:ext cx="387720" cy="387720"/>
            <a:chOff x="2802240" y="2450160"/>
            <a:chExt cx="387720" cy="387720"/>
          </a:xfrm>
        </p:grpSpPr>
        <p:sp>
          <p:nvSpPr>
            <p:cNvPr id="1615" name="Google Shape;1350;p50"/>
            <p:cNvSpPr/>
            <p:nvPr/>
          </p:nvSpPr>
          <p:spPr>
            <a:xfrm>
              <a:off x="2802240" y="2450160"/>
              <a:ext cx="233640" cy="186840"/>
            </a:xfrm>
            <a:custGeom>
              <a:avLst/>
              <a:gdLst/>
              <a:ahLst/>
              <a:rect l="l" t="t" r="r" b="b"/>
              <a:pathLst>
                <a:path w="515" h="412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6" name="Google Shape;1351;p50"/>
            <p:cNvSpPr/>
            <p:nvPr/>
          </p:nvSpPr>
          <p:spPr>
            <a:xfrm>
              <a:off x="3003120" y="2450160"/>
              <a:ext cx="186840" cy="233640"/>
            </a:xfrm>
            <a:custGeom>
              <a:avLst/>
              <a:gdLst/>
              <a:ahLst/>
              <a:rect l="l" t="t" r="r" b="b"/>
              <a:pathLst>
                <a:path w="412" h="515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7" name="Google Shape;1352;p50"/>
            <p:cNvSpPr/>
            <p:nvPr/>
          </p:nvSpPr>
          <p:spPr>
            <a:xfrm>
              <a:off x="2802240" y="2604240"/>
              <a:ext cx="186480" cy="233640"/>
            </a:xfrm>
            <a:custGeom>
              <a:avLst/>
              <a:gdLst/>
              <a:ahLst/>
              <a:rect l="l" t="t" r="r" b="b"/>
              <a:pathLst>
                <a:path w="411" h="515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8" name="Google Shape;1353;p50"/>
            <p:cNvSpPr/>
            <p:nvPr/>
          </p:nvSpPr>
          <p:spPr>
            <a:xfrm>
              <a:off x="2956320" y="2651400"/>
              <a:ext cx="233640" cy="186480"/>
            </a:xfrm>
            <a:custGeom>
              <a:avLst/>
              <a:gdLst/>
              <a:ahLst/>
              <a:rect l="l" t="t" r="r" b="b"/>
              <a:pathLst>
                <a:path w="515" h="411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19" name="Google Shape;1354;p50"/>
          <p:cNvGrpSpPr/>
          <p:nvPr/>
        </p:nvGrpSpPr>
        <p:grpSpPr>
          <a:xfrm>
            <a:off x="2753640" y="3701520"/>
            <a:ext cx="387360" cy="348120"/>
            <a:chOff x="2753640" y="3701520"/>
            <a:chExt cx="387360" cy="348120"/>
          </a:xfrm>
        </p:grpSpPr>
        <p:sp>
          <p:nvSpPr>
            <p:cNvPr id="1620" name="Google Shape;1355;p50"/>
            <p:cNvSpPr/>
            <p:nvPr/>
          </p:nvSpPr>
          <p:spPr>
            <a:xfrm>
              <a:off x="2753640" y="3799080"/>
              <a:ext cx="188640" cy="250200"/>
            </a:xfrm>
            <a:custGeom>
              <a:avLst/>
              <a:gdLst/>
              <a:ahLst/>
              <a:rect l="l" t="t" r="r" b="b"/>
              <a:pathLst>
                <a:path w="566" h="751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1" name="Google Shape;1356;p50"/>
            <p:cNvSpPr/>
            <p:nvPr/>
          </p:nvSpPr>
          <p:spPr>
            <a:xfrm>
              <a:off x="2864520" y="3881880"/>
              <a:ext cx="276480" cy="167760"/>
            </a:xfrm>
            <a:custGeom>
              <a:avLst/>
              <a:gdLst/>
              <a:ahLst/>
              <a:rect l="l" t="t" r="r" b="b"/>
              <a:pathLst>
                <a:path w="829" h="504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2" name="Google Shape;1357;p50"/>
            <p:cNvSpPr/>
            <p:nvPr/>
          </p:nvSpPr>
          <p:spPr>
            <a:xfrm>
              <a:off x="2851920" y="3701520"/>
              <a:ext cx="238680" cy="245520"/>
            </a:xfrm>
            <a:custGeom>
              <a:avLst/>
              <a:gdLst/>
              <a:ahLst/>
              <a:rect l="l" t="t" r="r" b="b"/>
              <a:pathLst>
                <a:path w="716" h="73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23" name="Google Shape;1358;p50"/>
          <p:cNvGrpSpPr/>
          <p:nvPr/>
        </p:nvGrpSpPr>
        <p:grpSpPr>
          <a:xfrm>
            <a:off x="3448080" y="3696120"/>
            <a:ext cx="388080" cy="359640"/>
            <a:chOff x="3448080" y="3696120"/>
            <a:chExt cx="388080" cy="359640"/>
          </a:xfrm>
        </p:grpSpPr>
        <p:sp>
          <p:nvSpPr>
            <p:cNvPr id="1624" name="Google Shape;1359;p50"/>
            <p:cNvSpPr/>
            <p:nvPr/>
          </p:nvSpPr>
          <p:spPr>
            <a:xfrm>
              <a:off x="3703320" y="3849120"/>
              <a:ext cx="130680" cy="92880"/>
            </a:xfrm>
            <a:custGeom>
              <a:avLst/>
              <a:gdLst/>
              <a:ahLst/>
              <a:rect l="l" t="t" r="r" b="b"/>
              <a:pathLst>
                <a:path w="381" h="27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5" name="Google Shape;1360;p50"/>
            <p:cNvSpPr/>
            <p:nvPr/>
          </p:nvSpPr>
          <p:spPr>
            <a:xfrm>
              <a:off x="3510000" y="3918240"/>
              <a:ext cx="94320" cy="122040"/>
            </a:xfrm>
            <a:custGeom>
              <a:avLst/>
              <a:gdLst/>
              <a:ahLst/>
              <a:rect l="l" t="t" r="r" b="b"/>
              <a:pathLst>
                <a:path w="275" h="35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6" name="Google Shape;1361;p50"/>
            <p:cNvSpPr/>
            <p:nvPr/>
          </p:nvSpPr>
          <p:spPr>
            <a:xfrm>
              <a:off x="3531960" y="3704040"/>
              <a:ext cx="123480" cy="127800"/>
            </a:xfrm>
            <a:custGeom>
              <a:avLst/>
              <a:gdLst/>
              <a:ahLst/>
              <a:rect l="l" t="t" r="r" b="b"/>
              <a:pathLst>
                <a:path w="360" h="372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7" name="Google Shape;1362;p50"/>
            <p:cNvSpPr/>
            <p:nvPr/>
          </p:nvSpPr>
          <p:spPr>
            <a:xfrm>
              <a:off x="3448080" y="3839400"/>
              <a:ext cx="140760" cy="200880"/>
            </a:xfrm>
            <a:custGeom>
              <a:avLst/>
              <a:gdLst/>
              <a:ahLst/>
              <a:rect l="l" t="t" r="r" b="b"/>
              <a:pathLst>
                <a:path w="410" h="583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Google Shape;1363;p50"/>
            <p:cNvSpPr/>
            <p:nvPr/>
          </p:nvSpPr>
          <p:spPr>
            <a:xfrm>
              <a:off x="3568680" y="3696120"/>
              <a:ext cx="194400" cy="145440"/>
            </a:xfrm>
            <a:custGeom>
              <a:avLst/>
              <a:gdLst/>
              <a:ahLst/>
              <a:rect l="l" t="t" r="r" b="b"/>
              <a:pathLst>
                <a:path w="565" h="422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9" name="Google Shape;1364;p50"/>
            <p:cNvSpPr/>
            <p:nvPr/>
          </p:nvSpPr>
          <p:spPr>
            <a:xfrm>
              <a:off x="3640680" y="3912840"/>
              <a:ext cx="195480" cy="142920"/>
            </a:xfrm>
            <a:custGeom>
              <a:avLst/>
              <a:gdLst/>
              <a:ahLst/>
              <a:rect l="l" t="t" r="r" b="b"/>
              <a:pathLst>
                <a:path w="568" h="415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30" name="Google Shape;1365;p50"/>
          <p:cNvGrpSpPr/>
          <p:nvPr/>
        </p:nvGrpSpPr>
        <p:grpSpPr>
          <a:xfrm>
            <a:off x="5613120" y="3682080"/>
            <a:ext cx="383760" cy="387360"/>
            <a:chOff x="5613120" y="3682080"/>
            <a:chExt cx="383760" cy="387360"/>
          </a:xfrm>
        </p:grpSpPr>
        <p:sp>
          <p:nvSpPr>
            <p:cNvPr id="1631" name="Google Shape;1366;p50"/>
            <p:cNvSpPr/>
            <p:nvPr/>
          </p:nvSpPr>
          <p:spPr>
            <a:xfrm>
              <a:off x="5860800" y="3682080"/>
              <a:ext cx="136080" cy="1368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2" name="Google Shape;1367;p50"/>
            <p:cNvSpPr/>
            <p:nvPr/>
          </p:nvSpPr>
          <p:spPr>
            <a:xfrm>
              <a:off x="5613120" y="3682080"/>
              <a:ext cx="135720" cy="1368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3" name="Google Shape;1368;p50"/>
            <p:cNvSpPr/>
            <p:nvPr/>
          </p:nvSpPr>
          <p:spPr>
            <a:xfrm>
              <a:off x="5860800" y="3932640"/>
              <a:ext cx="136080" cy="1368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4" name="Google Shape;1369;p50"/>
            <p:cNvSpPr/>
            <p:nvPr/>
          </p:nvSpPr>
          <p:spPr>
            <a:xfrm>
              <a:off x="5613120" y="3932640"/>
              <a:ext cx="135720" cy="1368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5" name="Google Shape;1370;p50"/>
            <p:cNvSpPr/>
            <p:nvPr/>
          </p:nvSpPr>
          <p:spPr>
            <a:xfrm>
              <a:off x="5743080" y="3706560"/>
              <a:ext cx="122400" cy="8748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6" name="Google Shape;1371;p50"/>
            <p:cNvSpPr/>
            <p:nvPr/>
          </p:nvSpPr>
          <p:spPr>
            <a:xfrm>
              <a:off x="5743080" y="3957120"/>
              <a:ext cx="122400" cy="87840"/>
            </a:xfrm>
            <a:custGeom>
              <a:avLst/>
              <a:gdLst/>
              <a:ahLst/>
              <a:rect l="l" t="t" r="r" b="b"/>
              <a:pathLst>
                <a:path w="362" h="258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Google Shape;1372;p50"/>
            <p:cNvSpPr/>
            <p:nvPr/>
          </p:nvSpPr>
          <p:spPr>
            <a:xfrm>
              <a:off x="5636880" y="3813840"/>
              <a:ext cx="86760" cy="123840"/>
            </a:xfrm>
            <a:custGeom>
              <a:avLst/>
              <a:gdLst/>
              <a:ahLst/>
              <a:rect l="l" t="t" r="r" b="b"/>
              <a:pathLst>
                <a:path w="258" h="363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Google Shape;1373;p50"/>
            <p:cNvSpPr/>
            <p:nvPr/>
          </p:nvSpPr>
          <p:spPr>
            <a:xfrm>
              <a:off x="5884560" y="3814200"/>
              <a:ext cx="86760" cy="123480"/>
            </a:xfrm>
            <a:custGeom>
              <a:avLst/>
              <a:gdLst/>
              <a:ahLst/>
              <a:rect l="l" t="t" r="r" b="b"/>
              <a:pathLst>
                <a:path w="258" h="362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39" name="Google Shape;1374;p50"/>
          <p:cNvGrpSpPr/>
          <p:nvPr/>
        </p:nvGrpSpPr>
        <p:grpSpPr>
          <a:xfrm>
            <a:off x="6303600" y="3701520"/>
            <a:ext cx="387720" cy="348480"/>
            <a:chOff x="6303600" y="3701520"/>
            <a:chExt cx="387720" cy="348480"/>
          </a:xfrm>
        </p:grpSpPr>
        <p:sp>
          <p:nvSpPr>
            <p:cNvPr id="1640" name="Google Shape;1375;p50"/>
            <p:cNvSpPr/>
            <p:nvPr/>
          </p:nvSpPr>
          <p:spPr>
            <a:xfrm>
              <a:off x="6527160" y="3701520"/>
              <a:ext cx="90000" cy="903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1" name="Google Shape;1376;p50"/>
            <p:cNvSpPr/>
            <p:nvPr/>
          </p:nvSpPr>
          <p:spPr>
            <a:xfrm>
              <a:off x="6378480" y="3701520"/>
              <a:ext cx="90000" cy="903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Google Shape;1377;p50"/>
            <p:cNvSpPr/>
            <p:nvPr/>
          </p:nvSpPr>
          <p:spPr>
            <a:xfrm>
              <a:off x="6527160" y="3959640"/>
              <a:ext cx="90000" cy="903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Google Shape;1378;p50"/>
            <p:cNvSpPr/>
            <p:nvPr/>
          </p:nvSpPr>
          <p:spPr>
            <a:xfrm>
              <a:off x="6601320" y="3830760"/>
              <a:ext cx="90000" cy="900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Google Shape;1379;p50"/>
            <p:cNvSpPr/>
            <p:nvPr/>
          </p:nvSpPr>
          <p:spPr>
            <a:xfrm>
              <a:off x="6303600" y="3830760"/>
              <a:ext cx="90360" cy="9000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Google Shape;1380;p50"/>
            <p:cNvSpPr/>
            <p:nvPr/>
          </p:nvSpPr>
          <p:spPr>
            <a:xfrm>
              <a:off x="6378480" y="3959640"/>
              <a:ext cx="90000" cy="9036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Google Shape;1381;p50"/>
            <p:cNvSpPr/>
            <p:nvPr/>
          </p:nvSpPr>
          <p:spPr>
            <a:xfrm>
              <a:off x="6348600" y="3771000"/>
              <a:ext cx="74520" cy="7992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Google Shape;1382;p50"/>
            <p:cNvSpPr/>
            <p:nvPr/>
          </p:nvSpPr>
          <p:spPr>
            <a:xfrm>
              <a:off x="6465960" y="3722040"/>
              <a:ext cx="63720" cy="4896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8" name="Google Shape;1383;p50"/>
            <p:cNvSpPr/>
            <p:nvPr/>
          </p:nvSpPr>
          <p:spPr>
            <a:xfrm>
              <a:off x="6571800" y="3900240"/>
              <a:ext cx="74160" cy="7992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9" name="Google Shape;1384;p50"/>
            <p:cNvSpPr/>
            <p:nvPr/>
          </p:nvSpPr>
          <p:spPr>
            <a:xfrm>
              <a:off x="6571800" y="3771360"/>
              <a:ext cx="74160" cy="79560"/>
            </a:xfrm>
            <a:custGeom>
              <a:avLst/>
              <a:gdLst/>
              <a:ahLst/>
              <a:rect l="l" t="t" r="r" b="b"/>
              <a:pathLst>
                <a:path w="305" h="327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Google Shape;1385;p50"/>
            <p:cNvSpPr/>
            <p:nvPr/>
          </p:nvSpPr>
          <p:spPr>
            <a:xfrm>
              <a:off x="6348600" y="3900240"/>
              <a:ext cx="74520" cy="79920"/>
            </a:xfrm>
            <a:custGeom>
              <a:avLst/>
              <a:gdLst/>
              <a:ahLst/>
              <a:rect l="l" t="t" r="r" b="b"/>
              <a:pathLst>
                <a:path w="306" h="328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1" name="Google Shape;1386;p50"/>
            <p:cNvSpPr/>
            <p:nvPr/>
          </p:nvSpPr>
          <p:spPr>
            <a:xfrm>
              <a:off x="6465960" y="3980160"/>
              <a:ext cx="63720" cy="48960"/>
            </a:xfrm>
            <a:custGeom>
              <a:avLst/>
              <a:gdLst/>
              <a:ahLst/>
              <a:rect l="l" t="t" r="r" b="b"/>
              <a:pathLst>
                <a:path w="262" h="20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52" name="Google Shape;1387;p50"/>
          <p:cNvGrpSpPr/>
          <p:nvPr/>
        </p:nvGrpSpPr>
        <p:grpSpPr>
          <a:xfrm>
            <a:off x="7692480" y="3701520"/>
            <a:ext cx="387360" cy="348480"/>
            <a:chOff x="7692480" y="3701520"/>
            <a:chExt cx="387360" cy="348480"/>
          </a:xfrm>
        </p:grpSpPr>
        <p:sp>
          <p:nvSpPr>
            <p:cNvPr id="1653" name="Google Shape;1388;p50"/>
            <p:cNvSpPr/>
            <p:nvPr/>
          </p:nvSpPr>
          <p:spPr>
            <a:xfrm>
              <a:off x="7916040" y="3701520"/>
              <a:ext cx="90000" cy="90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4" name="Google Shape;1389;p50"/>
            <p:cNvSpPr/>
            <p:nvPr/>
          </p:nvSpPr>
          <p:spPr>
            <a:xfrm>
              <a:off x="7767000" y="3701520"/>
              <a:ext cx="90000" cy="900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5" name="Google Shape;1390;p50"/>
            <p:cNvSpPr/>
            <p:nvPr/>
          </p:nvSpPr>
          <p:spPr>
            <a:xfrm>
              <a:off x="7916040" y="3960000"/>
              <a:ext cx="90000" cy="900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6" name="Google Shape;1391;p50"/>
            <p:cNvSpPr/>
            <p:nvPr/>
          </p:nvSpPr>
          <p:spPr>
            <a:xfrm>
              <a:off x="7989840" y="3830400"/>
              <a:ext cx="90000" cy="903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7" name="Google Shape;1392;p50"/>
            <p:cNvSpPr/>
            <p:nvPr/>
          </p:nvSpPr>
          <p:spPr>
            <a:xfrm>
              <a:off x="7692480" y="3830400"/>
              <a:ext cx="90000" cy="9036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8" name="Google Shape;1393;p50"/>
            <p:cNvSpPr/>
            <p:nvPr/>
          </p:nvSpPr>
          <p:spPr>
            <a:xfrm>
              <a:off x="7767000" y="3960000"/>
              <a:ext cx="90000" cy="9000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9" name="Google Shape;1394;p50"/>
            <p:cNvSpPr/>
            <p:nvPr/>
          </p:nvSpPr>
          <p:spPr>
            <a:xfrm>
              <a:off x="8000640" y="3780720"/>
              <a:ext cx="25200" cy="4392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w="28575">
              <a:solidFill>
                <a:srgbClr val="3e465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0" name="Google Shape;1395;p50"/>
            <p:cNvSpPr/>
            <p:nvPr/>
          </p:nvSpPr>
          <p:spPr>
            <a:xfrm>
              <a:off x="8000280" y="3927240"/>
              <a:ext cx="25200" cy="4392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w="28575">
              <a:solidFill>
                <a:srgbClr val="3e465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1" name="Google Shape;1396;p50"/>
            <p:cNvSpPr/>
            <p:nvPr/>
          </p:nvSpPr>
          <p:spPr>
            <a:xfrm>
              <a:off x="7860600" y="4023000"/>
              <a:ext cx="51120" cy="144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3e465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2" name="Google Shape;1397;p50"/>
            <p:cNvSpPr/>
            <p:nvPr/>
          </p:nvSpPr>
          <p:spPr>
            <a:xfrm>
              <a:off x="7747200" y="3926880"/>
              <a:ext cx="25200" cy="43920"/>
            </a:xfrm>
            <a:custGeom>
              <a:avLst/>
              <a:gdLst/>
              <a:ahLst/>
              <a:rect l="l" t="t" r="r" b="b"/>
              <a:pathLst>
                <a:path w="94" h="163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w="28575">
              <a:solidFill>
                <a:srgbClr val="3e465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3" name="Google Shape;1398;p50"/>
            <p:cNvSpPr/>
            <p:nvPr/>
          </p:nvSpPr>
          <p:spPr>
            <a:xfrm>
              <a:off x="7747200" y="3780360"/>
              <a:ext cx="25200" cy="43920"/>
            </a:xfrm>
            <a:custGeom>
              <a:avLst/>
              <a:gdLst/>
              <a:ahLst/>
              <a:rect l="l" t="t" r="r" b="b"/>
              <a:pathLst>
                <a:path w="95" h="163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w="28575">
              <a:solidFill>
                <a:srgbClr val="3e465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4" name="Google Shape;1399;p50"/>
            <p:cNvSpPr/>
            <p:nvPr/>
          </p:nvSpPr>
          <p:spPr>
            <a:xfrm>
              <a:off x="7860960" y="3727080"/>
              <a:ext cx="51120" cy="1440"/>
            </a:xfrm>
            <a:custGeom>
              <a:avLst/>
              <a:gdLst/>
              <a:ahLst/>
              <a:rect l="l" t="t" r="r" b="b"/>
              <a:pathLst>
                <a:path w="189" h="8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w="28575">
              <a:solidFill>
                <a:srgbClr val="3e465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65" name="Google Shape;1400;p50"/>
          <p:cNvGrpSpPr/>
          <p:nvPr/>
        </p:nvGrpSpPr>
        <p:grpSpPr>
          <a:xfrm>
            <a:off x="8386920" y="3682080"/>
            <a:ext cx="387360" cy="387360"/>
            <a:chOff x="8386920" y="3682080"/>
            <a:chExt cx="387360" cy="387360"/>
          </a:xfrm>
        </p:grpSpPr>
        <p:sp>
          <p:nvSpPr>
            <p:cNvPr id="1666" name="Google Shape;1401;p50"/>
            <p:cNvSpPr/>
            <p:nvPr/>
          </p:nvSpPr>
          <p:spPr>
            <a:xfrm>
              <a:off x="8659440" y="3682080"/>
              <a:ext cx="114840" cy="1152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7" name="Google Shape;1402;p50"/>
            <p:cNvSpPr/>
            <p:nvPr/>
          </p:nvSpPr>
          <p:spPr>
            <a:xfrm>
              <a:off x="8659440" y="3954240"/>
              <a:ext cx="114840" cy="1152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8" name="Google Shape;1403;p50"/>
            <p:cNvSpPr/>
            <p:nvPr/>
          </p:nvSpPr>
          <p:spPr>
            <a:xfrm>
              <a:off x="8386920" y="3682080"/>
              <a:ext cx="114840" cy="1152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9" name="Google Shape;1404;p50"/>
            <p:cNvSpPr/>
            <p:nvPr/>
          </p:nvSpPr>
          <p:spPr>
            <a:xfrm>
              <a:off x="8386920" y="3954240"/>
              <a:ext cx="114840" cy="1152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0" name="Google Shape;1405;p50"/>
            <p:cNvSpPr/>
            <p:nvPr/>
          </p:nvSpPr>
          <p:spPr>
            <a:xfrm>
              <a:off x="8754120" y="3800520"/>
              <a:ext cx="14760" cy="148320"/>
            </a:xfrm>
            <a:custGeom>
              <a:avLst/>
              <a:gdLst/>
              <a:ahLst/>
              <a:rect l="l" t="t" r="r" b="b"/>
              <a:pathLst>
                <a:path w="39" h="376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w="28575">
              <a:solidFill>
                <a:srgbClr val="3e465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1" name="Google Shape;1406;p50"/>
            <p:cNvSpPr/>
            <p:nvPr/>
          </p:nvSpPr>
          <p:spPr>
            <a:xfrm>
              <a:off x="8507880" y="4048920"/>
              <a:ext cx="147600" cy="15120"/>
            </a:xfrm>
            <a:custGeom>
              <a:avLst/>
              <a:gdLst/>
              <a:ahLst/>
              <a:rect l="l" t="t" r="r" b="b"/>
              <a:pathLst>
                <a:path w="375" h="4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w="28575">
              <a:solidFill>
                <a:srgbClr val="3e465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2" name="Google Shape;1407;p50"/>
            <p:cNvSpPr/>
            <p:nvPr/>
          </p:nvSpPr>
          <p:spPr>
            <a:xfrm>
              <a:off x="8392680" y="3802680"/>
              <a:ext cx="14760" cy="147600"/>
            </a:xfrm>
            <a:custGeom>
              <a:avLst/>
              <a:gdLst/>
              <a:ahLst/>
              <a:rect l="l" t="t" r="r" b="b"/>
              <a:pathLst>
                <a:path w="39" h="375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w="28575">
              <a:solidFill>
                <a:srgbClr val="3e465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3" name="Google Shape;1408;p50"/>
            <p:cNvSpPr/>
            <p:nvPr/>
          </p:nvSpPr>
          <p:spPr>
            <a:xfrm>
              <a:off x="8505720" y="3687480"/>
              <a:ext cx="147600" cy="14760"/>
            </a:xfrm>
            <a:custGeom>
              <a:avLst/>
              <a:gdLst/>
              <a:ahLst/>
              <a:rect l="l" t="t" r="r" b="b"/>
              <a:pathLst>
                <a:path w="375" h="39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w="28575">
              <a:solidFill>
                <a:srgbClr val="3e4655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4" name="Google Shape;1409;p50"/>
            <p:cNvSpPr/>
            <p:nvPr/>
          </p:nvSpPr>
          <p:spPr>
            <a:xfrm>
              <a:off x="8744760" y="3930480"/>
              <a:ext cx="27720" cy="20160"/>
            </a:xfrm>
            <a:custGeom>
              <a:avLst/>
              <a:gdLst/>
              <a:ahLst/>
              <a:rect l="l" t="t" r="r" b="b"/>
              <a:pathLst>
                <a:path w="199" h="147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w="28575">
              <a:solidFill>
                <a:srgbClr val="3e465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5" name="Google Shape;1410;p50"/>
            <p:cNvSpPr/>
            <p:nvPr/>
          </p:nvSpPr>
          <p:spPr>
            <a:xfrm>
              <a:off x="8505720" y="4039560"/>
              <a:ext cx="19800" cy="27720"/>
            </a:xfrm>
            <a:custGeom>
              <a:avLst/>
              <a:gdLst/>
              <a:ahLst/>
              <a:rect l="l" t="t" r="r" b="b"/>
              <a:pathLst>
                <a:path w="144" h="20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w="28575">
              <a:solidFill>
                <a:srgbClr val="3e465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6" name="Google Shape;1411;p50"/>
            <p:cNvSpPr/>
            <p:nvPr/>
          </p:nvSpPr>
          <p:spPr>
            <a:xfrm>
              <a:off x="8389080" y="3800520"/>
              <a:ext cx="27720" cy="19800"/>
            </a:xfrm>
            <a:custGeom>
              <a:avLst/>
              <a:gdLst/>
              <a:ahLst/>
              <a:rect l="l" t="t" r="r" b="b"/>
              <a:pathLst>
                <a:path w="200" h="144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w="28575">
              <a:solidFill>
                <a:srgbClr val="3e465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7" name="Google Shape;1412;p50"/>
            <p:cNvSpPr/>
            <p:nvPr/>
          </p:nvSpPr>
          <p:spPr>
            <a:xfrm>
              <a:off x="8635680" y="3683880"/>
              <a:ext cx="19800" cy="27720"/>
            </a:xfrm>
            <a:custGeom>
              <a:avLst/>
              <a:gdLst/>
              <a:ahLst/>
              <a:rect l="l" t="t" r="r" b="b"/>
              <a:pathLst>
                <a:path w="144" h="199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w="28575">
              <a:solidFill>
                <a:srgbClr val="3e465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78" name="Google Shape;1413;p50"/>
          <p:cNvGrpSpPr/>
          <p:nvPr/>
        </p:nvGrpSpPr>
        <p:grpSpPr>
          <a:xfrm>
            <a:off x="6998040" y="3690720"/>
            <a:ext cx="387720" cy="370080"/>
            <a:chOff x="6998040" y="3690720"/>
            <a:chExt cx="387720" cy="370080"/>
          </a:xfrm>
        </p:grpSpPr>
        <p:sp>
          <p:nvSpPr>
            <p:cNvPr id="1679" name="Google Shape;1414;p50"/>
            <p:cNvSpPr/>
            <p:nvPr/>
          </p:nvSpPr>
          <p:spPr>
            <a:xfrm>
              <a:off x="7196040" y="3690720"/>
              <a:ext cx="123840" cy="14112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0" name="Google Shape;1415;p50"/>
            <p:cNvSpPr/>
            <p:nvPr/>
          </p:nvSpPr>
          <p:spPr>
            <a:xfrm>
              <a:off x="7063920" y="3690720"/>
              <a:ext cx="123480" cy="141120"/>
            </a:xfrm>
            <a:custGeom>
              <a:avLst/>
              <a:gdLst/>
              <a:ahLst/>
              <a:rect l="l" t="t" r="r" b="b"/>
              <a:pathLst>
                <a:path w="378" h="432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1" name="Google Shape;1416;p50"/>
            <p:cNvSpPr/>
            <p:nvPr/>
          </p:nvSpPr>
          <p:spPr>
            <a:xfrm>
              <a:off x="6998040" y="3805200"/>
              <a:ext cx="123480" cy="14076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2" name="Google Shape;1417;p50"/>
            <p:cNvSpPr/>
            <p:nvPr/>
          </p:nvSpPr>
          <p:spPr>
            <a:xfrm>
              <a:off x="7262280" y="3805200"/>
              <a:ext cx="123480" cy="140760"/>
            </a:xfrm>
            <a:custGeom>
              <a:avLst/>
              <a:gdLst/>
              <a:ahLst/>
              <a:rect l="l" t="t" r="r" b="b"/>
              <a:pathLst>
                <a:path w="377" h="431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3" name="Google Shape;1418;p50"/>
            <p:cNvSpPr/>
            <p:nvPr/>
          </p:nvSpPr>
          <p:spPr>
            <a:xfrm>
              <a:off x="7196040" y="3919680"/>
              <a:ext cx="123840" cy="14112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4" name="Google Shape;1419;p50"/>
            <p:cNvSpPr/>
            <p:nvPr/>
          </p:nvSpPr>
          <p:spPr>
            <a:xfrm>
              <a:off x="7063920" y="3919680"/>
              <a:ext cx="123480" cy="141120"/>
            </a:xfrm>
            <a:custGeom>
              <a:avLst/>
              <a:gdLst/>
              <a:ahLst/>
              <a:rect l="l" t="t" r="r" b="b"/>
              <a:pathLst>
                <a:path w="378" h="431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85" name="Google Shape;1420;p50"/>
          <p:cNvGrpSpPr/>
          <p:nvPr/>
        </p:nvGrpSpPr>
        <p:grpSpPr>
          <a:xfrm>
            <a:off x="4142160" y="3738600"/>
            <a:ext cx="1163880" cy="274680"/>
            <a:chOff x="4142160" y="3738600"/>
            <a:chExt cx="1163880" cy="274680"/>
          </a:xfrm>
        </p:grpSpPr>
        <p:sp>
          <p:nvSpPr>
            <p:cNvPr id="1686" name="Google Shape;1421;p50"/>
            <p:cNvSpPr/>
            <p:nvPr/>
          </p:nvSpPr>
          <p:spPr>
            <a:xfrm>
              <a:off x="4142160" y="3886920"/>
              <a:ext cx="126000" cy="126360"/>
            </a:xfrm>
            <a:prstGeom prst="ellipse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7" name="Google Shape;1422;p50"/>
            <p:cNvSpPr/>
            <p:nvPr/>
          </p:nvSpPr>
          <p:spPr>
            <a:xfrm>
              <a:off x="4290480" y="3738600"/>
              <a:ext cx="126000" cy="126360"/>
            </a:xfrm>
            <a:prstGeom prst="ellipse">
              <a:avLst/>
            </a:pr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8" name="Google Shape;1423;p50"/>
            <p:cNvSpPr/>
            <p:nvPr/>
          </p:nvSpPr>
          <p:spPr>
            <a:xfrm>
              <a:off x="4438440" y="3886920"/>
              <a:ext cx="126720" cy="126360"/>
            </a:xfrm>
            <a:prstGeom prst="ellipse">
              <a:avLst/>
            </a:pr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Google Shape;1424;p50"/>
            <p:cNvSpPr/>
            <p:nvPr/>
          </p:nvSpPr>
          <p:spPr>
            <a:xfrm>
              <a:off x="4586760" y="3738600"/>
              <a:ext cx="126720" cy="126360"/>
            </a:xfrm>
            <a:prstGeom prst="ellipse">
              <a:avLst/>
            </a:pr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Google Shape;1425;p50"/>
            <p:cNvSpPr/>
            <p:nvPr/>
          </p:nvSpPr>
          <p:spPr>
            <a:xfrm>
              <a:off x="4734720" y="3886920"/>
              <a:ext cx="126720" cy="126360"/>
            </a:xfrm>
            <a:prstGeom prst="ellipse">
              <a:avLst/>
            </a:pr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1" name="Google Shape;1426;p50"/>
            <p:cNvSpPr/>
            <p:nvPr/>
          </p:nvSpPr>
          <p:spPr>
            <a:xfrm>
              <a:off x="4883400" y="3738600"/>
              <a:ext cx="126000" cy="12636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Google Shape;1427;p50"/>
            <p:cNvSpPr/>
            <p:nvPr/>
          </p:nvSpPr>
          <p:spPr>
            <a:xfrm>
              <a:off x="5031720" y="3886920"/>
              <a:ext cx="126360" cy="126360"/>
            </a:xfrm>
            <a:prstGeom prst="ellipse">
              <a:avLst/>
            </a:pr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3" name="Google Shape;1428;p50"/>
            <p:cNvSpPr/>
            <p:nvPr/>
          </p:nvSpPr>
          <p:spPr>
            <a:xfrm>
              <a:off x="5179680" y="3738600"/>
              <a:ext cx="126360" cy="126360"/>
            </a:xfrm>
            <a:prstGeom prst="ellipse">
              <a:avLst/>
            </a:pr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4" name="Google Shape;1429;p50"/>
            <p:cNvSpPr/>
            <p:nvPr/>
          </p:nvSpPr>
          <p:spPr>
            <a:xfrm>
              <a:off x="4232880" y="3828960"/>
              <a:ext cx="93240" cy="932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Google Shape;1430;p50"/>
            <p:cNvSpPr/>
            <p:nvPr/>
          </p:nvSpPr>
          <p:spPr>
            <a:xfrm>
              <a:off x="4381200" y="3828960"/>
              <a:ext cx="93240" cy="932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6" name="Google Shape;1431;p50"/>
            <p:cNvSpPr/>
            <p:nvPr/>
          </p:nvSpPr>
          <p:spPr>
            <a:xfrm>
              <a:off x="4529520" y="3828960"/>
              <a:ext cx="92880" cy="9324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7" name="Google Shape;1432;p50"/>
            <p:cNvSpPr/>
            <p:nvPr/>
          </p:nvSpPr>
          <p:spPr>
            <a:xfrm>
              <a:off x="4677480" y="3828960"/>
              <a:ext cx="92880" cy="9324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Google Shape;1433;p50"/>
            <p:cNvSpPr/>
            <p:nvPr/>
          </p:nvSpPr>
          <p:spPr>
            <a:xfrm>
              <a:off x="4825800" y="3828960"/>
              <a:ext cx="92880" cy="93240"/>
            </a:xfrm>
            <a:custGeom>
              <a:avLst/>
              <a:gdLst/>
              <a:ahLst/>
              <a:rect l="l" t="t" r="r" b="b"/>
              <a:pathLst>
                <a:path w="216" h="217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9" name="Google Shape;1434;p50"/>
            <p:cNvSpPr/>
            <p:nvPr/>
          </p:nvSpPr>
          <p:spPr>
            <a:xfrm>
              <a:off x="4974120" y="3828960"/>
              <a:ext cx="93240" cy="932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0" name="Google Shape;1435;p50"/>
            <p:cNvSpPr/>
            <p:nvPr/>
          </p:nvSpPr>
          <p:spPr>
            <a:xfrm>
              <a:off x="5122080" y="3828960"/>
              <a:ext cx="93240" cy="93240"/>
            </a:xfrm>
            <a:custGeom>
              <a:avLst/>
              <a:gdLst/>
              <a:ahLst/>
              <a:rect l="l" t="t" r="r" b="b"/>
              <a:pathLst>
                <a:path w="217" h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1" name="Google Shape;1436;p50"/>
          <p:cNvGrpSpPr/>
          <p:nvPr/>
        </p:nvGrpSpPr>
        <p:grpSpPr>
          <a:xfrm>
            <a:off x="3448080" y="4299120"/>
            <a:ext cx="387720" cy="384840"/>
            <a:chOff x="3448080" y="4299120"/>
            <a:chExt cx="387720" cy="384840"/>
          </a:xfrm>
        </p:grpSpPr>
        <p:sp>
          <p:nvSpPr>
            <p:cNvPr id="1702" name="Google Shape;1437;p50"/>
            <p:cNvSpPr/>
            <p:nvPr/>
          </p:nvSpPr>
          <p:spPr>
            <a:xfrm>
              <a:off x="3448080" y="4299120"/>
              <a:ext cx="387720" cy="263880"/>
            </a:xfrm>
            <a:custGeom>
              <a:avLst/>
              <a:gdLst/>
              <a:ahLst/>
              <a:rect l="l" t="t" r="r" b="b"/>
              <a:pathLst>
                <a:path w="734" h="50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3" name="Google Shape;1438;p50"/>
            <p:cNvSpPr/>
            <p:nvPr/>
          </p:nvSpPr>
          <p:spPr>
            <a:xfrm>
              <a:off x="3448080" y="4563720"/>
              <a:ext cx="227880" cy="62640"/>
            </a:xfrm>
            <a:custGeom>
              <a:avLst/>
              <a:gdLst/>
              <a:ahLst/>
              <a:rect l="l" t="t" r="r" b="b"/>
              <a:pathLst>
                <a:path w="1126" h="313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4" name="Google Shape;1439;p50"/>
            <p:cNvSpPr/>
            <p:nvPr/>
          </p:nvSpPr>
          <p:spPr>
            <a:xfrm>
              <a:off x="3533400" y="4587480"/>
              <a:ext cx="142200" cy="38880"/>
            </a:xfrm>
            <a:custGeom>
              <a:avLst/>
              <a:gdLst/>
              <a:ahLst/>
              <a:rect l="l" t="t" r="r" b="b"/>
              <a:pathLst>
                <a:path w="704" h="196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5" name="Google Shape;1440;p50"/>
            <p:cNvSpPr/>
            <p:nvPr/>
          </p:nvSpPr>
          <p:spPr>
            <a:xfrm>
              <a:off x="3533400" y="4627080"/>
              <a:ext cx="70560" cy="56880"/>
            </a:xfrm>
            <a:custGeom>
              <a:avLst/>
              <a:gdLst/>
              <a:ahLst/>
              <a:rect l="l" t="t" r="r" b="b"/>
              <a:pathLst>
                <a:path w="352" h="284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6" name="Google Shape;1441;p50"/>
          <p:cNvGrpSpPr/>
          <p:nvPr/>
        </p:nvGrpSpPr>
        <p:grpSpPr>
          <a:xfrm>
            <a:off x="7723800" y="4297680"/>
            <a:ext cx="324360" cy="387720"/>
            <a:chOff x="7723800" y="4297680"/>
            <a:chExt cx="324360" cy="387720"/>
          </a:xfrm>
        </p:grpSpPr>
        <p:grpSp>
          <p:nvGrpSpPr>
            <p:cNvPr id="1707" name="Google Shape;1442;p50"/>
            <p:cNvGrpSpPr/>
            <p:nvPr/>
          </p:nvGrpSpPr>
          <p:grpSpPr>
            <a:xfrm>
              <a:off x="7723800" y="4496760"/>
              <a:ext cx="324360" cy="188640"/>
              <a:chOff x="7723800" y="4496760"/>
              <a:chExt cx="324360" cy="188640"/>
            </a:xfrm>
          </p:grpSpPr>
          <p:sp>
            <p:nvSpPr>
              <p:cNvPr id="1708" name="Google Shape;1443;p50"/>
              <p:cNvSpPr/>
              <p:nvPr/>
            </p:nvSpPr>
            <p:spPr>
              <a:xfrm>
                <a:off x="7723800" y="4496760"/>
                <a:ext cx="324360" cy="16164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9" name="Google Shape;1444;p50"/>
              <p:cNvSpPr/>
              <p:nvPr/>
            </p:nvSpPr>
            <p:spPr>
              <a:xfrm>
                <a:off x="7723800" y="4577400"/>
                <a:ext cx="161640" cy="10800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0" name="Google Shape;1445;p50"/>
              <p:cNvSpPr/>
              <p:nvPr/>
            </p:nvSpPr>
            <p:spPr>
              <a:xfrm>
                <a:off x="7886160" y="4577400"/>
                <a:ext cx="161640" cy="10800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11" name="Google Shape;1446;p50"/>
            <p:cNvGrpSpPr/>
            <p:nvPr/>
          </p:nvGrpSpPr>
          <p:grpSpPr>
            <a:xfrm>
              <a:off x="7723800" y="4430520"/>
              <a:ext cx="324360" cy="188280"/>
              <a:chOff x="7723800" y="4430520"/>
              <a:chExt cx="324360" cy="188280"/>
            </a:xfrm>
          </p:grpSpPr>
          <p:sp>
            <p:nvSpPr>
              <p:cNvPr id="1712" name="Google Shape;1447;p50"/>
              <p:cNvSpPr/>
              <p:nvPr/>
            </p:nvSpPr>
            <p:spPr>
              <a:xfrm>
                <a:off x="7723800" y="4430520"/>
                <a:ext cx="324360" cy="16128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3" name="Google Shape;1448;p50"/>
              <p:cNvSpPr/>
              <p:nvPr/>
            </p:nvSpPr>
            <p:spPr>
              <a:xfrm>
                <a:off x="7723800" y="4510800"/>
                <a:ext cx="161640" cy="10800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4" name="Google Shape;1449;p50"/>
              <p:cNvSpPr/>
              <p:nvPr/>
            </p:nvSpPr>
            <p:spPr>
              <a:xfrm>
                <a:off x="7886160" y="4510800"/>
                <a:ext cx="161640" cy="108000"/>
              </a:xfrm>
              <a:custGeom>
                <a:avLst/>
                <a:gdLst/>
                <a:ahLst/>
                <a:rect l="l" t="t" r="r" b="b"/>
                <a:pathLst>
                  <a:path w="1170" h="781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15" name="Google Shape;1450;p50"/>
            <p:cNvGrpSpPr/>
            <p:nvPr/>
          </p:nvGrpSpPr>
          <p:grpSpPr>
            <a:xfrm>
              <a:off x="7723800" y="4363920"/>
              <a:ext cx="324360" cy="188280"/>
              <a:chOff x="7723800" y="4363920"/>
              <a:chExt cx="324360" cy="188280"/>
            </a:xfrm>
          </p:grpSpPr>
          <p:sp>
            <p:nvSpPr>
              <p:cNvPr id="1716" name="Google Shape;1451;p50"/>
              <p:cNvSpPr/>
              <p:nvPr/>
            </p:nvSpPr>
            <p:spPr>
              <a:xfrm>
                <a:off x="7723800" y="4363920"/>
                <a:ext cx="324360" cy="161280"/>
              </a:xfrm>
              <a:custGeom>
                <a:avLst/>
                <a:gdLst/>
                <a:ahLst/>
                <a:rect l="l" t="t" r="r" b="b"/>
                <a:pathLst>
                  <a:path w="2340" h="1165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7" name="Google Shape;1452;p50"/>
              <p:cNvSpPr/>
              <p:nvPr/>
            </p:nvSpPr>
            <p:spPr>
              <a:xfrm>
                <a:off x="7723800" y="4444560"/>
                <a:ext cx="161640" cy="10764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8" name="Google Shape;1453;p50"/>
              <p:cNvSpPr/>
              <p:nvPr/>
            </p:nvSpPr>
            <p:spPr>
              <a:xfrm>
                <a:off x="7886160" y="4444560"/>
                <a:ext cx="161640" cy="107640"/>
              </a:xfrm>
              <a:custGeom>
                <a:avLst/>
                <a:gdLst/>
                <a:ahLst/>
                <a:rect l="l" t="t" r="r" b="b"/>
                <a:pathLst>
                  <a:path w="1170" h="778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19" name="Google Shape;1454;p50"/>
            <p:cNvGrpSpPr/>
            <p:nvPr/>
          </p:nvGrpSpPr>
          <p:grpSpPr>
            <a:xfrm>
              <a:off x="7723800" y="4297680"/>
              <a:ext cx="324360" cy="189000"/>
              <a:chOff x="7723800" y="4297680"/>
              <a:chExt cx="324360" cy="189000"/>
            </a:xfrm>
          </p:grpSpPr>
          <p:sp>
            <p:nvSpPr>
              <p:cNvPr id="1720" name="Google Shape;1455;p50"/>
              <p:cNvSpPr/>
              <p:nvPr/>
            </p:nvSpPr>
            <p:spPr>
              <a:xfrm>
                <a:off x="7723800" y="4297680"/>
                <a:ext cx="324360" cy="161640"/>
              </a:xfrm>
              <a:custGeom>
                <a:avLst/>
                <a:gdLst/>
                <a:ahLst/>
                <a:rect l="l" t="t" r="r" b="b"/>
                <a:pathLst>
                  <a:path w="2340" h="1166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1" name="Google Shape;1456;p50"/>
              <p:cNvSpPr/>
              <p:nvPr/>
            </p:nvSpPr>
            <p:spPr>
              <a:xfrm>
                <a:off x="7723800" y="4378680"/>
                <a:ext cx="161640" cy="10800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2" name="Google Shape;1457;p50"/>
              <p:cNvSpPr/>
              <p:nvPr/>
            </p:nvSpPr>
            <p:spPr>
              <a:xfrm>
                <a:off x="7886160" y="4378680"/>
                <a:ext cx="161640" cy="108000"/>
              </a:xfrm>
              <a:custGeom>
                <a:avLst/>
                <a:gdLst/>
                <a:ahLst/>
                <a:rect l="l" t="t" r="r" b="b"/>
                <a:pathLst>
                  <a:path w="1170" h="78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723" name="Google Shape;1458;p50"/>
          <p:cNvGrpSpPr/>
          <p:nvPr/>
        </p:nvGrpSpPr>
        <p:grpSpPr>
          <a:xfrm>
            <a:off x="4311720" y="4297680"/>
            <a:ext cx="484560" cy="387720"/>
            <a:chOff x="4311720" y="4297680"/>
            <a:chExt cx="484560" cy="387720"/>
          </a:xfrm>
        </p:grpSpPr>
        <p:sp>
          <p:nvSpPr>
            <p:cNvPr id="1724" name="Google Shape;1459;p50"/>
            <p:cNvSpPr/>
            <p:nvPr/>
          </p:nvSpPr>
          <p:spPr>
            <a:xfrm>
              <a:off x="4311720" y="4402080"/>
              <a:ext cx="120240" cy="261360"/>
            </a:xfrm>
            <a:custGeom>
              <a:avLst/>
              <a:gdLst/>
              <a:ahLst/>
              <a:rect l="l" t="t" r="r" b="b"/>
              <a:pathLst>
                <a:path w="1083" h="2355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5" name="Google Shape;1460;p50"/>
            <p:cNvSpPr/>
            <p:nvPr/>
          </p:nvSpPr>
          <p:spPr>
            <a:xfrm>
              <a:off x="4432680" y="4367520"/>
              <a:ext cx="120600" cy="295920"/>
            </a:xfrm>
            <a:custGeom>
              <a:avLst/>
              <a:gdLst/>
              <a:ahLst/>
              <a:rect l="l" t="t" r="r" b="b"/>
              <a:pathLst>
                <a:path w="1087" h="2666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6" name="Google Shape;1461;p50"/>
            <p:cNvSpPr/>
            <p:nvPr/>
          </p:nvSpPr>
          <p:spPr>
            <a:xfrm>
              <a:off x="4554000" y="4332240"/>
              <a:ext cx="120600" cy="330840"/>
            </a:xfrm>
            <a:custGeom>
              <a:avLst/>
              <a:gdLst/>
              <a:ahLst/>
              <a:rect l="l" t="t" r="r" b="b"/>
              <a:pathLst>
                <a:path w="1086" h="2981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7" name="Google Shape;1462;p50"/>
            <p:cNvSpPr/>
            <p:nvPr/>
          </p:nvSpPr>
          <p:spPr>
            <a:xfrm>
              <a:off x="4675320" y="4297680"/>
              <a:ext cx="120240" cy="365760"/>
            </a:xfrm>
            <a:custGeom>
              <a:avLst/>
              <a:gdLst/>
              <a:ahLst/>
              <a:rect l="l" t="t" r="r" b="b"/>
              <a:pathLst>
                <a:path w="1083" h="3292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8" name="Google Shape;1463;p50"/>
            <p:cNvSpPr/>
            <p:nvPr/>
          </p:nvSpPr>
          <p:spPr>
            <a:xfrm>
              <a:off x="4311720" y="4664160"/>
              <a:ext cx="154440" cy="21240"/>
            </a:xfrm>
            <a:custGeom>
              <a:avLst/>
              <a:gdLst/>
              <a:ahLst/>
              <a:rect l="l" t="t" r="r" b="b"/>
              <a:pathLst>
                <a:path w="1389" h="197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9" name="Google Shape;1464;p50"/>
            <p:cNvSpPr/>
            <p:nvPr/>
          </p:nvSpPr>
          <p:spPr>
            <a:xfrm>
              <a:off x="4432680" y="4664160"/>
              <a:ext cx="120600" cy="21240"/>
            </a:xfrm>
            <a:custGeom>
              <a:avLst/>
              <a:gdLst/>
              <a:ahLst/>
              <a:rect l="l" t="t" r="r" b="b"/>
              <a:pathLst>
                <a:path w="1087" h="19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0" name="Google Shape;1465;p50"/>
            <p:cNvSpPr/>
            <p:nvPr/>
          </p:nvSpPr>
          <p:spPr>
            <a:xfrm>
              <a:off x="4641480" y="4664160"/>
              <a:ext cx="154800" cy="21240"/>
            </a:xfrm>
            <a:custGeom>
              <a:avLst/>
              <a:gdLst/>
              <a:ahLst/>
              <a:rect l="l" t="t" r="r" b="b"/>
              <a:pathLst>
                <a:path w="1392" h="197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1" name="Google Shape;1466;p50"/>
            <p:cNvSpPr/>
            <p:nvPr/>
          </p:nvSpPr>
          <p:spPr>
            <a:xfrm>
              <a:off x="4554000" y="4664160"/>
              <a:ext cx="120960" cy="21240"/>
            </a:xfrm>
            <a:custGeom>
              <a:avLst/>
              <a:gdLst/>
              <a:ahLst/>
              <a:rect l="l" t="t" r="r" b="b"/>
              <a:pathLst>
                <a:path w="1089" h="197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32" name="Google Shape;1467;p50"/>
          <p:cNvGrpSpPr/>
          <p:nvPr/>
        </p:nvGrpSpPr>
        <p:grpSpPr>
          <a:xfrm>
            <a:off x="5272560" y="4297680"/>
            <a:ext cx="939960" cy="387720"/>
            <a:chOff x="5272560" y="4297680"/>
            <a:chExt cx="939960" cy="387720"/>
          </a:xfrm>
        </p:grpSpPr>
        <p:sp>
          <p:nvSpPr>
            <p:cNvPr id="1733" name="Google Shape;1468;p50"/>
            <p:cNvSpPr/>
            <p:nvPr/>
          </p:nvSpPr>
          <p:spPr>
            <a:xfrm>
              <a:off x="5390280" y="4320360"/>
              <a:ext cx="116640" cy="33264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4" name="Google Shape;1469;p50"/>
            <p:cNvSpPr/>
            <p:nvPr/>
          </p:nvSpPr>
          <p:spPr>
            <a:xfrm>
              <a:off x="5399640" y="4329720"/>
              <a:ext cx="97560" cy="98280"/>
            </a:xfrm>
            <a:prstGeom prst="ellipse">
              <a:avLst/>
            </a:pr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5" name="Google Shape;1470;p50"/>
            <p:cNvSpPr/>
            <p:nvPr/>
          </p:nvSpPr>
          <p:spPr>
            <a:xfrm>
              <a:off x="5507640" y="4341960"/>
              <a:ext cx="117000" cy="31068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6" name="Google Shape;1471;p50"/>
            <p:cNvSpPr/>
            <p:nvPr/>
          </p:nvSpPr>
          <p:spPr>
            <a:xfrm>
              <a:off x="5517000" y="4351680"/>
              <a:ext cx="97920" cy="98280"/>
            </a:xfrm>
            <a:prstGeom prst="ellipse">
              <a:avLst/>
            </a:pr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7" name="Google Shape;1472;p50"/>
            <p:cNvSpPr/>
            <p:nvPr/>
          </p:nvSpPr>
          <p:spPr>
            <a:xfrm>
              <a:off x="5625360" y="4357440"/>
              <a:ext cx="117000" cy="29520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8" name="Google Shape;1473;p50"/>
            <p:cNvSpPr/>
            <p:nvPr/>
          </p:nvSpPr>
          <p:spPr>
            <a:xfrm>
              <a:off x="5634720" y="4367160"/>
              <a:ext cx="97920" cy="98280"/>
            </a:xfrm>
            <a:prstGeom prst="ellipse">
              <a:avLst/>
            </a:pr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9" name="Google Shape;1474;p50"/>
            <p:cNvSpPr/>
            <p:nvPr/>
          </p:nvSpPr>
          <p:spPr>
            <a:xfrm>
              <a:off x="5743080" y="4357440"/>
              <a:ext cx="117000" cy="295200"/>
            </a:xfrm>
            <a:custGeom>
              <a:avLst/>
              <a:gdLst/>
              <a:ahLst/>
              <a:rect l="l" t="t" r="r" b="b"/>
              <a:pathLst>
                <a:path w="288" h="722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0" name="Google Shape;1475;p50"/>
            <p:cNvSpPr/>
            <p:nvPr/>
          </p:nvSpPr>
          <p:spPr>
            <a:xfrm>
              <a:off x="5752440" y="4367160"/>
              <a:ext cx="97920" cy="98280"/>
            </a:xfrm>
            <a:prstGeom prst="ellipse">
              <a:avLst/>
            </a:pr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1" name="Google Shape;1476;p50"/>
            <p:cNvSpPr/>
            <p:nvPr/>
          </p:nvSpPr>
          <p:spPr>
            <a:xfrm>
              <a:off x="5860440" y="4341960"/>
              <a:ext cx="117000" cy="310680"/>
            </a:xfrm>
            <a:custGeom>
              <a:avLst/>
              <a:gdLst/>
              <a:ahLst/>
              <a:rect l="l" t="t" r="r" b="b"/>
              <a:pathLst>
                <a:path w="288" h="76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2" name="Google Shape;1477;p50"/>
            <p:cNvSpPr/>
            <p:nvPr/>
          </p:nvSpPr>
          <p:spPr>
            <a:xfrm>
              <a:off x="5870160" y="4351680"/>
              <a:ext cx="97920" cy="98280"/>
            </a:xfrm>
            <a:prstGeom prst="ellipse">
              <a:avLst/>
            </a:pr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3" name="Google Shape;1478;p50"/>
            <p:cNvSpPr/>
            <p:nvPr/>
          </p:nvSpPr>
          <p:spPr>
            <a:xfrm>
              <a:off x="5978160" y="4320360"/>
              <a:ext cx="116640" cy="332640"/>
            </a:xfrm>
            <a:custGeom>
              <a:avLst/>
              <a:gdLst/>
              <a:ahLst/>
              <a:rect l="l" t="t" r="r" b="b"/>
              <a:pathLst>
                <a:path w="287" h="813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4" name="Google Shape;1479;p50"/>
            <p:cNvSpPr/>
            <p:nvPr/>
          </p:nvSpPr>
          <p:spPr>
            <a:xfrm>
              <a:off x="5987880" y="4329720"/>
              <a:ext cx="97560" cy="98280"/>
            </a:xfrm>
            <a:prstGeom prst="ellipse">
              <a:avLst/>
            </a:pr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5" name="Google Shape;1480;p50"/>
            <p:cNvSpPr/>
            <p:nvPr/>
          </p:nvSpPr>
          <p:spPr>
            <a:xfrm>
              <a:off x="6095520" y="4297680"/>
              <a:ext cx="117000" cy="35496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6" name="Google Shape;1481;p50"/>
            <p:cNvSpPr/>
            <p:nvPr/>
          </p:nvSpPr>
          <p:spPr>
            <a:xfrm>
              <a:off x="6104880" y="4307400"/>
              <a:ext cx="97920" cy="98280"/>
            </a:xfrm>
            <a:prstGeom prst="ellipse">
              <a:avLst/>
            </a:pr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7" name="Google Shape;1482;p50"/>
            <p:cNvSpPr/>
            <p:nvPr/>
          </p:nvSpPr>
          <p:spPr>
            <a:xfrm>
              <a:off x="5272560" y="4297680"/>
              <a:ext cx="117000" cy="354960"/>
            </a:xfrm>
            <a:custGeom>
              <a:avLst/>
              <a:gdLst/>
              <a:ahLst/>
              <a:rect l="l" t="t" r="r" b="b"/>
              <a:pathLst>
                <a:path w="288" h="86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8" name="Google Shape;1483;p50"/>
            <p:cNvSpPr/>
            <p:nvPr/>
          </p:nvSpPr>
          <p:spPr>
            <a:xfrm>
              <a:off x="5281920" y="4307400"/>
              <a:ext cx="97920" cy="98280"/>
            </a:xfrm>
            <a:prstGeom prst="ellipse">
              <a:avLst/>
            </a:pr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9" name="Google Shape;1484;p50"/>
            <p:cNvSpPr/>
            <p:nvPr/>
          </p:nvSpPr>
          <p:spPr>
            <a:xfrm>
              <a:off x="5272560" y="4653720"/>
              <a:ext cx="237960" cy="3168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0" name="Google Shape;1485;p50"/>
            <p:cNvSpPr/>
            <p:nvPr/>
          </p:nvSpPr>
          <p:spPr>
            <a:xfrm>
              <a:off x="5390280" y="4653720"/>
              <a:ext cx="197280" cy="3168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1" name="Google Shape;1486;p50"/>
            <p:cNvSpPr/>
            <p:nvPr/>
          </p:nvSpPr>
          <p:spPr>
            <a:xfrm>
              <a:off x="5507640" y="4653720"/>
              <a:ext cx="157320" cy="3168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2" name="Google Shape;1487;p50"/>
            <p:cNvSpPr/>
            <p:nvPr/>
          </p:nvSpPr>
          <p:spPr>
            <a:xfrm>
              <a:off x="5625360" y="4653720"/>
              <a:ext cx="117000" cy="3168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3" name="Google Shape;1488;p50"/>
            <p:cNvSpPr/>
            <p:nvPr/>
          </p:nvSpPr>
          <p:spPr>
            <a:xfrm>
              <a:off x="5743080" y="4653720"/>
              <a:ext cx="117000" cy="31680"/>
            </a:xfrm>
            <a:custGeom>
              <a:avLst/>
              <a:gdLst/>
              <a:ahLst/>
              <a:rect l="l" t="t" r="r" b="b"/>
              <a:pathLst>
                <a:path w="871" h="239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4" name="Google Shape;1489;p50"/>
            <p:cNvSpPr/>
            <p:nvPr/>
          </p:nvSpPr>
          <p:spPr>
            <a:xfrm>
              <a:off x="5820120" y="4653720"/>
              <a:ext cx="157320" cy="31680"/>
            </a:xfrm>
            <a:custGeom>
              <a:avLst/>
              <a:gdLst/>
              <a:ahLst/>
              <a:rect l="l" t="t" r="r" b="b"/>
              <a:pathLst>
                <a:path w="1171" h="239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5" name="Google Shape;1490;p50"/>
            <p:cNvSpPr/>
            <p:nvPr/>
          </p:nvSpPr>
          <p:spPr>
            <a:xfrm>
              <a:off x="5897520" y="4653720"/>
              <a:ext cx="197280" cy="31680"/>
            </a:xfrm>
            <a:custGeom>
              <a:avLst/>
              <a:gdLst/>
              <a:ahLst/>
              <a:rect l="l" t="t" r="r" b="b"/>
              <a:pathLst>
                <a:path w="1467" h="239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6" name="Google Shape;1491;p50"/>
            <p:cNvSpPr/>
            <p:nvPr/>
          </p:nvSpPr>
          <p:spPr>
            <a:xfrm>
              <a:off x="5974560" y="4653720"/>
              <a:ext cx="237960" cy="31680"/>
            </a:xfrm>
            <a:custGeom>
              <a:avLst/>
              <a:gdLst/>
              <a:ahLst/>
              <a:rect l="l" t="t" r="r" b="b"/>
              <a:pathLst>
                <a:path w="1767" h="239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7" name="Google Shape;1492;p50"/>
          <p:cNvGrpSpPr/>
          <p:nvPr/>
        </p:nvGrpSpPr>
        <p:grpSpPr>
          <a:xfrm>
            <a:off x="6688080" y="4297680"/>
            <a:ext cx="559440" cy="387720"/>
            <a:chOff x="6688080" y="4297680"/>
            <a:chExt cx="559440" cy="387720"/>
          </a:xfrm>
        </p:grpSpPr>
        <p:grpSp>
          <p:nvGrpSpPr>
            <p:cNvPr id="1758" name="Google Shape;1493;p50"/>
            <p:cNvGrpSpPr/>
            <p:nvPr/>
          </p:nvGrpSpPr>
          <p:grpSpPr>
            <a:xfrm>
              <a:off x="6727680" y="4297680"/>
              <a:ext cx="519840" cy="120600"/>
              <a:chOff x="6727680" y="4297680"/>
              <a:chExt cx="519840" cy="120600"/>
            </a:xfrm>
          </p:grpSpPr>
          <p:sp>
            <p:nvSpPr>
              <p:cNvPr id="1759" name="Google Shape;1494;p50"/>
              <p:cNvSpPr/>
              <p:nvPr/>
            </p:nvSpPr>
            <p:spPr>
              <a:xfrm>
                <a:off x="6727680" y="4297680"/>
                <a:ext cx="519840" cy="12060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0" name="Google Shape;1495;p50"/>
              <p:cNvSpPr/>
              <p:nvPr/>
            </p:nvSpPr>
            <p:spPr>
              <a:xfrm>
                <a:off x="6727680" y="4356720"/>
                <a:ext cx="60840" cy="6156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61" name="Google Shape;1496;p50"/>
            <p:cNvGrpSpPr/>
            <p:nvPr/>
          </p:nvGrpSpPr>
          <p:grpSpPr>
            <a:xfrm>
              <a:off x="6688080" y="4431240"/>
              <a:ext cx="520200" cy="120600"/>
              <a:chOff x="6688080" y="4431240"/>
              <a:chExt cx="520200" cy="120600"/>
            </a:xfrm>
          </p:grpSpPr>
          <p:sp>
            <p:nvSpPr>
              <p:cNvPr id="1762" name="Google Shape;1497;p50"/>
              <p:cNvSpPr/>
              <p:nvPr/>
            </p:nvSpPr>
            <p:spPr>
              <a:xfrm flipH="1">
                <a:off x="6688080" y="4431240"/>
                <a:ext cx="519840" cy="12060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3" name="Google Shape;1498;p50"/>
              <p:cNvSpPr/>
              <p:nvPr/>
            </p:nvSpPr>
            <p:spPr>
              <a:xfrm flipH="1">
                <a:off x="7147080" y="4490280"/>
                <a:ext cx="60840" cy="6156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64" name="Google Shape;1499;p50"/>
            <p:cNvGrpSpPr/>
            <p:nvPr/>
          </p:nvGrpSpPr>
          <p:grpSpPr>
            <a:xfrm>
              <a:off x="6727680" y="4564800"/>
              <a:ext cx="519840" cy="120600"/>
              <a:chOff x="6727680" y="4564800"/>
              <a:chExt cx="519840" cy="120600"/>
            </a:xfrm>
          </p:grpSpPr>
          <p:sp>
            <p:nvSpPr>
              <p:cNvPr id="1765" name="Google Shape;1500;p50"/>
              <p:cNvSpPr/>
              <p:nvPr/>
            </p:nvSpPr>
            <p:spPr>
              <a:xfrm>
                <a:off x="6727680" y="4564800"/>
                <a:ext cx="519840" cy="120600"/>
              </a:xfrm>
              <a:custGeom>
                <a:avLst/>
                <a:gdLst/>
                <a:ahLst/>
                <a:rect l="l" t="t" r="r" b="b"/>
                <a:pathLst>
                  <a:path w="1658" h="384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6" name="Google Shape;1501;p50"/>
              <p:cNvSpPr/>
              <p:nvPr/>
            </p:nvSpPr>
            <p:spPr>
              <a:xfrm>
                <a:off x="6727680" y="4623840"/>
                <a:ext cx="60840" cy="61560"/>
              </a:xfrm>
              <a:custGeom>
                <a:avLst/>
                <a:gdLst/>
                <a:ahLst/>
                <a:rect l="l" t="t" r="r" b="b"/>
                <a:pathLst>
                  <a:path w="196" h="197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67" name="Google Shape;1502;p50"/>
          <p:cNvSpPr/>
          <p:nvPr/>
        </p:nvSpPr>
        <p:spPr>
          <a:xfrm>
            <a:off x="2753640" y="560880"/>
            <a:ext cx="5534640" cy="3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Diagrams and infographics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768" name="Google Shape;1503;p50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0F16A2F-2C86-498F-B4D9-8BA3C922CE4C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508;p51"/>
          <p:cNvSpPr/>
          <p:nvPr/>
        </p:nvSpPr>
        <p:spPr>
          <a:xfrm>
            <a:off x="2998080" y="2595240"/>
            <a:ext cx="5060520" cy="156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✋👆👉👍👤👦👧👨👩👪💃🏃💑❤😂😉😋😒😭👶😸🐟🍒🍔💣📌📖🔨🎃🎈🎨🏈🏰🌏🔌🔑</a:t>
            </a:r>
            <a:r>
              <a:rPr b="0" lang="en" sz="1600" spc="-1" strike="noStrike">
                <a:solidFill>
                  <a:srgbClr val="ffffff"/>
                </a:solidFill>
                <a:highlight>
                  <a:srgbClr val="3e4655"/>
                </a:highlight>
                <a:latin typeface="IBM Plex Sans"/>
                <a:ea typeface="IBM Plex Sans"/>
              </a:rPr>
              <a:t> </a:t>
            </a:r>
            <a:r>
              <a:rPr b="0" lang="en" sz="1600" spc="-1" strike="noStrike">
                <a:solidFill>
                  <a:srgbClr val="ffffff"/>
                </a:solidFill>
                <a:highlight>
                  <a:srgbClr val="3e4655"/>
                </a:highlight>
                <a:latin typeface="IBM Plex Sans"/>
                <a:ea typeface="IBM Plex Sans"/>
              </a:rPr>
              <a:t>and many more...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770" name="Google Shape;1509;p51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BB7325F-4D2B-4FF2-A24E-FC50A0271058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  <p:sp>
        <p:nvSpPr>
          <p:cNvPr id="1771" name="Google Shape;1510;p51"/>
          <p:cNvSpPr/>
          <p:nvPr/>
        </p:nvSpPr>
        <p:spPr>
          <a:xfrm>
            <a:off x="2998440" y="1077480"/>
            <a:ext cx="5060520" cy="11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You can also use any emoji as an icon!</a:t>
            </a:r>
            <a:br/>
            <a:r>
              <a:rPr b="0" lang="en" sz="1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And of course it resizes without losing quality.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How? Follow Google instructions </a:t>
            </a:r>
            <a:r>
              <a:rPr b="0" lang="en" sz="1400" spc="-1" strike="noStrike" u="sng">
                <a:solidFill>
                  <a:srgbClr val="383344"/>
                </a:solidFill>
                <a:uFillTx/>
                <a:latin typeface="IBM Plex Sans"/>
                <a:ea typeface="IBM Plex Sans"/>
                <a:hlinkClick r:id="rId1"/>
              </a:rPr>
              <a:t>https://twitter.com/googledocs/status/730087240156643328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207;p16"/>
          <p:cNvSpPr/>
          <p:nvPr/>
        </p:nvSpPr>
        <p:spPr>
          <a:xfrm>
            <a:off x="685800" y="805320"/>
            <a:ext cx="320256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80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Hello!</a:t>
            </a:r>
            <a:endParaRPr b="0" lang="es-ES" sz="8000" spc="-1" strike="noStrike">
              <a:latin typeface="Arial"/>
            </a:endParaRPr>
          </a:p>
        </p:txBody>
      </p:sp>
      <p:sp>
        <p:nvSpPr>
          <p:cNvPr id="609" name="Google Shape;208;p16"/>
          <p:cNvSpPr/>
          <p:nvPr/>
        </p:nvSpPr>
        <p:spPr>
          <a:xfrm>
            <a:off x="685800" y="1958400"/>
            <a:ext cx="3202560" cy="23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I am Jayden Smith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I am here because I love to give presentations. 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You can find me at @username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610" name="Google Shape;209;p16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BEF2CD9-BEF4-4286-982A-1AFD4DF5813E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3</a:t>
            </a:fld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2" name="Google Shape;1515;p52" descr=""/>
          <p:cNvPicPr/>
          <p:nvPr/>
        </p:nvPicPr>
        <p:blipFill>
          <a:blip r:embed="rId1"/>
          <a:stretch/>
        </p:blipFill>
        <p:spPr>
          <a:xfrm>
            <a:off x="3426480" y="1451160"/>
            <a:ext cx="2290320" cy="549720"/>
          </a:xfrm>
          <a:prstGeom prst="rect">
            <a:avLst/>
          </a:prstGeom>
          <a:ln w="0">
            <a:noFill/>
          </a:ln>
        </p:spPr>
      </p:pic>
      <p:sp>
        <p:nvSpPr>
          <p:cNvPr id="1773" name="Google Shape;1516;p52"/>
          <p:cNvSpPr/>
          <p:nvPr/>
        </p:nvSpPr>
        <p:spPr>
          <a:xfrm>
            <a:off x="1106280" y="2209680"/>
            <a:ext cx="69310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434343"/>
                </a:solidFill>
                <a:latin typeface="Montserrat"/>
                <a:ea typeface="Montserrat"/>
              </a:rPr>
              <a:t>Free templates for all your presentation needs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1774" name="Google Shape;1517;p52"/>
          <p:cNvGrpSpPr/>
          <p:nvPr/>
        </p:nvGrpSpPr>
        <p:grpSpPr>
          <a:xfrm>
            <a:off x="690480" y="3290040"/>
            <a:ext cx="7762320" cy="891720"/>
            <a:chOff x="690480" y="3290040"/>
            <a:chExt cx="7762320" cy="891720"/>
          </a:xfrm>
        </p:grpSpPr>
        <p:grpSp>
          <p:nvGrpSpPr>
            <p:cNvPr id="1775" name="Google Shape;1518;p52"/>
            <p:cNvGrpSpPr/>
            <p:nvPr/>
          </p:nvGrpSpPr>
          <p:grpSpPr>
            <a:xfrm>
              <a:off x="4735080" y="3290040"/>
              <a:ext cx="1695240" cy="891720"/>
              <a:chOff x="4735080" y="3290040"/>
              <a:chExt cx="1695240" cy="891720"/>
            </a:xfrm>
          </p:grpSpPr>
          <p:sp>
            <p:nvSpPr>
              <p:cNvPr id="1776" name="Google Shape;1519;p52"/>
              <p:cNvSpPr/>
              <p:nvPr/>
            </p:nvSpPr>
            <p:spPr>
              <a:xfrm>
                <a:off x="4735080" y="3545640"/>
                <a:ext cx="1695240" cy="636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Ready to use, professional and customizable</a:t>
                </a:r>
                <a:endParaRPr b="0" lang="es-ES" sz="1200" spc="-1" strike="noStrike">
                  <a:latin typeface="Arial"/>
                </a:endParaRPr>
              </a:p>
            </p:txBody>
          </p:sp>
          <p:sp>
            <p:nvSpPr>
              <p:cNvPr id="1777" name="Google Shape;1520;p52"/>
              <p:cNvSpPr/>
              <p:nvPr/>
            </p:nvSpPr>
            <p:spPr>
              <a:xfrm>
                <a:off x="5492880" y="3290040"/>
                <a:ext cx="180000" cy="18036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78" name="Google Shape;1521;p52"/>
            <p:cNvGrpSpPr/>
            <p:nvPr/>
          </p:nvGrpSpPr>
          <p:grpSpPr>
            <a:xfrm>
              <a:off x="2712960" y="3290400"/>
              <a:ext cx="1695240" cy="891360"/>
              <a:chOff x="2712960" y="3290400"/>
              <a:chExt cx="1695240" cy="891360"/>
            </a:xfrm>
          </p:grpSpPr>
          <p:sp>
            <p:nvSpPr>
              <p:cNvPr id="1779" name="Google Shape;1522;p52"/>
              <p:cNvSpPr/>
              <p:nvPr/>
            </p:nvSpPr>
            <p:spPr>
              <a:xfrm>
                <a:off x="2712960" y="3545640"/>
                <a:ext cx="1695240" cy="636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100% free for personal or commercial use</a:t>
                </a:r>
                <a:endParaRPr b="0" lang="es-ES" sz="1200" spc="-1" strike="noStrike">
                  <a:latin typeface="Arial"/>
                </a:endParaRPr>
              </a:p>
            </p:txBody>
          </p:sp>
          <p:sp>
            <p:nvSpPr>
              <p:cNvPr id="1780" name="Google Shape;1523;p52"/>
              <p:cNvSpPr/>
              <p:nvPr/>
            </p:nvSpPr>
            <p:spPr>
              <a:xfrm>
                <a:off x="3459240" y="3290400"/>
                <a:ext cx="202680" cy="180000"/>
              </a:xfrm>
              <a:custGeom>
                <a:avLst/>
                <a:gdLst/>
                <a:ahLst/>
                <a:rect l="l" t="t" r="r" b="b"/>
                <a:pathLst>
                  <a:path w="6674" h="5928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81" name="Google Shape;1524;p52"/>
            <p:cNvGrpSpPr/>
            <p:nvPr/>
          </p:nvGrpSpPr>
          <p:grpSpPr>
            <a:xfrm>
              <a:off x="6757560" y="3290040"/>
              <a:ext cx="1695240" cy="891720"/>
              <a:chOff x="6757560" y="3290040"/>
              <a:chExt cx="1695240" cy="891720"/>
            </a:xfrm>
          </p:grpSpPr>
          <p:sp>
            <p:nvSpPr>
              <p:cNvPr id="1782" name="Google Shape;1525;p52"/>
              <p:cNvSpPr/>
              <p:nvPr/>
            </p:nvSpPr>
            <p:spPr>
              <a:xfrm>
                <a:off x="6757560" y="3545640"/>
                <a:ext cx="1695240" cy="636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Blow your audience away with attractive visuals</a:t>
                </a:r>
                <a:endParaRPr b="0" lang="es-ES" sz="1200" spc="-1" strike="noStrike">
                  <a:latin typeface="Arial"/>
                </a:endParaRPr>
              </a:p>
            </p:txBody>
          </p:sp>
          <p:sp>
            <p:nvSpPr>
              <p:cNvPr id="1783" name="Google Shape;1526;p52"/>
              <p:cNvSpPr/>
              <p:nvPr/>
            </p:nvSpPr>
            <p:spPr>
              <a:xfrm>
                <a:off x="7515000" y="3290040"/>
                <a:ext cx="180000" cy="180360"/>
              </a:xfrm>
              <a:custGeom>
                <a:avLst/>
                <a:gdLst/>
                <a:ahLst/>
                <a:rect l="l" t="t" r="r" b="b"/>
                <a:pathLst>
                  <a:path w="5929" h="5947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84" name="Google Shape;1527;p52"/>
            <p:cNvGrpSpPr/>
            <p:nvPr/>
          </p:nvGrpSpPr>
          <p:grpSpPr>
            <a:xfrm>
              <a:off x="690480" y="3290400"/>
              <a:ext cx="1695240" cy="891360"/>
              <a:chOff x="690480" y="3290400"/>
              <a:chExt cx="1695240" cy="891360"/>
            </a:xfrm>
          </p:grpSpPr>
          <p:sp>
            <p:nvSpPr>
              <p:cNvPr id="1785" name="Google Shape;1528;p52"/>
              <p:cNvSpPr/>
              <p:nvPr/>
            </p:nvSpPr>
            <p:spPr>
              <a:xfrm>
                <a:off x="690480" y="3545640"/>
                <a:ext cx="1695240" cy="636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434343"/>
                    </a:solidFill>
                    <a:latin typeface="Montserrat"/>
                    <a:ea typeface="Montserrat"/>
                  </a:rPr>
                  <a:t>For PowerPoint and Google Slides</a:t>
                </a:r>
                <a:endParaRPr b="0" lang="es-ES" sz="1200" spc="-1" strike="noStrike">
                  <a:latin typeface="Arial"/>
                </a:endParaRPr>
              </a:p>
            </p:txBody>
          </p:sp>
          <p:sp>
            <p:nvSpPr>
              <p:cNvPr id="1786" name="Google Shape;1529;p52"/>
              <p:cNvSpPr/>
              <p:nvPr/>
            </p:nvSpPr>
            <p:spPr>
              <a:xfrm>
                <a:off x="1425240" y="3290400"/>
                <a:ext cx="226080" cy="180000"/>
              </a:xfrm>
              <a:custGeom>
                <a:avLst/>
                <a:gdLst/>
                <a:ahLst/>
                <a:rect l="l" t="t" r="r" b="b"/>
                <a:pathLst>
                  <a:path w="7439" h="592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214;p17"/>
          <p:cNvSpPr/>
          <p:nvPr/>
        </p:nvSpPr>
        <p:spPr>
          <a:xfrm>
            <a:off x="2596680" y="2011680"/>
            <a:ext cx="586116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b900"/>
                </a:solidFill>
                <a:latin typeface="IBM Plex Serif"/>
                <a:ea typeface="IBM Plex Serif"/>
              </a:rPr>
              <a:t>Transition Headline</a:t>
            </a:r>
            <a:endParaRPr b="0" lang="es-ES" sz="4200" spc="-1" strike="noStrike">
              <a:latin typeface="Arial"/>
            </a:endParaRPr>
          </a:p>
        </p:txBody>
      </p:sp>
      <p:sp>
        <p:nvSpPr>
          <p:cNvPr id="612" name="Google Shape;215;p17"/>
          <p:cNvSpPr/>
          <p:nvPr/>
        </p:nvSpPr>
        <p:spPr>
          <a:xfrm>
            <a:off x="2596680" y="2744280"/>
            <a:ext cx="5861160" cy="3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eaecf0"/>
                </a:solidFill>
                <a:latin typeface="IBM Plex Sans"/>
                <a:ea typeface="IBM Plex Sans"/>
              </a:rPr>
              <a:t>Let’s start with the first set of slides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613" name="Google Shape;216;p17"/>
          <p:cNvSpPr/>
          <p:nvPr/>
        </p:nvSpPr>
        <p:spPr>
          <a:xfrm>
            <a:off x="0" y="0"/>
            <a:ext cx="1553760" cy="5142960"/>
          </a:xfrm>
          <a:prstGeom prst="rect">
            <a:avLst/>
          </a:prstGeom>
          <a:noFill/>
          <a:ln w="0">
            <a:noFill/>
          </a:ln>
          <a:effectLst>
            <a:outerShdw algn="bl" blurRad="114480" dir="5400000" dist="38160" rotWithShape="0">
              <a:schemeClr val="accent6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1</a:t>
            </a:r>
            <a:endParaRPr b="0" lang="es-E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221;p18"/>
          <p:cNvSpPr/>
          <p:nvPr/>
        </p:nvSpPr>
        <p:spPr>
          <a:xfrm>
            <a:off x="4950000" y="1077840"/>
            <a:ext cx="3988080" cy="14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70000"/>
              </a:lnSpc>
              <a:tabLst>
                <a:tab algn="l" pos="0"/>
              </a:tabLst>
            </a:pPr>
            <a:r>
              <a:rPr b="1" lang="en" sz="60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Big concept</a:t>
            </a:r>
            <a:endParaRPr b="0" lang="es-ES" sz="6000" spc="-1" strike="noStrike">
              <a:latin typeface="Arial"/>
            </a:endParaRPr>
          </a:p>
        </p:txBody>
      </p:sp>
      <p:sp>
        <p:nvSpPr>
          <p:cNvPr id="615" name="Google Shape;222;p18"/>
          <p:cNvSpPr/>
          <p:nvPr/>
        </p:nvSpPr>
        <p:spPr>
          <a:xfrm>
            <a:off x="4950000" y="2570400"/>
            <a:ext cx="3988080" cy="113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Bring the attention of your audience over a key concept using icons or illustrations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616" name="Google Shape;223;p18"/>
          <p:cNvSpPr/>
          <p:nvPr/>
        </p:nvSpPr>
        <p:spPr>
          <a:xfrm>
            <a:off x="1773360" y="1507320"/>
            <a:ext cx="209160" cy="1994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bl" blurRad="128520" dir="5400000" dist="38160" rotWithShape="0">
              <a:schemeClr val="accent6">
                <a:alpha val="27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617" name="Google Shape;224;p18"/>
          <p:cNvGrpSpPr/>
          <p:nvPr/>
        </p:nvGrpSpPr>
        <p:grpSpPr>
          <a:xfrm>
            <a:off x="1970280" y="1707840"/>
            <a:ext cx="1366200" cy="1366560"/>
            <a:chOff x="1970280" y="1707840"/>
            <a:chExt cx="1366200" cy="1366560"/>
          </a:xfrm>
        </p:grpSpPr>
        <p:sp>
          <p:nvSpPr>
            <p:cNvPr id="618" name="Google Shape;225;p18"/>
            <p:cNvSpPr/>
            <p:nvPr/>
          </p:nvSpPr>
          <p:spPr>
            <a:xfrm>
              <a:off x="2484360" y="2221920"/>
              <a:ext cx="707040" cy="70740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128520" dir="5400000" dist="38160" rotWithShape="0">
                <a:schemeClr val="accent6">
                  <a:alpha val="27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226;p18"/>
            <p:cNvSpPr/>
            <p:nvPr/>
          </p:nvSpPr>
          <p:spPr>
            <a:xfrm>
              <a:off x="1970280" y="1707840"/>
              <a:ext cx="1366200" cy="136656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128520" dir="5400000" dist="38160" rotWithShape="0">
                <a:schemeClr val="accent6">
                  <a:alpha val="27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0" name="Google Shape;227;p18"/>
          <p:cNvGrpSpPr/>
          <p:nvPr/>
        </p:nvGrpSpPr>
        <p:grpSpPr>
          <a:xfrm>
            <a:off x="537120" y="2667240"/>
            <a:ext cx="1132920" cy="1133280"/>
            <a:chOff x="537120" y="2667240"/>
            <a:chExt cx="1132920" cy="1133280"/>
          </a:xfrm>
        </p:grpSpPr>
        <p:sp>
          <p:nvSpPr>
            <p:cNvPr id="621" name="Google Shape;228;p18"/>
            <p:cNvSpPr/>
            <p:nvPr/>
          </p:nvSpPr>
          <p:spPr>
            <a:xfrm rot="1057200">
              <a:off x="652320" y="2782440"/>
              <a:ext cx="902160" cy="90252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128520" dir="5400000" dist="38160" rotWithShape="0">
                <a:schemeClr val="accent6">
                  <a:alpha val="27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229;p18"/>
            <p:cNvSpPr/>
            <p:nvPr/>
          </p:nvSpPr>
          <p:spPr>
            <a:xfrm rot="1057200">
              <a:off x="624600" y="3368880"/>
              <a:ext cx="148680" cy="14868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128520" dir="5400000" dist="38160" rotWithShape="0">
                <a:schemeClr val="accent6">
                  <a:alpha val="27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230;p18"/>
            <p:cNvSpPr/>
            <p:nvPr/>
          </p:nvSpPr>
          <p:spPr>
            <a:xfrm rot="1057200">
              <a:off x="717840" y="3480120"/>
              <a:ext cx="95040" cy="9504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128520" dir="5400000" dist="38160" rotWithShape="0">
                <a:schemeClr val="accent6">
                  <a:alpha val="27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231;p18"/>
            <p:cNvSpPr/>
            <p:nvPr/>
          </p:nvSpPr>
          <p:spPr>
            <a:xfrm rot="1057200">
              <a:off x="620640" y="3292560"/>
              <a:ext cx="95040" cy="9504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  <a:effectLst>
              <a:outerShdw algn="bl" blurRad="128520" dir="5400000" dist="38160" rotWithShape="0">
                <a:schemeClr val="accent6">
                  <a:alpha val="27000"/>
                </a:scheme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5" name="Google Shape;232;p18"/>
          <p:cNvSpPr/>
          <p:nvPr/>
        </p:nvSpPr>
        <p:spPr>
          <a:xfrm rot="2466600">
            <a:off x="754560" y="1972080"/>
            <a:ext cx="442440" cy="4226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bl" blurRad="128520" dir="5400000" dist="38160" rotWithShape="0">
              <a:schemeClr val="accent6">
                <a:alpha val="27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6" name="Google Shape;233;p18"/>
          <p:cNvSpPr/>
          <p:nvPr/>
        </p:nvSpPr>
        <p:spPr>
          <a:xfrm rot="19990800">
            <a:off x="1402200" y="2238840"/>
            <a:ext cx="318240" cy="3038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bl" blurRad="128520" dir="5400000" dist="38160" rotWithShape="0">
              <a:schemeClr val="accent6">
                <a:alpha val="27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7" name="Google Shape;234;p18"/>
          <p:cNvSpPr/>
          <p:nvPr/>
        </p:nvSpPr>
        <p:spPr>
          <a:xfrm rot="2926200">
            <a:off x="3336840" y="2480040"/>
            <a:ext cx="238320" cy="22752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bl" blurRad="128520" dir="5400000" dist="38160" rotWithShape="0">
              <a:schemeClr val="accent6">
                <a:alpha val="27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8" name="Google Shape;235;p18"/>
          <p:cNvSpPr/>
          <p:nvPr/>
        </p:nvSpPr>
        <p:spPr>
          <a:xfrm rot="19990200">
            <a:off x="2342520" y="951480"/>
            <a:ext cx="214560" cy="2048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bl" blurRad="128520" dir="5400000" dist="38160" rotWithShape="0">
              <a:schemeClr val="accent6">
                <a:alpha val="27000"/>
              </a:scheme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9" name="Google Shape;236;p18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638D829-870B-4169-A631-C1A9DC1A5CE9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241;p19"/>
          <p:cNvSpPr/>
          <p:nvPr/>
        </p:nvSpPr>
        <p:spPr>
          <a:xfrm>
            <a:off x="911880" y="643320"/>
            <a:ext cx="4129560" cy="38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i="1" lang="en" sz="32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Quotations are commonly printed as a means of inspiration and to invoke philosophical thoughts from the reader.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631" name="Google Shape;242;p19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B554033-ED5A-4CDB-9D03-B053FED159FB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247;p20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This is a slide title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633" name="Google Shape;248;p20"/>
          <p:cNvSpPr/>
          <p:nvPr/>
        </p:nvSpPr>
        <p:spPr>
          <a:xfrm>
            <a:off x="2976840" y="1506240"/>
            <a:ext cx="5463360" cy="28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380160">
              <a:lnSpc>
                <a:spcPct val="100000"/>
              </a:lnSpc>
              <a:buClr>
                <a:srgbClr val="ffb900"/>
              </a:buClr>
              <a:buFont typeface="IBM Plex Sans"/>
              <a:buChar char="▸"/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Here you have a list of items</a:t>
            </a:r>
            <a:endParaRPr b="0" lang="es-ES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601"/>
              </a:spcBef>
              <a:buClr>
                <a:srgbClr val="ffb900"/>
              </a:buClr>
              <a:buFont typeface="IBM Plex Sans"/>
              <a:buChar char="▸"/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And some text</a:t>
            </a:r>
            <a:endParaRPr b="0" lang="es-ES" sz="2400" spc="-1" strike="noStrike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601"/>
              </a:spcBef>
              <a:buClr>
                <a:srgbClr val="ffb900"/>
              </a:buClr>
              <a:buFont typeface="IBM Plex Sans"/>
              <a:buChar char="▸"/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But remember not to overload your slides with content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Your audience will listen to you or read the content, but won’t do both. 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634" name="Google Shape;249;p20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915C859-DC4B-4F2D-ADAE-0F13D41EFE56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254;p21"/>
          <p:cNvSpPr/>
          <p:nvPr/>
        </p:nvSpPr>
        <p:spPr>
          <a:xfrm>
            <a:off x="2976840" y="1506240"/>
            <a:ext cx="2552400" cy="29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White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Is the color of milk and fresh snow, the color produced by the combination of all the colors of the visible spectrum.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636" name="Google Shape;255;p21"/>
          <p:cNvSpPr/>
          <p:nvPr/>
        </p:nvSpPr>
        <p:spPr>
          <a:xfrm>
            <a:off x="2976840" y="835920"/>
            <a:ext cx="546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e4655"/>
                </a:solidFill>
                <a:latin typeface="IBM Plex Serif"/>
                <a:ea typeface="IBM Plex Serif"/>
              </a:rPr>
              <a:t>You can also split your content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637" name="Google Shape;256;p21"/>
          <p:cNvSpPr/>
          <p:nvPr/>
        </p:nvSpPr>
        <p:spPr>
          <a:xfrm>
            <a:off x="5888160" y="1506240"/>
            <a:ext cx="2552400" cy="29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Black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3e4655"/>
                </a:solidFill>
                <a:latin typeface="IBM Plex Sans"/>
                <a:ea typeface="IBM Plex Sans"/>
              </a:rPr>
              <a:t>Is the color of ebony and of outer space. It has been the symbolic color of elegance, solemnity and authority.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638" name="Google Shape;257;p21"/>
          <p:cNvSpPr/>
          <p:nvPr/>
        </p:nvSpPr>
        <p:spPr>
          <a:xfrm>
            <a:off x="228600" y="4718520"/>
            <a:ext cx="369360" cy="2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96042CE-45C2-47EC-9A8D-FBD6C54F78B1}" type="slidenum">
              <a:rPr b="1" lang="en" sz="1400" spc="-1" strike="noStrike">
                <a:solidFill>
                  <a:srgbClr val="ffffff"/>
                </a:solidFill>
                <a:latin typeface="IBM Plex Serif"/>
                <a:ea typeface="IBM Plex Serif"/>
              </a:rPr>
              <a:t>&lt;número&gt;</a:t>
            </a:fld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2021-12-15T20:04:57Z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