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2EF96-F9EA-4951-B6CA-30CA686E2703}" v="1903" dt="2021-12-14T23:49:26.669"/>
    <p1510:client id="{B79E1513-6E50-4C62-9401-54F1FE046155}" v="2" dt="2021-12-14T22:51:4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7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8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4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arretera con fondo de rascacielos">
            <a:extLst>
              <a:ext uri="{FF2B5EF4-FFF2-40B4-BE49-F238E27FC236}">
                <a16:creationId xmlns:a16="http://schemas.microsoft.com/office/drawing/2014/main" id="{3BCFF00C-493D-4C41-885E-0D30E5D9F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14" r="-2" b="88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69271" y="2701822"/>
            <a:ext cx="5104119" cy="182140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800">
                <a:latin typeface="Times New Roman"/>
                <a:cs typeface="Times New Roman"/>
              </a:rPr>
              <a:t>Plataforma web para </a:t>
            </a:r>
            <a:r>
              <a:rPr lang="es-ES" sz="2800" dirty="0">
                <a:latin typeface="Times New Roman"/>
                <a:cs typeface="Times New Roman"/>
              </a:rPr>
              <a:t>una </a:t>
            </a:r>
            <a:r>
              <a:rPr lang="es-ES" sz="2800">
                <a:latin typeface="Times New Roman"/>
                <a:cs typeface="Times New Roman"/>
              </a:rPr>
              <a:t>empresa de mensajería</a:t>
            </a:r>
            <a:r>
              <a:rPr lang="es-ES" sz="2800">
                <a:ea typeface="+mj-lt"/>
                <a:cs typeface="+mj-lt"/>
              </a:rPr>
              <a:t> </a:t>
            </a:r>
            <a:endParaRPr lang="es-ES" sz="2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20384" y="2203556"/>
            <a:ext cx="4775075" cy="5596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400" dirty="0">
                <a:latin typeface="Times New Roman"/>
                <a:cs typeface="Times New Roman"/>
              </a:rPr>
              <a:t>Proyecto Final Diseño de Aplicaciones Web</a:t>
            </a:r>
            <a:r>
              <a:rPr lang="es-ES" sz="1400" dirty="0">
                <a:ea typeface="+mn-lt"/>
                <a:cs typeface="+mn-lt"/>
              </a:rPr>
              <a:t> 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C7E1CE2-5FDC-4D38-81FD-D86E59571B14}"/>
              </a:ext>
            </a:extLst>
          </p:cNvPr>
          <p:cNvSpPr txBox="1">
            <a:spLocks/>
          </p:cNvSpPr>
          <p:nvPr/>
        </p:nvSpPr>
        <p:spPr>
          <a:xfrm>
            <a:off x="2512679" y="201803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3200"/>
              <a:t>Descripción del proceso de desarrollo: </a:t>
            </a:r>
            <a:br>
              <a:rPr lang="es-ES"/>
            </a:br>
            <a:r>
              <a:rPr lang="es-ES" sz="4000"/>
              <a:t>Archivos y carpetas</a:t>
            </a:r>
          </a:p>
        </p:txBody>
      </p:sp>
    </p:spTree>
    <p:extLst>
      <p:ext uri="{BB962C8B-B14F-4D97-AF65-F5344CB8AC3E}">
        <p14:creationId xmlns:p14="http://schemas.microsoft.com/office/powerpoint/2010/main" val="71696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B577C-EDD8-4A12-AF44-50CF9BF9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s-ES" sz="4000"/>
              <a:t>Package.json</a:t>
            </a:r>
            <a:endParaRPr lang="en-US" sz="4000">
              <a:ea typeface="+mj-lt"/>
              <a:cs typeface="+mj-lt"/>
            </a:endParaRPr>
          </a:p>
          <a:p>
            <a:endParaRPr lang="es-ES" sz="4000" dirty="0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396116E3-3BBB-445F-97B7-AB7E7D2EB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128" b="-138"/>
          <a:stretch/>
        </p:blipFill>
        <p:spPr>
          <a:xfrm>
            <a:off x="4930708" y="489476"/>
            <a:ext cx="6766445" cy="5956333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C6CD88B-2848-4D08-8B53-F78CD9DD9133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a typeface="+mn-lt"/>
                <a:cs typeface="+mn-lt"/>
              </a:rPr>
              <a:t>Versión de </a:t>
            </a:r>
            <a:r>
              <a:rPr lang="es-ES" dirty="0" err="1">
                <a:ea typeface="+mn-lt"/>
                <a:cs typeface="+mn-lt"/>
              </a:rPr>
              <a:t>React</a:t>
            </a:r>
          </a:p>
          <a:p>
            <a:pPr lvl="1">
              <a:buClr>
                <a:srgbClr val="262626"/>
              </a:buClr>
            </a:pPr>
            <a:r>
              <a:rPr lang="es-ES" dirty="0" err="1">
                <a:ea typeface="+mn-lt"/>
                <a:cs typeface="+mn-lt"/>
              </a:rPr>
              <a:t>React</a:t>
            </a:r>
            <a:r>
              <a:rPr lang="es-ES" dirty="0">
                <a:ea typeface="+mn-lt"/>
                <a:cs typeface="+mn-lt"/>
              </a:rPr>
              <a:t>-</a:t>
            </a:r>
            <a:r>
              <a:rPr lang="es-ES" dirty="0" err="1">
                <a:ea typeface="+mn-lt"/>
                <a:cs typeface="+mn-lt"/>
              </a:rPr>
              <a:t>router</a:t>
            </a:r>
            <a:r>
              <a:rPr lang="es-ES" dirty="0">
                <a:ea typeface="+mn-lt"/>
                <a:cs typeface="+mn-lt"/>
              </a:rPr>
              <a:t>-dom</a:t>
            </a:r>
            <a:endParaRPr lang="es-ES" dirty="0"/>
          </a:p>
          <a:p>
            <a:pPr lvl="1">
              <a:buClr>
                <a:srgbClr val="262626"/>
              </a:buClr>
            </a:pPr>
            <a:endParaRPr lang="es-ES" dirty="0"/>
          </a:p>
          <a:p>
            <a:pPr lvl="1">
              <a:buClr>
                <a:srgbClr val="262626"/>
              </a:buClr>
            </a:pPr>
            <a:r>
              <a:rPr lang="es-ES" dirty="0"/>
              <a:t>Scripts</a:t>
            </a:r>
          </a:p>
          <a:p>
            <a:pPr lvl="2">
              <a:buClr>
                <a:srgbClr val="262626"/>
              </a:buClr>
            </a:pP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start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10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87D60-2892-4D7F-B465-2E5BE102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75" y="572157"/>
            <a:ext cx="10058400" cy="558374"/>
          </a:xfrm>
        </p:spPr>
        <p:txBody>
          <a:bodyPr>
            <a:normAutofit/>
          </a:bodyPr>
          <a:lstStyle/>
          <a:p>
            <a:r>
              <a:rPr lang="es-ES" sz="2800"/>
              <a:t>Index.html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E66D7-9BA9-4037-85D0-4D81D28C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45" y="1449977"/>
            <a:ext cx="3078737" cy="4720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Clr>
                <a:srgbClr val="000000">
                  <a:lumMod val="85000"/>
                  <a:lumOff val="15000"/>
                </a:srgbClr>
              </a:buClr>
            </a:pPr>
            <a:r>
              <a:rPr lang="es-ES" dirty="0">
                <a:ea typeface="+mn-lt"/>
                <a:cs typeface="+mn-lt"/>
              </a:rPr>
              <a:t> Me descargo el </a:t>
            </a:r>
            <a:r>
              <a:rPr lang="es-ES" dirty="0" err="1">
                <a:ea typeface="+mn-lt"/>
                <a:cs typeface="+mn-lt"/>
              </a:rPr>
              <a:t>css</a:t>
            </a:r>
            <a:r>
              <a:rPr lang="es-ES" dirty="0">
                <a:ea typeface="+mn-lt"/>
                <a:cs typeface="+mn-lt"/>
              </a:rPr>
              <a:t> de Bootstrap desde un CDN (</a:t>
            </a:r>
            <a:r>
              <a:rPr lang="es-ES" dirty="0" err="1">
                <a:ea typeface="+mn-lt"/>
                <a:cs typeface="+mn-lt"/>
              </a:rPr>
              <a:t>content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delivery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nerwork</a:t>
            </a:r>
            <a:r>
              <a:rPr lang="es-ES" dirty="0">
                <a:ea typeface="+mn-lt"/>
                <a:cs typeface="+mn-lt"/>
              </a:rPr>
              <a:t>) </a:t>
            </a:r>
            <a:endParaRPr lang="es-ES" sz="1600" dirty="0">
              <a:ea typeface="+mn-lt"/>
              <a:cs typeface="+mn-lt"/>
            </a:endParaRPr>
          </a:p>
          <a:p>
            <a:pPr indent="0">
              <a:buClr>
                <a:srgbClr val="262626"/>
              </a:buClr>
            </a:pPr>
            <a:r>
              <a:rPr lang="es-ES" sz="1600" dirty="0">
                <a:ea typeface="+mn-lt"/>
                <a:cs typeface="+mn-lt"/>
              </a:rPr>
              <a:t> Un CDN son grandes empresas que tienen redes grandes de servidores distribuidos por todo el mundo que pueden ofrecer archivos muy usados con muy poca latencia, como en este caso </a:t>
            </a:r>
            <a:r>
              <a:rPr lang="es-ES" sz="1600" dirty="0" err="1">
                <a:ea typeface="+mn-lt"/>
                <a:cs typeface="+mn-lt"/>
              </a:rPr>
              <a:t>bootstrap</a:t>
            </a:r>
            <a:r>
              <a:rPr lang="es-ES" sz="1600" dirty="0">
                <a:ea typeface="+mn-lt"/>
                <a:cs typeface="+mn-lt"/>
              </a:rPr>
              <a:t>. </a:t>
            </a:r>
            <a:endParaRPr lang="es-ES" sz="1600">
              <a:ea typeface="+mn-lt"/>
              <a:cs typeface="+mn-lt"/>
            </a:endParaRPr>
          </a:p>
          <a:p>
            <a:pPr indent="0">
              <a:buClr>
                <a:srgbClr val="262626"/>
              </a:buClr>
              <a:buNone/>
            </a:pPr>
            <a:r>
              <a:rPr lang="es-ES" sz="1600" dirty="0">
                <a:ea typeface="+mn-lt"/>
                <a:cs typeface="+mn-lt"/>
              </a:rPr>
              <a:t>Con el fin por ejemplo de mejorar la experiencia de usuario a la hora de comprar en una tienda.</a:t>
            </a:r>
            <a:endParaRPr lang="es-ES" sz="1600"/>
          </a:p>
          <a:p>
            <a:pPr>
              <a:buClr>
                <a:srgbClr val="262626"/>
              </a:buClr>
            </a:pPr>
            <a:endParaRPr lang="es-ES" dirty="0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E51F6D79-96BB-457C-A7B5-E28B9D80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41" y="772694"/>
            <a:ext cx="8390962" cy="53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9BB5DA0-F496-4480-BC55-6FBAB76C4556}"/>
              </a:ext>
            </a:extLst>
          </p:cNvPr>
          <p:cNvSpPr txBox="1">
            <a:spLocks/>
          </p:cNvSpPr>
          <p:nvPr/>
        </p:nvSpPr>
        <p:spPr>
          <a:xfrm>
            <a:off x="637775" y="572157"/>
            <a:ext cx="10058400" cy="55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2800"/>
              <a:t>Index.html</a:t>
            </a:r>
          </a:p>
        </p:txBody>
      </p:sp>
      <p:pic>
        <p:nvPicPr>
          <p:cNvPr id="6" name="Imagen 4" descr="Texto&#10;&#10;Descripción generada automáticamente">
            <a:extLst>
              <a:ext uri="{FF2B5EF4-FFF2-40B4-BE49-F238E27FC236}">
                <a16:creationId xmlns:a16="http://schemas.microsoft.com/office/drawing/2014/main" id="{95AD5408-E53F-4828-AB7F-FC0997992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8" t="72933" r="29654" b="7838"/>
          <a:stretch/>
        </p:blipFill>
        <p:spPr>
          <a:xfrm>
            <a:off x="1791661" y="4025601"/>
            <a:ext cx="8480440" cy="201144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1CA25D7-27A5-4975-87D1-0399785BD563}"/>
              </a:ext>
            </a:extLst>
          </p:cNvPr>
          <p:cNvSpPr txBox="1">
            <a:spLocks/>
          </p:cNvSpPr>
          <p:nvPr/>
        </p:nvSpPr>
        <p:spPr>
          <a:xfrm>
            <a:off x="1374161" y="1711954"/>
            <a:ext cx="6062702" cy="1717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1800"/>
              <a:t>El </a:t>
            </a:r>
            <a:r>
              <a:rPr lang="es-ES" sz="1800" err="1"/>
              <a:t>body</a:t>
            </a:r>
            <a:r>
              <a:rPr lang="es-ES" sz="1800"/>
              <a:t> todo lo que contiene es es un &lt;</a:t>
            </a:r>
            <a:r>
              <a:rPr lang="es-ES" sz="1800" err="1"/>
              <a:t>div</a:t>
            </a:r>
            <a:r>
              <a:rPr lang="es-ES" sz="1800"/>
              <a:t>&gt; con un id = "</a:t>
            </a:r>
            <a:r>
              <a:rPr lang="es-ES" sz="1800" err="1"/>
              <a:t>root</a:t>
            </a:r>
            <a:r>
              <a:rPr lang="es-ES" sz="1800"/>
              <a:t>"</a:t>
            </a:r>
          </a:p>
          <a:p>
            <a:endParaRPr lang="es-ES" sz="1800"/>
          </a:p>
          <a:p>
            <a:r>
              <a:rPr lang="es-ES" sz="1800"/>
              <a:t>Funciona a modo de </a:t>
            </a:r>
            <a:r>
              <a:rPr lang="es-ES" sz="1800" err="1"/>
              <a:t>parasarela</a:t>
            </a:r>
            <a:r>
              <a:rPr lang="es-ES" sz="1800"/>
              <a:t> para </a:t>
            </a:r>
            <a:r>
              <a:rPr lang="es-ES" sz="1800" err="1"/>
              <a:t>nuesto</a:t>
            </a:r>
            <a:r>
              <a:rPr lang="es-ES" sz="1800"/>
              <a:t> UI es decir nuestra aplicación React</a:t>
            </a:r>
          </a:p>
        </p:txBody>
      </p:sp>
    </p:spTree>
    <p:extLst>
      <p:ext uri="{BB962C8B-B14F-4D97-AF65-F5344CB8AC3E}">
        <p14:creationId xmlns:p14="http://schemas.microsoft.com/office/powerpoint/2010/main" val="397819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5F4AF-7C94-4F0D-A308-E9A12CD4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597770"/>
            <a:ext cx="2361560" cy="801701"/>
          </a:xfrm>
        </p:spPr>
        <p:txBody>
          <a:bodyPr>
            <a:normAutofit/>
          </a:bodyPr>
          <a:lstStyle/>
          <a:p>
            <a:r>
              <a:rPr lang="es-ES" sz="3600"/>
              <a:t>Index.js</a:t>
            </a:r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345C0F21-F924-4C0D-B956-F5210351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022" y="1138550"/>
            <a:ext cx="7385636" cy="45809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B3E5AF2-3503-4074-ADAB-D077ECA25E80}"/>
              </a:ext>
            </a:extLst>
          </p:cNvPr>
          <p:cNvSpPr txBox="1">
            <a:spLocks/>
          </p:cNvSpPr>
          <p:nvPr/>
        </p:nvSpPr>
        <p:spPr>
          <a:xfrm>
            <a:off x="508428" y="1249632"/>
            <a:ext cx="3802315" cy="4797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s-ES" sz="1800"/>
          </a:p>
          <a:p>
            <a:endParaRPr lang="es-ES" sz="1800"/>
          </a:p>
          <a:p>
            <a:r>
              <a:rPr lang="es-ES" sz="1800"/>
              <a:t>Está en la carpeta </a:t>
            </a:r>
            <a:r>
              <a:rPr lang="es-ES" sz="1800" err="1"/>
              <a:t>Source</a:t>
            </a:r>
            <a:r>
              <a:rPr lang="es-ES" sz="1800"/>
              <a:t> donde incluimos todo lo relacionado con nuestra aplicación </a:t>
            </a:r>
            <a:r>
              <a:rPr lang="es-ES" sz="1800" err="1"/>
              <a:t>React</a:t>
            </a:r>
            <a:r>
              <a:rPr lang="es-ES" sz="1800"/>
              <a:t>.</a:t>
            </a:r>
            <a:endParaRPr lang="es-ES"/>
          </a:p>
          <a:p>
            <a:endParaRPr lang="es-ES" sz="1800">
              <a:ea typeface="+mj-lt"/>
              <a:cs typeface="+mj-lt"/>
            </a:endParaRPr>
          </a:p>
          <a:p>
            <a:r>
              <a:rPr lang="es-ES" sz="1800">
                <a:ea typeface="+mj-lt"/>
                <a:cs typeface="+mj-lt"/>
              </a:rPr>
              <a:t>Importamos React y ReactDOM</a:t>
            </a:r>
          </a:p>
          <a:p>
            <a:endParaRPr lang="es-ES" sz="1800"/>
          </a:p>
          <a:p>
            <a:endParaRPr lang="es-ES" sz="1800"/>
          </a:p>
          <a:p>
            <a:r>
              <a:rPr lang="es-ES" sz="1800"/>
              <a:t>Es el punto de entrada para React</a:t>
            </a:r>
          </a:p>
          <a:p>
            <a:endParaRPr lang="es-ES" sz="1800"/>
          </a:p>
          <a:p>
            <a:r>
              <a:rPr lang="es-ES" sz="1800"/>
              <a:t>Render es un método de </a:t>
            </a:r>
            <a:r>
              <a:rPr lang="es-ES" sz="1800" err="1"/>
              <a:t>ReactDOM</a:t>
            </a:r>
            <a:endParaRPr lang="es-ES" sz="1800"/>
          </a:p>
          <a:p>
            <a:endParaRPr lang="es-ES" sz="1800"/>
          </a:p>
          <a:p>
            <a:r>
              <a:rPr lang="es-ES" sz="1800"/>
              <a:t>Lo que hace es coger el id='</a:t>
            </a:r>
            <a:r>
              <a:rPr lang="es-ES" sz="1800" err="1"/>
              <a:t>root</a:t>
            </a:r>
            <a:r>
              <a:rPr lang="es-ES" sz="1800"/>
              <a:t>' y estamos insertad nuestra aplicación en ese &lt;div&gt;</a:t>
            </a:r>
          </a:p>
          <a:p>
            <a:endParaRPr lang="es-ES" sz="1800"/>
          </a:p>
          <a:p>
            <a:r>
              <a:rPr lang="es-ES" sz="1800"/>
              <a:t>App se importa de App.js</a:t>
            </a:r>
          </a:p>
          <a:p>
            <a:endParaRPr lang="es-ES" sz="1800"/>
          </a:p>
          <a:p>
            <a:r>
              <a:rPr lang="es-ES" sz="1800"/>
              <a:t>App es nuestro componente raiz</a:t>
            </a:r>
          </a:p>
        </p:txBody>
      </p:sp>
    </p:spTree>
    <p:extLst>
      <p:ext uri="{BB962C8B-B14F-4D97-AF65-F5344CB8AC3E}">
        <p14:creationId xmlns:p14="http://schemas.microsoft.com/office/powerpoint/2010/main" val="185113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EE8E197-82C6-47EE-B556-7E310CFB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1" y="354442"/>
            <a:ext cx="5025358" cy="801701"/>
          </a:xfrm>
        </p:spPr>
        <p:txBody>
          <a:bodyPr>
            <a:normAutofit fontScale="90000"/>
          </a:bodyPr>
          <a:lstStyle/>
          <a:p>
            <a:r>
              <a:rPr lang="es-ES" sz="3600"/>
              <a:t>App.js el componente App</a:t>
            </a: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13B24FE7-459E-43B8-8F7E-76782EA2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59" y="938929"/>
            <a:ext cx="8390963" cy="539635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C03405B-651D-4CF5-9F73-3E4D84D24CC8}"/>
              </a:ext>
            </a:extLst>
          </p:cNvPr>
          <p:cNvSpPr txBox="1">
            <a:spLocks/>
          </p:cNvSpPr>
          <p:nvPr/>
        </p:nvSpPr>
        <p:spPr>
          <a:xfrm>
            <a:off x="521234" y="1249632"/>
            <a:ext cx="3187594" cy="4797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1800"/>
              <a:t>Importamos todos los componentes.</a:t>
            </a:r>
          </a:p>
          <a:p>
            <a:endParaRPr lang="es-ES" sz="1800"/>
          </a:p>
          <a:p>
            <a:r>
              <a:rPr lang="es-ES" sz="1800"/>
              <a:t>Los componentes pueden ser funciones o clases</a:t>
            </a:r>
          </a:p>
          <a:p>
            <a:endParaRPr lang="es-ES" sz="1800"/>
          </a:p>
          <a:p>
            <a:r>
              <a:rPr lang="es-ES" sz="1800" err="1"/>
              <a:t>Const</a:t>
            </a:r>
            <a:r>
              <a:rPr lang="es-ES" sz="1800"/>
              <a:t> App con una </a:t>
            </a:r>
            <a:r>
              <a:rPr lang="es-ES" sz="1800" err="1"/>
              <a:t>arrow</a:t>
            </a:r>
            <a:r>
              <a:rPr lang="es-ES" sz="1800"/>
              <a:t> </a:t>
            </a:r>
            <a:r>
              <a:rPr lang="es-ES" sz="1800" err="1"/>
              <a:t>function</a:t>
            </a:r>
            <a:r>
              <a:rPr lang="es-ES" sz="1800"/>
              <a:t> es la </a:t>
            </a:r>
            <a:r>
              <a:rPr lang="es-ES" sz="1800" err="1"/>
              <a:t>funcion</a:t>
            </a:r>
            <a:r>
              <a:rPr lang="es-ES" sz="1800"/>
              <a:t> de nuestro componente App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4B6EB6-9F97-4A5B-AE70-9A2018242C28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2934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88F92-7902-4C28-AF9A-623ACECC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418476"/>
            <a:ext cx="8399928" cy="686440"/>
          </a:xfrm>
        </p:spPr>
        <p:txBody>
          <a:bodyPr>
            <a:normAutofit fontScale="90000"/>
          </a:bodyPr>
          <a:lstStyle/>
          <a:p>
            <a:r>
              <a:rPr lang="es-ES"/>
              <a:t>App.js </a:t>
            </a:r>
            <a:r>
              <a:rPr lang="es-ES" err="1"/>
              <a:t>return</a:t>
            </a:r>
            <a:r>
              <a:rPr lang="es-ES"/>
              <a:t> de la función App</a:t>
            </a:r>
            <a:endParaRPr lang="es-ES" dirty="0"/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36098FB3-6A0C-46BD-8FED-D88F6813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82" y="1233376"/>
            <a:ext cx="8096409" cy="521087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9E995DB-A926-4D7C-BA8C-FDC4C8D1F270}"/>
              </a:ext>
            </a:extLst>
          </p:cNvPr>
          <p:cNvSpPr txBox="1">
            <a:spLocks/>
          </p:cNvSpPr>
          <p:nvPr/>
        </p:nvSpPr>
        <p:spPr>
          <a:xfrm>
            <a:off x="521234" y="1249632"/>
            <a:ext cx="3187594" cy="4797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1800"/>
              <a:t>JavaScript </a:t>
            </a:r>
            <a:r>
              <a:rPr lang="es-ES" sz="1800" err="1"/>
              <a:t>Sintax</a:t>
            </a:r>
            <a:r>
              <a:rPr lang="es-ES" sz="1800"/>
              <a:t> </a:t>
            </a:r>
            <a:r>
              <a:rPr lang="es-ES" sz="1800" err="1"/>
              <a:t>Extension</a:t>
            </a:r>
            <a:r>
              <a:rPr lang="es-ES" sz="1800"/>
              <a:t> (JSX) es </a:t>
            </a:r>
            <a:r>
              <a:rPr lang="es-ES" sz="1800" err="1"/>
              <a:t>javaScrip</a:t>
            </a:r>
            <a:r>
              <a:rPr lang="es-ES" sz="1800"/>
              <a:t> en la forma de html</a:t>
            </a:r>
          </a:p>
          <a:p>
            <a:endParaRPr lang="es-ES" sz="1800"/>
          </a:p>
          <a:p>
            <a:r>
              <a:rPr lang="es-ES" sz="1800"/>
              <a:t>Hay un par de diferencias por ejemplo no podemos usar el atributo </a:t>
            </a:r>
            <a:r>
              <a:rPr lang="es-ES" sz="1800" err="1"/>
              <a:t>class</a:t>
            </a:r>
            <a:r>
              <a:rPr lang="es-ES" sz="1800"/>
              <a:t> sino el className.</a:t>
            </a:r>
          </a:p>
          <a:p>
            <a:r>
              <a:rPr lang="es-ES" sz="1800"/>
              <a:t>Lo mismo para </a:t>
            </a:r>
            <a:r>
              <a:rPr lang="es-ES" sz="1800" err="1"/>
              <a:t>for</a:t>
            </a:r>
            <a:r>
              <a:rPr lang="es-ES" sz="1800"/>
              <a:t> que será htmlFor</a:t>
            </a:r>
          </a:p>
          <a:p>
            <a:endParaRPr lang="es-ES" sz="1800"/>
          </a:p>
          <a:p>
            <a:r>
              <a:rPr lang="es-ES" sz="1800"/>
              <a:t>Podemos incluir variables</a:t>
            </a:r>
          </a:p>
          <a:p>
            <a:endParaRPr lang="es-ES" sz="1800"/>
          </a:p>
          <a:p>
            <a:endParaRPr lang="es-ES" sz="1800"/>
          </a:p>
          <a:p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8789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85557-5D11-455A-B34E-98A05493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47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94CA9-E5CA-4D9A-92E5-AFF3C492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English 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D4F4C-2856-4B8B-A764-F4ABC717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Explain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proyect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about</a:t>
            </a:r>
          </a:p>
          <a:p>
            <a:pPr>
              <a:buClr>
                <a:srgbClr val="262626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138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A5D37-88C5-429F-9998-72F61D11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Idea general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0EF75-65B4-4282-A537-B9E0FF23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En que consiste</a:t>
            </a:r>
          </a:p>
        </p:txBody>
      </p:sp>
    </p:spTree>
    <p:extLst>
      <p:ext uri="{BB962C8B-B14F-4D97-AF65-F5344CB8AC3E}">
        <p14:creationId xmlns:p14="http://schemas.microsoft.com/office/powerpoint/2010/main" val="232376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68DFD-6A84-48A5-9A76-3A13E1DF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Idea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B06CD-6ACD-481E-8F5A-A201A6FA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Motivación para elegir este proyecto</a:t>
            </a:r>
          </a:p>
        </p:txBody>
      </p:sp>
    </p:spTree>
    <p:extLst>
      <p:ext uri="{BB962C8B-B14F-4D97-AF65-F5344CB8AC3E}">
        <p14:creationId xmlns:p14="http://schemas.microsoft.com/office/powerpoint/2010/main" val="266453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C37B3-CD84-402F-AC6A-5DA852BE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Idea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BC80C-F46C-47CE-ADB1-9B4DBFF6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Funcionalidades</a:t>
            </a:r>
          </a:p>
          <a:p>
            <a:pPr lvl="1">
              <a:buClr>
                <a:srgbClr val="262626"/>
              </a:buClr>
            </a:pPr>
            <a:r>
              <a:rPr lang="es-ES" dirty="0"/>
              <a:t>Cliente</a:t>
            </a:r>
          </a:p>
          <a:p>
            <a:pPr lvl="2">
              <a:buClr>
                <a:srgbClr val="262626"/>
              </a:buClr>
            </a:pPr>
            <a:r>
              <a:rPr lang="es-ES" dirty="0"/>
              <a:t>Elegir tarifas</a:t>
            </a:r>
          </a:p>
          <a:p>
            <a:pPr lvl="2">
              <a:buClr>
                <a:srgbClr val="262626"/>
              </a:buClr>
            </a:pPr>
            <a:r>
              <a:rPr lang="es-ES" dirty="0"/>
              <a:t>Enviar paquetes</a:t>
            </a:r>
          </a:p>
          <a:p>
            <a:pPr lvl="2">
              <a:buClr>
                <a:srgbClr val="262626"/>
              </a:buClr>
            </a:pPr>
            <a:r>
              <a:rPr lang="es-ES" dirty="0"/>
              <a:t>Navegar por la página</a:t>
            </a:r>
          </a:p>
          <a:p>
            <a:pPr lvl="1">
              <a:buClr>
                <a:srgbClr val="262626"/>
              </a:buClr>
            </a:pPr>
            <a:r>
              <a:rPr lang="es-ES" dirty="0" err="1"/>
              <a:t>Area</a:t>
            </a:r>
            <a:r>
              <a:rPr lang="es-ES" dirty="0"/>
              <a:t> de usuario</a:t>
            </a:r>
          </a:p>
          <a:p>
            <a:pPr lvl="2">
              <a:buClr>
                <a:srgbClr val="262626"/>
              </a:buClr>
            </a:pPr>
            <a:r>
              <a:rPr lang="es-ES" dirty="0"/>
              <a:t>Registro</a:t>
            </a:r>
          </a:p>
          <a:p>
            <a:pPr lvl="2">
              <a:buClr>
                <a:srgbClr val="262626"/>
              </a:buClr>
            </a:pPr>
            <a:r>
              <a:rPr lang="es-ES" dirty="0"/>
              <a:t>Ver Crear Modificar y borrar empleados</a:t>
            </a:r>
          </a:p>
          <a:p>
            <a:pPr lvl="2">
              <a:buClr>
                <a:srgbClr val="262626"/>
              </a:buClr>
            </a:pPr>
            <a:r>
              <a:rPr lang="es-ES" dirty="0"/>
              <a:t>Un empleado puede ver los paquetes que quedan por entregar</a:t>
            </a:r>
          </a:p>
          <a:p>
            <a:pPr lvl="2">
              <a:buClr>
                <a:srgbClr val="262626"/>
              </a:buClr>
            </a:pPr>
            <a:r>
              <a:rPr lang="es-ES" dirty="0">
                <a:ea typeface="+mn-lt"/>
                <a:cs typeface="+mn-lt"/>
              </a:rPr>
              <a:t>Un empleado puede ver los paquetes que ha entregado</a:t>
            </a:r>
            <a:endParaRPr lang="en-US" dirty="0">
              <a:ea typeface="+mn-lt"/>
              <a:cs typeface="+mn-lt"/>
            </a:endParaRPr>
          </a:p>
          <a:p>
            <a:pPr lvl="2">
              <a:buClr>
                <a:srgbClr val="262626"/>
              </a:buClr>
            </a:pPr>
            <a:r>
              <a:rPr lang="es-ES" dirty="0"/>
              <a:t>Asignar paquetes a un responsable</a:t>
            </a:r>
          </a:p>
          <a:p>
            <a:pPr lvl="2">
              <a:buClr>
                <a:srgbClr val="262626"/>
              </a:buClr>
            </a:pPr>
            <a:r>
              <a:rPr lang="es-ES" dirty="0"/>
              <a:t>Crear una nueva recogida</a:t>
            </a:r>
          </a:p>
          <a:p>
            <a:pPr lvl="2">
              <a:buClr>
                <a:srgbClr val="262626"/>
              </a:buClr>
            </a:pPr>
            <a:endParaRPr lang="es-ES" dirty="0"/>
          </a:p>
          <a:p>
            <a:pPr lvl="2">
              <a:buClr>
                <a:srgbClr val="262626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415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E3286-79A1-4708-81BC-EC9A29CF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Idea General característica incluidas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061C1-D083-418A-AAC4-F0AA93AD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navbar</a:t>
            </a:r>
            <a:r>
              <a:rPr lang="es-ES" dirty="0"/>
              <a:t> translúcido</a:t>
            </a:r>
          </a:p>
          <a:p>
            <a:pPr>
              <a:buClr>
                <a:srgbClr val="262626"/>
              </a:buClr>
            </a:pPr>
            <a:r>
              <a:rPr lang="es-ES" dirty="0"/>
              <a:t>Los botones quería que fueran colapsables</a:t>
            </a:r>
          </a:p>
          <a:p>
            <a:pPr>
              <a:buClr>
                <a:srgbClr val="262626"/>
              </a:buClr>
            </a:pPr>
            <a:r>
              <a:rPr lang="es-ES" dirty="0" err="1"/>
              <a:t>Agil</a:t>
            </a:r>
            <a:r>
              <a:rPr lang="es-ES" dirty="0"/>
              <a:t> de usar especialmente para el empleado. Se ha evitado cualquier tipo de recargo.</a:t>
            </a:r>
          </a:p>
          <a:p>
            <a:pPr>
              <a:buClr>
                <a:srgbClr val="262626"/>
              </a:buClr>
            </a:pPr>
            <a:r>
              <a:rPr lang="es-ES" dirty="0"/>
              <a:t>La </a:t>
            </a:r>
            <a:r>
              <a:rPr lang="es-ES" dirty="0" err="1"/>
              <a:t>pagina</a:t>
            </a:r>
            <a:r>
              <a:rPr lang="es-ES" dirty="0"/>
              <a:t> quiere conseguir que el usuario contrate un servicio y una forma de conducir al usuario es con una </a:t>
            </a:r>
            <a:r>
              <a:rPr lang="es-ES" dirty="0" err="1"/>
              <a:t>redireccion</a:t>
            </a:r>
            <a:r>
              <a:rPr lang="es-ES" dirty="0"/>
              <a:t> cuando selecciona una de las tarifas</a:t>
            </a:r>
          </a:p>
          <a:p>
            <a:pPr>
              <a:buClr>
                <a:srgbClr val="262626"/>
              </a:buClr>
            </a:pPr>
            <a:r>
              <a:rPr lang="es-ES" dirty="0"/>
              <a:t>Dado que los empleados que se ocupan del reparto van a usar esta aplicación en el móvil la página es responsive</a:t>
            </a:r>
          </a:p>
        </p:txBody>
      </p:sp>
    </p:spTree>
    <p:extLst>
      <p:ext uri="{BB962C8B-B14F-4D97-AF65-F5344CB8AC3E}">
        <p14:creationId xmlns:p14="http://schemas.microsoft.com/office/powerpoint/2010/main" val="413437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56A7D-A855-4EFB-B7AB-C1769D76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Descripción del proceso de desarrollo:           </a:t>
            </a:r>
            <a:br>
              <a:rPr lang="es-ES" sz="2800"/>
            </a:br>
            <a:r>
              <a:rPr lang="es-ES"/>
              <a:t>Estáticos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6E305-9990-42BF-904A-74094323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154501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Diseño inicial dibujado </a:t>
            </a:r>
          </a:p>
          <a:p>
            <a:pPr lvl="1">
              <a:buClr>
                <a:srgbClr val="262626"/>
              </a:buClr>
            </a:pPr>
            <a:r>
              <a:rPr lang="es-ES" dirty="0"/>
              <a:t>Están basados en </a:t>
            </a:r>
            <a:r>
              <a:rPr lang="es-ES" dirty="0" err="1"/>
              <a:t>paginas</a:t>
            </a:r>
            <a:r>
              <a:rPr lang="es-ES" dirty="0"/>
              <a:t> parecidas de empresas del sector</a:t>
            </a:r>
          </a:p>
          <a:p>
            <a:pPr lvl="1">
              <a:buClr>
                <a:srgbClr val="262626"/>
              </a:buClr>
            </a:pPr>
            <a:r>
              <a:rPr lang="es-ES" dirty="0"/>
              <a:t>Se buscó la simplicidad</a:t>
            </a:r>
          </a:p>
          <a:p>
            <a:pPr lvl="1">
              <a:buClr>
                <a:srgbClr val="262626"/>
              </a:buClr>
            </a:pPr>
            <a:r>
              <a:rPr lang="es-ES" dirty="0"/>
              <a:t>Inicialmente se </a:t>
            </a:r>
            <a:r>
              <a:rPr lang="es-ES" dirty="0" err="1"/>
              <a:t>penso</a:t>
            </a:r>
            <a:r>
              <a:rPr lang="es-ES" dirty="0"/>
              <a:t> en utilizar </a:t>
            </a:r>
            <a:r>
              <a:rPr lang="es-ES" dirty="0" err="1"/>
              <a:t>figma</a:t>
            </a:r>
            <a:r>
              <a:rPr lang="es-ES" dirty="0"/>
              <a:t> pero se </a:t>
            </a:r>
            <a:r>
              <a:rPr lang="es-ES" dirty="0" err="1"/>
              <a:t>descarto</a:t>
            </a:r>
            <a:r>
              <a:rPr lang="es-ES" dirty="0"/>
              <a:t> por añadir complejidad al proyecto</a:t>
            </a:r>
          </a:p>
          <a:p>
            <a:pPr lvl="1">
              <a:buClr>
                <a:srgbClr val="262626"/>
              </a:buClr>
            </a:pPr>
            <a:endParaRPr lang="es-ES" dirty="0"/>
          </a:p>
          <a:p>
            <a:pPr lvl="1">
              <a:buClr>
                <a:srgbClr val="262626"/>
              </a:buClr>
            </a:pPr>
            <a:endParaRPr lang="es-ES" dirty="0"/>
          </a:p>
          <a:p>
            <a:pPr lvl="1">
              <a:buClr>
                <a:srgbClr val="262626"/>
              </a:buClr>
            </a:pPr>
            <a:endParaRPr lang="es-ES" dirty="0"/>
          </a:p>
          <a:p>
            <a:pPr marL="0" indent="0">
              <a:buClr>
                <a:srgbClr val="262626"/>
              </a:buClr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46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E1722-021A-4D14-8F75-4CE5DCDD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>
              <a:ea typeface="+mj-lt"/>
              <a:cs typeface="+mj-lt"/>
            </a:endParaRPr>
          </a:p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B97F8-E2B0-4854-B225-0E93E2DE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s-ES" dirty="0">
                <a:ea typeface="+mn-lt"/>
                <a:cs typeface="+mn-lt"/>
              </a:rPr>
              <a:t>Diseño inicial con páginas estáticas de </a:t>
            </a:r>
            <a:r>
              <a:rPr lang="es-ES" dirty="0" err="1">
                <a:ea typeface="+mn-lt"/>
                <a:cs typeface="+mn-lt"/>
              </a:rPr>
              <a:t>html</a:t>
            </a:r>
            <a:r>
              <a:rPr lang="es-ES" dirty="0">
                <a:ea typeface="+mn-lt"/>
                <a:cs typeface="+mn-lt"/>
              </a:rPr>
              <a:t> + Bootstrap 4</a:t>
            </a:r>
          </a:p>
          <a:p>
            <a:pPr>
              <a:buClr>
                <a:srgbClr val="262626"/>
              </a:buClr>
            </a:pPr>
            <a:r>
              <a:rPr lang="es-ES" dirty="0" err="1"/>
              <a:t>Implementacion</a:t>
            </a:r>
            <a:r>
              <a:rPr lang="es-ES" dirty="0"/>
              <a:t> de la barra de navegación translucida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7E9EBD7-79FE-4ECA-A72A-957761CF6323}"/>
              </a:ext>
            </a:extLst>
          </p:cNvPr>
          <p:cNvSpPr txBox="1">
            <a:spLocks/>
          </p:cNvSpPr>
          <p:nvPr/>
        </p:nvSpPr>
        <p:spPr>
          <a:xfrm>
            <a:off x="1073780" y="73682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z="2800"/>
              <a:t>Descripción del proceso de desarrollo:           </a:t>
            </a:r>
            <a:br>
              <a:rPr lang="es-ES" sz="2800"/>
            </a:br>
            <a:r>
              <a:rPr lang="es-ES"/>
              <a:t>Estáticos</a:t>
            </a:r>
          </a:p>
        </p:txBody>
      </p:sp>
    </p:spTree>
    <p:extLst>
      <p:ext uri="{BB962C8B-B14F-4D97-AF65-F5344CB8AC3E}">
        <p14:creationId xmlns:p14="http://schemas.microsoft.com/office/powerpoint/2010/main" val="302524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8B80582-8619-4939-BD65-6173951B7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42" r="31583" b="31299"/>
          <a:stretch/>
        </p:blipFill>
        <p:spPr>
          <a:xfrm>
            <a:off x="5377832" y="2914885"/>
            <a:ext cx="6426999" cy="348559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FFE1E2-F874-41A5-ACE0-98F1A314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1" y="284006"/>
            <a:ext cx="10058400" cy="1371600"/>
          </a:xfrm>
        </p:spPr>
        <p:txBody>
          <a:bodyPr/>
          <a:lstStyle/>
          <a:p>
            <a:r>
              <a:rPr lang="es-ES" sz="3200">
                <a:ea typeface="+mj-lt"/>
                <a:cs typeface="+mj-lt"/>
              </a:rPr>
              <a:t>Descripción del proceso de desarrollo: </a:t>
            </a:r>
            <a:br>
              <a:rPr lang="es-ES">
                <a:ea typeface="+mj-lt"/>
                <a:cs typeface="+mj-lt"/>
              </a:rPr>
            </a:br>
            <a:r>
              <a:rPr lang="es-ES" sz="4000"/>
              <a:t>Crear una aplicación React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8DAB159-209B-4793-92F4-FF4E166D0398}"/>
              </a:ext>
            </a:extLst>
          </p:cNvPr>
          <p:cNvSpPr txBox="1">
            <a:spLocks/>
          </p:cNvSpPr>
          <p:nvPr/>
        </p:nvSpPr>
        <p:spPr>
          <a:xfrm>
            <a:off x="1006186" y="1652847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s-ES" dirty="0">
                <a:ea typeface="+mn-lt"/>
                <a:cs typeface="+mn-lt"/>
              </a:rPr>
              <a:t>Necesitamos tener el paquete </a:t>
            </a:r>
            <a:r>
              <a:rPr lang="es-ES" dirty="0" err="1">
                <a:ea typeface="+mn-lt"/>
                <a:cs typeface="+mn-lt"/>
              </a:rPr>
              <a:t>npm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isntalado</a:t>
            </a:r>
            <a:endParaRPr lang="es-ES" dirty="0" err="1"/>
          </a:p>
          <a:p>
            <a:pPr>
              <a:buClr>
                <a:srgbClr val="262626"/>
              </a:buClr>
            </a:pPr>
            <a:r>
              <a:rPr lang="es-ES" dirty="0"/>
              <a:t>Para ello tenemos que tener </a:t>
            </a:r>
            <a:r>
              <a:rPr lang="es-ES" dirty="0" err="1"/>
              <a:t>nodeJs</a:t>
            </a:r>
            <a:r>
              <a:rPr lang="es-ES" dirty="0"/>
              <a:t> instalado</a:t>
            </a:r>
          </a:p>
          <a:p>
            <a:pPr>
              <a:buClr>
                <a:srgbClr val="262626"/>
              </a:buClr>
            </a:pPr>
            <a:r>
              <a:rPr lang="es-ES" dirty="0"/>
              <a:t>Instalamos </a:t>
            </a:r>
            <a:r>
              <a:rPr lang="es-ES" dirty="0" err="1"/>
              <a:t>react</a:t>
            </a:r>
            <a:r>
              <a:rPr lang="es-ES" dirty="0"/>
              <a:t> en la carpeta de nuestra</a:t>
            </a:r>
          </a:p>
          <a:p>
            <a:pPr marL="274320" lvl="1" indent="0">
              <a:buClr>
                <a:srgbClr val="262626"/>
              </a:buClr>
              <a:buNone/>
            </a:pPr>
            <a:r>
              <a:rPr lang="es-ES" dirty="0"/>
              <a:t>preferencia </a:t>
            </a:r>
          </a:p>
        </p:txBody>
      </p:sp>
      <p:pic>
        <p:nvPicPr>
          <p:cNvPr id="7" name="Imagen 7" descr="Icono&#10;&#10;Descripción generada automáticamente">
            <a:extLst>
              <a:ext uri="{FF2B5EF4-FFF2-40B4-BE49-F238E27FC236}">
                <a16:creationId xmlns:a16="http://schemas.microsoft.com/office/drawing/2014/main" id="{3B5847B8-CED3-4267-BD8D-33D552E3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287" y="4364880"/>
            <a:ext cx="2743200" cy="16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99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8E6"/>
      </a:lt2>
      <a:accent1>
        <a:srgbClr val="C696AA"/>
      </a:accent1>
      <a:accent2>
        <a:srgbClr val="BA7FB0"/>
      </a:accent2>
      <a:accent3>
        <a:srgbClr val="BB96C6"/>
      </a:accent3>
      <a:accent4>
        <a:srgbClr val="937FBA"/>
      </a:accent4>
      <a:accent5>
        <a:srgbClr val="969AC6"/>
      </a:accent5>
      <a:accent6>
        <a:srgbClr val="7F9CBA"/>
      </a:accent6>
      <a:hlink>
        <a:srgbClr val="578F78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SavonVTI</vt:lpstr>
      <vt:lpstr>Plataforma web para una empresa de mensajería </vt:lpstr>
      <vt:lpstr>English resumen</vt:lpstr>
      <vt:lpstr>Idea general del proyecto</vt:lpstr>
      <vt:lpstr>Idea general</vt:lpstr>
      <vt:lpstr>Idea general</vt:lpstr>
      <vt:lpstr>Idea General característica incluidas</vt:lpstr>
      <vt:lpstr>Descripción del proceso de desarrollo:            Estáticos</vt:lpstr>
      <vt:lpstr> </vt:lpstr>
      <vt:lpstr>Descripción del proceso de desarrollo:  Crear una aplicación React</vt:lpstr>
      <vt:lpstr>Presentación de PowerPoint</vt:lpstr>
      <vt:lpstr>Package.json </vt:lpstr>
      <vt:lpstr>Index.html</vt:lpstr>
      <vt:lpstr>Presentación de PowerPoint</vt:lpstr>
      <vt:lpstr>Index.js</vt:lpstr>
      <vt:lpstr>App.js el componente App</vt:lpstr>
      <vt:lpstr>App.js return de la función App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392</cp:revision>
  <dcterms:created xsi:type="dcterms:W3CDTF">2021-12-14T20:08:43Z</dcterms:created>
  <dcterms:modified xsi:type="dcterms:W3CDTF">2021-12-15T00:27:26Z</dcterms:modified>
</cp:coreProperties>
</file>