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F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3CB83-F1C9-DE47-B110-764A00B4E14A}" v="20" dt="2020-03-28T07:10:4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5"/>
  </p:normalViewPr>
  <p:slideViewPr>
    <p:cSldViewPr snapToGrid="0">
      <p:cViewPr varScale="1">
        <p:scale>
          <a:sx n="93" d="100"/>
          <a:sy n="93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ancini" userId="39b537c89ae349f9" providerId="LiveId" clId="{4DB110A9-514B-4655-A7A5-EC1CC8D9882A}"/>
    <pc:docChg chg="modSld">
      <pc:chgData name="Andrea Biancini" userId="39b537c89ae349f9" providerId="LiveId" clId="{4DB110A9-514B-4655-A7A5-EC1CC8D9882A}" dt="2019-03-07T12:40:53.105" v="61" actId="20577"/>
      <pc:docMkLst>
        <pc:docMk/>
      </pc:docMkLst>
      <pc:sldChg chg="modSp">
        <pc:chgData name="Andrea Biancini" userId="39b537c89ae349f9" providerId="LiveId" clId="{4DB110A9-514B-4655-A7A5-EC1CC8D9882A}" dt="2019-03-07T12:40:53.105" v="61" actId="20577"/>
        <pc:sldMkLst>
          <pc:docMk/>
          <pc:sldMk cId="3273597886" sldId="256"/>
        </pc:sldMkLst>
        <pc:spChg chg="mod">
          <ac:chgData name="Andrea Biancini" userId="39b537c89ae349f9" providerId="LiveId" clId="{4DB110A9-514B-4655-A7A5-EC1CC8D9882A}" dt="2019-03-07T12:40:53.105" v="61" actId="20577"/>
          <ac:spMkLst>
            <pc:docMk/>
            <pc:sldMk cId="3273597886" sldId="256"/>
            <ac:spMk id="3" creationId="{18FBFCC1-97C5-42C1-AED1-5214F51AC832}"/>
          </ac:spMkLst>
        </pc:spChg>
      </pc:sldChg>
    </pc:docChg>
  </pc:docChgLst>
  <pc:docChgLst>
    <pc:chgData name="Andrea Biancini" userId="39b537c89ae349f9" providerId="LiveId" clId="{94C3CB83-F1C9-DE47-B110-764A00B4E14A}"/>
    <pc:docChg chg="undo custSel mod addSld delSld modSld">
      <pc:chgData name="Andrea Biancini" userId="39b537c89ae349f9" providerId="LiveId" clId="{94C3CB83-F1C9-DE47-B110-764A00B4E14A}" dt="2020-03-28T07:12:26.630" v="160" actId="20577"/>
      <pc:docMkLst>
        <pc:docMk/>
      </pc:docMkLst>
      <pc:sldChg chg="del">
        <pc:chgData name="Andrea Biancini" userId="39b537c89ae349f9" providerId="LiveId" clId="{94C3CB83-F1C9-DE47-B110-764A00B4E14A}" dt="2020-03-24T19:24:06.516" v="0" actId="2696"/>
        <pc:sldMkLst>
          <pc:docMk/>
          <pc:sldMk cId="52503104" sldId="257"/>
        </pc:sldMkLst>
      </pc:sldChg>
      <pc:sldChg chg="del">
        <pc:chgData name="Andrea Biancini" userId="39b537c89ae349f9" providerId="LiveId" clId="{94C3CB83-F1C9-DE47-B110-764A00B4E14A}" dt="2020-03-24T19:24:06.521" v="1" actId="2696"/>
        <pc:sldMkLst>
          <pc:docMk/>
          <pc:sldMk cId="1602041964" sldId="258"/>
        </pc:sldMkLst>
      </pc:sldChg>
      <pc:sldChg chg="del">
        <pc:chgData name="Andrea Biancini" userId="39b537c89ae349f9" providerId="LiveId" clId="{94C3CB83-F1C9-DE47-B110-764A00B4E14A}" dt="2020-03-24T19:24:06.530" v="2" actId="2696"/>
        <pc:sldMkLst>
          <pc:docMk/>
          <pc:sldMk cId="801120856" sldId="259"/>
        </pc:sldMkLst>
      </pc:sldChg>
      <pc:sldChg chg="addSp delSp delDesignElem">
        <pc:chgData name="Andrea Biancini" userId="39b537c89ae349f9" providerId="LiveId" clId="{94C3CB83-F1C9-DE47-B110-764A00B4E14A}" dt="2020-03-28T07:10:48.930" v="136"/>
        <pc:sldMkLst>
          <pc:docMk/>
          <pc:sldMk cId="768410509" sldId="260"/>
        </pc:sldMkLst>
        <pc:spChg chg="add del">
          <ac:chgData name="Andrea Biancini" userId="39b537c89ae349f9" providerId="LiveId" clId="{94C3CB83-F1C9-DE47-B110-764A00B4E14A}" dt="2020-03-28T07:10:48.930" v="136"/>
          <ac:spMkLst>
            <pc:docMk/>
            <pc:sldMk cId="768410509" sldId="260"/>
            <ac:spMk id="11" creationId="{8D70B121-56F4-4848-B38B-182089D909FA}"/>
          </ac:spMkLst>
        </pc:spChg>
        <pc:cxnChg chg="add del">
          <ac:chgData name="Andrea Biancini" userId="39b537c89ae349f9" providerId="LiveId" clId="{94C3CB83-F1C9-DE47-B110-764A00B4E14A}" dt="2020-03-28T07:10:48.930" v="136"/>
          <ac:cxnSpMkLst>
            <pc:docMk/>
            <pc:sldMk cId="768410509" sldId="260"/>
            <ac:cxnSpMk id="12" creationId="{2D72A2C9-F3CA-4216-8BAD-FA4C970C3C4E}"/>
          </ac:cxnSpMkLst>
        </pc:cxnChg>
      </pc:sldChg>
      <pc:sldChg chg="addSp delSp delDesignElem">
        <pc:chgData name="Andrea Biancini" userId="39b537c89ae349f9" providerId="LiveId" clId="{94C3CB83-F1C9-DE47-B110-764A00B4E14A}" dt="2020-03-28T07:10:48.930" v="136"/>
        <pc:sldMkLst>
          <pc:docMk/>
          <pc:sldMk cId="3965161745" sldId="261"/>
        </pc:sldMkLst>
        <pc:spChg chg="add del">
          <ac:chgData name="Andrea Biancini" userId="39b537c89ae349f9" providerId="LiveId" clId="{94C3CB83-F1C9-DE47-B110-764A00B4E14A}" dt="2020-03-28T07:10:48.930" v="136"/>
          <ac:spMkLst>
            <pc:docMk/>
            <pc:sldMk cId="3965161745" sldId="261"/>
            <ac:spMk id="17" creationId="{A4AC5506-6312-4701-8D3C-40187889A947}"/>
          </ac:spMkLst>
        </pc:spChg>
      </pc:sldChg>
      <pc:sldChg chg="addSp delSp delDesignElem">
        <pc:chgData name="Andrea Biancini" userId="39b537c89ae349f9" providerId="LiveId" clId="{94C3CB83-F1C9-DE47-B110-764A00B4E14A}" dt="2020-03-28T07:10:48.930" v="136"/>
        <pc:sldMkLst>
          <pc:docMk/>
          <pc:sldMk cId="3466574611" sldId="262"/>
        </pc:sldMkLst>
        <pc:spChg chg="add del">
          <ac:chgData name="Andrea Biancini" userId="39b537c89ae349f9" providerId="LiveId" clId="{94C3CB83-F1C9-DE47-B110-764A00B4E14A}" dt="2020-03-28T07:10:48.930" v="136"/>
          <ac:spMkLst>
            <pc:docMk/>
            <pc:sldMk cId="3466574611" sldId="262"/>
            <ac:spMk id="24" creationId="{87CC2527-562A-4F69-B487-4371E5B243E7}"/>
          </ac:spMkLst>
        </pc:spChg>
        <pc:cxnChg chg="add del">
          <ac:chgData name="Andrea Biancini" userId="39b537c89ae349f9" providerId="LiveId" clId="{94C3CB83-F1C9-DE47-B110-764A00B4E14A}" dt="2020-03-28T07:10:48.930" v="136"/>
          <ac:cxnSpMkLst>
            <pc:docMk/>
            <pc:sldMk cId="3466574611" sldId="262"/>
            <ac:cxnSpMk id="25" creationId="{BCDAEC91-5BCE-4B55-9CC0-43EF94CB734B}"/>
          </ac:cxnSpMkLst>
        </pc:cxnChg>
      </pc:sldChg>
      <pc:sldChg chg="addSp delSp modSp add mod setBg delDesignElem">
        <pc:chgData name="Andrea Biancini" userId="39b537c89ae349f9" providerId="LiveId" clId="{94C3CB83-F1C9-DE47-B110-764A00B4E14A}" dt="2020-03-28T07:12:26.630" v="160" actId="20577"/>
        <pc:sldMkLst>
          <pc:docMk/>
          <pc:sldMk cId="1300163380" sldId="263"/>
        </pc:sldMkLst>
        <pc:spChg chg="add mod">
          <ac:chgData name="Andrea Biancini" userId="39b537c89ae349f9" providerId="LiveId" clId="{94C3CB83-F1C9-DE47-B110-764A00B4E14A}" dt="2020-03-28T07:12:26.630" v="160" actId="20577"/>
          <ac:spMkLst>
            <pc:docMk/>
            <pc:sldMk cId="1300163380" sldId="263"/>
            <ac:spMk id="4" creationId="{4D4B8C53-9907-9F44-8B18-02C2B7463E55}"/>
          </ac:spMkLst>
        </pc:spChg>
        <pc:spChg chg="add del mod">
          <ac:chgData name="Andrea Biancini" userId="39b537c89ae349f9" providerId="LiveId" clId="{94C3CB83-F1C9-DE47-B110-764A00B4E14A}" dt="2020-03-28T07:08:05.146" v="120" actId="478"/>
          <ac:spMkLst>
            <pc:docMk/>
            <pc:sldMk cId="1300163380" sldId="263"/>
            <ac:spMk id="6" creationId="{95E70535-01BA-B34F-9C4B-7E2BB6D737CB}"/>
          </ac:spMkLst>
        </pc:spChg>
        <pc:spChg chg="del">
          <ac:chgData name="Andrea Biancini" userId="39b537c89ae349f9" providerId="LiveId" clId="{94C3CB83-F1C9-DE47-B110-764A00B4E14A}" dt="2020-03-28T07:05:44.547" v="7" actId="478"/>
          <ac:spMkLst>
            <pc:docMk/>
            <pc:sldMk cId="1300163380" sldId="263"/>
            <ac:spMk id="8" creationId="{DB74288D-56A7-4E0A-8518-7269F47C7A99}"/>
          </ac:spMkLst>
        </pc:spChg>
        <pc:spChg chg="add mod">
          <ac:chgData name="Andrea Biancini" userId="39b537c89ae349f9" providerId="LiveId" clId="{94C3CB83-F1C9-DE47-B110-764A00B4E14A}" dt="2020-03-28T07:12:07.439" v="159" actId="255"/>
          <ac:spMkLst>
            <pc:docMk/>
            <pc:sldMk cId="1300163380" sldId="263"/>
            <ac:spMk id="9" creationId="{AFFBDDBD-B8E5-E340-8E62-B8814E2EDCCC}"/>
          </ac:spMkLst>
        </pc:spChg>
        <pc:spChg chg="add del">
          <ac:chgData name="Andrea Biancini" userId="39b537c89ae349f9" providerId="LiveId" clId="{94C3CB83-F1C9-DE47-B110-764A00B4E14A}" dt="2020-03-28T07:06:17.323" v="11" actId="26606"/>
          <ac:spMkLst>
            <pc:docMk/>
            <pc:sldMk cId="1300163380" sldId="263"/>
            <ac:spMk id="14" creationId="{3B854194-185D-494D-905C-7C7CB2E30F6E}"/>
          </ac:spMkLst>
        </pc:spChg>
        <pc:spChg chg="add del">
          <ac:chgData name="Andrea Biancini" userId="39b537c89ae349f9" providerId="LiveId" clId="{94C3CB83-F1C9-DE47-B110-764A00B4E14A}" dt="2020-03-28T07:06:21.982" v="15" actId="26606"/>
          <ac:spMkLst>
            <pc:docMk/>
            <pc:sldMk cId="1300163380" sldId="263"/>
            <ac:spMk id="15" creationId="{3BA513B0-82FF-4F41-8178-885375D1CFB5}"/>
          </ac:spMkLst>
        </pc:spChg>
        <pc:spChg chg="add del">
          <ac:chgData name="Andrea Biancini" userId="39b537c89ae349f9" providerId="LiveId" clId="{94C3CB83-F1C9-DE47-B110-764A00B4E14A}" dt="2020-03-28T07:06:17.323" v="11" actId="26606"/>
          <ac:spMkLst>
            <pc:docMk/>
            <pc:sldMk cId="1300163380" sldId="263"/>
            <ac:spMk id="16" creationId="{B4F5FA0D-0104-4987-8241-EFF7C85B88DE}"/>
          </ac:spMkLst>
        </pc:spChg>
        <pc:spChg chg="add del">
          <ac:chgData name="Andrea Biancini" userId="39b537c89ae349f9" providerId="LiveId" clId="{94C3CB83-F1C9-DE47-B110-764A00B4E14A}" dt="2020-03-28T07:06:20.835" v="13" actId="26606"/>
          <ac:spMkLst>
            <pc:docMk/>
            <pc:sldMk cId="1300163380" sldId="263"/>
            <ac:spMk id="20" creationId="{59A309A7-1751-4ABE-A3C1-EEC40366AD89}"/>
          </ac:spMkLst>
        </pc:spChg>
        <pc:spChg chg="add del">
          <ac:chgData name="Andrea Biancini" userId="39b537c89ae349f9" providerId="LiveId" clId="{94C3CB83-F1C9-DE47-B110-764A00B4E14A}" dt="2020-03-28T07:06:20.835" v="13" actId="26606"/>
          <ac:spMkLst>
            <pc:docMk/>
            <pc:sldMk cId="1300163380" sldId="263"/>
            <ac:spMk id="21" creationId="{967D8EB6-EAE1-4F9C-B398-83321E287204}"/>
          </ac:spMkLst>
        </pc:spChg>
        <pc:spChg chg="add del">
          <ac:chgData name="Andrea Biancini" userId="39b537c89ae349f9" providerId="LiveId" clId="{94C3CB83-F1C9-DE47-B110-764A00B4E14A}" dt="2020-03-28T07:06:29.101" v="23" actId="26606"/>
          <ac:spMkLst>
            <pc:docMk/>
            <pc:sldMk cId="1300163380" sldId="263"/>
            <ac:spMk id="22" creationId="{83BA5EF5-1FE9-4BF9-83BB-269BCDDF6156}"/>
          </ac:spMkLst>
        </pc:spChg>
        <pc:spChg chg="del">
          <ac:chgData name="Andrea Biancini" userId="39b537c89ae349f9" providerId="LiveId" clId="{94C3CB83-F1C9-DE47-B110-764A00B4E14A}" dt="2020-03-28T07:05:40.708" v="4"/>
          <ac:spMkLst>
            <pc:docMk/>
            <pc:sldMk cId="1300163380" sldId="263"/>
            <ac:spMk id="24" creationId="{87CC2527-562A-4F69-B487-4371E5B243E7}"/>
          </ac:spMkLst>
        </pc:spChg>
        <pc:spChg chg="add del">
          <ac:chgData name="Andrea Biancini" userId="39b537c89ae349f9" providerId="LiveId" clId="{94C3CB83-F1C9-DE47-B110-764A00B4E14A}" dt="2020-03-28T07:06:29.101" v="23" actId="26606"/>
          <ac:spMkLst>
            <pc:docMk/>
            <pc:sldMk cId="1300163380" sldId="263"/>
            <ac:spMk id="26" creationId="{88853921-7BC9-4BDE-ACAB-133C683C82D6}"/>
          </ac:spMkLst>
        </pc:spChg>
        <pc:spChg chg="add del">
          <ac:chgData name="Andrea Biancini" userId="39b537c89ae349f9" providerId="LiveId" clId="{94C3CB83-F1C9-DE47-B110-764A00B4E14A}" dt="2020-03-28T07:06:29.101" v="23" actId="26606"/>
          <ac:spMkLst>
            <pc:docMk/>
            <pc:sldMk cId="1300163380" sldId="263"/>
            <ac:spMk id="28" creationId="{09192968-3AE7-4470-A61C-97294BB92731}"/>
          </ac:spMkLst>
        </pc:spChg>
        <pc:spChg chg="add del">
          <ac:chgData name="Andrea Biancini" userId="39b537c89ae349f9" providerId="LiveId" clId="{94C3CB83-F1C9-DE47-B110-764A00B4E14A}" dt="2020-03-28T07:06:22.838" v="17" actId="26606"/>
          <ac:spMkLst>
            <pc:docMk/>
            <pc:sldMk cId="1300163380" sldId="263"/>
            <ac:spMk id="29" creationId="{8D70B121-56F4-4848-B38B-182089D909FA}"/>
          </ac:spMkLst>
        </pc:spChg>
        <pc:spChg chg="add del">
          <ac:chgData name="Andrea Biancini" userId="39b537c89ae349f9" providerId="LiveId" clId="{94C3CB83-F1C9-DE47-B110-764A00B4E14A}" dt="2020-03-28T07:06:24.418" v="19" actId="26606"/>
          <ac:spMkLst>
            <pc:docMk/>
            <pc:sldMk cId="1300163380" sldId="263"/>
            <ac:spMk id="32" creationId="{59A309A7-1751-4ABE-A3C1-EEC40366AD89}"/>
          </ac:spMkLst>
        </pc:spChg>
        <pc:spChg chg="add del">
          <ac:chgData name="Andrea Biancini" userId="39b537c89ae349f9" providerId="LiveId" clId="{94C3CB83-F1C9-DE47-B110-764A00B4E14A}" dt="2020-03-28T07:06:24.418" v="19" actId="26606"/>
          <ac:spMkLst>
            <pc:docMk/>
            <pc:sldMk cId="1300163380" sldId="263"/>
            <ac:spMk id="33" creationId="{967D8EB6-EAE1-4F9C-B398-83321E287204}"/>
          </ac:spMkLst>
        </pc:spChg>
        <pc:spChg chg="add del">
          <ac:chgData name="Andrea Biancini" userId="39b537c89ae349f9" providerId="LiveId" clId="{94C3CB83-F1C9-DE47-B110-764A00B4E14A}" dt="2020-03-28T07:06:26.768" v="21" actId="26606"/>
          <ac:spMkLst>
            <pc:docMk/>
            <pc:sldMk cId="1300163380" sldId="263"/>
            <ac:spMk id="36" creationId="{59A309A7-1751-4ABE-A3C1-EEC40366AD89}"/>
          </ac:spMkLst>
        </pc:spChg>
        <pc:spChg chg="add del">
          <ac:chgData name="Andrea Biancini" userId="39b537c89ae349f9" providerId="LiveId" clId="{94C3CB83-F1C9-DE47-B110-764A00B4E14A}" dt="2020-03-28T07:06:26.768" v="21" actId="26606"/>
          <ac:spMkLst>
            <pc:docMk/>
            <pc:sldMk cId="1300163380" sldId="263"/>
            <ac:spMk id="37" creationId="{967D8EB6-EAE1-4F9C-B398-83321E287204}"/>
          </ac:spMkLst>
        </pc:spChg>
        <pc:spChg chg="add del">
          <ac:chgData name="Andrea Biancini" userId="39b537c89ae349f9" providerId="LiveId" clId="{94C3CB83-F1C9-DE47-B110-764A00B4E14A}" dt="2020-03-28T07:06:29.101" v="23" actId="26606"/>
          <ac:spMkLst>
            <pc:docMk/>
            <pc:sldMk cId="1300163380" sldId="263"/>
            <ac:spMk id="40" creationId="{F837543A-6020-4505-A233-C9DB4BF74011}"/>
          </ac:spMkLst>
        </pc:spChg>
        <pc:spChg chg="add del">
          <ac:chgData name="Andrea Biancini" userId="39b537c89ae349f9" providerId="LiveId" clId="{94C3CB83-F1C9-DE47-B110-764A00B4E14A}" dt="2020-03-28T07:06:29.101" v="23" actId="26606"/>
          <ac:spMkLst>
            <pc:docMk/>
            <pc:sldMk cId="1300163380" sldId="263"/>
            <ac:spMk id="41" creationId="{35B16301-FB18-48BA-A6DD-C37CAF6F9A18}"/>
          </ac:spMkLst>
        </pc:spChg>
        <pc:spChg chg="add del">
          <ac:chgData name="Andrea Biancini" userId="39b537c89ae349f9" providerId="LiveId" clId="{94C3CB83-F1C9-DE47-B110-764A00B4E14A}" dt="2020-03-28T07:06:29.101" v="23" actId="26606"/>
          <ac:spMkLst>
            <pc:docMk/>
            <pc:sldMk cId="1300163380" sldId="263"/>
            <ac:spMk id="42" creationId="{C3C0D90E-074A-4F52-9B11-B52BEF4BCBE5}"/>
          </ac:spMkLst>
        </pc:spChg>
        <pc:spChg chg="add del">
          <ac:chgData name="Andrea Biancini" userId="39b537c89ae349f9" providerId="LiveId" clId="{94C3CB83-F1C9-DE47-B110-764A00B4E14A}" dt="2020-03-28T07:06:29.101" v="23" actId="26606"/>
          <ac:spMkLst>
            <pc:docMk/>
            <pc:sldMk cId="1300163380" sldId="263"/>
            <ac:spMk id="43" creationId="{CABBD4C1-E6F8-46F6-8152-A8A97490BF4D}"/>
          </ac:spMkLst>
        </pc:spChg>
        <pc:spChg chg="add del">
          <ac:chgData name="Andrea Biancini" userId="39b537c89ae349f9" providerId="LiveId" clId="{94C3CB83-F1C9-DE47-B110-764A00B4E14A}" dt="2020-03-28T07:06:29.101" v="23" actId="26606"/>
          <ac:spMkLst>
            <pc:docMk/>
            <pc:sldMk cId="1300163380" sldId="263"/>
            <ac:spMk id="45" creationId="{3AB72E55-43E4-4356-BFE8-E2102CB0B505}"/>
          </ac:spMkLst>
        </pc:spChg>
        <pc:spChg chg="add del">
          <ac:chgData name="Andrea Biancini" userId="39b537c89ae349f9" providerId="LiveId" clId="{94C3CB83-F1C9-DE47-B110-764A00B4E14A}" dt="2020-03-28T07:06:33.851" v="25" actId="26606"/>
          <ac:spMkLst>
            <pc:docMk/>
            <pc:sldMk cId="1300163380" sldId="263"/>
            <ac:spMk id="47" creationId="{1C799903-48D5-4A31-A1A2-541072D9771E}"/>
          </ac:spMkLst>
        </pc:spChg>
        <pc:spChg chg="add del">
          <ac:chgData name="Andrea Biancini" userId="39b537c89ae349f9" providerId="LiveId" clId="{94C3CB83-F1C9-DE47-B110-764A00B4E14A}" dt="2020-03-28T07:06:33.851" v="25" actId="26606"/>
          <ac:spMkLst>
            <pc:docMk/>
            <pc:sldMk cId="1300163380" sldId="263"/>
            <ac:spMk id="48" creationId="{8EFFF109-FC58-4FD3-BE05-9775A1310F55}"/>
          </ac:spMkLst>
        </pc:spChg>
        <pc:spChg chg="add del">
          <ac:chgData name="Andrea Biancini" userId="39b537c89ae349f9" providerId="LiveId" clId="{94C3CB83-F1C9-DE47-B110-764A00B4E14A}" dt="2020-03-28T07:06:33.851" v="25" actId="26606"/>
          <ac:spMkLst>
            <pc:docMk/>
            <pc:sldMk cId="1300163380" sldId="263"/>
            <ac:spMk id="49" creationId="{E1B96AD6-92A9-4273-A62B-96A1C3E0BA95}"/>
          </ac:spMkLst>
        </pc:spChg>
        <pc:spChg chg="add del">
          <ac:chgData name="Andrea Biancini" userId="39b537c89ae349f9" providerId="LiveId" clId="{94C3CB83-F1C9-DE47-B110-764A00B4E14A}" dt="2020-03-28T07:06:33.851" v="25" actId="26606"/>
          <ac:spMkLst>
            <pc:docMk/>
            <pc:sldMk cId="1300163380" sldId="263"/>
            <ac:spMk id="50" creationId="{463EEC44-1BA3-44ED-81FC-A644B04B2A44}"/>
          </ac:spMkLst>
        </pc:spChg>
        <pc:spChg chg="add del">
          <ac:chgData name="Andrea Biancini" userId="39b537c89ae349f9" providerId="LiveId" clId="{94C3CB83-F1C9-DE47-B110-764A00B4E14A}" dt="2020-03-28T07:10:58.935" v="137" actId="26606"/>
          <ac:spMkLst>
            <pc:docMk/>
            <pc:sldMk cId="1300163380" sldId="263"/>
            <ac:spMk id="52" creationId="{59A309A7-1751-4ABE-A3C1-EEC40366AD89}"/>
          </ac:spMkLst>
        </pc:spChg>
        <pc:spChg chg="add del">
          <ac:chgData name="Andrea Biancini" userId="39b537c89ae349f9" providerId="LiveId" clId="{94C3CB83-F1C9-DE47-B110-764A00B4E14A}" dt="2020-03-28T07:10:58.935" v="137" actId="26606"/>
          <ac:spMkLst>
            <pc:docMk/>
            <pc:sldMk cId="1300163380" sldId="263"/>
            <ac:spMk id="53" creationId="{967D8EB6-EAE1-4F9C-B398-83321E287204}"/>
          </ac:spMkLst>
        </pc:spChg>
        <pc:spChg chg="add">
          <ac:chgData name="Andrea Biancini" userId="39b537c89ae349f9" providerId="LiveId" clId="{94C3CB83-F1C9-DE47-B110-764A00B4E14A}" dt="2020-03-28T07:10:58.935" v="137" actId="26606"/>
          <ac:spMkLst>
            <pc:docMk/>
            <pc:sldMk cId="1300163380" sldId="263"/>
            <ac:spMk id="58" creationId="{74426AB7-D619-4515-962A-BC83909EC015}"/>
          </ac:spMkLst>
        </pc:spChg>
        <pc:spChg chg="add">
          <ac:chgData name="Andrea Biancini" userId="39b537c89ae349f9" providerId="LiveId" clId="{94C3CB83-F1C9-DE47-B110-764A00B4E14A}" dt="2020-03-28T07:10:58.935" v="137" actId="26606"/>
          <ac:spMkLst>
            <pc:docMk/>
            <pc:sldMk cId="1300163380" sldId="263"/>
            <ac:spMk id="60" creationId="{DE47DF98-723F-4AAC-ABCF-CACBC438F78F}"/>
          </ac:spMkLst>
        </pc:spChg>
        <pc:grpChg chg="add del">
          <ac:chgData name="Andrea Biancini" userId="39b537c89ae349f9" providerId="LiveId" clId="{94C3CB83-F1C9-DE47-B110-764A00B4E14A}" dt="2020-03-28T07:06:21.982" v="15" actId="26606"/>
          <ac:grpSpMkLst>
            <pc:docMk/>
            <pc:sldMk cId="1300163380" sldId="263"/>
            <ac:grpSpMk id="17" creationId="{93DB8501-F9F2-4ACD-B56A-9019CD5006D6}"/>
          </ac:grpSpMkLst>
        </pc:grpChg>
        <pc:picChg chg="del mod">
          <ac:chgData name="Andrea Biancini" userId="39b537c89ae349f9" providerId="LiveId" clId="{94C3CB83-F1C9-DE47-B110-764A00B4E14A}" dt="2020-03-28T07:05:42.208" v="6" actId="478"/>
          <ac:picMkLst>
            <pc:docMk/>
            <pc:sldMk cId="1300163380" sldId="263"/>
            <ac:picMk id="2" creationId="{0E8908C2-BDB0-432F-BED2-F52E8ABCB6E1}"/>
          </ac:picMkLst>
        </pc:picChg>
        <pc:picChg chg="add mod modCrop">
          <ac:chgData name="Andrea Biancini" userId="39b537c89ae349f9" providerId="LiveId" clId="{94C3CB83-F1C9-DE47-B110-764A00B4E14A}" dt="2020-03-28T07:10:58.935" v="137" actId="26606"/>
          <ac:picMkLst>
            <pc:docMk/>
            <pc:sldMk cId="1300163380" sldId="263"/>
            <ac:picMk id="5" creationId="{60114E3F-A640-2449-824C-D5F123564BFF}"/>
          </ac:picMkLst>
        </pc:picChg>
        <pc:picChg chg="add del">
          <ac:chgData name="Andrea Biancini" userId="39b537c89ae349f9" providerId="LiveId" clId="{94C3CB83-F1C9-DE47-B110-764A00B4E14A}" dt="2020-03-28T07:06:21.982" v="15" actId="26606"/>
          <ac:picMkLst>
            <pc:docMk/>
            <pc:sldMk cId="1300163380" sldId="263"/>
            <ac:picMk id="11" creationId="{C18EFB64-203C-4DDF-A8E3-23EF120B97F2}"/>
          </ac:picMkLst>
        </pc:picChg>
        <pc:picChg chg="add del">
          <ac:chgData name="Andrea Biancini" userId="39b537c89ae349f9" providerId="LiveId" clId="{94C3CB83-F1C9-DE47-B110-764A00B4E14A}" dt="2020-03-28T07:06:20.835" v="13" actId="26606"/>
          <ac:picMkLst>
            <pc:docMk/>
            <pc:sldMk cId="1300163380" sldId="263"/>
            <ac:picMk id="13" creationId="{DAE977A0-F500-4C79-AADA-DF12B0ADA876}"/>
          </ac:picMkLst>
        </pc:picChg>
        <pc:picChg chg="add del">
          <ac:chgData name="Andrea Biancini" userId="39b537c89ae349f9" providerId="LiveId" clId="{94C3CB83-F1C9-DE47-B110-764A00B4E14A}" dt="2020-03-28T07:06:17.323" v="11" actId="26606"/>
          <ac:picMkLst>
            <pc:docMk/>
            <pc:sldMk cId="1300163380" sldId="263"/>
            <ac:picMk id="18" creationId="{2897127E-6CEF-446C-BE87-93B7C46E49D1}"/>
          </ac:picMkLst>
        </pc:picChg>
        <pc:picChg chg="add del">
          <ac:chgData name="Andrea Biancini" userId="39b537c89ae349f9" providerId="LiveId" clId="{94C3CB83-F1C9-DE47-B110-764A00B4E14A}" dt="2020-03-28T07:06:24.418" v="19" actId="26606"/>
          <ac:picMkLst>
            <pc:docMk/>
            <pc:sldMk cId="1300163380" sldId="263"/>
            <ac:picMk id="34" creationId="{DAE977A0-F500-4C79-AADA-DF12B0ADA876}"/>
          </ac:picMkLst>
        </pc:picChg>
        <pc:picChg chg="add del">
          <ac:chgData name="Andrea Biancini" userId="39b537c89ae349f9" providerId="LiveId" clId="{94C3CB83-F1C9-DE47-B110-764A00B4E14A}" dt="2020-03-28T07:06:26.768" v="21" actId="26606"/>
          <ac:picMkLst>
            <pc:docMk/>
            <pc:sldMk cId="1300163380" sldId="263"/>
            <ac:picMk id="38" creationId="{6A5846E9-1081-4ABA-A247-E09ECB13418C}"/>
          </ac:picMkLst>
        </pc:picChg>
        <pc:picChg chg="add del">
          <ac:chgData name="Andrea Biancini" userId="39b537c89ae349f9" providerId="LiveId" clId="{94C3CB83-F1C9-DE47-B110-764A00B4E14A}" dt="2020-03-28T07:07:31.855" v="114" actId="478"/>
          <ac:picMkLst>
            <pc:docMk/>
            <pc:sldMk cId="1300163380" sldId="263"/>
            <ac:picMk id="54" creationId="{DAE977A0-F500-4C79-AADA-DF12B0ADA876}"/>
          </ac:picMkLst>
        </pc:picChg>
        <pc:cxnChg chg="del">
          <ac:chgData name="Andrea Biancini" userId="39b537c89ae349f9" providerId="LiveId" clId="{94C3CB83-F1C9-DE47-B110-764A00B4E14A}" dt="2020-03-28T07:05:40.708" v="4"/>
          <ac:cxnSpMkLst>
            <pc:docMk/>
            <pc:sldMk cId="1300163380" sldId="263"/>
            <ac:cxnSpMk id="25" creationId="{BCDAEC91-5BCE-4B55-9CC0-43EF94CB734B}"/>
          </ac:cxnSpMkLst>
        </pc:cxnChg>
        <pc:cxnChg chg="add del">
          <ac:chgData name="Andrea Biancini" userId="39b537c89ae349f9" providerId="LiveId" clId="{94C3CB83-F1C9-DE47-B110-764A00B4E14A}" dt="2020-03-28T07:06:22.838" v="17" actId="26606"/>
          <ac:cxnSpMkLst>
            <pc:docMk/>
            <pc:sldMk cId="1300163380" sldId="263"/>
            <ac:cxnSpMk id="30" creationId="{2D72A2C9-F3CA-4216-8BAD-FA4C970C3C4E}"/>
          </ac:cxnSpMkLst>
        </pc:cxnChg>
        <pc:cxnChg chg="add del">
          <ac:chgData name="Andrea Biancini" userId="39b537c89ae349f9" providerId="LiveId" clId="{94C3CB83-F1C9-DE47-B110-764A00B4E14A}" dt="2020-03-28T07:06:29.101" v="23" actId="26606"/>
          <ac:cxnSpMkLst>
            <pc:docMk/>
            <pc:sldMk cId="1300163380" sldId="263"/>
            <ac:cxnSpMk id="44" creationId="{4B3BCACB-5880-460B-9606-8C433A9AF99D}"/>
          </ac:cxnSpMkLst>
        </pc:cxnChg>
        <pc:cxnChg chg="add">
          <ac:chgData name="Andrea Biancini" userId="39b537c89ae349f9" providerId="LiveId" clId="{94C3CB83-F1C9-DE47-B110-764A00B4E14A}" dt="2020-03-28T07:10:58.935" v="137" actId="26606"/>
          <ac:cxnSpMkLst>
            <pc:docMk/>
            <pc:sldMk cId="1300163380" sldId="263"/>
            <ac:cxnSpMk id="62" creationId="{EA29FC7C-9308-4FDE-8DCA-405668055B0F}"/>
          </ac:cxnSpMkLst>
        </pc:cxnChg>
      </pc:sldChg>
    </pc:docChg>
  </pc:docChgLst>
  <pc:docChgLst>
    <pc:chgData name="Andrea Biancini" userId="39b537c89ae349f9" providerId="LiveId" clId="{86684405-0256-4B5F-A362-F4F0166EE465}"/>
    <pc:docChg chg="undo custSel mod addSld delSld modSld">
      <pc:chgData name="Andrea Biancini" userId="39b537c89ae349f9" providerId="LiveId" clId="{86684405-0256-4B5F-A362-F4F0166EE465}" dt="2019-01-26T11:20:47.376" v="604" actId="26606"/>
      <pc:docMkLst>
        <pc:docMk/>
      </pc:docMkLst>
      <pc:sldChg chg="modSp add">
        <pc:chgData name="Andrea Biancini" userId="39b537c89ae349f9" providerId="LiveId" clId="{86684405-0256-4B5F-A362-F4F0166EE465}" dt="2019-01-26T09:36:31.289" v="123" actId="20577"/>
        <pc:sldMkLst>
          <pc:docMk/>
          <pc:sldMk cId="3273597886" sldId="256"/>
        </pc:sldMkLst>
        <pc:spChg chg="mod">
          <ac:chgData name="Andrea Biancini" userId="39b537c89ae349f9" providerId="LiveId" clId="{86684405-0256-4B5F-A362-F4F0166EE465}" dt="2019-01-26T09:36:20.709" v="62" actId="20577"/>
          <ac:spMkLst>
            <pc:docMk/>
            <pc:sldMk cId="3273597886" sldId="256"/>
            <ac:spMk id="2" creationId="{26E2379A-2609-4F02-BC4D-C4D7B3EF9419}"/>
          </ac:spMkLst>
        </pc:spChg>
        <pc:spChg chg="mod">
          <ac:chgData name="Andrea Biancini" userId="39b537c89ae349f9" providerId="LiveId" clId="{86684405-0256-4B5F-A362-F4F0166EE465}" dt="2019-01-26T09:36:31.289" v="123" actId="20577"/>
          <ac:spMkLst>
            <pc:docMk/>
            <pc:sldMk cId="3273597886" sldId="256"/>
            <ac:spMk id="3" creationId="{18FBFCC1-97C5-42C1-AED1-5214F51AC832}"/>
          </ac:spMkLst>
        </pc:spChg>
      </pc:sldChg>
      <pc:sldChg chg="addSp delSp modSp add mod setBg">
        <pc:chgData name="Andrea Biancini" userId="39b537c89ae349f9" providerId="LiveId" clId="{86684405-0256-4B5F-A362-F4F0166EE465}" dt="2019-01-26T09:39:11.354" v="143" actId="1076"/>
        <pc:sldMkLst>
          <pc:docMk/>
          <pc:sldMk cId="52503104" sldId="257"/>
        </pc:sldMkLst>
        <pc:spChg chg="del">
          <ac:chgData name="Andrea Biancini" userId="39b537c89ae349f9" providerId="LiveId" clId="{86684405-0256-4B5F-A362-F4F0166EE465}" dt="2019-01-26T09:36:43.634" v="125" actId="478"/>
          <ac:spMkLst>
            <pc:docMk/>
            <pc:sldMk cId="52503104" sldId="257"/>
            <ac:spMk id="2" creationId="{26E2379A-2609-4F02-BC4D-C4D7B3EF9419}"/>
          </ac:spMkLst>
        </pc:spChg>
        <pc:spChg chg="del">
          <ac:chgData name="Andrea Biancini" userId="39b537c89ae349f9" providerId="LiveId" clId="{86684405-0256-4B5F-A362-F4F0166EE465}" dt="2019-01-26T09:36:48.643" v="127" actId="478"/>
          <ac:spMkLst>
            <pc:docMk/>
            <pc:sldMk cId="52503104" sldId="257"/>
            <ac:spMk id="3" creationId="{18FBFCC1-97C5-42C1-AED1-5214F51AC832}"/>
          </ac:spMkLst>
        </pc:spChg>
        <pc:spChg chg="add del mod">
          <ac:chgData name="Andrea Biancini" userId="39b537c89ae349f9" providerId="LiveId" clId="{86684405-0256-4B5F-A362-F4F0166EE465}" dt="2019-01-26T09:36:45.478" v="126" actId="478"/>
          <ac:spMkLst>
            <pc:docMk/>
            <pc:sldMk cId="52503104" sldId="257"/>
            <ac:spMk id="5" creationId="{888C247B-180A-4E16-AEEC-F96BA9D7B8B4}"/>
          </ac:spMkLst>
        </pc:spChg>
        <pc:spChg chg="add del mod">
          <ac:chgData name="Andrea Biancini" userId="39b537c89ae349f9" providerId="LiveId" clId="{86684405-0256-4B5F-A362-F4F0166EE465}" dt="2019-01-26T09:36:51.389" v="128" actId="478"/>
          <ac:spMkLst>
            <pc:docMk/>
            <pc:sldMk cId="52503104" sldId="257"/>
            <ac:spMk id="7" creationId="{FCF74BA3-6316-4DEA-9EB0-D0B934F59C57}"/>
          </ac:spMkLst>
        </pc:spChg>
        <pc:picChg chg="add mod modCrop">
          <ac:chgData name="Andrea Biancini" userId="39b537c89ae349f9" providerId="LiveId" clId="{86684405-0256-4B5F-A362-F4F0166EE465}" dt="2019-01-26T09:39:11.354" v="143" actId="1076"/>
          <ac:picMkLst>
            <pc:docMk/>
            <pc:sldMk cId="52503104" sldId="257"/>
            <ac:picMk id="9" creationId="{3E65EFBA-06CD-4BD7-941A-454E98FE0FFC}"/>
          </ac:picMkLst>
        </pc:picChg>
      </pc:sldChg>
      <pc:sldChg chg="addSp delSp modSp add">
        <pc:chgData name="Andrea Biancini" userId="39b537c89ae349f9" providerId="LiveId" clId="{86684405-0256-4B5F-A362-F4F0166EE465}" dt="2019-01-26T09:52:37.836" v="235" actId="1076"/>
        <pc:sldMkLst>
          <pc:docMk/>
          <pc:sldMk cId="1602041964" sldId="258"/>
        </pc:sldMkLst>
        <pc:picChg chg="add del mod">
          <ac:chgData name="Andrea Biancini" userId="39b537c89ae349f9" providerId="LiveId" clId="{86684405-0256-4B5F-A362-F4F0166EE465}" dt="2019-01-26T09:52:33.887" v="234"/>
          <ac:picMkLst>
            <pc:docMk/>
            <pc:sldMk cId="1602041964" sldId="258"/>
            <ac:picMk id="3" creationId="{AE5866E0-D057-46B5-A9FD-8407F4DE2018}"/>
          </ac:picMkLst>
        </pc:picChg>
        <pc:picChg chg="mod ord modCrop">
          <ac:chgData name="Andrea Biancini" userId="39b537c89ae349f9" providerId="LiveId" clId="{86684405-0256-4B5F-A362-F4F0166EE465}" dt="2019-01-26T09:52:37.836" v="235" actId="1076"/>
          <ac:picMkLst>
            <pc:docMk/>
            <pc:sldMk cId="1602041964" sldId="258"/>
            <ac:picMk id="9" creationId="{3E65EFBA-06CD-4BD7-941A-454E98FE0FFC}"/>
          </ac:picMkLst>
        </pc:picChg>
      </pc:sldChg>
      <pc:sldChg chg="addSp modSp add">
        <pc:chgData name="Andrea Biancini" userId="39b537c89ae349f9" providerId="LiveId" clId="{86684405-0256-4B5F-A362-F4F0166EE465}" dt="2019-01-26T09:41:08.660" v="162" actId="1076"/>
        <pc:sldMkLst>
          <pc:docMk/>
          <pc:sldMk cId="801120856" sldId="259"/>
        </pc:sldMkLst>
        <pc:grpChg chg="add mod">
          <ac:chgData name="Andrea Biancini" userId="39b537c89ae349f9" providerId="LiveId" clId="{86684405-0256-4B5F-A362-F4F0166EE465}" dt="2019-01-26T09:41:08.660" v="162" actId="1076"/>
          <ac:grpSpMkLst>
            <pc:docMk/>
            <pc:sldMk cId="801120856" sldId="259"/>
            <ac:grpSpMk id="2" creationId="{D3EB1874-1BA0-44CD-8EF0-D7E5A09CDC94}"/>
          </ac:grpSpMkLst>
        </pc:grpChg>
        <pc:picChg chg="add mod modCrop">
          <ac:chgData name="Andrea Biancini" userId="39b537c89ae349f9" providerId="LiveId" clId="{86684405-0256-4B5F-A362-F4F0166EE465}" dt="2019-01-26T09:41:04.514" v="161" actId="164"/>
          <ac:picMkLst>
            <pc:docMk/>
            <pc:sldMk cId="801120856" sldId="259"/>
            <ac:picMk id="3" creationId="{D409A1E7-3826-45EF-ADB5-821338F697C7}"/>
          </ac:picMkLst>
        </pc:picChg>
        <pc:picChg chg="mod modCrop">
          <ac:chgData name="Andrea Biancini" userId="39b537c89ae349f9" providerId="LiveId" clId="{86684405-0256-4B5F-A362-F4F0166EE465}" dt="2019-01-26T09:41:04.514" v="161" actId="164"/>
          <ac:picMkLst>
            <pc:docMk/>
            <pc:sldMk cId="801120856" sldId="259"/>
            <ac:picMk id="9" creationId="{3E65EFBA-06CD-4BD7-941A-454E98FE0FFC}"/>
          </ac:picMkLst>
        </pc:picChg>
      </pc:sldChg>
      <pc:sldChg chg="addSp delSp modSp add mod setBg">
        <pc:chgData name="Andrea Biancini" userId="39b537c89ae349f9" providerId="LiveId" clId="{86684405-0256-4B5F-A362-F4F0166EE465}" dt="2019-01-26T11:20:47.376" v="604" actId="26606"/>
        <pc:sldMkLst>
          <pc:docMk/>
          <pc:sldMk cId="768410509" sldId="260"/>
        </pc:sldMkLst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2" creationId="{26E2379A-2609-4F02-BC4D-C4D7B3EF9419}"/>
          </ac:spMkLst>
        </pc:spChg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3" creationId="{18FBFCC1-97C5-42C1-AED1-5214F51AC83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5" creationId="{B0D2B2FB-C6AD-4933-A195-F337FCEFA48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7" creationId="{71B1E4AC-6F14-43D1-9B1E-EC832BA69F58}"/>
          </ac:spMkLst>
        </pc:spChg>
        <pc:spChg chg="add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8" creationId="{DB74288D-56A7-4E0A-8518-7269F47C7A99}"/>
          </ac:spMkLst>
        </pc:spChg>
        <pc:spChg chg="add del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9" creationId="{03527F69-CA95-4C4B-A4AB-69EB765B9B10}"/>
          </ac:spMkLst>
        </pc:spChg>
        <pc:spChg chg="ad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11" creationId="{8D70B121-56F4-4848-B38B-182089D909FA}"/>
          </ac:spMkLst>
        </pc:spChg>
        <pc:spChg chg="add del">
          <ac:chgData name="Andrea Biancini" userId="39b537c89ae349f9" providerId="LiveId" clId="{86684405-0256-4B5F-A362-F4F0166EE465}" dt="2019-01-26T10:06:45.060" v="240" actId="26606"/>
          <ac:spMkLst>
            <pc:docMk/>
            <pc:sldMk cId="768410509" sldId="260"/>
            <ac:spMk id="14" creationId="{23962611-DFD5-4092-AAFD-559E3DFCE2C9}"/>
          </ac:spMkLst>
        </pc:spChg>
        <pc:picChg chg="add del">
          <ac:chgData name="Andrea Biancini" userId="39b537c89ae349f9" providerId="LiveId" clId="{86684405-0256-4B5F-A362-F4F0166EE465}" dt="2019-01-26T10:06:45.060" v="240" actId="26606"/>
          <ac:picMkLst>
            <pc:docMk/>
            <pc:sldMk cId="768410509" sldId="260"/>
            <ac:picMk id="16" creationId="{2270F1FA-0425-408F-9861-80BF5AFB276D}"/>
          </ac:picMkLst>
        </pc:picChg>
        <pc:cxnChg chg="add">
          <ac:chgData name="Andrea Biancini" userId="39b537c89ae349f9" providerId="LiveId" clId="{86684405-0256-4B5F-A362-F4F0166EE465}" dt="2019-01-26T11:20:47.376" v="604" actId="26606"/>
          <ac:cxnSpMkLst>
            <pc:docMk/>
            <pc:sldMk cId="768410509" sldId="260"/>
            <ac:cxnSpMk id="12" creationId="{2D72A2C9-F3CA-4216-8BAD-FA4C970C3C4E}"/>
          </ac:cxnSpMkLst>
        </pc:cxnChg>
      </pc:sldChg>
      <pc:sldChg chg="addSp delSp modSp add mod setBg">
        <pc:chgData name="Andrea Biancini" userId="39b537c89ae349f9" providerId="LiveId" clId="{86684405-0256-4B5F-A362-F4F0166EE465}" dt="2019-01-26T11:20:37.508" v="603" actId="26606"/>
        <pc:sldMkLst>
          <pc:docMk/>
          <pc:sldMk cId="3965161745" sldId="261"/>
        </pc:sldMkLst>
        <pc:spChg chg="mod ord">
          <ac:chgData name="Andrea Biancini" userId="39b537c89ae349f9" providerId="LiveId" clId="{86684405-0256-4B5F-A362-F4F0166EE465}" dt="2019-01-26T11:20:37.508" v="603" actId="26606"/>
          <ac:spMkLst>
            <pc:docMk/>
            <pc:sldMk cId="3965161745" sldId="261"/>
            <ac:spMk id="8" creationId="{DB74288D-56A7-4E0A-8518-7269F47C7A99}"/>
          </ac:spMkLst>
        </pc:spChg>
        <pc:spChg chg="add del mod">
          <ac:chgData name="Andrea Biancini" userId="39b537c89ae349f9" providerId="LiveId" clId="{86684405-0256-4B5F-A362-F4F0166EE465}" dt="2019-01-26T11:17:03.351" v="553" actId="478"/>
          <ac:spMkLst>
            <pc:docMk/>
            <pc:sldMk cId="3965161745" sldId="261"/>
            <ac:spMk id="9" creationId="{03527F69-CA95-4C4B-A4AB-69EB765B9B10}"/>
          </ac:spMkLst>
        </pc:spChg>
        <pc:spChg chg="add del">
          <ac:chgData name="Andrea Biancini" userId="39b537c89ae349f9" providerId="LiveId" clId="{86684405-0256-4B5F-A362-F4F0166EE465}" dt="2019-01-26T11:20:37.490" v="602" actId="26606"/>
          <ac:spMkLst>
            <pc:docMk/>
            <pc:sldMk cId="3965161745" sldId="261"/>
            <ac:spMk id="13" creationId="{87CC2527-562A-4F69-B487-4371E5B243E7}"/>
          </ac:spMkLst>
        </pc:spChg>
        <pc:spChg chg="add">
          <ac:chgData name="Andrea Biancini" userId="39b537c89ae349f9" providerId="LiveId" clId="{86684405-0256-4B5F-A362-F4F0166EE465}" dt="2019-01-26T11:20:37.508" v="603" actId="26606"/>
          <ac:spMkLst>
            <pc:docMk/>
            <pc:sldMk cId="3965161745" sldId="261"/>
            <ac:spMk id="17" creationId="{A4AC5506-6312-4701-8D3C-40187889A947}"/>
          </ac:spMkLst>
        </pc:spChg>
        <pc:picChg chg="add del mod">
          <ac:chgData name="Andrea Biancini" userId="39b537c89ae349f9" providerId="LiveId" clId="{86684405-0256-4B5F-A362-F4F0166EE465}" dt="2019-01-26T11:13:06.231" v="552"/>
          <ac:picMkLst>
            <pc:docMk/>
            <pc:sldMk cId="3965161745" sldId="261"/>
            <ac:picMk id="2" creationId="{72CB9F3C-1894-4622-B569-EBD63B3DB455}"/>
          </ac:picMkLst>
        </pc:picChg>
        <pc:picChg chg="add mod">
          <ac:chgData name="Andrea Biancini" userId="39b537c89ae349f9" providerId="LiveId" clId="{86684405-0256-4B5F-A362-F4F0166EE465}" dt="2019-01-26T11:20:37.508" v="603" actId="26606"/>
          <ac:picMkLst>
            <pc:docMk/>
            <pc:sldMk cId="3965161745" sldId="261"/>
            <ac:picMk id="3" creationId="{C2444A63-1761-489C-AE7F-6B70099F9E90}"/>
          </ac:picMkLst>
        </pc:picChg>
        <pc:cxnChg chg="add del">
          <ac:chgData name="Andrea Biancini" userId="39b537c89ae349f9" providerId="LiveId" clId="{86684405-0256-4B5F-A362-F4F0166EE465}" dt="2019-01-26T11:20:37.490" v="602" actId="26606"/>
          <ac:cxnSpMkLst>
            <pc:docMk/>
            <pc:sldMk cId="3965161745" sldId="261"/>
            <ac:cxnSpMk id="15" creationId="{BCDAEC91-5BCE-4B55-9CC0-43EF94CB734B}"/>
          </ac:cxnSpMkLst>
        </pc:cxnChg>
      </pc:sldChg>
      <pc:sldChg chg="addSp delSp modSp add mod setBg">
        <pc:chgData name="Andrea Biancini" userId="39b537c89ae349f9" providerId="LiveId" clId="{86684405-0256-4B5F-A362-F4F0166EE465}" dt="2019-01-26T11:20:27.604" v="600" actId="26606"/>
        <pc:sldMkLst>
          <pc:docMk/>
          <pc:sldMk cId="3466574611" sldId="262"/>
        </pc:sldMkLst>
        <pc:spChg chg="mod ord">
          <ac:chgData name="Andrea Biancini" userId="39b537c89ae349f9" providerId="LiveId" clId="{86684405-0256-4B5F-A362-F4F0166EE465}" dt="2019-01-26T11:20:27.604" v="600" actId="26606"/>
          <ac:spMkLst>
            <pc:docMk/>
            <pc:sldMk cId="3466574611" sldId="262"/>
            <ac:spMk id="8" creationId="{DB74288D-56A7-4E0A-8518-7269F47C7A99}"/>
          </ac:spMkLst>
        </pc:spChg>
        <pc:spChg chg="add del">
          <ac:chgData name="Andrea Biancini" userId="39b537c89ae349f9" providerId="LiveId" clId="{86684405-0256-4B5F-A362-F4F0166EE465}" dt="2019-01-26T11:20:22.890" v="595" actId="26606"/>
          <ac:spMkLst>
            <pc:docMk/>
            <pc:sldMk cId="3466574611" sldId="262"/>
            <ac:spMk id="13" creationId="{6753252F-4873-4F63-801D-CC719279A7D5}"/>
          </ac:spMkLst>
        </pc:spChg>
        <pc:spChg chg="add del">
          <ac:chgData name="Andrea Biancini" userId="39b537c89ae349f9" providerId="LiveId" clId="{86684405-0256-4B5F-A362-F4F0166EE465}" dt="2019-01-26T11:20:22.890" v="595" actId="26606"/>
          <ac:spMkLst>
            <pc:docMk/>
            <pc:sldMk cId="3466574611" sldId="262"/>
            <ac:spMk id="15" creationId="{047C8CCB-F95D-4249-92DD-651249D3535A}"/>
          </ac:spMkLst>
        </pc:spChg>
        <pc:spChg chg="add del">
          <ac:chgData name="Andrea Biancini" userId="39b537c89ae349f9" providerId="LiveId" clId="{86684405-0256-4B5F-A362-F4F0166EE465}" dt="2019-01-26T11:20:24.706" v="597" actId="26606"/>
          <ac:spMkLst>
            <pc:docMk/>
            <pc:sldMk cId="3466574611" sldId="262"/>
            <ac:spMk id="17" creationId="{87CC2527-562A-4F69-B487-4371E5B243E7}"/>
          </ac:spMkLst>
        </pc:spChg>
        <pc:spChg chg="add del">
          <ac:chgData name="Andrea Biancini" userId="39b537c89ae349f9" providerId="LiveId" clId="{86684405-0256-4B5F-A362-F4F0166EE465}" dt="2019-01-26T11:20:27.588" v="599" actId="26606"/>
          <ac:spMkLst>
            <pc:docMk/>
            <pc:sldMk cId="3466574611" sldId="262"/>
            <ac:spMk id="20" creationId="{37C89E4B-3C9F-44B9-8B86-D9E3D112D8EC}"/>
          </ac:spMkLst>
        </pc:spChg>
        <pc:spChg chg="add">
          <ac:chgData name="Andrea Biancini" userId="39b537c89ae349f9" providerId="LiveId" clId="{86684405-0256-4B5F-A362-F4F0166EE465}" dt="2019-01-26T11:20:27.604" v="600" actId="26606"/>
          <ac:spMkLst>
            <pc:docMk/>
            <pc:sldMk cId="3466574611" sldId="262"/>
            <ac:spMk id="24" creationId="{87CC2527-562A-4F69-B487-4371E5B243E7}"/>
          </ac:spMkLst>
        </pc:spChg>
        <pc:picChg chg="add mod">
          <ac:chgData name="Andrea Biancini" userId="39b537c89ae349f9" providerId="LiveId" clId="{86684405-0256-4B5F-A362-F4F0166EE465}" dt="2019-01-26T11:20:27.604" v="600" actId="26606"/>
          <ac:picMkLst>
            <pc:docMk/>
            <pc:sldMk cId="3466574611" sldId="262"/>
            <ac:picMk id="2" creationId="{0E8908C2-BDB0-432F-BED2-F52E8ABCB6E1}"/>
          </ac:picMkLst>
        </pc:picChg>
        <pc:picChg chg="del">
          <ac:chgData name="Andrea Biancini" userId="39b537c89ae349f9" providerId="LiveId" clId="{86684405-0256-4B5F-A362-F4F0166EE465}" dt="2019-01-26T11:18:25.549" v="573" actId="478"/>
          <ac:picMkLst>
            <pc:docMk/>
            <pc:sldMk cId="3466574611" sldId="262"/>
            <ac:picMk id="3" creationId="{C2444A63-1761-489C-AE7F-6B70099F9E90}"/>
          </ac:picMkLst>
        </pc:picChg>
        <pc:cxnChg chg="add del">
          <ac:chgData name="Andrea Biancini" userId="39b537c89ae349f9" providerId="LiveId" clId="{86684405-0256-4B5F-A362-F4F0166EE465}" dt="2019-01-26T11:20:24.706" v="597" actId="26606"/>
          <ac:cxnSpMkLst>
            <pc:docMk/>
            <pc:sldMk cId="3466574611" sldId="262"/>
            <ac:cxnSpMk id="18" creationId="{BCDAEC91-5BCE-4B55-9CC0-43EF94CB734B}"/>
          </ac:cxnSpMkLst>
        </pc:cxnChg>
        <pc:cxnChg chg="add del">
          <ac:chgData name="Andrea Biancini" userId="39b537c89ae349f9" providerId="LiveId" clId="{86684405-0256-4B5F-A362-F4F0166EE465}" dt="2019-01-26T11:20:27.588" v="599" actId="26606"/>
          <ac:cxnSpMkLst>
            <pc:docMk/>
            <pc:sldMk cId="3466574611" sldId="262"/>
            <ac:cxnSpMk id="21" creationId="{AA2EAA10-076F-46BD-8F0F-B9A2FB77A85C}"/>
          </ac:cxnSpMkLst>
        </pc:cxnChg>
        <pc:cxnChg chg="add del">
          <ac:chgData name="Andrea Biancini" userId="39b537c89ae349f9" providerId="LiveId" clId="{86684405-0256-4B5F-A362-F4F0166EE465}" dt="2019-01-26T11:20:27.588" v="599" actId="26606"/>
          <ac:cxnSpMkLst>
            <pc:docMk/>
            <pc:sldMk cId="3466574611" sldId="262"/>
            <ac:cxnSpMk id="22" creationId="{D891E407-403B-4764-86C9-33A56D3BCAA3}"/>
          </ac:cxnSpMkLst>
        </pc:cxnChg>
        <pc:cxnChg chg="add">
          <ac:chgData name="Andrea Biancini" userId="39b537c89ae349f9" providerId="LiveId" clId="{86684405-0256-4B5F-A362-F4F0166EE465}" dt="2019-01-26T11:20:27.604" v="600" actId="26606"/>
          <ac:cxnSpMkLst>
            <pc:docMk/>
            <pc:sldMk cId="3466574611" sldId="262"/>
            <ac:cxnSpMk id="25" creationId="{BCDAEC91-5BCE-4B55-9CC0-43EF94CB73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EA08F-365B-402F-8DD4-5B996ABB4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ED455-7623-4E2E-B0C2-41005C58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BD2F0A-6274-4246-8D50-C9D91815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11FA46-BFA2-4101-AE4C-546BBD3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8B4CF-81C9-4AAD-BE52-FE03489E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87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30347-E05F-44E8-B6EF-B8C6B935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3865D5-2F8C-4ABD-ABE8-860162A1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E5721-89F5-41D4-A1DB-0C69E222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F44E6-71BF-4531-B8FD-03C0398D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2C8AF2-033A-40CD-8D8E-0928B302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6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64FBB6-0E6E-4B83-8CB7-1A28117A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FFB7BE-0138-4659-BD57-01399E3E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76711-826E-4958-BE27-FED13D3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6AC33-643D-4F67-9DA1-F38A578E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DFB2A-A1C1-470E-9638-8D8CCC22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98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B85F2-BE8F-4BDD-9409-54C34D9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6B8A8D-CD32-4218-9CB7-1E41FD4E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8FCF12-6235-4B90-AA46-50301DB0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77CE4B-49F0-48F2-806E-2D03B288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50F9F-B197-465F-8FC5-A2FEB6E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3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3CED2-ACC9-4106-9D91-74C2635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5D4E70-2B33-4186-A081-66C09C54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C10ECB-B5D9-4CAB-A6C3-FE623E04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35391D-DEFA-42D7-8714-CF23DFC6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00D7C-E57D-43AC-92DF-D3C3B7E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1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74170-A865-4D60-A81B-2C5714D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9839A-F981-4E2D-8DE0-673B5337C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44B33-3A14-4C82-8CFD-F27CF0FC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E852F0-1E5F-4B6A-8479-2CC6B375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6E9810-A85B-4B71-BB3A-3D61FB1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60393E-FD53-4649-9F38-6D639CF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32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DBB60-53C8-4584-B5A5-85DA8775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C67D1E-0A3F-460D-A65E-0E400AF9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F98709-2322-4759-BDF0-3E04FDDE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090986-D4E3-4FFF-AE10-33C478D61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AD9C53-65D5-48FF-8366-76D370C4F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B8603E-A943-44BB-B96C-7DA53A65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251A44-8BEB-4F37-84D5-171BB722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1FEBE-12E4-4F59-89D6-95E7D8F8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8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B7B2A-9E6C-4E33-9C10-06AA28B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057638-D287-40B0-8969-C1E88171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25003F-4199-46D7-993B-9B0DB37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870FFD-99F4-4099-A16E-B75EB69D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DA5430-BC5D-41D6-BE74-E3455A10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B8902C-DDC7-4E73-891C-758A59B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BB95AF-7E8C-4CD3-A95E-56249C8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5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6B86F-B50D-4B95-8F4A-524DAA2A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335EC-1A82-49F8-B067-59CE6C78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74A2E0-DB51-4F1D-AB0C-2ABE6D35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5D618-4BAE-4277-9BBE-A65FEB30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CFA34-9153-4776-8482-68B9C05A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C456F8-E2D9-487B-B19E-7037FB2F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2C199-E25E-44D4-A6E4-05D4F239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9CC2A2-00CF-4923-8547-676F41D8C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72F5CC-DFD3-4333-9853-47006459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9E837E-2E5F-4B34-BA14-F435700E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8062A-98D6-4C54-A71C-E1372461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722163-6F79-4629-9ED6-1C103C4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6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D1DDB2-5CEC-490C-A16A-570833C4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5DD80B-9BFA-4F61-B52D-6A17E1E7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C86BC-BD84-4F39-8E3F-D9A810610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F7BB-B63C-407D-86CA-84C3FEF14ADC}" type="datetimeFigureOut">
              <a:rPr lang="it-IT" smtClean="0"/>
              <a:t>28/03/20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5A08F-D88F-4D60-A253-D60EC72D8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952DD-4E25-4296-A648-7A30AE218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6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github.com/biancini/DataScience-HE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2379A-2609-4F02-BC4D-C4D7B3EF9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Management and Analysis in </a:t>
            </a:r>
            <a:r>
              <a:rPr lang="it-IT" dirty="0" err="1"/>
              <a:t>Physics</a:t>
            </a:r>
            <a:r>
              <a:rPr lang="it-IT" dirty="0"/>
              <a:t> </a:t>
            </a:r>
            <a:r>
              <a:rPr lang="it-IT" dirty="0" err="1"/>
              <a:t>Research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FBFCC1-97C5-42C1-AED1-5214F51A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Marco Paganoni &lt;</a:t>
            </a:r>
            <a:r>
              <a:rPr lang="it-IT" dirty="0" err="1"/>
              <a:t>marco.</a:t>
            </a:r>
            <a:r>
              <a:rPr lang="it-IT" err="1"/>
              <a:t>paganoni</a:t>
            </a:r>
            <a:r>
              <a:rPr lang="it-IT"/>
              <a:t>@unimib.it&gt;</a:t>
            </a:r>
          </a:p>
          <a:p>
            <a:r>
              <a:rPr lang="it-IT" dirty="0"/>
              <a:t>Andrea Biancini &lt;andrea.biancini@unimib.it&gt;</a:t>
            </a:r>
          </a:p>
        </p:txBody>
      </p:sp>
    </p:spTree>
    <p:extLst>
      <p:ext uri="{BB962C8B-B14F-4D97-AF65-F5344CB8AC3E}">
        <p14:creationId xmlns:p14="http://schemas.microsoft.com/office/powerpoint/2010/main" val="327359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Le tecnologie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3527F69-CA95-4C4B-A4AB-69EB765B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t-IT" sz="2400" dirty="0" err="1"/>
              <a:t>Python</a:t>
            </a:r>
            <a:r>
              <a:rPr lang="it-IT" sz="2400" dirty="0"/>
              <a:t>: linguaggio di programmazione</a:t>
            </a:r>
          </a:p>
          <a:p>
            <a:r>
              <a:rPr lang="it-IT" sz="2400" dirty="0" err="1"/>
              <a:t>Pandas</a:t>
            </a:r>
            <a:r>
              <a:rPr lang="it-IT" sz="2400" dirty="0"/>
              <a:t> e </a:t>
            </a:r>
            <a:r>
              <a:rPr lang="it-IT" sz="2400" dirty="0" err="1"/>
              <a:t>Numpy</a:t>
            </a:r>
            <a:r>
              <a:rPr lang="it-IT" sz="2400" dirty="0"/>
              <a:t>: librerie per l’analisi dati e il calcolo</a:t>
            </a:r>
          </a:p>
          <a:p>
            <a:r>
              <a:rPr lang="it-IT" sz="2400" dirty="0" err="1"/>
              <a:t>Matplotlib</a:t>
            </a:r>
            <a:r>
              <a:rPr lang="it-IT" sz="2400" dirty="0"/>
              <a:t>: libreria per creare grafici</a:t>
            </a:r>
          </a:p>
          <a:p>
            <a:r>
              <a:rPr lang="it-IT" sz="2400" dirty="0" err="1"/>
              <a:t>Jupyter</a:t>
            </a:r>
            <a:r>
              <a:rPr lang="it-IT" sz="2400" dirty="0"/>
              <a:t> Notebook: strumento per «tenere tutto insieme»</a:t>
            </a:r>
          </a:p>
        </p:txBody>
      </p:sp>
    </p:spTree>
    <p:extLst>
      <p:ext uri="{BB962C8B-B14F-4D97-AF65-F5344CB8AC3E}">
        <p14:creationId xmlns:p14="http://schemas.microsoft.com/office/powerpoint/2010/main" val="7684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Gli strumenti - Anaconda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444A63-1761-489C-AE7F-6B70099F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9359"/>
            <a:ext cx="10905066" cy="36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E8908C2-BDB0-432F-BED2-F52E8ABC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Jupyter Notebooks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7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3">
            <a:extLst>
              <a:ext uri="{FF2B5EF4-FFF2-40B4-BE49-F238E27FC236}">
                <a16:creationId xmlns:a16="http://schemas.microsoft.com/office/drawing/2014/main" id="{4D4B8C53-9907-9F44-8B18-02C2B746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 err="1">
                <a:solidFill>
                  <a:schemeClr val="accent1"/>
                </a:solidFill>
              </a:rPr>
              <a:t>Esercizi</a:t>
            </a:r>
            <a:r>
              <a:rPr lang="en-US" sz="2800" dirty="0">
                <a:solidFill>
                  <a:schemeClr val="accent1"/>
                </a:solidFill>
              </a:rPr>
              <a:t> e dataset per </a:t>
            </a:r>
            <a:r>
              <a:rPr lang="en-US" sz="2800" dirty="0" err="1">
                <a:solidFill>
                  <a:schemeClr val="accent1"/>
                </a:solidFill>
              </a:rPr>
              <a:t>il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laboratorio</a:t>
            </a:r>
            <a:r>
              <a:rPr lang="en-US" sz="2800" dirty="0">
                <a:solidFill>
                  <a:schemeClr val="accent1"/>
                </a:solidFill>
              </a:rPr>
              <a:t> li </a:t>
            </a:r>
            <a:r>
              <a:rPr lang="en-US" sz="2800" dirty="0" err="1">
                <a:solidFill>
                  <a:schemeClr val="accent1"/>
                </a:solidFill>
              </a:rPr>
              <a:t>trovate</a:t>
            </a:r>
            <a:r>
              <a:rPr lang="en-US" sz="2800" dirty="0">
                <a:solidFill>
                  <a:schemeClr val="accent1"/>
                </a:solidFill>
              </a:rPr>
              <a:t> qui: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FFBDDBD-B8E5-E340-8E62-B8814E2E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/>
                </a:solidFill>
                <a:latin typeface="+mj-lt"/>
                <a:hlinkClick r:id="rId2"/>
              </a:rPr>
              <a:t>https://github.com/biancini/DataScience-HEP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114E3F-A640-2449-824C-D5F123564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13" r="1" b="26824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63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Big Data Management and Analysis in Physics Research</vt:lpstr>
      <vt:lpstr>Le tecnologie</vt:lpstr>
      <vt:lpstr>Gli strumenti - Anaconda</vt:lpstr>
      <vt:lpstr>Jupyter Notebooks</vt:lpstr>
      <vt:lpstr>Esercizi e dataset per il laboratorio li trovate qui: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Management and Analysis in Physics Research</dc:title>
  <dc:creator>Biancini Andrea</dc:creator>
  <cp:lastModifiedBy>Biancini Andrea</cp:lastModifiedBy>
  <cp:revision>1</cp:revision>
  <dcterms:created xsi:type="dcterms:W3CDTF">2020-03-28T07:10:58Z</dcterms:created>
  <dcterms:modified xsi:type="dcterms:W3CDTF">2020-03-28T07:12:30Z</dcterms:modified>
</cp:coreProperties>
</file>