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23" r:id="rId3"/>
    <p:sldId id="561" r:id="rId4"/>
    <p:sldId id="260" r:id="rId5"/>
    <p:sldId id="261" r:id="rId6"/>
    <p:sldId id="563" r:id="rId7"/>
    <p:sldId id="262" r:id="rId8"/>
    <p:sldId id="564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3B89D7-CC71-5746-8751-EEA04A299321}" v="17" dt="2020-02-19T18:17:53.6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>
      <p:cViewPr varScale="1">
        <p:scale>
          <a:sx n="104" d="100"/>
          <a:sy n="104" d="100"/>
        </p:scale>
        <p:origin x="8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Biancini" userId="39b537c89ae349f9" providerId="LiveId" clId="{1D3B89D7-CC71-5746-8751-EEA04A299321}"/>
    <pc:docChg chg="undo custSel addSld modSld">
      <pc:chgData name="Andrea Biancini" userId="39b537c89ae349f9" providerId="LiveId" clId="{1D3B89D7-CC71-5746-8751-EEA04A299321}" dt="2020-02-19T18:17:53.665" v="27"/>
      <pc:docMkLst>
        <pc:docMk/>
      </pc:docMkLst>
      <pc:sldChg chg="modSp">
        <pc:chgData name="Andrea Biancini" userId="39b537c89ae349f9" providerId="LiveId" clId="{1D3B89D7-CC71-5746-8751-EEA04A299321}" dt="2020-02-19T18:09:55.217" v="4" actId="2711"/>
        <pc:sldMkLst>
          <pc:docMk/>
          <pc:sldMk cId="768410509" sldId="260"/>
        </pc:sldMkLst>
        <pc:spChg chg="mod">
          <ac:chgData name="Andrea Biancini" userId="39b537c89ae349f9" providerId="LiveId" clId="{1D3B89D7-CC71-5746-8751-EEA04A299321}" dt="2020-02-19T18:09:55.217" v="4" actId="2711"/>
          <ac:spMkLst>
            <pc:docMk/>
            <pc:sldMk cId="768410509" sldId="260"/>
            <ac:spMk id="8" creationId="{DB74288D-56A7-4E0A-8518-7269F47C7A99}"/>
          </ac:spMkLst>
        </pc:spChg>
        <pc:spChg chg="mod">
          <ac:chgData name="Andrea Biancini" userId="39b537c89ae349f9" providerId="LiveId" clId="{1D3B89D7-CC71-5746-8751-EEA04A299321}" dt="2020-02-19T18:09:55.217" v="4" actId="2711"/>
          <ac:spMkLst>
            <pc:docMk/>
            <pc:sldMk cId="768410509" sldId="260"/>
            <ac:spMk id="9" creationId="{03527F69-CA95-4C4B-A4AB-69EB765B9B10}"/>
          </ac:spMkLst>
        </pc:spChg>
        <pc:spChg chg="mod">
          <ac:chgData name="Andrea Biancini" userId="39b537c89ae349f9" providerId="LiveId" clId="{1D3B89D7-CC71-5746-8751-EEA04A299321}" dt="2020-02-19T18:09:55.217" v="4" actId="2711"/>
          <ac:spMkLst>
            <pc:docMk/>
            <pc:sldMk cId="768410509" sldId="260"/>
            <ac:spMk id="11" creationId="{8D70B121-56F4-4848-B38B-182089D909FA}"/>
          </ac:spMkLst>
        </pc:spChg>
      </pc:sldChg>
      <pc:sldChg chg="modSp mod modShow">
        <pc:chgData name="Andrea Biancini" userId="39b537c89ae349f9" providerId="LiveId" clId="{1D3B89D7-CC71-5746-8751-EEA04A299321}" dt="2020-02-19T18:14:33.435" v="21" actId="729"/>
        <pc:sldMkLst>
          <pc:docMk/>
          <pc:sldMk cId="2710466162" sldId="262"/>
        </pc:sldMkLst>
        <pc:spChg chg="mod">
          <ac:chgData name="Andrea Biancini" userId="39b537c89ae349f9" providerId="LiveId" clId="{1D3B89D7-CC71-5746-8751-EEA04A299321}" dt="2020-02-19T18:10:01.919" v="5" actId="2711"/>
          <ac:spMkLst>
            <pc:docMk/>
            <pc:sldMk cId="2710466162" sldId="262"/>
            <ac:spMk id="2" creationId="{D781CCF5-9225-4C25-ABEA-AAEF50C0A6F2}"/>
          </ac:spMkLst>
        </pc:spChg>
        <pc:spChg chg="mod">
          <ac:chgData name="Andrea Biancini" userId="39b537c89ae349f9" providerId="LiveId" clId="{1D3B89D7-CC71-5746-8751-EEA04A299321}" dt="2020-02-19T18:10:01.919" v="5" actId="2711"/>
          <ac:spMkLst>
            <pc:docMk/>
            <pc:sldMk cId="2710466162" sldId="262"/>
            <ac:spMk id="28" creationId="{46C2E80F-49A6-4372-B103-219D417A55ED}"/>
          </ac:spMkLst>
        </pc:spChg>
        <pc:graphicFrameChg chg="mod">
          <ac:chgData name="Andrea Biancini" userId="39b537c89ae349f9" providerId="LiveId" clId="{1D3B89D7-CC71-5746-8751-EEA04A299321}" dt="2020-02-19T18:10:15.765" v="6" actId="2711"/>
          <ac:graphicFrameMkLst>
            <pc:docMk/>
            <pc:sldMk cId="2710466162" sldId="262"/>
            <ac:graphicFrameMk id="21" creationId="{5AFB80CC-7EE1-4FAC-A1CB-6E9FFD1C8D6D}"/>
          </ac:graphicFrameMkLst>
        </pc:graphicFrameChg>
      </pc:sldChg>
      <pc:sldChg chg="modSp">
        <pc:chgData name="Andrea Biancini" userId="39b537c89ae349f9" providerId="LiveId" clId="{1D3B89D7-CC71-5746-8751-EEA04A299321}" dt="2020-02-19T18:10:35.819" v="7" actId="2711"/>
        <pc:sldMkLst>
          <pc:docMk/>
          <pc:sldMk cId="1932646063" sldId="263"/>
        </pc:sldMkLst>
        <pc:spChg chg="mod">
          <ac:chgData name="Andrea Biancini" userId="39b537c89ae349f9" providerId="LiveId" clId="{1D3B89D7-CC71-5746-8751-EEA04A299321}" dt="2020-02-19T18:10:35.819" v="7" actId="2711"/>
          <ac:spMkLst>
            <pc:docMk/>
            <pc:sldMk cId="1932646063" sldId="263"/>
            <ac:spMk id="2" creationId="{56C893DF-8660-4864-B358-C11CA1F9020B}"/>
          </ac:spMkLst>
        </pc:spChg>
        <pc:spChg chg="mod">
          <ac:chgData name="Andrea Biancini" userId="39b537c89ae349f9" providerId="LiveId" clId="{1D3B89D7-CC71-5746-8751-EEA04A299321}" dt="2020-02-19T18:10:35.819" v="7" actId="2711"/>
          <ac:spMkLst>
            <pc:docMk/>
            <pc:sldMk cId="1932646063" sldId="263"/>
            <ac:spMk id="3" creationId="{7FD2E6A2-1C6C-4469-8A30-3F4FA6FCF7A1}"/>
          </ac:spMkLst>
        </pc:spChg>
      </pc:sldChg>
      <pc:sldChg chg="modSp">
        <pc:chgData name="Andrea Biancini" userId="39b537c89ae349f9" providerId="LiveId" clId="{1D3B89D7-CC71-5746-8751-EEA04A299321}" dt="2020-02-19T18:10:40.931" v="8" actId="2711"/>
        <pc:sldMkLst>
          <pc:docMk/>
          <pc:sldMk cId="2478494217" sldId="264"/>
        </pc:sldMkLst>
        <pc:spChg chg="mod">
          <ac:chgData name="Andrea Biancini" userId="39b537c89ae349f9" providerId="LiveId" clId="{1D3B89D7-CC71-5746-8751-EEA04A299321}" dt="2020-02-19T18:10:40.931" v="8" actId="2711"/>
          <ac:spMkLst>
            <pc:docMk/>
            <pc:sldMk cId="2478494217" sldId="264"/>
            <ac:spMk id="2" creationId="{D05BEECC-BC4A-494F-8EE7-54DBE8E05977}"/>
          </ac:spMkLst>
        </pc:spChg>
      </pc:sldChg>
      <pc:sldChg chg="modSp">
        <pc:chgData name="Andrea Biancini" userId="39b537c89ae349f9" providerId="LiveId" clId="{1D3B89D7-CC71-5746-8751-EEA04A299321}" dt="2020-02-19T18:11:21.768" v="18" actId="2711"/>
        <pc:sldMkLst>
          <pc:docMk/>
          <pc:sldMk cId="3485079160" sldId="265"/>
        </pc:sldMkLst>
        <pc:spChg chg="mod">
          <ac:chgData name="Andrea Biancini" userId="39b537c89ae349f9" providerId="LiveId" clId="{1D3B89D7-CC71-5746-8751-EEA04A299321}" dt="2020-02-19T18:10:48.318" v="9" actId="2711"/>
          <ac:spMkLst>
            <pc:docMk/>
            <pc:sldMk cId="3485079160" sldId="265"/>
            <ac:spMk id="13" creationId="{08E89D5E-1885-4160-AC77-CC471DD1D0DB}"/>
          </ac:spMkLst>
        </pc:spChg>
        <pc:spChg chg="mod">
          <ac:chgData name="Andrea Biancini" userId="39b537c89ae349f9" providerId="LiveId" clId="{1D3B89D7-CC71-5746-8751-EEA04A299321}" dt="2020-02-19T18:10:48.318" v="9" actId="2711"/>
          <ac:spMkLst>
            <pc:docMk/>
            <pc:sldMk cId="3485079160" sldId="265"/>
            <ac:spMk id="15" creationId="{DF7726F1-82B6-4804-8881-5918E7145E40}"/>
          </ac:spMkLst>
        </pc:spChg>
        <pc:graphicFrameChg chg="mod">
          <ac:chgData name="Andrea Biancini" userId="39b537c89ae349f9" providerId="LiveId" clId="{1D3B89D7-CC71-5746-8751-EEA04A299321}" dt="2020-02-19T18:11:21.768" v="18" actId="2711"/>
          <ac:graphicFrameMkLst>
            <pc:docMk/>
            <pc:sldMk cId="3485079160" sldId="265"/>
            <ac:graphicFrameMk id="11" creationId="{2B045D54-F605-4AE6-BE87-27E1D376C63F}"/>
          </ac:graphicFrameMkLst>
        </pc:graphicFrameChg>
        <pc:graphicFrameChg chg="mod">
          <ac:chgData name="Andrea Biancini" userId="39b537c89ae349f9" providerId="LiveId" clId="{1D3B89D7-CC71-5746-8751-EEA04A299321}" dt="2020-02-19T18:11:12.337" v="17" actId="2711"/>
          <ac:graphicFrameMkLst>
            <pc:docMk/>
            <pc:sldMk cId="3485079160" sldId="265"/>
            <ac:graphicFrameMk id="14" creationId="{42FEECCA-BB8B-4A75-BA4A-BB2121DFBF0F}"/>
          </ac:graphicFrameMkLst>
        </pc:graphicFrameChg>
        <pc:picChg chg="mod">
          <ac:chgData name="Andrea Biancini" userId="39b537c89ae349f9" providerId="LiveId" clId="{1D3B89D7-CC71-5746-8751-EEA04A299321}" dt="2020-02-19T18:10:48.318" v="9" actId="2711"/>
          <ac:picMkLst>
            <pc:docMk/>
            <pc:sldMk cId="3485079160" sldId="265"/>
            <ac:picMk id="7" creationId="{6841727B-0E33-4EB1-9A9F-26923203C00D}"/>
          </ac:picMkLst>
        </pc:picChg>
        <pc:cxnChg chg="mod">
          <ac:chgData name="Andrea Biancini" userId="39b537c89ae349f9" providerId="LiveId" clId="{1D3B89D7-CC71-5746-8751-EEA04A299321}" dt="2020-02-19T18:10:48.318" v="9" actId="2711"/>
          <ac:cxnSpMkLst>
            <pc:docMk/>
            <pc:sldMk cId="3485079160" sldId="265"/>
            <ac:cxnSpMk id="12" creationId="{550D2BD1-98F9-412D-905B-3A843EF4078B}"/>
          </ac:cxnSpMkLst>
        </pc:cxnChg>
      </pc:sldChg>
      <pc:sldChg chg="modSp">
        <pc:chgData name="Andrea Biancini" userId="39b537c89ae349f9" providerId="LiveId" clId="{1D3B89D7-CC71-5746-8751-EEA04A299321}" dt="2020-02-19T18:11:28.246" v="19" actId="2711"/>
        <pc:sldMkLst>
          <pc:docMk/>
          <pc:sldMk cId="2362318259" sldId="266"/>
        </pc:sldMkLst>
        <pc:spChg chg="mod">
          <ac:chgData name="Andrea Biancini" userId="39b537c89ae349f9" providerId="LiveId" clId="{1D3B89D7-CC71-5746-8751-EEA04A299321}" dt="2020-02-19T18:11:28.246" v="19" actId="2711"/>
          <ac:spMkLst>
            <pc:docMk/>
            <pc:sldMk cId="2362318259" sldId="266"/>
            <ac:spMk id="2" creationId="{F677CF18-CD1B-433C-94DC-45A07225AC73}"/>
          </ac:spMkLst>
        </pc:spChg>
        <pc:spChg chg="mod">
          <ac:chgData name="Andrea Biancini" userId="39b537c89ae349f9" providerId="LiveId" clId="{1D3B89D7-CC71-5746-8751-EEA04A299321}" dt="2020-02-19T18:11:28.246" v="19" actId="2711"/>
          <ac:spMkLst>
            <pc:docMk/>
            <pc:sldMk cId="2362318259" sldId="266"/>
            <ac:spMk id="3" creationId="{690643AD-26B3-46DE-8B7F-CD123C9F6A19}"/>
          </ac:spMkLst>
        </pc:spChg>
      </pc:sldChg>
      <pc:sldChg chg="add">
        <pc:chgData name="Andrea Biancini" userId="39b537c89ae349f9" providerId="LiveId" clId="{1D3B89D7-CC71-5746-8751-EEA04A299321}" dt="2020-02-19T18:09:48.770" v="3"/>
        <pc:sldMkLst>
          <pc:docMk/>
          <pc:sldMk cId="3048573239" sldId="323"/>
        </pc:sldMkLst>
      </pc:sldChg>
      <pc:sldChg chg="modSp add">
        <pc:chgData name="Andrea Biancini" userId="39b537c89ae349f9" providerId="LiveId" clId="{1D3B89D7-CC71-5746-8751-EEA04A299321}" dt="2020-02-19T18:17:32.378" v="26" actId="14100"/>
        <pc:sldMkLst>
          <pc:docMk/>
          <pc:sldMk cId="1078166656" sldId="561"/>
        </pc:sldMkLst>
        <pc:spChg chg="mod">
          <ac:chgData name="Andrea Biancini" userId="39b537c89ae349f9" providerId="LiveId" clId="{1D3B89D7-CC71-5746-8751-EEA04A299321}" dt="2020-02-19T18:17:32.378" v="26" actId="14100"/>
          <ac:spMkLst>
            <pc:docMk/>
            <pc:sldMk cId="1078166656" sldId="561"/>
            <ac:spMk id="11" creationId="{E3E25889-182B-AF41-AD0A-44189403A834}"/>
          </ac:spMkLst>
        </pc:spChg>
      </pc:sldChg>
      <pc:sldChg chg="add">
        <pc:chgData name="Andrea Biancini" userId="39b537c89ae349f9" providerId="LiveId" clId="{1D3B89D7-CC71-5746-8751-EEA04A299321}" dt="2020-02-19T18:17:53.665" v="27"/>
        <pc:sldMkLst>
          <pc:docMk/>
          <pc:sldMk cId="1900903723" sldId="563"/>
        </pc:sldMkLst>
      </pc:sldChg>
      <pc:sldChg chg="add">
        <pc:chgData name="Andrea Biancini" userId="39b537c89ae349f9" providerId="LiveId" clId="{1D3B89D7-CC71-5746-8751-EEA04A299321}" dt="2020-02-19T18:14:19.016" v="20"/>
        <pc:sldMkLst>
          <pc:docMk/>
          <pc:sldMk cId="4203093702" sldId="564"/>
        </pc:sldMkLst>
      </pc:sldChg>
    </pc:docChg>
  </pc:docChgLst>
  <pc:docChgLst>
    <pc:chgData name="Andrea Biancini" userId="39b537c89ae349f9" providerId="LiveId" clId="{86684405-0256-4B5F-A362-F4F0166EE465}"/>
    <pc:docChg chg="undo custSel mod addSld delSld modSld">
      <pc:chgData name="Andrea Biancini" userId="39b537c89ae349f9" providerId="LiveId" clId="{86684405-0256-4B5F-A362-F4F0166EE465}" dt="2019-01-26T11:20:47.376" v="604" actId="26606"/>
      <pc:docMkLst>
        <pc:docMk/>
      </pc:docMkLst>
      <pc:sldChg chg="modSp add">
        <pc:chgData name="Andrea Biancini" userId="39b537c89ae349f9" providerId="LiveId" clId="{86684405-0256-4B5F-A362-F4F0166EE465}" dt="2019-01-26T09:36:31.289" v="123" actId="20577"/>
        <pc:sldMkLst>
          <pc:docMk/>
          <pc:sldMk cId="3273597886" sldId="256"/>
        </pc:sldMkLst>
        <pc:spChg chg="mod">
          <ac:chgData name="Andrea Biancini" userId="39b537c89ae349f9" providerId="LiveId" clId="{86684405-0256-4B5F-A362-F4F0166EE465}" dt="2019-01-26T09:36:20.709" v="62" actId="20577"/>
          <ac:spMkLst>
            <pc:docMk/>
            <pc:sldMk cId="3273597886" sldId="256"/>
            <ac:spMk id="2" creationId="{26E2379A-2609-4F02-BC4D-C4D7B3EF9419}"/>
          </ac:spMkLst>
        </pc:spChg>
        <pc:spChg chg="mod">
          <ac:chgData name="Andrea Biancini" userId="39b537c89ae349f9" providerId="LiveId" clId="{86684405-0256-4B5F-A362-F4F0166EE465}" dt="2019-01-26T09:36:31.289" v="123" actId="20577"/>
          <ac:spMkLst>
            <pc:docMk/>
            <pc:sldMk cId="3273597886" sldId="256"/>
            <ac:spMk id="3" creationId="{18FBFCC1-97C5-42C1-AED1-5214F51AC832}"/>
          </ac:spMkLst>
        </pc:spChg>
      </pc:sldChg>
      <pc:sldChg chg="addSp delSp modSp add mod setBg">
        <pc:chgData name="Andrea Biancini" userId="39b537c89ae349f9" providerId="LiveId" clId="{86684405-0256-4B5F-A362-F4F0166EE465}" dt="2019-01-26T11:20:47.376" v="604" actId="26606"/>
        <pc:sldMkLst>
          <pc:docMk/>
          <pc:sldMk cId="768410509" sldId="260"/>
        </pc:sldMkLst>
        <pc:spChg chg="del">
          <ac:chgData name="Andrea Biancini" userId="39b537c89ae349f9" providerId="LiveId" clId="{86684405-0256-4B5F-A362-F4F0166EE465}" dt="2019-01-26T10:06:16.785" v="237" actId="478"/>
          <ac:spMkLst>
            <pc:docMk/>
            <pc:sldMk cId="768410509" sldId="260"/>
            <ac:spMk id="2" creationId="{26E2379A-2609-4F02-BC4D-C4D7B3EF9419}"/>
          </ac:spMkLst>
        </pc:spChg>
        <pc:spChg chg="del">
          <ac:chgData name="Andrea Biancini" userId="39b537c89ae349f9" providerId="LiveId" clId="{86684405-0256-4B5F-A362-F4F0166EE465}" dt="2019-01-26T10:06:16.785" v="237" actId="478"/>
          <ac:spMkLst>
            <pc:docMk/>
            <pc:sldMk cId="768410509" sldId="260"/>
            <ac:spMk id="3" creationId="{18FBFCC1-97C5-42C1-AED1-5214F51AC832}"/>
          </ac:spMkLst>
        </pc:spChg>
        <pc:spChg chg="add del mod">
          <ac:chgData name="Andrea Biancini" userId="39b537c89ae349f9" providerId="LiveId" clId="{86684405-0256-4B5F-A362-F4F0166EE465}" dt="2019-01-26T10:06:35.130" v="238"/>
          <ac:spMkLst>
            <pc:docMk/>
            <pc:sldMk cId="768410509" sldId="260"/>
            <ac:spMk id="5" creationId="{B0D2B2FB-C6AD-4933-A195-F337FCEFA482}"/>
          </ac:spMkLst>
        </pc:spChg>
        <pc:spChg chg="add del mod">
          <ac:chgData name="Andrea Biancini" userId="39b537c89ae349f9" providerId="LiveId" clId="{86684405-0256-4B5F-A362-F4F0166EE465}" dt="2019-01-26T10:06:35.130" v="238"/>
          <ac:spMkLst>
            <pc:docMk/>
            <pc:sldMk cId="768410509" sldId="260"/>
            <ac:spMk id="7" creationId="{71B1E4AC-6F14-43D1-9B1E-EC832BA69F58}"/>
          </ac:spMkLst>
        </pc:spChg>
        <pc:spChg chg="add mod">
          <ac:chgData name="Andrea Biancini" userId="39b537c89ae349f9" providerId="LiveId" clId="{86684405-0256-4B5F-A362-F4F0166EE465}" dt="2019-01-26T11:20:47.376" v="604" actId="26606"/>
          <ac:spMkLst>
            <pc:docMk/>
            <pc:sldMk cId="768410509" sldId="260"/>
            <ac:spMk id="8" creationId="{DB74288D-56A7-4E0A-8518-7269F47C7A99}"/>
          </ac:spMkLst>
        </pc:spChg>
        <pc:spChg chg="add del mod">
          <ac:chgData name="Andrea Biancini" userId="39b537c89ae349f9" providerId="LiveId" clId="{86684405-0256-4B5F-A362-F4F0166EE465}" dt="2019-01-26T11:20:47.376" v="604" actId="26606"/>
          <ac:spMkLst>
            <pc:docMk/>
            <pc:sldMk cId="768410509" sldId="260"/>
            <ac:spMk id="9" creationId="{03527F69-CA95-4C4B-A4AB-69EB765B9B10}"/>
          </ac:spMkLst>
        </pc:spChg>
        <pc:spChg chg="add">
          <ac:chgData name="Andrea Biancini" userId="39b537c89ae349f9" providerId="LiveId" clId="{86684405-0256-4B5F-A362-F4F0166EE465}" dt="2019-01-26T11:20:47.376" v="604" actId="26606"/>
          <ac:spMkLst>
            <pc:docMk/>
            <pc:sldMk cId="768410509" sldId="260"/>
            <ac:spMk id="11" creationId="{8D70B121-56F4-4848-B38B-182089D909FA}"/>
          </ac:spMkLst>
        </pc:spChg>
        <pc:spChg chg="add del">
          <ac:chgData name="Andrea Biancini" userId="39b537c89ae349f9" providerId="LiveId" clId="{86684405-0256-4B5F-A362-F4F0166EE465}" dt="2019-01-26T10:06:45.060" v="240" actId="26606"/>
          <ac:spMkLst>
            <pc:docMk/>
            <pc:sldMk cId="768410509" sldId="260"/>
            <ac:spMk id="14" creationId="{23962611-DFD5-4092-AAFD-559E3DFCE2C9}"/>
          </ac:spMkLst>
        </pc:spChg>
        <pc:picChg chg="add del">
          <ac:chgData name="Andrea Biancini" userId="39b537c89ae349f9" providerId="LiveId" clId="{86684405-0256-4B5F-A362-F4F0166EE465}" dt="2019-01-26T10:06:45.060" v="240" actId="26606"/>
          <ac:picMkLst>
            <pc:docMk/>
            <pc:sldMk cId="768410509" sldId="260"/>
            <ac:picMk id="16" creationId="{2270F1FA-0425-408F-9861-80BF5AFB276D}"/>
          </ac:picMkLst>
        </pc:picChg>
        <pc:cxnChg chg="add">
          <ac:chgData name="Andrea Biancini" userId="39b537c89ae349f9" providerId="LiveId" clId="{86684405-0256-4B5F-A362-F4F0166EE465}" dt="2019-01-26T11:20:47.376" v="604" actId="26606"/>
          <ac:cxnSpMkLst>
            <pc:docMk/>
            <pc:sldMk cId="768410509" sldId="260"/>
            <ac:cxnSpMk id="12" creationId="{2D72A2C9-F3CA-4216-8BAD-FA4C970C3C4E}"/>
          </ac:cxnSpMkLst>
        </pc:cxnChg>
      </pc:sldChg>
    </pc:docChg>
  </pc:docChgLst>
  <pc:docChgLst>
    <pc:chgData name="Andrea Biancini" userId="39b537c89ae349f9" providerId="LiveId" clId="{7247DC9B-7391-469B-BE10-2FC89F09E258}"/>
    <pc:docChg chg="undo redo custSel mod addSld delSld modSld">
      <pc:chgData name="Andrea Biancini" userId="39b537c89ae349f9" providerId="LiveId" clId="{7247DC9B-7391-469B-BE10-2FC89F09E258}" dt="2019-03-07T13:41:46.600" v="2653" actId="14100"/>
      <pc:docMkLst>
        <pc:docMk/>
      </pc:docMkLst>
      <pc:sldChg chg="modSp">
        <pc:chgData name="Andrea Biancini" userId="39b537c89ae349f9" providerId="LiveId" clId="{7247DC9B-7391-469B-BE10-2FC89F09E258}" dt="2019-03-07T12:40:17.602" v="2643" actId="20577"/>
        <pc:sldMkLst>
          <pc:docMk/>
          <pc:sldMk cId="3273597886" sldId="256"/>
        </pc:sldMkLst>
        <pc:spChg chg="mod">
          <ac:chgData name="Andrea Biancini" userId="39b537c89ae349f9" providerId="LiveId" clId="{7247DC9B-7391-469B-BE10-2FC89F09E258}" dt="2019-03-07T11:44:05.941" v="17" actId="20577"/>
          <ac:spMkLst>
            <pc:docMk/>
            <pc:sldMk cId="3273597886" sldId="256"/>
            <ac:spMk id="2" creationId="{26E2379A-2609-4F02-BC4D-C4D7B3EF9419}"/>
          </ac:spMkLst>
        </pc:spChg>
        <pc:spChg chg="mod">
          <ac:chgData name="Andrea Biancini" userId="39b537c89ae349f9" providerId="LiveId" clId="{7247DC9B-7391-469B-BE10-2FC89F09E258}" dt="2019-03-07T12:40:17.602" v="2643" actId="20577"/>
          <ac:spMkLst>
            <pc:docMk/>
            <pc:sldMk cId="3273597886" sldId="256"/>
            <ac:spMk id="3" creationId="{18FBFCC1-97C5-42C1-AED1-5214F51AC832}"/>
          </ac:spMkLst>
        </pc:spChg>
      </pc:sldChg>
      <pc:sldChg chg="del">
        <pc:chgData name="Andrea Biancini" userId="39b537c89ae349f9" providerId="LiveId" clId="{7247DC9B-7391-469B-BE10-2FC89F09E258}" dt="2019-03-07T11:44:08.762" v="18" actId="2696"/>
        <pc:sldMkLst>
          <pc:docMk/>
          <pc:sldMk cId="52503104" sldId="257"/>
        </pc:sldMkLst>
      </pc:sldChg>
      <pc:sldChg chg="del">
        <pc:chgData name="Andrea Biancini" userId="39b537c89ae349f9" providerId="LiveId" clId="{7247DC9B-7391-469B-BE10-2FC89F09E258}" dt="2019-03-07T11:44:08.770" v="19" actId="2696"/>
        <pc:sldMkLst>
          <pc:docMk/>
          <pc:sldMk cId="1602041964" sldId="258"/>
        </pc:sldMkLst>
      </pc:sldChg>
      <pc:sldChg chg="del">
        <pc:chgData name="Andrea Biancini" userId="39b537c89ae349f9" providerId="LiveId" clId="{7247DC9B-7391-469B-BE10-2FC89F09E258}" dt="2019-03-07T11:44:08.784" v="20" actId="2696"/>
        <pc:sldMkLst>
          <pc:docMk/>
          <pc:sldMk cId="801120856" sldId="259"/>
        </pc:sldMkLst>
      </pc:sldChg>
      <pc:sldChg chg="modSp">
        <pc:chgData name="Andrea Biancini" userId="39b537c89ae349f9" providerId="LiveId" clId="{7247DC9B-7391-469B-BE10-2FC89F09E258}" dt="2019-03-07T11:45:46.235" v="92" actId="20577"/>
        <pc:sldMkLst>
          <pc:docMk/>
          <pc:sldMk cId="768410509" sldId="260"/>
        </pc:sldMkLst>
        <pc:spChg chg="mod">
          <ac:chgData name="Andrea Biancini" userId="39b537c89ae349f9" providerId="LiveId" clId="{7247DC9B-7391-469B-BE10-2FC89F09E258}" dt="2019-03-07T11:44:27.746" v="49" actId="20577"/>
          <ac:spMkLst>
            <pc:docMk/>
            <pc:sldMk cId="768410509" sldId="260"/>
            <ac:spMk id="8" creationId="{DB74288D-56A7-4E0A-8518-7269F47C7A99}"/>
          </ac:spMkLst>
        </pc:spChg>
        <pc:spChg chg="mod">
          <ac:chgData name="Andrea Biancini" userId="39b537c89ae349f9" providerId="LiveId" clId="{7247DC9B-7391-469B-BE10-2FC89F09E258}" dt="2019-03-07T11:45:46.235" v="92" actId="20577"/>
          <ac:spMkLst>
            <pc:docMk/>
            <pc:sldMk cId="768410509" sldId="260"/>
            <ac:spMk id="9" creationId="{03527F69-CA95-4C4B-A4AB-69EB765B9B10}"/>
          </ac:spMkLst>
        </pc:spChg>
      </pc:sldChg>
      <pc:sldChg chg="addSp delSp modSp add mod setBg">
        <pc:chgData name="Andrea Biancini" userId="39b537c89ae349f9" providerId="LiveId" clId="{7247DC9B-7391-469B-BE10-2FC89F09E258}" dt="2019-03-07T11:48:30.325" v="122" actId="26606"/>
        <pc:sldMkLst>
          <pc:docMk/>
          <pc:sldMk cId="1182649931" sldId="261"/>
        </pc:sldMkLst>
        <pc:spChg chg="del">
          <ac:chgData name="Andrea Biancini" userId="39b537c89ae349f9" providerId="LiveId" clId="{7247DC9B-7391-469B-BE10-2FC89F09E258}" dt="2019-03-07T11:47:43.781" v="104" actId="478"/>
          <ac:spMkLst>
            <pc:docMk/>
            <pc:sldMk cId="1182649931" sldId="261"/>
            <ac:spMk id="2" creationId="{4FCBB113-D91A-4F45-B005-171556619AC1}"/>
          </ac:spMkLst>
        </pc:spChg>
        <pc:spChg chg="del">
          <ac:chgData name="Andrea Biancini" userId="39b537c89ae349f9" providerId="LiveId" clId="{7247DC9B-7391-469B-BE10-2FC89F09E258}" dt="2019-03-07T11:47:46.819" v="105" actId="478"/>
          <ac:spMkLst>
            <pc:docMk/>
            <pc:sldMk cId="1182649931" sldId="261"/>
            <ac:spMk id="3" creationId="{7074B6AD-12D5-439A-B620-94CA69C62E93}"/>
          </ac:spMkLst>
        </pc:spChg>
        <pc:spChg chg="add del">
          <ac:chgData name="Andrea Biancini" userId="39b537c89ae349f9" providerId="LiveId" clId="{7247DC9B-7391-469B-BE10-2FC89F09E258}" dt="2019-03-07T11:48:22.614" v="115" actId="26606"/>
          <ac:spMkLst>
            <pc:docMk/>
            <pc:sldMk cId="1182649931" sldId="261"/>
            <ac:spMk id="11" creationId="{A2509F26-B5DC-4BA7-B476-4CB044237A2E}"/>
          </ac:spMkLst>
        </pc:spChg>
        <pc:spChg chg="add del">
          <ac:chgData name="Andrea Biancini" userId="39b537c89ae349f9" providerId="LiveId" clId="{7247DC9B-7391-469B-BE10-2FC89F09E258}" dt="2019-03-07T11:48:22.614" v="115" actId="26606"/>
          <ac:spMkLst>
            <pc:docMk/>
            <pc:sldMk cId="1182649931" sldId="261"/>
            <ac:spMk id="13" creationId="{DB103EB1-B135-4526-B883-33228FC27FF1}"/>
          </ac:spMkLst>
        </pc:spChg>
        <pc:spChg chg="add del">
          <ac:chgData name="Andrea Biancini" userId="39b537c89ae349f9" providerId="LiveId" clId="{7247DC9B-7391-469B-BE10-2FC89F09E258}" dt="2019-03-07T11:48:25.643" v="117" actId="26606"/>
          <ac:spMkLst>
            <pc:docMk/>
            <pc:sldMk cId="1182649931" sldId="261"/>
            <ac:spMk id="15" creationId="{6FA8F714-B9D8-488A-8CCA-E9948FF913A9}"/>
          </ac:spMkLst>
        </pc:spChg>
        <pc:spChg chg="add del">
          <ac:chgData name="Andrea Biancini" userId="39b537c89ae349f9" providerId="LiveId" clId="{7247DC9B-7391-469B-BE10-2FC89F09E258}" dt="2019-03-07T11:48:25.643" v="117" actId="26606"/>
          <ac:spMkLst>
            <pc:docMk/>
            <pc:sldMk cId="1182649931" sldId="261"/>
            <ac:spMk id="16" creationId="{B9FF99BD-075F-4761-A995-6FC574BD25EA}"/>
          </ac:spMkLst>
        </pc:spChg>
        <pc:spChg chg="add del">
          <ac:chgData name="Andrea Biancini" userId="39b537c89ae349f9" providerId="LiveId" clId="{7247DC9B-7391-469B-BE10-2FC89F09E258}" dt="2019-03-07T11:48:25.643" v="117" actId="26606"/>
          <ac:spMkLst>
            <pc:docMk/>
            <pc:sldMk cId="1182649931" sldId="261"/>
            <ac:spMk id="17" creationId="{A7B21A54-9BA3-4EA9-B460-5A829ADD9051}"/>
          </ac:spMkLst>
        </pc:spChg>
        <pc:picChg chg="add del">
          <ac:chgData name="Andrea Biancini" userId="39b537c89ae349f9" providerId="LiveId" clId="{7247DC9B-7391-469B-BE10-2FC89F09E258}" dt="2019-03-07T11:47:39.868" v="103"/>
          <ac:picMkLst>
            <pc:docMk/>
            <pc:sldMk cId="1182649931" sldId="261"/>
            <ac:picMk id="4" creationId="{C55C7503-EAA6-4DD8-AF6B-C0EBEE77B1FC}"/>
          </ac:picMkLst>
        </pc:picChg>
        <pc:picChg chg="add del mod">
          <ac:chgData name="Andrea Biancini" userId="39b537c89ae349f9" providerId="LiveId" clId="{7247DC9B-7391-469B-BE10-2FC89F09E258}" dt="2019-03-07T11:48:11.575" v="112" actId="478"/>
          <ac:picMkLst>
            <pc:docMk/>
            <pc:sldMk cId="1182649931" sldId="261"/>
            <ac:picMk id="5" creationId="{1AB28224-F9CE-4451-9BCA-47584C471607}"/>
          </ac:picMkLst>
        </pc:picChg>
        <pc:picChg chg="add mod">
          <ac:chgData name="Andrea Biancini" userId="39b537c89ae349f9" providerId="LiveId" clId="{7247DC9B-7391-469B-BE10-2FC89F09E258}" dt="2019-03-07T11:48:30.325" v="122" actId="26606"/>
          <ac:picMkLst>
            <pc:docMk/>
            <pc:sldMk cId="1182649931" sldId="261"/>
            <ac:picMk id="6" creationId="{8437E484-7D70-4FCC-A7BA-8235CCF5862A}"/>
          </ac:picMkLst>
        </pc:picChg>
        <pc:cxnChg chg="add del">
          <ac:chgData name="Andrea Biancini" userId="39b537c89ae349f9" providerId="LiveId" clId="{7247DC9B-7391-469B-BE10-2FC89F09E258}" dt="2019-03-07T11:47:58.296" v="110" actId="26606"/>
          <ac:cxnSpMkLst>
            <pc:docMk/>
            <pc:sldMk cId="1182649931" sldId="261"/>
            <ac:cxnSpMk id="10" creationId="{22F6364A-B358-4BEE-B158-0734D2C938D4}"/>
          </ac:cxnSpMkLst>
        </pc:cxnChg>
        <pc:cxnChg chg="add del">
          <ac:chgData name="Andrea Biancini" userId="39b537c89ae349f9" providerId="LiveId" clId="{7247DC9B-7391-469B-BE10-2FC89F09E258}" dt="2019-03-07T11:48:28.572" v="119" actId="26606"/>
          <ac:cxnSpMkLst>
            <pc:docMk/>
            <pc:sldMk cId="1182649931" sldId="261"/>
            <ac:cxnSpMk id="19" creationId="{22F6364A-B358-4BEE-B158-0734D2C938D4}"/>
          </ac:cxnSpMkLst>
        </pc:cxnChg>
      </pc:sldChg>
      <pc:sldChg chg="add del">
        <pc:chgData name="Andrea Biancini" userId="39b537c89ae349f9" providerId="LiveId" clId="{7247DC9B-7391-469B-BE10-2FC89F09E258}" dt="2019-03-07T11:46:11.387" v="100"/>
        <pc:sldMkLst>
          <pc:docMk/>
          <pc:sldMk cId="3614462071" sldId="261"/>
        </pc:sldMkLst>
      </pc:sldChg>
      <pc:sldChg chg="del">
        <pc:chgData name="Andrea Biancini" userId="39b537c89ae349f9" providerId="LiveId" clId="{7247DC9B-7391-469B-BE10-2FC89F09E258}" dt="2019-03-07T11:46:07.577" v="98" actId="2696"/>
        <pc:sldMkLst>
          <pc:docMk/>
          <pc:sldMk cId="3965161745" sldId="261"/>
        </pc:sldMkLst>
      </pc:sldChg>
      <pc:sldChg chg="addSp delSp modSp add mod setBg">
        <pc:chgData name="Andrea Biancini" userId="39b537c89ae349f9" providerId="LiveId" clId="{7247DC9B-7391-469B-BE10-2FC89F09E258}" dt="2019-03-07T13:40:56.062" v="2648" actId="403"/>
        <pc:sldMkLst>
          <pc:docMk/>
          <pc:sldMk cId="2710466162" sldId="262"/>
        </pc:sldMkLst>
        <pc:spChg chg="mod">
          <ac:chgData name="Andrea Biancini" userId="39b537c89ae349f9" providerId="LiveId" clId="{7247DC9B-7391-469B-BE10-2FC89F09E258}" dt="2019-03-07T12:10:41.236" v="1265" actId="26606"/>
          <ac:spMkLst>
            <pc:docMk/>
            <pc:sldMk cId="2710466162" sldId="262"/>
            <ac:spMk id="2" creationId="{D781CCF5-9225-4C25-ABEA-AAEF50C0A6F2}"/>
          </ac:spMkLst>
        </pc:spChg>
        <pc:spChg chg="add del mod">
          <ac:chgData name="Andrea Biancini" userId="39b537c89ae349f9" providerId="LiveId" clId="{7247DC9B-7391-469B-BE10-2FC89F09E258}" dt="2019-03-07T11:50:12.508" v="226" actId="26606"/>
          <ac:spMkLst>
            <pc:docMk/>
            <pc:sldMk cId="2710466162" sldId="262"/>
            <ac:spMk id="3" creationId="{90F4AF14-EB04-4D84-A37F-1094387DE8F5}"/>
          </ac:spMkLst>
        </pc:spChg>
        <pc:spChg chg="add del">
          <ac:chgData name="Andrea Biancini" userId="39b537c89ae349f9" providerId="LiveId" clId="{7247DC9B-7391-469B-BE10-2FC89F09E258}" dt="2019-03-07T11:50:05.119" v="219" actId="26606"/>
          <ac:spMkLst>
            <pc:docMk/>
            <pc:sldMk cId="2710466162" sldId="262"/>
            <ac:spMk id="8" creationId="{8D70B121-56F4-4848-B38B-182089D909FA}"/>
          </ac:spMkLst>
        </pc:spChg>
        <pc:spChg chg="add del">
          <ac:chgData name="Andrea Biancini" userId="39b537c89ae349f9" providerId="LiveId" clId="{7247DC9B-7391-469B-BE10-2FC89F09E258}" dt="2019-03-07T11:50:09.212" v="221" actId="26606"/>
          <ac:spMkLst>
            <pc:docMk/>
            <pc:sldMk cId="2710466162" sldId="262"/>
            <ac:spMk id="12" creationId="{A5711A0E-A428-4ED1-96CB-33D69FD842E4}"/>
          </ac:spMkLst>
        </pc:spChg>
        <pc:spChg chg="add del">
          <ac:chgData name="Andrea Biancini" userId="39b537c89ae349f9" providerId="LiveId" clId="{7247DC9B-7391-469B-BE10-2FC89F09E258}" dt="2019-03-07T11:50:11.589" v="223" actId="26606"/>
          <ac:spMkLst>
            <pc:docMk/>
            <pc:sldMk cId="2710466162" sldId="262"/>
            <ac:spMk id="14" creationId="{46C2E80F-49A6-4372-B103-219D417A55ED}"/>
          </ac:spMkLst>
        </pc:spChg>
        <pc:spChg chg="add del">
          <ac:chgData name="Andrea Biancini" userId="39b537c89ae349f9" providerId="LiveId" clId="{7247DC9B-7391-469B-BE10-2FC89F09E258}" dt="2019-03-07T11:50:12.447" v="225" actId="26606"/>
          <ac:spMkLst>
            <pc:docMk/>
            <pc:sldMk cId="2710466162" sldId="262"/>
            <ac:spMk id="17" creationId="{46C2E80F-49A6-4372-B103-219D417A55ED}"/>
          </ac:spMkLst>
        </pc:spChg>
        <pc:spChg chg="add del">
          <ac:chgData name="Andrea Biancini" userId="39b537c89ae349f9" providerId="LiveId" clId="{7247DC9B-7391-469B-BE10-2FC89F09E258}" dt="2019-03-07T12:10:41.309" v="1266" actId="26606"/>
          <ac:spMkLst>
            <pc:docMk/>
            <pc:sldMk cId="2710466162" sldId="262"/>
            <ac:spMk id="20" creationId="{46C2E80F-49A6-4372-B103-219D417A55ED}"/>
          </ac:spMkLst>
        </pc:spChg>
        <pc:spChg chg="add del">
          <ac:chgData name="Andrea Biancini" userId="39b537c89ae349f9" providerId="LiveId" clId="{7247DC9B-7391-469B-BE10-2FC89F09E258}" dt="2019-03-07T12:10:41.236" v="1265" actId="26606"/>
          <ac:spMkLst>
            <pc:docMk/>
            <pc:sldMk cId="2710466162" sldId="262"/>
            <ac:spMk id="26" creationId="{73DE2CFE-42F2-48F0-8706-5264E012B10C}"/>
          </ac:spMkLst>
        </pc:spChg>
        <pc:spChg chg="add">
          <ac:chgData name="Andrea Biancini" userId="39b537c89ae349f9" providerId="LiveId" clId="{7247DC9B-7391-469B-BE10-2FC89F09E258}" dt="2019-03-07T12:10:41.309" v="1266" actId="26606"/>
          <ac:spMkLst>
            <pc:docMk/>
            <pc:sldMk cId="2710466162" sldId="262"/>
            <ac:spMk id="28" creationId="{46C2E80F-49A6-4372-B103-219D417A55ED}"/>
          </ac:spMkLst>
        </pc:spChg>
        <pc:graphicFrameChg chg="add del">
          <ac:chgData name="Andrea Biancini" userId="39b537c89ae349f9" providerId="LiveId" clId="{7247DC9B-7391-469B-BE10-2FC89F09E258}" dt="2019-03-07T11:50:09.212" v="221" actId="26606"/>
          <ac:graphicFrameMkLst>
            <pc:docMk/>
            <pc:sldMk cId="2710466162" sldId="262"/>
            <ac:graphicFrameMk id="5" creationId="{FBD748F0-40EC-4B46-AB36-02BF441DC8F3}"/>
          </ac:graphicFrameMkLst>
        </pc:graphicFrameChg>
        <pc:graphicFrameChg chg="add del">
          <ac:chgData name="Andrea Biancini" userId="39b537c89ae349f9" providerId="LiveId" clId="{7247DC9B-7391-469B-BE10-2FC89F09E258}" dt="2019-03-07T11:50:11.589" v="223" actId="26606"/>
          <ac:graphicFrameMkLst>
            <pc:docMk/>
            <pc:sldMk cId="2710466162" sldId="262"/>
            <ac:graphicFrameMk id="15" creationId="{5AFB80CC-7EE1-4FAC-A1CB-6E9FFD1C8D6D}"/>
          </ac:graphicFrameMkLst>
        </pc:graphicFrameChg>
        <pc:graphicFrameChg chg="add del">
          <ac:chgData name="Andrea Biancini" userId="39b537c89ae349f9" providerId="LiveId" clId="{7247DC9B-7391-469B-BE10-2FC89F09E258}" dt="2019-03-07T11:50:12.447" v="225" actId="26606"/>
          <ac:graphicFrameMkLst>
            <pc:docMk/>
            <pc:sldMk cId="2710466162" sldId="262"/>
            <ac:graphicFrameMk id="18" creationId="{BA34DA5D-8A30-4C25-BF7F-ECAED02089A9}"/>
          </ac:graphicFrameMkLst>
        </pc:graphicFrameChg>
        <pc:graphicFrameChg chg="add mod modGraphic">
          <ac:chgData name="Andrea Biancini" userId="39b537c89ae349f9" providerId="LiveId" clId="{7247DC9B-7391-469B-BE10-2FC89F09E258}" dt="2019-03-07T13:40:56.062" v="2648" actId="403"/>
          <ac:graphicFrameMkLst>
            <pc:docMk/>
            <pc:sldMk cId="2710466162" sldId="262"/>
            <ac:graphicFrameMk id="21" creationId="{5AFB80CC-7EE1-4FAC-A1CB-6E9FFD1C8D6D}"/>
          </ac:graphicFrameMkLst>
        </pc:graphicFrameChg>
        <pc:cxnChg chg="add del">
          <ac:chgData name="Andrea Biancini" userId="39b537c89ae349f9" providerId="LiveId" clId="{7247DC9B-7391-469B-BE10-2FC89F09E258}" dt="2019-03-07T11:50:05.119" v="219" actId="26606"/>
          <ac:cxnSpMkLst>
            <pc:docMk/>
            <pc:sldMk cId="2710466162" sldId="262"/>
            <ac:cxnSpMk id="10" creationId="{2D72A2C9-F3CA-4216-8BAD-FA4C970C3C4E}"/>
          </ac:cxnSpMkLst>
        </pc:cxnChg>
      </pc:sldChg>
      <pc:sldChg chg="addSp delSp modSp add del">
        <pc:chgData name="Andrea Biancini" userId="39b537c89ae349f9" providerId="LiveId" clId="{7247DC9B-7391-469B-BE10-2FC89F09E258}" dt="2019-03-07T11:46:05.158" v="97" actId="2696"/>
        <pc:sldMkLst>
          <pc:docMk/>
          <pc:sldMk cId="3466574611" sldId="262"/>
        </pc:sldMkLst>
        <pc:spChg chg="add mod">
          <ac:chgData name="Andrea Biancini" userId="39b537c89ae349f9" providerId="LiveId" clId="{7247DC9B-7391-469B-BE10-2FC89F09E258}" dt="2019-03-07T11:46:02.310" v="96" actId="478"/>
          <ac:spMkLst>
            <pc:docMk/>
            <pc:sldMk cId="3466574611" sldId="262"/>
            <ac:spMk id="4" creationId="{F7FC2273-57D7-4B7A-867E-C1E91C440A90}"/>
          </ac:spMkLst>
        </pc:spChg>
        <pc:spChg chg="del">
          <ac:chgData name="Andrea Biancini" userId="39b537c89ae349f9" providerId="LiveId" clId="{7247DC9B-7391-469B-BE10-2FC89F09E258}" dt="2019-03-07T11:46:02.310" v="96" actId="478"/>
          <ac:spMkLst>
            <pc:docMk/>
            <pc:sldMk cId="3466574611" sldId="262"/>
            <ac:spMk id="8" creationId="{DB74288D-56A7-4E0A-8518-7269F47C7A99}"/>
          </ac:spMkLst>
        </pc:spChg>
        <pc:picChg chg="del">
          <ac:chgData name="Andrea Biancini" userId="39b537c89ae349f9" providerId="LiveId" clId="{7247DC9B-7391-469B-BE10-2FC89F09E258}" dt="2019-03-07T11:45:59.029" v="95" actId="478"/>
          <ac:picMkLst>
            <pc:docMk/>
            <pc:sldMk cId="3466574611" sldId="262"/>
            <ac:picMk id="2" creationId="{0E8908C2-BDB0-432F-BED2-F52E8ABCB6E1}"/>
          </ac:picMkLst>
        </pc:picChg>
      </pc:sldChg>
      <pc:sldChg chg="addSp delSp modSp add mod setBg setClrOvrMap">
        <pc:chgData name="Andrea Biancini" userId="39b537c89ae349f9" providerId="LiveId" clId="{7247DC9B-7391-469B-BE10-2FC89F09E258}" dt="2019-03-07T11:58:12.863" v="1100" actId="12"/>
        <pc:sldMkLst>
          <pc:docMk/>
          <pc:sldMk cId="1932646063" sldId="263"/>
        </pc:sldMkLst>
        <pc:spChg chg="mod">
          <ac:chgData name="Andrea Biancini" userId="39b537c89ae349f9" providerId="LiveId" clId="{7247DC9B-7391-469B-BE10-2FC89F09E258}" dt="2019-03-07T11:56:36.530" v="860" actId="26606"/>
          <ac:spMkLst>
            <pc:docMk/>
            <pc:sldMk cId="1932646063" sldId="263"/>
            <ac:spMk id="2" creationId="{56C893DF-8660-4864-B358-C11CA1F9020B}"/>
          </ac:spMkLst>
        </pc:spChg>
        <pc:spChg chg="mod ord">
          <ac:chgData name="Andrea Biancini" userId="39b537c89ae349f9" providerId="LiveId" clId="{7247DC9B-7391-469B-BE10-2FC89F09E258}" dt="2019-03-07T11:58:12.863" v="1100" actId="12"/>
          <ac:spMkLst>
            <pc:docMk/>
            <pc:sldMk cId="1932646063" sldId="263"/>
            <ac:spMk id="3" creationId="{7FD2E6A2-1C6C-4469-8A30-3F4FA6FCF7A1}"/>
          </ac:spMkLst>
        </pc:spChg>
        <pc:spChg chg="add del">
          <ac:chgData name="Andrea Biancini" userId="39b537c89ae349f9" providerId="LiveId" clId="{7247DC9B-7391-469B-BE10-2FC89F09E258}" dt="2019-03-07T11:56:16.415" v="847" actId="26606"/>
          <ac:spMkLst>
            <pc:docMk/>
            <pc:sldMk cId="1932646063" sldId="263"/>
            <ac:spMk id="10" creationId="{99899462-FC16-43B0-966B-FCA263450716}"/>
          </ac:spMkLst>
        </pc:spChg>
        <pc:spChg chg="add del">
          <ac:chgData name="Andrea Biancini" userId="39b537c89ae349f9" providerId="LiveId" clId="{7247DC9B-7391-469B-BE10-2FC89F09E258}" dt="2019-03-07T11:56:18.148" v="849" actId="26606"/>
          <ac:spMkLst>
            <pc:docMk/>
            <pc:sldMk cId="1932646063" sldId="263"/>
            <ac:spMk id="14" creationId="{A0BF428C-DA8B-4D99-9930-18F7F91D873D}"/>
          </ac:spMkLst>
        </pc:spChg>
        <pc:spChg chg="add del">
          <ac:chgData name="Andrea Biancini" userId="39b537c89ae349f9" providerId="LiveId" clId="{7247DC9B-7391-469B-BE10-2FC89F09E258}" dt="2019-03-07T11:56:18.148" v="849" actId="26606"/>
          <ac:spMkLst>
            <pc:docMk/>
            <pc:sldMk cId="1932646063" sldId="263"/>
            <ac:spMk id="15" creationId="{A03E2379-8871-408A-95CE-7AAE8FA53AE5}"/>
          </ac:spMkLst>
        </pc:spChg>
        <pc:spChg chg="add del">
          <ac:chgData name="Andrea Biancini" userId="39b537c89ae349f9" providerId="LiveId" clId="{7247DC9B-7391-469B-BE10-2FC89F09E258}" dt="2019-03-07T11:56:25.256" v="853" actId="26606"/>
          <ac:spMkLst>
            <pc:docMk/>
            <pc:sldMk cId="1932646063" sldId="263"/>
            <ac:spMk id="16" creationId="{3FA1383B-2709-4E36-8FF8-7A737213B4CB}"/>
          </ac:spMkLst>
        </pc:spChg>
        <pc:spChg chg="add del">
          <ac:chgData name="Andrea Biancini" userId="39b537c89ae349f9" providerId="LiveId" clId="{7247DC9B-7391-469B-BE10-2FC89F09E258}" dt="2019-03-07T11:56:22.922" v="851" actId="26606"/>
          <ac:spMkLst>
            <pc:docMk/>
            <pc:sldMk cId="1932646063" sldId="263"/>
            <ac:spMk id="17" creationId="{61445B8C-D724-4F73-AB77-3CCE4E822C9D}"/>
          </ac:spMkLst>
        </pc:spChg>
        <pc:spChg chg="add del">
          <ac:chgData name="Andrea Biancini" userId="39b537c89ae349f9" providerId="LiveId" clId="{7247DC9B-7391-469B-BE10-2FC89F09E258}" dt="2019-03-07T11:56:25.256" v="853" actId="26606"/>
          <ac:spMkLst>
            <pc:docMk/>
            <pc:sldMk cId="1932646063" sldId="263"/>
            <ac:spMk id="20" creationId="{0F6CDC51-8D27-4BF4-AB33-7D5905E80D90}"/>
          </ac:spMkLst>
        </pc:spChg>
        <pc:spChg chg="add del">
          <ac:chgData name="Andrea Biancini" userId="39b537c89ae349f9" providerId="LiveId" clId="{7247DC9B-7391-469B-BE10-2FC89F09E258}" dt="2019-03-07T11:56:25.256" v="853" actId="26606"/>
          <ac:spMkLst>
            <pc:docMk/>
            <pc:sldMk cId="1932646063" sldId="263"/>
            <ac:spMk id="22" creationId="{DF4CE22F-8463-44F2-BE50-65D9B5035E87}"/>
          </ac:spMkLst>
        </pc:spChg>
        <pc:spChg chg="add del">
          <ac:chgData name="Andrea Biancini" userId="39b537c89ae349f9" providerId="LiveId" clId="{7247DC9B-7391-469B-BE10-2FC89F09E258}" dt="2019-03-07T11:56:29.908" v="855" actId="26606"/>
          <ac:spMkLst>
            <pc:docMk/>
            <pc:sldMk cId="1932646063" sldId="263"/>
            <ac:spMk id="24" creationId="{61445B8C-D724-4F73-AB77-3CCE4E822C9D}"/>
          </ac:spMkLst>
        </pc:spChg>
        <pc:spChg chg="add del">
          <ac:chgData name="Andrea Biancini" userId="39b537c89ae349f9" providerId="LiveId" clId="{7247DC9B-7391-469B-BE10-2FC89F09E258}" dt="2019-03-07T11:56:32.857" v="857" actId="26606"/>
          <ac:spMkLst>
            <pc:docMk/>
            <pc:sldMk cId="1932646063" sldId="263"/>
            <ac:spMk id="27" creationId="{C95B82D5-A8BB-45BF-BED8-C7B206892100}"/>
          </ac:spMkLst>
        </pc:spChg>
        <pc:spChg chg="add del">
          <ac:chgData name="Andrea Biancini" userId="39b537c89ae349f9" providerId="LiveId" clId="{7247DC9B-7391-469B-BE10-2FC89F09E258}" dt="2019-03-07T11:56:32.857" v="857" actId="26606"/>
          <ac:spMkLst>
            <pc:docMk/>
            <pc:sldMk cId="1932646063" sldId="263"/>
            <ac:spMk id="28" creationId="{296C61EC-FBF4-4216-BE67-6C864D30A01C}"/>
          </ac:spMkLst>
        </pc:spChg>
        <pc:spChg chg="add del">
          <ac:chgData name="Andrea Biancini" userId="39b537c89ae349f9" providerId="LiveId" clId="{7247DC9B-7391-469B-BE10-2FC89F09E258}" dt="2019-03-07T11:56:36.497" v="859" actId="26606"/>
          <ac:spMkLst>
            <pc:docMk/>
            <pc:sldMk cId="1932646063" sldId="263"/>
            <ac:spMk id="34" creationId="{F2974790-8852-4217-8EC5-00AD6F9A51F8}"/>
          </ac:spMkLst>
        </pc:spChg>
        <pc:spChg chg="add del">
          <ac:chgData name="Andrea Biancini" userId="39b537c89ae349f9" providerId="LiveId" clId="{7247DC9B-7391-469B-BE10-2FC89F09E258}" dt="2019-03-07T11:56:36.497" v="859" actId="26606"/>
          <ac:spMkLst>
            <pc:docMk/>
            <pc:sldMk cId="1932646063" sldId="263"/>
            <ac:spMk id="35" creationId="{235421DC-A006-4825-B62F-7DE8D0DEADD3}"/>
          </ac:spMkLst>
        </pc:spChg>
        <pc:spChg chg="add del">
          <ac:chgData name="Andrea Biancini" userId="39b537c89ae349f9" providerId="LiveId" clId="{7247DC9B-7391-469B-BE10-2FC89F09E258}" dt="2019-03-07T11:56:36.497" v="859" actId="26606"/>
          <ac:spMkLst>
            <pc:docMk/>
            <pc:sldMk cId="1932646063" sldId="263"/>
            <ac:spMk id="37" creationId="{3894FD15-2E33-4234-8160-FF85F03A4A1E}"/>
          </ac:spMkLst>
        </pc:spChg>
        <pc:spChg chg="add del">
          <ac:chgData name="Andrea Biancini" userId="39b537c89ae349f9" providerId="LiveId" clId="{7247DC9B-7391-469B-BE10-2FC89F09E258}" dt="2019-03-07T11:56:36.497" v="859" actId="26606"/>
          <ac:spMkLst>
            <pc:docMk/>
            <pc:sldMk cId="1932646063" sldId="263"/>
            <ac:spMk id="39" creationId="{6F4A2966-7C28-405D-BB02-5E542A25547C}"/>
          </ac:spMkLst>
        </pc:spChg>
        <pc:spChg chg="add del">
          <ac:chgData name="Andrea Biancini" userId="39b537c89ae349f9" providerId="LiveId" clId="{7247DC9B-7391-469B-BE10-2FC89F09E258}" dt="2019-03-07T11:56:36.497" v="859" actId="26606"/>
          <ac:spMkLst>
            <pc:docMk/>
            <pc:sldMk cId="1932646063" sldId="263"/>
            <ac:spMk id="41" creationId="{958D9839-C203-4964-B486-7C0FFFDE5E1C}"/>
          </ac:spMkLst>
        </pc:spChg>
        <pc:spChg chg="add">
          <ac:chgData name="Andrea Biancini" userId="39b537c89ae349f9" providerId="LiveId" clId="{7247DC9B-7391-469B-BE10-2FC89F09E258}" dt="2019-03-07T11:56:36.530" v="860" actId="26606"/>
          <ac:spMkLst>
            <pc:docMk/>
            <pc:sldMk cId="1932646063" sldId="263"/>
            <ac:spMk id="53" creationId="{C95B82D5-A8BB-45BF-BED8-C7B206892100}"/>
          </ac:spMkLst>
        </pc:spChg>
        <pc:spChg chg="add">
          <ac:chgData name="Andrea Biancini" userId="39b537c89ae349f9" providerId="LiveId" clId="{7247DC9B-7391-469B-BE10-2FC89F09E258}" dt="2019-03-07T11:56:36.530" v="860" actId="26606"/>
          <ac:spMkLst>
            <pc:docMk/>
            <pc:sldMk cId="1932646063" sldId="263"/>
            <ac:spMk id="54" creationId="{296C61EC-FBF4-4216-BE67-6C864D30A01C}"/>
          </ac:spMkLst>
        </pc:spChg>
        <pc:grpChg chg="add del">
          <ac:chgData name="Andrea Biancini" userId="39b537c89ae349f9" providerId="LiveId" clId="{7247DC9B-7391-469B-BE10-2FC89F09E258}" dt="2019-03-07T11:56:36.497" v="859" actId="26606"/>
          <ac:grpSpMkLst>
            <pc:docMk/>
            <pc:sldMk cId="1932646063" sldId="263"/>
            <ac:grpSpMk id="36" creationId="{9AE485DA-524A-4260-9FC8-98FAACAFF580}"/>
          </ac:grpSpMkLst>
        </pc:grpChg>
        <pc:picChg chg="add mod ord">
          <ac:chgData name="Andrea Biancini" userId="39b537c89ae349f9" providerId="LiveId" clId="{7247DC9B-7391-469B-BE10-2FC89F09E258}" dt="2019-03-07T11:56:36.530" v="860" actId="26606"/>
          <ac:picMkLst>
            <pc:docMk/>
            <pc:sldMk cId="1932646063" sldId="263"/>
            <ac:picMk id="4" creationId="{F37B413F-B052-46BC-AA4B-35AE4C76F4CB}"/>
          </ac:picMkLst>
        </pc:picChg>
        <pc:picChg chg="add mod ord">
          <ac:chgData name="Andrea Biancini" userId="39b537c89ae349f9" providerId="LiveId" clId="{7247DC9B-7391-469B-BE10-2FC89F09E258}" dt="2019-03-07T11:56:36.530" v="860" actId="26606"/>
          <ac:picMkLst>
            <pc:docMk/>
            <pc:sldMk cId="1932646063" sldId="263"/>
            <ac:picMk id="5" creationId="{4CD6F634-81C3-4843-B0DE-8F7979256EEA}"/>
          </ac:picMkLst>
        </pc:picChg>
        <pc:picChg chg="add del">
          <ac:chgData name="Andrea Biancini" userId="39b537c89ae349f9" providerId="LiveId" clId="{7247DC9B-7391-469B-BE10-2FC89F09E258}" dt="2019-03-07T11:56:25.256" v="853" actId="26606"/>
          <ac:picMkLst>
            <pc:docMk/>
            <pc:sldMk cId="1932646063" sldId="263"/>
            <ac:picMk id="21" creationId="{24FB90F3-DFB9-42D4-B851-120249962A25}"/>
          </ac:picMkLst>
        </pc:picChg>
        <pc:cxnChg chg="add del">
          <ac:chgData name="Andrea Biancini" userId="39b537c89ae349f9" providerId="LiveId" clId="{7247DC9B-7391-469B-BE10-2FC89F09E258}" dt="2019-03-07T11:56:16.415" v="847" actId="26606"/>
          <ac:cxnSpMkLst>
            <pc:docMk/>
            <pc:sldMk cId="1932646063" sldId="263"/>
            <ac:cxnSpMk id="12" creationId="{AAFEA932-2DF1-410C-A00A-7A1E7DBF7511}"/>
          </ac:cxnSpMkLst>
        </pc:cxnChg>
        <pc:cxnChg chg="add del">
          <ac:chgData name="Andrea Biancini" userId="39b537c89ae349f9" providerId="LiveId" clId="{7247DC9B-7391-469B-BE10-2FC89F09E258}" dt="2019-03-07T11:56:22.922" v="851" actId="26606"/>
          <ac:cxnSpMkLst>
            <pc:docMk/>
            <pc:sldMk cId="1932646063" sldId="263"/>
            <ac:cxnSpMk id="18" creationId="{99905336-A7CD-4C75-9E77-C704674F4047}"/>
          </ac:cxnSpMkLst>
        </pc:cxnChg>
        <pc:cxnChg chg="add del">
          <ac:chgData name="Andrea Biancini" userId="39b537c89ae349f9" providerId="LiveId" clId="{7247DC9B-7391-469B-BE10-2FC89F09E258}" dt="2019-03-07T11:56:29.908" v="855" actId="26606"/>
          <ac:cxnSpMkLst>
            <pc:docMk/>
            <pc:sldMk cId="1932646063" sldId="263"/>
            <ac:cxnSpMk id="25" creationId="{99905336-A7CD-4C75-9E77-C704674F4047}"/>
          </ac:cxnSpMkLst>
        </pc:cxnChg>
      </pc:sldChg>
      <pc:sldChg chg="delSp add del setBg delDesignElem">
        <pc:chgData name="Andrea Biancini" userId="39b537c89ae349f9" providerId="LiveId" clId="{7247DC9B-7391-469B-BE10-2FC89F09E258}" dt="2019-03-07T11:58:39.585" v="1108" actId="2696"/>
        <pc:sldMkLst>
          <pc:docMk/>
          <pc:sldMk cId="865274646" sldId="264"/>
        </pc:sldMkLst>
        <pc:spChg chg="del">
          <ac:chgData name="Andrea Biancini" userId="39b537c89ae349f9" providerId="LiveId" clId="{7247DC9B-7391-469B-BE10-2FC89F09E258}" dt="2019-03-07T11:58:37.531" v="1107"/>
          <ac:spMkLst>
            <pc:docMk/>
            <pc:sldMk cId="865274646" sldId="264"/>
            <ac:spMk id="53" creationId="{C95B82D5-A8BB-45BF-BED8-C7B206892100}"/>
          </ac:spMkLst>
        </pc:spChg>
        <pc:spChg chg="del">
          <ac:chgData name="Andrea Biancini" userId="39b537c89ae349f9" providerId="LiveId" clId="{7247DC9B-7391-469B-BE10-2FC89F09E258}" dt="2019-03-07T11:58:37.531" v="1107"/>
          <ac:spMkLst>
            <pc:docMk/>
            <pc:sldMk cId="865274646" sldId="264"/>
            <ac:spMk id="54" creationId="{296C61EC-FBF4-4216-BE67-6C864D30A01C}"/>
          </ac:spMkLst>
        </pc:spChg>
      </pc:sldChg>
      <pc:sldChg chg="addSp delSp modSp add mod setBg setClrOvrMap">
        <pc:chgData name="Andrea Biancini" userId="39b537c89ae349f9" providerId="LiveId" clId="{7247DC9B-7391-469B-BE10-2FC89F09E258}" dt="2019-03-07T11:59:41.825" v="1151" actId="20577"/>
        <pc:sldMkLst>
          <pc:docMk/>
          <pc:sldMk cId="2478494217" sldId="264"/>
        </pc:sldMkLst>
        <pc:spChg chg="mod">
          <ac:chgData name="Andrea Biancini" userId="39b537c89ae349f9" providerId="LiveId" clId="{7247DC9B-7391-469B-BE10-2FC89F09E258}" dt="2019-03-07T11:59:41.825" v="1151" actId="20577"/>
          <ac:spMkLst>
            <pc:docMk/>
            <pc:sldMk cId="2478494217" sldId="264"/>
            <ac:spMk id="2" creationId="{D05BEECC-BC4A-494F-8EE7-54DBE8E05977}"/>
          </ac:spMkLst>
        </pc:spChg>
        <pc:spChg chg="del">
          <ac:chgData name="Andrea Biancini" userId="39b537c89ae349f9" providerId="LiveId" clId="{7247DC9B-7391-469B-BE10-2FC89F09E258}" dt="2019-03-07T11:58:51.254" v="1148" actId="478"/>
          <ac:spMkLst>
            <pc:docMk/>
            <pc:sldMk cId="2478494217" sldId="264"/>
            <ac:spMk id="3" creationId="{09F39E04-6862-472E-8BCE-420269D69DCC}"/>
          </ac:spMkLst>
        </pc:spChg>
        <pc:spChg chg="add">
          <ac:chgData name="Andrea Biancini" userId="39b537c89ae349f9" providerId="LiveId" clId="{7247DC9B-7391-469B-BE10-2FC89F09E258}" dt="2019-03-07T11:59:38.423" v="1149" actId="26606"/>
          <ac:spMkLst>
            <pc:docMk/>
            <pc:sldMk cId="2478494217" sldId="264"/>
            <ac:spMk id="7" creationId="{2A8AA5BC-4F7A-4226-8F99-6D824B226A97}"/>
          </ac:spMkLst>
        </pc:spChg>
        <pc:spChg chg="add">
          <ac:chgData name="Andrea Biancini" userId="39b537c89ae349f9" providerId="LiveId" clId="{7247DC9B-7391-469B-BE10-2FC89F09E258}" dt="2019-03-07T11:59:38.423" v="1149" actId="26606"/>
          <ac:spMkLst>
            <pc:docMk/>
            <pc:sldMk cId="2478494217" sldId="264"/>
            <ac:spMk id="9" creationId="{3E5445C6-DD42-4979-86FF-03730E8C6DB0}"/>
          </ac:spMkLst>
        </pc:spChg>
        <pc:cxnChg chg="add">
          <ac:chgData name="Andrea Biancini" userId="39b537c89ae349f9" providerId="LiveId" clId="{7247DC9B-7391-469B-BE10-2FC89F09E258}" dt="2019-03-07T11:59:38.423" v="1149" actId="26606"/>
          <ac:cxnSpMkLst>
            <pc:docMk/>
            <pc:sldMk cId="2478494217" sldId="264"/>
            <ac:cxnSpMk id="11" creationId="{45000665-DFC7-417E-8FD7-516A0F15C975}"/>
          </ac:cxnSpMkLst>
        </pc:cxnChg>
      </pc:sldChg>
      <pc:sldChg chg="addSp delSp modSp add mod setBg">
        <pc:chgData name="Andrea Biancini" userId="39b537c89ae349f9" providerId="LiveId" clId="{7247DC9B-7391-469B-BE10-2FC89F09E258}" dt="2019-03-07T13:41:26.154" v="2650" actId="20577"/>
        <pc:sldMkLst>
          <pc:docMk/>
          <pc:sldMk cId="3485079160" sldId="265"/>
        </pc:sldMkLst>
        <pc:spChg chg="del mod">
          <ac:chgData name="Andrea Biancini" userId="39b537c89ae349f9" providerId="LiveId" clId="{7247DC9B-7391-469B-BE10-2FC89F09E258}" dt="2019-03-07T12:09:45.905" v="1255" actId="478"/>
          <ac:spMkLst>
            <pc:docMk/>
            <pc:sldMk cId="3485079160" sldId="265"/>
            <ac:spMk id="2" creationId="{A37D8E8E-5CA8-4D53-9FC7-5280E297AE1B}"/>
          </ac:spMkLst>
        </pc:spChg>
        <pc:spChg chg="add del mod">
          <ac:chgData name="Andrea Biancini" userId="39b537c89ae349f9" providerId="LiveId" clId="{7247DC9B-7391-469B-BE10-2FC89F09E258}" dt="2019-03-07T12:11:07.814" v="1270" actId="26606"/>
          <ac:spMkLst>
            <pc:docMk/>
            <pc:sldMk cId="3485079160" sldId="265"/>
            <ac:spMk id="3" creationId="{2E020622-BFD6-46EE-840F-18FE82924D42}"/>
          </ac:spMkLst>
        </pc:spChg>
        <pc:spChg chg="add del">
          <ac:chgData name="Andrea Biancini" userId="39b537c89ae349f9" providerId="LiveId" clId="{7247DC9B-7391-469B-BE10-2FC89F09E258}" dt="2019-03-07T12:11:07.761" v="1269" actId="26606"/>
          <ac:spMkLst>
            <pc:docMk/>
            <pc:sldMk cId="3485079160" sldId="265"/>
            <ac:spMk id="10" creationId="{46C2E80F-49A6-4372-B103-219D417A55ED}"/>
          </ac:spMkLst>
        </pc:spChg>
        <pc:spChg chg="add">
          <ac:chgData name="Andrea Biancini" userId="39b537c89ae349f9" providerId="LiveId" clId="{7247DC9B-7391-469B-BE10-2FC89F09E258}" dt="2019-03-07T12:11:07.814" v="1270" actId="26606"/>
          <ac:spMkLst>
            <pc:docMk/>
            <pc:sldMk cId="3485079160" sldId="265"/>
            <ac:spMk id="13" creationId="{08E89D5E-1885-4160-AC77-CC471DD1D0DB}"/>
          </ac:spMkLst>
        </pc:spChg>
        <pc:spChg chg="add mod">
          <ac:chgData name="Andrea Biancini" userId="39b537c89ae349f9" providerId="LiveId" clId="{7247DC9B-7391-469B-BE10-2FC89F09E258}" dt="2019-03-07T12:15:57.635" v="1318" actId="1076"/>
          <ac:spMkLst>
            <pc:docMk/>
            <pc:sldMk cId="3485079160" sldId="265"/>
            <ac:spMk id="15" creationId="{DF7726F1-82B6-4804-8881-5918E7145E40}"/>
          </ac:spMkLst>
        </pc:spChg>
        <pc:graphicFrameChg chg="add del mod">
          <ac:chgData name="Andrea Biancini" userId="39b537c89ae349f9" providerId="LiveId" clId="{7247DC9B-7391-469B-BE10-2FC89F09E258}" dt="2019-03-07T12:10:52.766" v="1267"/>
          <ac:graphicFrameMkLst>
            <pc:docMk/>
            <pc:sldMk cId="3485079160" sldId="265"/>
            <ac:graphicFrameMk id="4" creationId="{E759A9E6-70A9-4D7D-82A8-0FB9779D556E}"/>
          </ac:graphicFrameMkLst>
        </pc:graphicFrameChg>
        <pc:graphicFrameChg chg="add del">
          <ac:chgData name="Andrea Biancini" userId="39b537c89ae349f9" providerId="LiveId" clId="{7247DC9B-7391-469B-BE10-2FC89F09E258}" dt="2019-03-07T12:11:07.761" v="1269" actId="26606"/>
          <ac:graphicFrameMkLst>
            <pc:docMk/>
            <pc:sldMk cId="3485079160" sldId="265"/>
            <ac:graphicFrameMk id="5" creationId="{7203D89C-D0A2-4012-BCAB-EE9A2D98DC2A}"/>
          </ac:graphicFrameMkLst>
        </pc:graphicFrameChg>
        <pc:graphicFrameChg chg="add mod">
          <ac:chgData name="Andrea Biancini" userId="39b537c89ae349f9" providerId="LiveId" clId="{7247DC9B-7391-469B-BE10-2FC89F09E258}" dt="2019-03-07T13:41:20.592" v="2649" actId="20577"/>
          <ac:graphicFrameMkLst>
            <pc:docMk/>
            <pc:sldMk cId="3485079160" sldId="265"/>
            <ac:graphicFrameMk id="11" creationId="{2B045D54-F605-4AE6-BE87-27E1D376C63F}"/>
          </ac:graphicFrameMkLst>
        </pc:graphicFrameChg>
        <pc:graphicFrameChg chg="add mod">
          <ac:chgData name="Andrea Biancini" userId="39b537c89ae349f9" providerId="LiveId" clId="{7247DC9B-7391-469B-BE10-2FC89F09E258}" dt="2019-03-07T13:41:26.154" v="2650" actId="20577"/>
          <ac:graphicFrameMkLst>
            <pc:docMk/>
            <pc:sldMk cId="3485079160" sldId="265"/>
            <ac:graphicFrameMk id="14" creationId="{42FEECCA-BB8B-4A75-BA4A-BB2121DFBF0F}"/>
          </ac:graphicFrameMkLst>
        </pc:graphicFrameChg>
        <pc:picChg chg="add del mod">
          <ac:chgData name="Andrea Biancini" userId="39b537c89ae349f9" providerId="LiveId" clId="{7247DC9B-7391-469B-BE10-2FC89F09E258}" dt="2019-03-07T12:14:56.974" v="1301" actId="478"/>
          <ac:picMkLst>
            <pc:docMk/>
            <pc:sldMk cId="3485079160" sldId="265"/>
            <ac:picMk id="6" creationId="{CDD1853F-A0D9-409C-B9F7-88A2FA8D5E72}"/>
          </ac:picMkLst>
        </pc:picChg>
        <pc:picChg chg="add mod">
          <ac:chgData name="Andrea Biancini" userId="39b537c89ae349f9" providerId="LiveId" clId="{7247DC9B-7391-469B-BE10-2FC89F09E258}" dt="2019-03-07T12:15:24.755" v="1311" actId="1076"/>
          <ac:picMkLst>
            <pc:docMk/>
            <pc:sldMk cId="3485079160" sldId="265"/>
            <ac:picMk id="7" creationId="{6841727B-0E33-4EB1-9A9F-26923203C00D}"/>
          </ac:picMkLst>
        </pc:picChg>
        <pc:cxnChg chg="add">
          <ac:chgData name="Andrea Biancini" userId="39b537c89ae349f9" providerId="LiveId" clId="{7247DC9B-7391-469B-BE10-2FC89F09E258}" dt="2019-03-07T12:11:07.814" v="1270" actId="26606"/>
          <ac:cxnSpMkLst>
            <pc:docMk/>
            <pc:sldMk cId="3485079160" sldId="265"/>
            <ac:cxnSpMk id="12" creationId="{550D2BD1-98F9-412D-905B-3A843EF4078B}"/>
          </ac:cxnSpMkLst>
        </pc:cxnChg>
      </pc:sldChg>
      <pc:sldChg chg="delSp add del setBg delDesignElem">
        <pc:chgData name="Andrea Biancini" userId="39b537c89ae349f9" providerId="LiveId" clId="{7247DC9B-7391-469B-BE10-2FC89F09E258}" dt="2019-03-07T12:22:18.917" v="1683" actId="2696"/>
        <pc:sldMkLst>
          <pc:docMk/>
          <pc:sldMk cId="255725810" sldId="266"/>
        </pc:sldMkLst>
        <pc:spChg chg="del">
          <ac:chgData name="Andrea Biancini" userId="39b537c89ae349f9" providerId="LiveId" clId="{7247DC9B-7391-469B-BE10-2FC89F09E258}" dt="2019-03-07T12:22:09.149" v="1682"/>
          <ac:spMkLst>
            <pc:docMk/>
            <pc:sldMk cId="255725810" sldId="266"/>
            <ac:spMk id="28" creationId="{46C2E80F-49A6-4372-B103-219D417A55ED}"/>
          </ac:spMkLst>
        </pc:spChg>
      </pc:sldChg>
      <pc:sldChg chg="addSp delSp add del setBg delDesignElem">
        <pc:chgData name="Andrea Biancini" userId="39b537c89ae349f9" providerId="LiveId" clId="{7247DC9B-7391-469B-BE10-2FC89F09E258}" dt="2019-03-07T12:21:37.317" v="1680"/>
        <pc:sldMkLst>
          <pc:docMk/>
          <pc:sldMk cId="1281015332" sldId="266"/>
        </pc:sldMkLst>
        <pc:spChg chg="add del">
          <ac:chgData name="Andrea Biancini" userId="39b537c89ae349f9" providerId="LiveId" clId="{7247DC9B-7391-469B-BE10-2FC89F09E258}" dt="2019-03-07T12:21:37.317" v="1680"/>
          <ac:spMkLst>
            <pc:docMk/>
            <pc:sldMk cId="1281015332" sldId="266"/>
            <ac:spMk id="13" creationId="{08E89D5E-1885-4160-AC77-CC471DD1D0DB}"/>
          </ac:spMkLst>
        </pc:spChg>
        <pc:cxnChg chg="add del">
          <ac:chgData name="Andrea Biancini" userId="39b537c89ae349f9" providerId="LiveId" clId="{7247DC9B-7391-469B-BE10-2FC89F09E258}" dt="2019-03-07T12:21:37.317" v="1680"/>
          <ac:cxnSpMkLst>
            <pc:docMk/>
            <pc:sldMk cId="1281015332" sldId="266"/>
            <ac:cxnSpMk id="12" creationId="{550D2BD1-98F9-412D-905B-3A843EF4078B}"/>
          </ac:cxnSpMkLst>
        </pc:cxnChg>
      </pc:sldChg>
      <pc:sldChg chg="addSp delSp modSp add del mod setBg delDesignElem">
        <pc:chgData name="Andrea Biancini" userId="39b537c89ae349f9" providerId="LiveId" clId="{7247DC9B-7391-469B-BE10-2FC89F09E258}" dt="2019-03-07T12:21:33.689" v="1677" actId="2696"/>
        <pc:sldMkLst>
          <pc:docMk/>
          <pc:sldMk cId="1510338587" sldId="266"/>
        </pc:sldMkLst>
        <pc:spChg chg="del">
          <ac:chgData name="Andrea Biancini" userId="39b537c89ae349f9" providerId="LiveId" clId="{7247DC9B-7391-469B-BE10-2FC89F09E258}" dt="2019-03-07T12:09:22.184" v="1249" actId="478"/>
          <ac:spMkLst>
            <pc:docMk/>
            <pc:sldMk cId="1510338587" sldId="266"/>
            <ac:spMk id="2" creationId="{D05BEECC-BC4A-494F-8EE7-54DBE8E05977}"/>
          </ac:spMkLst>
        </pc:spChg>
        <pc:spChg chg="add mod">
          <ac:chgData name="Andrea Biancini" userId="39b537c89ae349f9" providerId="LiveId" clId="{7247DC9B-7391-469B-BE10-2FC89F09E258}" dt="2019-03-07T12:14:29.146" v="1300" actId="1076"/>
          <ac:spMkLst>
            <pc:docMk/>
            <pc:sldMk cId="1510338587" sldId="266"/>
            <ac:spMk id="4" creationId="{C5375052-3E41-4793-87EC-FDC7CCCA9E5A}"/>
          </ac:spMkLst>
        </pc:spChg>
        <pc:spChg chg="add">
          <ac:chgData name="Andrea Biancini" userId="39b537c89ae349f9" providerId="LiveId" clId="{7247DC9B-7391-469B-BE10-2FC89F09E258}" dt="2019-03-07T12:09:25.431" v="1250" actId="26606"/>
          <ac:spMkLst>
            <pc:docMk/>
            <pc:sldMk cId="1510338587" sldId="266"/>
            <ac:spMk id="6" creationId="{B547373F-AF2E-4907-B442-9F902B387FD0}"/>
          </ac:spMkLst>
        </pc:spChg>
        <pc:spChg chg="del">
          <ac:chgData name="Andrea Biancini" userId="39b537c89ae349f9" providerId="LiveId" clId="{7247DC9B-7391-469B-BE10-2FC89F09E258}" dt="2019-03-07T12:08:27.344" v="1248"/>
          <ac:spMkLst>
            <pc:docMk/>
            <pc:sldMk cId="1510338587" sldId="266"/>
            <ac:spMk id="7" creationId="{2A8AA5BC-4F7A-4226-8F99-6D824B226A97}"/>
          </ac:spMkLst>
        </pc:spChg>
        <pc:spChg chg="del">
          <ac:chgData name="Andrea Biancini" userId="39b537c89ae349f9" providerId="LiveId" clId="{7247DC9B-7391-469B-BE10-2FC89F09E258}" dt="2019-03-07T12:08:27.344" v="1248"/>
          <ac:spMkLst>
            <pc:docMk/>
            <pc:sldMk cId="1510338587" sldId="266"/>
            <ac:spMk id="9" creationId="{3E5445C6-DD42-4979-86FF-03730E8C6DB0}"/>
          </ac:spMkLst>
        </pc:spChg>
        <pc:spChg chg="add del">
          <ac:chgData name="Andrea Biancini" userId="39b537c89ae349f9" providerId="LiveId" clId="{7247DC9B-7391-469B-BE10-2FC89F09E258}" dt="2019-03-07T12:09:29.709" v="1252"/>
          <ac:spMkLst>
            <pc:docMk/>
            <pc:sldMk cId="1510338587" sldId="266"/>
            <ac:spMk id="10" creationId="{8807D4FD-7B51-4A8F-8A09-88C40D01D467}"/>
          </ac:spMkLst>
        </pc:spChg>
        <pc:graphicFrameChg chg="add del">
          <ac:chgData name="Andrea Biancini" userId="39b537c89ae349f9" providerId="LiveId" clId="{7247DC9B-7391-469B-BE10-2FC89F09E258}" dt="2019-03-07T12:09:29.709" v="1252"/>
          <ac:graphicFrameMkLst>
            <pc:docMk/>
            <pc:sldMk cId="1510338587" sldId="266"/>
            <ac:graphicFrameMk id="12" creationId="{51AB497D-9046-41EA-8597-D613D7AA0E1B}"/>
          </ac:graphicFrameMkLst>
        </pc:graphicFrameChg>
        <pc:cxnChg chg="del">
          <ac:chgData name="Andrea Biancini" userId="39b537c89ae349f9" providerId="LiveId" clId="{7247DC9B-7391-469B-BE10-2FC89F09E258}" dt="2019-03-07T12:08:27.344" v="1248"/>
          <ac:cxnSpMkLst>
            <pc:docMk/>
            <pc:sldMk cId="1510338587" sldId="266"/>
            <ac:cxnSpMk id="11" creationId="{45000665-DFC7-417E-8FD7-516A0F15C975}"/>
          </ac:cxnSpMkLst>
        </pc:cxnChg>
      </pc:sldChg>
      <pc:sldChg chg="addSp delSp modSp add mod setBg">
        <pc:chgData name="Andrea Biancini" userId="39b537c89ae349f9" providerId="LiveId" clId="{7247DC9B-7391-469B-BE10-2FC89F09E258}" dt="2019-03-07T13:41:46.600" v="2653" actId="14100"/>
        <pc:sldMkLst>
          <pc:docMk/>
          <pc:sldMk cId="2362318259" sldId="266"/>
        </pc:sldMkLst>
        <pc:spChg chg="mod">
          <ac:chgData name="Andrea Biancini" userId="39b537c89ae349f9" providerId="LiveId" clId="{7247DC9B-7391-469B-BE10-2FC89F09E258}" dt="2019-03-07T12:28:38.994" v="1971" actId="26606"/>
          <ac:spMkLst>
            <pc:docMk/>
            <pc:sldMk cId="2362318259" sldId="266"/>
            <ac:spMk id="2" creationId="{F677CF18-CD1B-433C-94DC-45A07225AC73}"/>
          </ac:spMkLst>
        </pc:spChg>
        <pc:spChg chg="mod ord">
          <ac:chgData name="Andrea Biancini" userId="39b537c89ae349f9" providerId="LiveId" clId="{7247DC9B-7391-469B-BE10-2FC89F09E258}" dt="2019-03-07T13:41:46.600" v="2653" actId="14100"/>
          <ac:spMkLst>
            <pc:docMk/>
            <pc:sldMk cId="2362318259" sldId="266"/>
            <ac:spMk id="3" creationId="{690643AD-26B3-46DE-8B7F-CD123C9F6A19}"/>
          </ac:spMkLst>
        </pc:spChg>
        <pc:spChg chg="add del">
          <ac:chgData name="Andrea Biancini" userId="39b537c89ae349f9" providerId="LiveId" clId="{7247DC9B-7391-469B-BE10-2FC89F09E258}" dt="2019-03-07T12:25:01.020" v="1745" actId="26606"/>
          <ac:spMkLst>
            <pc:docMk/>
            <pc:sldMk cId="2362318259" sldId="266"/>
            <ac:spMk id="10" creationId="{AFA67CD3-AB4E-4A7A-BEB8-53C445D8C44E}"/>
          </ac:spMkLst>
        </pc:spChg>
        <pc:spChg chg="add del">
          <ac:chgData name="Andrea Biancini" userId="39b537c89ae349f9" providerId="LiveId" clId="{7247DC9B-7391-469B-BE10-2FC89F09E258}" dt="2019-03-07T12:25:01.020" v="1745" actId="26606"/>
          <ac:spMkLst>
            <pc:docMk/>
            <pc:sldMk cId="2362318259" sldId="266"/>
            <ac:spMk id="14" creationId="{339C8D78-A644-462F-B674-F440635E5353}"/>
          </ac:spMkLst>
        </pc:spChg>
        <pc:spChg chg="add del">
          <ac:chgData name="Andrea Biancini" userId="39b537c89ae349f9" providerId="LiveId" clId="{7247DC9B-7391-469B-BE10-2FC89F09E258}" dt="2019-03-07T12:25:17.179" v="1758" actId="26606"/>
          <ac:spMkLst>
            <pc:docMk/>
            <pc:sldMk cId="2362318259" sldId="266"/>
            <ac:spMk id="16" creationId="{42A5316D-ED2F-4F89-B4B4-8D9240B1A348}"/>
          </ac:spMkLst>
        </pc:spChg>
        <pc:spChg chg="add del">
          <ac:chgData name="Andrea Biancini" userId="39b537c89ae349f9" providerId="LiveId" clId="{7247DC9B-7391-469B-BE10-2FC89F09E258}" dt="2019-03-07T12:26:59.212" v="1941" actId="26606"/>
          <ac:spMkLst>
            <pc:docMk/>
            <pc:sldMk cId="2362318259" sldId="266"/>
            <ac:spMk id="18" creationId="{6166C6D1-23AC-49C4-BA07-238E4E9F8CEB}"/>
          </ac:spMkLst>
        </pc:spChg>
        <pc:spChg chg="add del">
          <ac:chgData name="Andrea Biancini" userId="39b537c89ae349f9" providerId="LiveId" clId="{7247DC9B-7391-469B-BE10-2FC89F09E258}" dt="2019-03-07T12:24:54.543" v="1743" actId="26606"/>
          <ac:spMkLst>
            <pc:docMk/>
            <pc:sldMk cId="2362318259" sldId="266"/>
            <ac:spMk id="19" creationId="{A0BF428C-DA8B-4D99-9930-18F7F91D873D}"/>
          </ac:spMkLst>
        </pc:spChg>
        <pc:spChg chg="add del">
          <ac:chgData name="Andrea Biancini" userId="39b537c89ae349f9" providerId="LiveId" clId="{7247DC9B-7391-469B-BE10-2FC89F09E258}" dt="2019-03-07T12:24:54.543" v="1743" actId="26606"/>
          <ac:spMkLst>
            <pc:docMk/>
            <pc:sldMk cId="2362318259" sldId="266"/>
            <ac:spMk id="21" creationId="{A03E2379-8871-408A-95CE-7AAE8FA53AE5}"/>
          </ac:spMkLst>
        </pc:spChg>
        <pc:spChg chg="add del">
          <ac:chgData name="Andrea Biancini" userId="39b537c89ae349f9" providerId="LiveId" clId="{7247DC9B-7391-469B-BE10-2FC89F09E258}" dt="2019-03-07T12:26:59.212" v="1941" actId="26606"/>
          <ac:spMkLst>
            <pc:docMk/>
            <pc:sldMk cId="2362318259" sldId="266"/>
            <ac:spMk id="23" creationId="{B775CD93-9DF2-48CB-9F57-1BCA9A46C7FA}"/>
          </ac:spMkLst>
        </pc:spChg>
        <pc:spChg chg="add del">
          <ac:chgData name="Andrea Biancini" userId="39b537c89ae349f9" providerId="LiveId" clId="{7247DC9B-7391-469B-BE10-2FC89F09E258}" dt="2019-03-07T12:26:59.212" v="1941" actId="26606"/>
          <ac:spMkLst>
            <pc:docMk/>
            <pc:sldMk cId="2362318259" sldId="266"/>
            <ac:spMk id="25" creationId="{E186B68C-84BC-4A6E-99D1-EE87483C1349}"/>
          </ac:spMkLst>
        </pc:spChg>
        <pc:spChg chg="add del">
          <ac:chgData name="Andrea Biancini" userId="39b537c89ae349f9" providerId="LiveId" clId="{7247DC9B-7391-469B-BE10-2FC89F09E258}" dt="2019-03-07T12:26:59.212" v="1941" actId="26606"/>
          <ac:spMkLst>
            <pc:docMk/>
            <pc:sldMk cId="2362318259" sldId="266"/>
            <ac:spMk id="27" creationId="{1C091803-41C2-48E0-9228-5148460C7479}"/>
          </ac:spMkLst>
        </pc:spChg>
        <pc:spChg chg="add del">
          <ac:chgData name="Andrea Biancini" userId="39b537c89ae349f9" providerId="LiveId" clId="{7247DC9B-7391-469B-BE10-2FC89F09E258}" dt="2019-03-07T12:26:56.863" v="1938" actId="26606"/>
          <ac:spMkLst>
            <pc:docMk/>
            <pc:sldMk cId="2362318259" sldId="266"/>
            <ac:spMk id="32" creationId="{42A5316D-ED2F-4F89-B4B4-8D9240B1A348}"/>
          </ac:spMkLst>
        </pc:spChg>
        <pc:spChg chg="add del">
          <ac:chgData name="Andrea Biancini" userId="39b537c89ae349f9" providerId="LiveId" clId="{7247DC9B-7391-469B-BE10-2FC89F09E258}" dt="2019-03-07T12:26:59.174" v="1940" actId="26606"/>
          <ac:spMkLst>
            <pc:docMk/>
            <pc:sldMk cId="2362318259" sldId="266"/>
            <ac:spMk id="34" creationId="{81AEB8A9-B768-4E30-BA55-D919E6687343}"/>
          </ac:spMkLst>
        </pc:spChg>
        <pc:spChg chg="add del">
          <ac:chgData name="Andrea Biancini" userId="39b537c89ae349f9" providerId="LiveId" clId="{7247DC9B-7391-469B-BE10-2FC89F09E258}" dt="2019-03-07T12:27:55.278" v="1957" actId="26606"/>
          <ac:spMkLst>
            <pc:docMk/>
            <pc:sldMk cId="2362318259" sldId="266"/>
            <ac:spMk id="36" creationId="{B0792D4F-247E-46FE-85FC-881DEFA41D94}"/>
          </ac:spMkLst>
        </pc:spChg>
        <pc:spChg chg="add del">
          <ac:chgData name="Andrea Biancini" userId="39b537c89ae349f9" providerId="LiveId" clId="{7247DC9B-7391-469B-BE10-2FC89F09E258}" dt="2019-03-07T12:27:41.441" v="1947" actId="26606"/>
          <ac:spMkLst>
            <pc:docMk/>
            <pc:sldMk cId="2362318259" sldId="266"/>
            <ac:spMk id="42" creationId="{30992ED3-FA99-4FAD-A3CA-2B9B3BB8B48E}"/>
          </ac:spMkLst>
        </pc:spChg>
        <pc:spChg chg="add del">
          <ac:chgData name="Andrea Biancini" userId="39b537c89ae349f9" providerId="LiveId" clId="{7247DC9B-7391-469B-BE10-2FC89F09E258}" dt="2019-03-07T12:27:46.470" v="1949" actId="26606"/>
          <ac:spMkLst>
            <pc:docMk/>
            <pc:sldMk cId="2362318259" sldId="266"/>
            <ac:spMk id="44" creationId="{81AEB8A9-B768-4E30-BA55-D919E6687343}"/>
          </ac:spMkLst>
        </pc:spChg>
        <pc:spChg chg="add del">
          <ac:chgData name="Andrea Biancini" userId="39b537c89ae349f9" providerId="LiveId" clId="{7247DC9B-7391-469B-BE10-2FC89F09E258}" dt="2019-03-07T12:27:48.022" v="1952" actId="26606"/>
          <ac:spMkLst>
            <pc:docMk/>
            <pc:sldMk cId="2362318259" sldId="266"/>
            <ac:spMk id="46" creationId="{EC7FF834-B204-4967-8D47-8BB36EAF0EF5}"/>
          </ac:spMkLst>
        </pc:spChg>
        <pc:spChg chg="add del">
          <ac:chgData name="Andrea Biancini" userId="39b537c89ae349f9" providerId="LiveId" clId="{7247DC9B-7391-469B-BE10-2FC89F09E258}" dt="2019-03-07T12:27:48.022" v="1952" actId="26606"/>
          <ac:spMkLst>
            <pc:docMk/>
            <pc:sldMk cId="2362318259" sldId="266"/>
            <ac:spMk id="47" creationId="{F780A22D-61EA-43E3-BD94-3E39CF902160}"/>
          </ac:spMkLst>
        </pc:spChg>
        <pc:spChg chg="add del">
          <ac:chgData name="Andrea Biancini" userId="39b537c89ae349f9" providerId="LiveId" clId="{7247DC9B-7391-469B-BE10-2FC89F09E258}" dt="2019-03-07T12:28:38.994" v="1971" actId="26606"/>
          <ac:spMkLst>
            <pc:docMk/>
            <pc:sldMk cId="2362318259" sldId="266"/>
            <ac:spMk id="48" creationId="{1C091803-41C2-48E0-9228-5148460C7479}"/>
          </ac:spMkLst>
        </pc:spChg>
        <pc:spChg chg="add del">
          <ac:chgData name="Andrea Biancini" userId="39b537c89ae349f9" providerId="LiveId" clId="{7247DC9B-7391-469B-BE10-2FC89F09E258}" dt="2019-03-07T12:27:53.249" v="1954" actId="26606"/>
          <ac:spMkLst>
            <pc:docMk/>
            <pc:sldMk cId="2362318259" sldId="266"/>
            <ac:spMk id="49" creationId="{867D4867-5BA7-4462-B2F6-A23F4A622AA7}"/>
          </ac:spMkLst>
        </pc:spChg>
        <pc:spChg chg="add del">
          <ac:chgData name="Andrea Biancini" userId="39b537c89ae349f9" providerId="LiveId" clId="{7247DC9B-7391-469B-BE10-2FC89F09E258}" dt="2019-03-07T12:27:55.223" v="1956" actId="26606"/>
          <ac:spMkLst>
            <pc:docMk/>
            <pc:sldMk cId="2362318259" sldId="266"/>
            <ac:spMk id="51" creationId="{B0792D4F-247E-46FE-85FC-881DEFA41D94}"/>
          </ac:spMkLst>
        </pc:spChg>
        <pc:spChg chg="add del">
          <ac:chgData name="Andrea Biancini" userId="39b537c89ae349f9" providerId="LiveId" clId="{7247DC9B-7391-469B-BE10-2FC89F09E258}" dt="2019-03-07T12:28:38.994" v="1971" actId="26606"/>
          <ac:spMkLst>
            <pc:docMk/>
            <pc:sldMk cId="2362318259" sldId="266"/>
            <ac:spMk id="54" creationId="{6166C6D1-23AC-49C4-BA07-238E4E9F8CEB}"/>
          </ac:spMkLst>
        </pc:spChg>
        <pc:spChg chg="add del">
          <ac:chgData name="Andrea Biancini" userId="39b537c89ae349f9" providerId="LiveId" clId="{7247DC9B-7391-469B-BE10-2FC89F09E258}" dt="2019-03-07T12:28:38.994" v="1971" actId="26606"/>
          <ac:spMkLst>
            <pc:docMk/>
            <pc:sldMk cId="2362318259" sldId="266"/>
            <ac:spMk id="55" creationId="{B775CD93-9DF2-48CB-9F57-1BCA9A46C7FA}"/>
          </ac:spMkLst>
        </pc:spChg>
        <pc:spChg chg="add del">
          <ac:chgData name="Andrea Biancini" userId="39b537c89ae349f9" providerId="LiveId" clId="{7247DC9B-7391-469B-BE10-2FC89F09E258}" dt="2019-03-07T12:28:38.994" v="1971" actId="26606"/>
          <ac:spMkLst>
            <pc:docMk/>
            <pc:sldMk cId="2362318259" sldId="266"/>
            <ac:spMk id="56" creationId="{E186B68C-84BC-4A6E-99D1-EE87483C1349}"/>
          </ac:spMkLst>
        </pc:spChg>
        <pc:spChg chg="add del">
          <ac:chgData name="Andrea Biancini" userId="39b537c89ae349f9" providerId="LiveId" clId="{7247DC9B-7391-469B-BE10-2FC89F09E258}" dt="2019-03-07T12:28:38.956" v="1970" actId="26606"/>
          <ac:spMkLst>
            <pc:docMk/>
            <pc:sldMk cId="2362318259" sldId="266"/>
            <ac:spMk id="61" creationId="{6166C6D1-23AC-49C4-BA07-238E4E9F8CEB}"/>
          </ac:spMkLst>
        </pc:spChg>
        <pc:spChg chg="add del">
          <ac:chgData name="Andrea Biancini" userId="39b537c89ae349f9" providerId="LiveId" clId="{7247DC9B-7391-469B-BE10-2FC89F09E258}" dt="2019-03-07T12:28:38.956" v="1970" actId="26606"/>
          <ac:spMkLst>
            <pc:docMk/>
            <pc:sldMk cId="2362318259" sldId="266"/>
            <ac:spMk id="63" creationId="{1C091803-41C2-48E0-9228-5148460C7479}"/>
          </ac:spMkLst>
        </pc:spChg>
        <pc:spChg chg="add del">
          <ac:chgData name="Andrea Biancini" userId="39b537c89ae349f9" providerId="LiveId" clId="{7247DC9B-7391-469B-BE10-2FC89F09E258}" dt="2019-03-07T12:28:38.956" v="1970" actId="26606"/>
          <ac:spMkLst>
            <pc:docMk/>
            <pc:sldMk cId="2362318259" sldId="266"/>
            <ac:spMk id="65" creationId="{B775CD93-9DF2-48CB-9F57-1BCA9A46C7FA}"/>
          </ac:spMkLst>
        </pc:spChg>
        <pc:spChg chg="add del">
          <ac:chgData name="Andrea Biancini" userId="39b537c89ae349f9" providerId="LiveId" clId="{7247DC9B-7391-469B-BE10-2FC89F09E258}" dt="2019-03-07T12:28:38.956" v="1970" actId="26606"/>
          <ac:spMkLst>
            <pc:docMk/>
            <pc:sldMk cId="2362318259" sldId="266"/>
            <ac:spMk id="67" creationId="{E186B68C-84BC-4A6E-99D1-EE87483C1349}"/>
          </ac:spMkLst>
        </pc:spChg>
        <pc:spChg chg="add">
          <ac:chgData name="Andrea Biancini" userId="39b537c89ae349f9" providerId="LiveId" clId="{7247DC9B-7391-469B-BE10-2FC89F09E258}" dt="2019-03-07T12:28:38.994" v="1971" actId="26606"/>
          <ac:spMkLst>
            <pc:docMk/>
            <pc:sldMk cId="2362318259" sldId="266"/>
            <ac:spMk id="69" creationId="{81AEB8A9-B768-4E30-BA55-D919E6687343}"/>
          </ac:spMkLst>
        </pc:spChg>
        <pc:picChg chg="add mod ord">
          <ac:chgData name="Andrea Biancini" userId="39b537c89ae349f9" providerId="LiveId" clId="{7247DC9B-7391-469B-BE10-2FC89F09E258}" dt="2019-03-07T12:28:59.519" v="1983" actId="1076"/>
          <ac:picMkLst>
            <pc:docMk/>
            <pc:sldMk cId="2362318259" sldId="266"/>
            <ac:picMk id="4" creationId="{C28F712D-D604-4024-9F48-A55B0C3AFE3E}"/>
          </ac:picMkLst>
        </pc:picChg>
        <pc:picChg chg="add del">
          <ac:chgData name="Andrea Biancini" userId="39b537c89ae349f9" providerId="LiveId" clId="{7247DC9B-7391-469B-BE10-2FC89F09E258}" dt="2019-03-07T12:25:28.277" v="1792"/>
          <ac:picMkLst>
            <pc:docMk/>
            <pc:sldMk cId="2362318259" sldId="266"/>
            <ac:picMk id="5" creationId="{56D691EE-3EE5-4DA7-94A4-A118B247A41E}"/>
          </ac:picMkLst>
        </pc:picChg>
        <pc:picChg chg="add del mod ord">
          <ac:chgData name="Andrea Biancini" userId="39b537c89ae349f9" providerId="LiveId" clId="{7247DC9B-7391-469B-BE10-2FC89F09E258}" dt="2019-03-07T12:24:56.637" v="1744" actId="478"/>
          <ac:picMkLst>
            <pc:docMk/>
            <pc:sldMk cId="2362318259" sldId="266"/>
            <ac:picMk id="7" creationId="{09B43A75-F047-4A0C-90C8-ED9D8947E188}"/>
          </ac:picMkLst>
        </pc:picChg>
        <pc:picChg chg="add del">
          <ac:chgData name="Andrea Biancini" userId="39b537c89ae349f9" providerId="LiveId" clId="{7247DC9B-7391-469B-BE10-2FC89F09E258}" dt="2019-03-07T12:25:01.020" v="1745" actId="26606"/>
          <ac:picMkLst>
            <pc:docMk/>
            <pc:sldMk cId="2362318259" sldId="266"/>
            <ac:picMk id="12" creationId="{07CF545F-9C2E-4446-97CD-AD92990C2B68}"/>
          </ac:picMkLst>
        </pc:picChg>
        <pc:cxnChg chg="add del">
          <ac:chgData name="Andrea Biancini" userId="39b537c89ae349f9" providerId="LiveId" clId="{7247DC9B-7391-469B-BE10-2FC89F09E258}" dt="2019-03-07T12:27:55.278" v="1957" actId="26606"/>
          <ac:cxnSpMkLst>
            <pc:docMk/>
            <pc:sldMk cId="2362318259" sldId="266"/>
            <ac:cxnSpMk id="37" creationId="{CE272F12-AF86-441A-BC1B-C014BBBF85B5}"/>
          </ac:cxnSpMkLst>
        </pc:cxnChg>
        <pc:cxnChg chg="add del">
          <ac:chgData name="Andrea Biancini" userId="39b537c89ae349f9" providerId="LiveId" clId="{7247DC9B-7391-469B-BE10-2FC89F09E258}" dt="2019-03-07T12:27:55.223" v="1956" actId="26606"/>
          <ac:cxnSpMkLst>
            <pc:docMk/>
            <pc:sldMk cId="2362318259" sldId="266"/>
            <ac:cxnSpMk id="52" creationId="{CE272F12-AF86-441A-BC1B-C014BBBF85B5}"/>
          </ac:cxnSpMkLst>
        </pc:cxnChg>
      </pc:sldChg>
      <pc:sldChg chg="addSp delSp modSp add mod setBg delDesignElem">
        <pc:chgData name="Andrea Biancini" userId="39b537c89ae349f9" providerId="LiveId" clId="{7247DC9B-7391-469B-BE10-2FC89F09E258}" dt="2019-03-07T12:34:27.236" v="2593" actId="255"/>
        <pc:sldMkLst>
          <pc:docMk/>
          <pc:sldMk cId="2099215293" sldId="267"/>
        </pc:sldMkLst>
        <pc:spChg chg="mod">
          <ac:chgData name="Andrea Biancini" userId="39b537c89ae349f9" providerId="LiveId" clId="{7247DC9B-7391-469B-BE10-2FC89F09E258}" dt="2019-03-07T12:31:26.668" v="2065" actId="26606"/>
          <ac:spMkLst>
            <pc:docMk/>
            <pc:sldMk cId="2099215293" sldId="267"/>
            <ac:spMk id="2" creationId="{F677CF18-CD1B-433C-94DC-45A07225AC73}"/>
          </ac:spMkLst>
        </pc:spChg>
        <pc:spChg chg="mod ord">
          <ac:chgData name="Andrea Biancini" userId="39b537c89ae349f9" providerId="LiveId" clId="{7247DC9B-7391-469B-BE10-2FC89F09E258}" dt="2019-03-07T12:34:27.236" v="2593" actId="255"/>
          <ac:spMkLst>
            <pc:docMk/>
            <pc:sldMk cId="2099215293" sldId="267"/>
            <ac:spMk id="3" creationId="{690643AD-26B3-46DE-8B7F-CD123C9F6A19}"/>
          </ac:spMkLst>
        </pc:spChg>
        <pc:spChg chg="add del">
          <ac:chgData name="Andrea Biancini" userId="39b537c89ae349f9" providerId="LiveId" clId="{7247DC9B-7391-469B-BE10-2FC89F09E258}" dt="2019-03-07T12:31:26.668" v="2065" actId="26606"/>
          <ac:spMkLst>
            <pc:docMk/>
            <pc:sldMk cId="2099215293" sldId="267"/>
            <ac:spMk id="9" creationId="{42A5316D-ED2F-4F89-B4B4-8D9240B1A348}"/>
          </ac:spMkLst>
        </pc:spChg>
        <pc:spChg chg="add del">
          <ac:chgData name="Andrea Biancini" userId="39b537c89ae349f9" providerId="LiveId" clId="{7247DC9B-7391-469B-BE10-2FC89F09E258}" dt="2019-03-07T12:31:21.864" v="2060" actId="26606"/>
          <ac:spMkLst>
            <pc:docMk/>
            <pc:sldMk cId="2099215293" sldId="267"/>
            <ac:spMk id="14" creationId="{96918796-2918-40D6-BE3A-4600C47FCD42}"/>
          </ac:spMkLst>
        </pc:spChg>
        <pc:spChg chg="add del">
          <ac:chgData name="Andrea Biancini" userId="39b537c89ae349f9" providerId="LiveId" clId="{7247DC9B-7391-469B-BE10-2FC89F09E258}" dt="2019-03-07T12:31:23.918" v="2062" actId="26606"/>
          <ac:spMkLst>
            <pc:docMk/>
            <pc:sldMk cId="2099215293" sldId="267"/>
            <ac:spMk id="16" creationId="{867D4867-5BA7-4462-B2F6-A23F4A622AA7}"/>
          </ac:spMkLst>
        </pc:spChg>
        <pc:spChg chg="add del">
          <ac:chgData name="Andrea Biancini" userId="39b537c89ae349f9" providerId="LiveId" clId="{7247DC9B-7391-469B-BE10-2FC89F09E258}" dt="2019-03-07T12:31:26.640" v="2064" actId="26606"/>
          <ac:spMkLst>
            <pc:docMk/>
            <pc:sldMk cId="2099215293" sldId="267"/>
            <ac:spMk id="18" creationId="{96918796-2918-40D6-BE3A-4600C47FCD42}"/>
          </ac:spMkLst>
        </pc:spChg>
        <pc:spChg chg="add">
          <ac:chgData name="Andrea Biancini" userId="39b537c89ae349f9" providerId="LiveId" clId="{7247DC9B-7391-469B-BE10-2FC89F09E258}" dt="2019-03-07T12:31:26.668" v="2065" actId="26606"/>
          <ac:spMkLst>
            <pc:docMk/>
            <pc:sldMk cId="2099215293" sldId="267"/>
            <ac:spMk id="20" creationId="{81AEB8A9-B768-4E30-BA55-D919E6687343}"/>
          </ac:spMkLst>
        </pc:spChg>
        <pc:spChg chg="del">
          <ac:chgData name="Andrea Biancini" userId="39b537c89ae349f9" providerId="LiveId" clId="{7247DC9B-7391-469B-BE10-2FC89F09E258}" dt="2019-03-07T12:30:02.026" v="2016"/>
          <ac:spMkLst>
            <pc:docMk/>
            <pc:sldMk cId="2099215293" sldId="267"/>
            <ac:spMk id="69" creationId="{81AEB8A9-B768-4E30-BA55-D919E6687343}"/>
          </ac:spMkLst>
        </pc:spChg>
        <pc:picChg chg="del mod ord">
          <ac:chgData name="Andrea Biancini" userId="39b537c89ae349f9" providerId="LiveId" clId="{7247DC9B-7391-469B-BE10-2FC89F09E258}" dt="2019-03-07T12:34:14.397" v="2590" actId="478"/>
          <ac:picMkLst>
            <pc:docMk/>
            <pc:sldMk cId="2099215293" sldId="267"/>
            <ac:picMk id="4" creationId="{C28F712D-D604-4024-9F48-A55B0C3AFE3E}"/>
          </ac:picMkLst>
        </pc:picChg>
        <pc:picChg chg="add">
          <ac:chgData name="Andrea Biancini" userId="39b537c89ae349f9" providerId="LiveId" clId="{7247DC9B-7391-469B-BE10-2FC89F09E258}" dt="2019-03-07T12:34:14.764" v="2591"/>
          <ac:picMkLst>
            <pc:docMk/>
            <pc:sldMk cId="2099215293" sldId="267"/>
            <ac:picMk id="11" creationId="{2A410C5A-8F5B-47E8-874F-51635BE5C338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006A29-E159-460B-85B9-903EC7A929A6}" type="doc">
      <dgm:prSet loTypeId="urn:microsoft.com/office/officeart/2018/2/layout/IconLabelDescriptionList" loCatId="icon" qsTypeId="urn:microsoft.com/office/officeart/2005/8/quickstyle/simple4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A9922F76-66CF-4BE8-B9B5-310607A0BDE2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it-IT" sz="2400" dirty="0">
              <a:latin typeface="Titillium" pitchFamily="2" charset="77"/>
            </a:rPr>
            <a:t>Classificazione</a:t>
          </a:r>
          <a:endParaRPr lang="en-US" sz="2400" dirty="0">
            <a:latin typeface="Titillium" pitchFamily="2" charset="77"/>
          </a:endParaRPr>
        </a:p>
      </dgm:t>
    </dgm:pt>
    <dgm:pt modelId="{19E22E16-AD14-4AE3-8C02-97408877546A}" type="parTrans" cxnId="{1D2951ED-6DC2-4725-8212-8885EE9699EF}">
      <dgm:prSet/>
      <dgm:spPr/>
      <dgm:t>
        <a:bodyPr/>
        <a:lstStyle/>
        <a:p>
          <a:endParaRPr lang="en-US" sz="2400"/>
        </a:p>
      </dgm:t>
    </dgm:pt>
    <dgm:pt modelId="{78A78502-48A8-492C-9E3B-3B8C745738E1}" type="sibTrans" cxnId="{1D2951ED-6DC2-4725-8212-8885EE9699EF}">
      <dgm:prSet/>
      <dgm:spPr/>
      <dgm:t>
        <a:bodyPr/>
        <a:lstStyle/>
        <a:p>
          <a:endParaRPr lang="en-US" sz="2400"/>
        </a:p>
      </dgm:t>
    </dgm:pt>
    <dgm:pt modelId="{AAB77D6F-B399-458B-A06D-D0F0BBDD3DA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1800" dirty="0">
              <a:latin typeface="Titillium" pitchFamily="2" charset="77"/>
            </a:rPr>
            <a:t>data un’immagine, identificare l’oggetto rappresentato</a:t>
          </a:r>
          <a:endParaRPr lang="en-US" sz="1800" dirty="0">
            <a:latin typeface="Titillium" pitchFamily="2" charset="77"/>
          </a:endParaRPr>
        </a:p>
      </dgm:t>
    </dgm:pt>
    <dgm:pt modelId="{9B574FC3-581E-4A0E-99E2-E31F38D9AC9E}" type="parTrans" cxnId="{0214F459-F47F-4DBC-9DB9-9BA1E228582A}">
      <dgm:prSet/>
      <dgm:spPr/>
      <dgm:t>
        <a:bodyPr/>
        <a:lstStyle/>
        <a:p>
          <a:endParaRPr lang="en-US" sz="2400"/>
        </a:p>
      </dgm:t>
    </dgm:pt>
    <dgm:pt modelId="{CF9B1149-1CAF-41F5-8DA7-AB8E89353D8B}" type="sibTrans" cxnId="{0214F459-F47F-4DBC-9DB9-9BA1E228582A}">
      <dgm:prSet/>
      <dgm:spPr/>
      <dgm:t>
        <a:bodyPr/>
        <a:lstStyle/>
        <a:p>
          <a:endParaRPr lang="en-US" sz="2400"/>
        </a:p>
      </dgm:t>
    </dgm:pt>
    <dgm:pt modelId="{6F82401C-CB3F-4C73-87BF-CF437F905A1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1800" dirty="0">
              <a:latin typeface="Titillium" pitchFamily="2" charset="77"/>
            </a:rPr>
            <a:t>nella fisica delle particelle, data una doccia particellare, identificare i tipi di particelle</a:t>
          </a:r>
          <a:endParaRPr lang="en-US" sz="1800" dirty="0">
            <a:latin typeface="Titillium" pitchFamily="2" charset="77"/>
          </a:endParaRPr>
        </a:p>
      </dgm:t>
    </dgm:pt>
    <dgm:pt modelId="{A258839A-DB62-46B1-9A92-9F4AD394B11F}" type="parTrans" cxnId="{9A2E4683-B8D8-4592-AD52-FB1ECA48D8E4}">
      <dgm:prSet/>
      <dgm:spPr/>
      <dgm:t>
        <a:bodyPr/>
        <a:lstStyle/>
        <a:p>
          <a:endParaRPr lang="en-US" sz="2400"/>
        </a:p>
      </dgm:t>
    </dgm:pt>
    <dgm:pt modelId="{9998DF9C-71F8-4B35-9A66-EC4C9A879D60}" type="sibTrans" cxnId="{9A2E4683-B8D8-4592-AD52-FB1ECA48D8E4}">
      <dgm:prSet/>
      <dgm:spPr/>
      <dgm:t>
        <a:bodyPr/>
        <a:lstStyle/>
        <a:p>
          <a:endParaRPr lang="en-US" sz="2400"/>
        </a:p>
      </dgm:t>
    </dgm:pt>
    <dgm:pt modelId="{01675414-50B7-41D3-BB18-64242A630B81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it-IT" sz="2400">
              <a:latin typeface="Titillium" pitchFamily="2" charset="77"/>
            </a:rPr>
            <a:t>Regressione</a:t>
          </a:r>
          <a:endParaRPr lang="en-US" sz="2400">
            <a:latin typeface="Titillium" pitchFamily="2" charset="77"/>
          </a:endParaRPr>
        </a:p>
      </dgm:t>
    </dgm:pt>
    <dgm:pt modelId="{AFA771C7-E08C-412C-B0D6-DDF5D71F5710}" type="parTrans" cxnId="{7B638583-6FE5-4E2C-8CA6-A91702A11828}">
      <dgm:prSet/>
      <dgm:spPr/>
      <dgm:t>
        <a:bodyPr/>
        <a:lstStyle/>
        <a:p>
          <a:endParaRPr lang="en-US" sz="2400"/>
        </a:p>
      </dgm:t>
    </dgm:pt>
    <dgm:pt modelId="{3789C254-0B24-43E4-9F59-7DC6CF685376}" type="sibTrans" cxnId="{7B638583-6FE5-4E2C-8CA6-A91702A11828}">
      <dgm:prSet/>
      <dgm:spPr/>
      <dgm:t>
        <a:bodyPr/>
        <a:lstStyle/>
        <a:p>
          <a:endParaRPr lang="en-US" sz="2400"/>
        </a:p>
      </dgm:t>
    </dgm:pt>
    <dgm:pt modelId="{7F7B318E-99EE-4EAE-A3D4-7ADD37C27E9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1800" dirty="0">
              <a:latin typeface="Titillium" pitchFamily="2" charset="77"/>
            </a:rPr>
            <a:t>dato un insieme di quantità x, studiare una qualche funzione f(x)</a:t>
          </a:r>
          <a:endParaRPr lang="en-US" sz="1800" dirty="0">
            <a:latin typeface="Titillium" pitchFamily="2" charset="77"/>
          </a:endParaRPr>
        </a:p>
      </dgm:t>
    </dgm:pt>
    <dgm:pt modelId="{2D041E94-2E8C-420F-8750-C96B14E72417}" type="parTrans" cxnId="{6CCA2056-549B-4948-BC43-63B65EA30924}">
      <dgm:prSet/>
      <dgm:spPr/>
      <dgm:t>
        <a:bodyPr/>
        <a:lstStyle/>
        <a:p>
          <a:endParaRPr lang="en-US" sz="2400"/>
        </a:p>
      </dgm:t>
    </dgm:pt>
    <dgm:pt modelId="{5B58CC07-501F-48A5-9542-0D4054BE5B34}" type="sibTrans" cxnId="{6CCA2056-549B-4948-BC43-63B65EA30924}">
      <dgm:prSet/>
      <dgm:spPr/>
      <dgm:t>
        <a:bodyPr/>
        <a:lstStyle/>
        <a:p>
          <a:endParaRPr lang="en-US" sz="2400"/>
        </a:p>
      </dgm:t>
    </dgm:pt>
    <dgm:pt modelId="{DA09E7CE-5AE1-4179-A244-95A00D0F06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1800">
              <a:latin typeface="Titillium" pitchFamily="2" charset="77"/>
            </a:rPr>
            <a:t>nella fisica delle particelle, data una doccia di particelle, apprendere la sua energia</a:t>
          </a:r>
          <a:endParaRPr lang="en-US" sz="1800">
            <a:latin typeface="Titillium" pitchFamily="2" charset="77"/>
          </a:endParaRPr>
        </a:p>
      </dgm:t>
    </dgm:pt>
    <dgm:pt modelId="{BD09F056-D58D-4BF3-B714-EF73AD708C97}" type="parTrans" cxnId="{FF53FF1A-2124-4C7F-894F-73F340FCDE25}">
      <dgm:prSet/>
      <dgm:spPr/>
      <dgm:t>
        <a:bodyPr/>
        <a:lstStyle/>
        <a:p>
          <a:endParaRPr lang="en-US" sz="2400"/>
        </a:p>
      </dgm:t>
    </dgm:pt>
    <dgm:pt modelId="{B389F1D0-BDC8-4D84-80C2-F6B58127D119}" type="sibTrans" cxnId="{FF53FF1A-2124-4C7F-894F-73F340FCDE25}">
      <dgm:prSet/>
      <dgm:spPr/>
      <dgm:t>
        <a:bodyPr/>
        <a:lstStyle/>
        <a:p>
          <a:endParaRPr lang="en-US" sz="2400"/>
        </a:p>
      </dgm:t>
    </dgm:pt>
    <dgm:pt modelId="{F3B8EDB1-0ECE-41E2-AFC6-A879058E90A3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it-IT" sz="2400">
              <a:latin typeface="Titillium" pitchFamily="2" charset="77"/>
            </a:rPr>
            <a:t>Molto altro</a:t>
          </a:r>
          <a:endParaRPr lang="en-US" sz="2400">
            <a:latin typeface="Titillium" pitchFamily="2" charset="77"/>
          </a:endParaRPr>
        </a:p>
      </dgm:t>
    </dgm:pt>
    <dgm:pt modelId="{276EFD74-1AC1-4F34-A576-38DE1ECA5EBF}" type="parTrans" cxnId="{334497D2-4AE2-42E6-99D6-810467F3995B}">
      <dgm:prSet/>
      <dgm:spPr/>
      <dgm:t>
        <a:bodyPr/>
        <a:lstStyle/>
        <a:p>
          <a:endParaRPr lang="en-US" sz="2400"/>
        </a:p>
      </dgm:t>
    </dgm:pt>
    <dgm:pt modelId="{65500972-AE43-4DD8-A8EB-1FB127AB808C}" type="sibTrans" cxnId="{334497D2-4AE2-42E6-99D6-810467F3995B}">
      <dgm:prSet/>
      <dgm:spPr/>
      <dgm:t>
        <a:bodyPr/>
        <a:lstStyle/>
        <a:p>
          <a:endParaRPr lang="en-US" sz="2400"/>
        </a:p>
      </dgm:t>
    </dgm:pt>
    <dgm:pt modelId="{C534A17F-03BA-4128-92C4-51D30C03297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1800" dirty="0">
              <a:latin typeface="Titillium" pitchFamily="2" charset="77"/>
            </a:rPr>
            <a:t>nuovi sviluppi sono in corso anche grazie a nuove architetture (deep learning)</a:t>
          </a:r>
          <a:endParaRPr lang="en-US" sz="1800" dirty="0">
            <a:latin typeface="Titillium" pitchFamily="2" charset="77"/>
          </a:endParaRPr>
        </a:p>
      </dgm:t>
    </dgm:pt>
    <dgm:pt modelId="{8152DD81-FBDA-4E7D-B7ED-48C8097EFF2F}" type="parTrans" cxnId="{643A164B-B5B7-4584-8FAE-83FB90948015}">
      <dgm:prSet/>
      <dgm:spPr/>
      <dgm:t>
        <a:bodyPr/>
        <a:lstStyle/>
        <a:p>
          <a:endParaRPr lang="en-US" sz="2400"/>
        </a:p>
      </dgm:t>
    </dgm:pt>
    <dgm:pt modelId="{EA706695-BB62-4703-9384-4442500AAA52}" type="sibTrans" cxnId="{643A164B-B5B7-4584-8FAE-83FB90948015}">
      <dgm:prSet/>
      <dgm:spPr/>
      <dgm:t>
        <a:bodyPr/>
        <a:lstStyle/>
        <a:p>
          <a:endParaRPr lang="en-US" sz="2400"/>
        </a:p>
      </dgm:t>
    </dgm:pt>
    <dgm:pt modelId="{2F215BCA-AC67-450D-B284-118D6BEE76A1}" type="pres">
      <dgm:prSet presAssocID="{02006A29-E159-460B-85B9-903EC7A929A6}" presName="root" presStyleCnt="0">
        <dgm:presLayoutVars>
          <dgm:dir/>
          <dgm:resizeHandles val="exact"/>
        </dgm:presLayoutVars>
      </dgm:prSet>
      <dgm:spPr/>
    </dgm:pt>
    <dgm:pt modelId="{787FA533-9BBC-46A6-A6EC-1418FFD83BFE}" type="pres">
      <dgm:prSet presAssocID="{A9922F76-66CF-4BE8-B9B5-310607A0BDE2}" presName="compNode" presStyleCnt="0"/>
      <dgm:spPr/>
    </dgm:pt>
    <dgm:pt modelId="{A2DF3704-AB6D-431D-938B-8B02A53D0939}" type="pres">
      <dgm:prSet presAssocID="{A9922F76-66CF-4BE8-B9B5-310607A0BDE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6529B37C-1E11-4911-A5F4-6641FF16CEBF}" type="pres">
      <dgm:prSet presAssocID="{A9922F76-66CF-4BE8-B9B5-310607A0BDE2}" presName="iconSpace" presStyleCnt="0"/>
      <dgm:spPr/>
    </dgm:pt>
    <dgm:pt modelId="{9350FD81-78E4-4E5C-ABC7-245F9A7D6D0A}" type="pres">
      <dgm:prSet presAssocID="{A9922F76-66CF-4BE8-B9B5-310607A0BDE2}" presName="parTx" presStyleLbl="revTx" presStyleIdx="0" presStyleCnt="6">
        <dgm:presLayoutVars>
          <dgm:chMax val="0"/>
          <dgm:chPref val="0"/>
        </dgm:presLayoutVars>
      </dgm:prSet>
      <dgm:spPr/>
    </dgm:pt>
    <dgm:pt modelId="{CAC87976-0F0D-4293-960C-F20A07F5732F}" type="pres">
      <dgm:prSet presAssocID="{A9922F76-66CF-4BE8-B9B5-310607A0BDE2}" presName="txSpace" presStyleCnt="0"/>
      <dgm:spPr/>
    </dgm:pt>
    <dgm:pt modelId="{592548F6-E5F7-4881-99FF-63D71D03D12D}" type="pres">
      <dgm:prSet presAssocID="{A9922F76-66CF-4BE8-B9B5-310607A0BDE2}" presName="desTx" presStyleLbl="revTx" presStyleIdx="1" presStyleCnt="6">
        <dgm:presLayoutVars/>
      </dgm:prSet>
      <dgm:spPr/>
    </dgm:pt>
    <dgm:pt modelId="{157F3925-0BEA-43E0-BD21-2C1689195F1C}" type="pres">
      <dgm:prSet presAssocID="{78A78502-48A8-492C-9E3B-3B8C745738E1}" presName="sibTrans" presStyleCnt="0"/>
      <dgm:spPr/>
    </dgm:pt>
    <dgm:pt modelId="{4A4916FF-4640-4951-B3B7-E85BFDBADF5E}" type="pres">
      <dgm:prSet presAssocID="{01675414-50B7-41D3-BB18-64242A630B81}" presName="compNode" presStyleCnt="0"/>
      <dgm:spPr/>
    </dgm:pt>
    <dgm:pt modelId="{496AE71A-7C9E-4AD5-B030-FE7E5B2B3C29}" type="pres">
      <dgm:prSet presAssocID="{01675414-50B7-41D3-BB18-64242A630B8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CD801E16-DFD1-47A0-8339-B4FED6CCF63D}" type="pres">
      <dgm:prSet presAssocID="{01675414-50B7-41D3-BB18-64242A630B81}" presName="iconSpace" presStyleCnt="0"/>
      <dgm:spPr/>
    </dgm:pt>
    <dgm:pt modelId="{C30908B2-2F5D-48EF-B8EE-035CC14C8997}" type="pres">
      <dgm:prSet presAssocID="{01675414-50B7-41D3-BB18-64242A630B81}" presName="parTx" presStyleLbl="revTx" presStyleIdx="2" presStyleCnt="6">
        <dgm:presLayoutVars>
          <dgm:chMax val="0"/>
          <dgm:chPref val="0"/>
        </dgm:presLayoutVars>
      </dgm:prSet>
      <dgm:spPr/>
    </dgm:pt>
    <dgm:pt modelId="{B125E1C2-1CC8-4159-9634-C95042946BBC}" type="pres">
      <dgm:prSet presAssocID="{01675414-50B7-41D3-BB18-64242A630B81}" presName="txSpace" presStyleCnt="0"/>
      <dgm:spPr/>
    </dgm:pt>
    <dgm:pt modelId="{956D8228-E8AF-4D15-9930-404A89B032E3}" type="pres">
      <dgm:prSet presAssocID="{01675414-50B7-41D3-BB18-64242A630B81}" presName="desTx" presStyleLbl="revTx" presStyleIdx="3" presStyleCnt="6">
        <dgm:presLayoutVars/>
      </dgm:prSet>
      <dgm:spPr/>
    </dgm:pt>
    <dgm:pt modelId="{456F0A32-0A90-4315-9D3F-39F8FD803DA3}" type="pres">
      <dgm:prSet presAssocID="{3789C254-0B24-43E4-9F59-7DC6CF685376}" presName="sibTrans" presStyleCnt="0"/>
      <dgm:spPr/>
    </dgm:pt>
    <dgm:pt modelId="{7085AE6B-F449-4396-9F18-7C69DC51F966}" type="pres">
      <dgm:prSet presAssocID="{F3B8EDB1-0ECE-41E2-AFC6-A879058E90A3}" presName="compNode" presStyleCnt="0"/>
      <dgm:spPr/>
    </dgm:pt>
    <dgm:pt modelId="{E3DA10F9-B52E-4D2E-A80C-3308736DA281}" type="pres">
      <dgm:prSet presAssocID="{F3B8EDB1-0ECE-41E2-AFC6-A879058E90A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58125F02-0C9E-473F-B6EC-A0430CF739FD}" type="pres">
      <dgm:prSet presAssocID="{F3B8EDB1-0ECE-41E2-AFC6-A879058E90A3}" presName="iconSpace" presStyleCnt="0"/>
      <dgm:spPr/>
    </dgm:pt>
    <dgm:pt modelId="{FDFF9C56-187F-44F1-9AAB-0512AD316A4A}" type="pres">
      <dgm:prSet presAssocID="{F3B8EDB1-0ECE-41E2-AFC6-A879058E90A3}" presName="parTx" presStyleLbl="revTx" presStyleIdx="4" presStyleCnt="6">
        <dgm:presLayoutVars>
          <dgm:chMax val="0"/>
          <dgm:chPref val="0"/>
        </dgm:presLayoutVars>
      </dgm:prSet>
      <dgm:spPr/>
    </dgm:pt>
    <dgm:pt modelId="{E25E528C-C862-45F5-8097-A04B75022855}" type="pres">
      <dgm:prSet presAssocID="{F3B8EDB1-0ECE-41E2-AFC6-A879058E90A3}" presName="txSpace" presStyleCnt="0"/>
      <dgm:spPr/>
    </dgm:pt>
    <dgm:pt modelId="{0001348B-A771-462A-BB25-13572B223EC9}" type="pres">
      <dgm:prSet presAssocID="{F3B8EDB1-0ECE-41E2-AFC6-A879058E90A3}" presName="desTx" presStyleLbl="revTx" presStyleIdx="5" presStyleCnt="6">
        <dgm:presLayoutVars/>
      </dgm:prSet>
      <dgm:spPr/>
    </dgm:pt>
  </dgm:ptLst>
  <dgm:cxnLst>
    <dgm:cxn modelId="{224C220B-93FA-49E7-8CB7-24CEEF4B7248}" type="presOf" srcId="{C534A17F-03BA-4128-92C4-51D30C032977}" destId="{0001348B-A771-462A-BB25-13572B223EC9}" srcOrd="0" destOrd="0" presId="urn:microsoft.com/office/officeart/2018/2/layout/IconLabelDescriptionList"/>
    <dgm:cxn modelId="{FF53FF1A-2124-4C7F-894F-73F340FCDE25}" srcId="{01675414-50B7-41D3-BB18-64242A630B81}" destId="{DA09E7CE-5AE1-4179-A244-95A00D0F06B3}" srcOrd="1" destOrd="0" parTransId="{BD09F056-D58D-4BF3-B714-EF73AD708C97}" sibTransId="{B389F1D0-BDC8-4D84-80C2-F6B58127D119}"/>
    <dgm:cxn modelId="{6DE28635-38FC-4284-99A7-B9856E5CD005}" type="presOf" srcId="{6F82401C-CB3F-4C73-87BF-CF437F905A1B}" destId="{592548F6-E5F7-4881-99FF-63D71D03D12D}" srcOrd="0" destOrd="1" presId="urn:microsoft.com/office/officeart/2018/2/layout/IconLabelDescriptionList"/>
    <dgm:cxn modelId="{BDC4333D-7556-468D-B0BC-5873AD06352C}" type="presOf" srcId="{AAB77D6F-B399-458B-A06D-D0F0BBDD3DAE}" destId="{592548F6-E5F7-4881-99FF-63D71D03D12D}" srcOrd="0" destOrd="0" presId="urn:microsoft.com/office/officeart/2018/2/layout/IconLabelDescriptionList"/>
    <dgm:cxn modelId="{96812A47-EE14-4E8F-9496-F7244146A1EA}" type="presOf" srcId="{A9922F76-66CF-4BE8-B9B5-310607A0BDE2}" destId="{9350FD81-78E4-4E5C-ABC7-245F9A7D6D0A}" srcOrd="0" destOrd="0" presId="urn:microsoft.com/office/officeart/2018/2/layout/IconLabelDescriptionList"/>
    <dgm:cxn modelId="{643A164B-B5B7-4584-8FAE-83FB90948015}" srcId="{F3B8EDB1-0ECE-41E2-AFC6-A879058E90A3}" destId="{C534A17F-03BA-4128-92C4-51D30C032977}" srcOrd="0" destOrd="0" parTransId="{8152DD81-FBDA-4E7D-B7ED-48C8097EFF2F}" sibTransId="{EA706695-BB62-4703-9384-4442500AAA52}"/>
    <dgm:cxn modelId="{6CCA2056-549B-4948-BC43-63B65EA30924}" srcId="{01675414-50B7-41D3-BB18-64242A630B81}" destId="{7F7B318E-99EE-4EAE-A3D4-7ADD37C27E9B}" srcOrd="0" destOrd="0" parTransId="{2D041E94-2E8C-420F-8750-C96B14E72417}" sibTransId="{5B58CC07-501F-48A5-9542-0D4054BE5B34}"/>
    <dgm:cxn modelId="{0214F459-F47F-4DBC-9DB9-9BA1E228582A}" srcId="{A9922F76-66CF-4BE8-B9B5-310607A0BDE2}" destId="{AAB77D6F-B399-458B-A06D-D0F0BBDD3DAE}" srcOrd="0" destOrd="0" parTransId="{9B574FC3-581E-4A0E-99E2-E31F38D9AC9E}" sibTransId="{CF9B1149-1CAF-41F5-8DA7-AB8E89353D8B}"/>
    <dgm:cxn modelId="{9A2E4683-B8D8-4592-AD52-FB1ECA48D8E4}" srcId="{A9922F76-66CF-4BE8-B9B5-310607A0BDE2}" destId="{6F82401C-CB3F-4C73-87BF-CF437F905A1B}" srcOrd="1" destOrd="0" parTransId="{A258839A-DB62-46B1-9A92-9F4AD394B11F}" sibTransId="{9998DF9C-71F8-4B35-9A66-EC4C9A879D60}"/>
    <dgm:cxn modelId="{7B638583-6FE5-4E2C-8CA6-A91702A11828}" srcId="{02006A29-E159-460B-85B9-903EC7A929A6}" destId="{01675414-50B7-41D3-BB18-64242A630B81}" srcOrd="1" destOrd="0" parTransId="{AFA771C7-E08C-412C-B0D6-DDF5D71F5710}" sibTransId="{3789C254-0B24-43E4-9F59-7DC6CF685376}"/>
    <dgm:cxn modelId="{7340B895-7359-426E-AAE5-C907A9E4BB3B}" type="presOf" srcId="{01675414-50B7-41D3-BB18-64242A630B81}" destId="{C30908B2-2F5D-48EF-B8EE-035CC14C8997}" srcOrd="0" destOrd="0" presId="urn:microsoft.com/office/officeart/2018/2/layout/IconLabelDescriptionList"/>
    <dgm:cxn modelId="{402F9EB9-53C3-4477-BA13-7D1530E65D86}" type="presOf" srcId="{DA09E7CE-5AE1-4179-A244-95A00D0F06B3}" destId="{956D8228-E8AF-4D15-9930-404A89B032E3}" srcOrd="0" destOrd="1" presId="urn:microsoft.com/office/officeart/2018/2/layout/IconLabelDescriptionList"/>
    <dgm:cxn modelId="{983D2CC5-6DB1-411E-B0C4-6417B918A067}" type="presOf" srcId="{F3B8EDB1-0ECE-41E2-AFC6-A879058E90A3}" destId="{FDFF9C56-187F-44F1-9AAB-0512AD316A4A}" srcOrd="0" destOrd="0" presId="urn:microsoft.com/office/officeart/2018/2/layout/IconLabelDescriptionList"/>
    <dgm:cxn modelId="{334497D2-4AE2-42E6-99D6-810467F3995B}" srcId="{02006A29-E159-460B-85B9-903EC7A929A6}" destId="{F3B8EDB1-0ECE-41E2-AFC6-A879058E90A3}" srcOrd="2" destOrd="0" parTransId="{276EFD74-1AC1-4F34-A576-38DE1ECA5EBF}" sibTransId="{65500972-AE43-4DD8-A8EB-1FB127AB808C}"/>
    <dgm:cxn modelId="{8D0FE6D4-308B-4C4C-BE13-9B19E31352A7}" type="presOf" srcId="{7F7B318E-99EE-4EAE-A3D4-7ADD37C27E9B}" destId="{956D8228-E8AF-4D15-9930-404A89B032E3}" srcOrd="0" destOrd="0" presId="urn:microsoft.com/office/officeart/2018/2/layout/IconLabelDescriptionList"/>
    <dgm:cxn modelId="{FA6C33ED-7846-465D-A2CA-9900DB1659E1}" type="presOf" srcId="{02006A29-E159-460B-85B9-903EC7A929A6}" destId="{2F215BCA-AC67-450D-B284-118D6BEE76A1}" srcOrd="0" destOrd="0" presId="urn:microsoft.com/office/officeart/2018/2/layout/IconLabelDescriptionList"/>
    <dgm:cxn modelId="{1D2951ED-6DC2-4725-8212-8885EE9699EF}" srcId="{02006A29-E159-460B-85B9-903EC7A929A6}" destId="{A9922F76-66CF-4BE8-B9B5-310607A0BDE2}" srcOrd="0" destOrd="0" parTransId="{19E22E16-AD14-4AE3-8C02-97408877546A}" sibTransId="{78A78502-48A8-492C-9E3B-3B8C745738E1}"/>
    <dgm:cxn modelId="{4028E9A9-20E0-4D38-979A-2936310D7BA9}" type="presParOf" srcId="{2F215BCA-AC67-450D-B284-118D6BEE76A1}" destId="{787FA533-9BBC-46A6-A6EC-1418FFD83BFE}" srcOrd="0" destOrd="0" presId="urn:microsoft.com/office/officeart/2018/2/layout/IconLabelDescriptionList"/>
    <dgm:cxn modelId="{6103D817-0373-4E81-ABD8-553ADF8D75A1}" type="presParOf" srcId="{787FA533-9BBC-46A6-A6EC-1418FFD83BFE}" destId="{A2DF3704-AB6D-431D-938B-8B02A53D0939}" srcOrd="0" destOrd="0" presId="urn:microsoft.com/office/officeart/2018/2/layout/IconLabelDescriptionList"/>
    <dgm:cxn modelId="{4F1AA43F-F00C-4AF3-874A-6C09E0CD04FC}" type="presParOf" srcId="{787FA533-9BBC-46A6-A6EC-1418FFD83BFE}" destId="{6529B37C-1E11-4911-A5F4-6641FF16CEBF}" srcOrd="1" destOrd="0" presId="urn:microsoft.com/office/officeart/2018/2/layout/IconLabelDescriptionList"/>
    <dgm:cxn modelId="{EF6DCDDA-96D3-491C-ADB6-66E2D2331FE3}" type="presParOf" srcId="{787FA533-9BBC-46A6-A6EC-1418FFD83BFE}" destId="{9350FD81-78E4-4E5C-ABC7-245F9A7D6D0A}" srcOrd="2" destOrd="0" presId="urn:microsoft.com/office/officeart/2018/2/layout/IconLabelDescriptionList"/>
    <dgm:cxn modelId="{52FB1F66-C38D-473A-ADD9-6CB213AD14A8}" type="presParOf" srcId="{787FA533-9BBC-46A6-A6EC-1418FFD83BFE}" destId="{CAC87976-0F0D-4293-960C-F20A07F5732F}" srcOrd="3" destOrd="0" presId="urn:microsoft.com/office/officeart/2018/2/layout/IconLabelDescriptionList"/>
    <dgm:cxn modelId="{E9E282D1-3E6A-4610-9620-E72D5E5FB8A9}" type="presParOf" srcId="{787FA533-9BBC-46A6-A6EC-1418FFD83BFE}" destId="{592548F6-E5F7-4881-99FF-63D71D03D12D}" srcOrd="4" destOrd="0" presId="urn:microsoft.com/office/officeart/2018/2/layout/IconLabelDescriptionList"/>
    <dgm:cxn modelId="{BA943A8D-D8D9-4C78-963E-FF01B6E1A9D4}" type="presParOf" srcId="{2F215BCA-AC67-450D-B284-118D6BEE76A1}" destId="{157F3925-0BEA-43E0-BD21-2C1689195F1C}" srcOrd="1" destOrd="0" presId="urn:microsoft.com/office/officeart/2018/2/layout/IconLabelDescriptionList"/>
    <dgm:cxn modelId="{18A7F153-A870-4DF8-83D4-AFF6D3CC302E}" type="presParOf" srcId="{2F215BCA-AC67-450D-B284-118D6BEE76A1}" destId="{4A4916FF-4640-4951-B3B7-E85BFDBADF5E}" srcOrd="2" destOrd="0" presId="urn:microsoft.com/office/officeart/2018/2/layout/IconLabelDescriptionList"/>
    <dgm:cxn modelId="{23D97012-FE0D-469B-B368-DD9F116B9448}" type="presParOf" srcId="{4A4916FF-4640-4951-B3B7-E85BFDBADF5E}" destId="{496AE71A-7C9E-4AD5-B030-FE7E5B2B3C29}" srcOrd="0" destOrd="0" presId="urn:microsoft.com/office/officeart/2018/2/layout/IconLabelDescriptionList"/>
    <dgm:cxn modelId="{CBF76C1B-EC47-4B52-9A8E-75BB7CB55549}" type="presParOf" srcId="{4A4916FF-4640-4951-B3B7-E85BFDBADF5E}" destId="{CD801E16-DFD1-47A0-8339-B4FED6CCF63D}" srcOrd="1" destOrd="0" presId="urn:microsoft.com/office/officeart/2018/2/layout/IconLabelDescriptionList"/>
    <dgm:cxn modelId="{11E0A9DC-542F-4AD6-A4A1-189CC8299E11}" type="presParOf" srcId="{4A4916FF-4640-4951-B3B7-E85BFDBADF5E}" destId="{C30908B2-2F5D-48EF-B8EE-035CC14C8997}" srcOrd="2" destOrd="0" presId="urn:microsoft.com/office/officeart/2018/2/layout/IconLabelDescriptionList"/>
    <dgm:cxn modelId="{5933F772-9BFC-4499-ABA7-788D2084A20E}" type="presParOf" srcId="{4A4916FF-4640-4951-B3B7-E85BFDBADF5E}" destId="{B125E1C2-1CC8-4159-9634-C95042946BBC}" srcOrd="3" destOrd="0" presId="urn:microsoft.com/office/officeart/2018/2/layout/IconLabelDescriptionList"/>
    <dgm:cxn modelId="{951BF747-DB2A-4036-88C3-05B778DF42A3}" type="presParOf" srcId="{4A4916FF-4640-4951-B3B7-E85BFDBADF5E}" destId="{956D8228-E8AF-4D15-9930-404A89B032E3}" srcOrd="4" destOrd="0" presId="urn:microsoft.com/office/officeart/2018/2/layout/IconLabelDescriptionList"/>
    <dgm:cxn modelId="{BAF26166-EB1A-46B5-9F9C-7915AC179A8F}" type="presParOf" srcId="{2F215BCA-AC67-450D-B284-118D6BEE76A1}" destId="{456F0A32-0A90-4315-9D3F-39F8FD803DA3}" srcOrd="3" destOrd="0" presId="urn:microsoft.com/office/officeart/2018/2/layout/IconLabelDescriptionList"/>
    <dgm:cxn modelId="{A6A730CA-528A-495F-A570-382D85700F34}" type="presParOf" srcId="{2F215BCA-AC67-450D-B284-118D6BEE76A1}" destId="{7085AE6B-F449-4396-9F18-7C69DC51F966}" srcOrd="4" destOrd="0" presId="urn:microsoft.com/office/officeart/2018/2/layout/IconLabelDescriptionList"/>
    <dgm:cxn modelId="{C1C98B32-665C-43FD-98DC-C3E9332A5BF5}" type="presParOf" srcId="{7085AE6B-F449-4396-9F18-7C69DC51F966}" destId="{E3DA10F9-B52E-4D2E-A80C-3308736DA281}" srcOrd="0" destOrd="0" presId="urn:microsoft.com/office/officeart/2018/2/layout/IconLabelDescriptionList"/>
    <dgm:cxn modelId="{68C9109F-CF5F-4A36-B727-AD014CBB4034}" type="presParOf" srcId="{7085AE6B-F449-4396-9F18-7C69DC51F966}" destId="{58125F02-0C9E-473F-B6EC-A0430CF739FD}" srcOrd="1" destOrd="0" presId="urn:microsoft.com/office/officeart/2018/2/layout/IconLabelDescriptionList"/>
    <dgm:cxn modelId="{119DBBF2-E5EB-47C3-B144-C33B02828FFB}" type="presParOf" srcId="{7085AE6B-F449-4396-9F18-7C69DC51F966}" destId="{FDFF9C56-187F-44F1-9AAB-0512AD316A4A}" srcOrd="2" destOrd="0" presId="urn:microsoft.com/office/officeart/2018/2/layout/IconLabelDescriptionList"/>
    <dgm:cxn modelId="{3674F983-04BA-41C5-AAB6-DC65DE782493}" type="presParOf" srcId="{7085AE6B-F449-4396-9F18-7C69DC51F966}" destId="{E25E528C-C862-45F5-8097-A04B75022855}" srcOrd="3" destOrd="0" presId="urn:microsoft.com/office/officeart/2018/2/layout/IconLabelDescriptionList"/>
    <dgm:cxn modelId="{4200FBCC-B870-4EFE-87A0-F825BF7535B4}" type="presParOf" srcId="{7085AE6B-F449-4396-9F18-7C69DC51F966}" destId="{0001348B-A771-462A-BB25-13572B223EC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95D03A-0331-480E-8511-52CDF9247C9B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F8F6E1-7A06-4B38-B08F-CC99D0517A90}">
      <dgm:prSet/>
      <dgm:spPr/>
      <dgm:t>
        <a:bodyPr/>
        <a:lstStyle/>
        <a:p>
          <a:r>
            <a:rPr lang="it-IT" dirty="0">
              <a:latin typeface="Titillium" pitchFamily="2" charset="77"/>
            </a:rPr>
            <a:t>Il budget è piatto ma i bisogni crescono = gli attuali algoritmi rule-</a:t>
          </a:r>
          <a:r>
            <a:rPr lang="it-IT" dirty="0" err="1">
              <a:latin typeface="Titillium" pitchFamily="2" charset="77"/>
            </a:rPr>
            <a:t>based</a:t>
          </a:r>
          <a:r>
            <a:rPr lang="it-IT" dirty="0">
              <a:latin typeface="Titillium" pitchFamily="2" charset="77"/>
            </a:rPr>
            <a:t> di ricostruzione non saranno sostenibili</a:t>
          </a:r>
          <a:endParaRPr lang="en-US" dirty="0">
            <a:latin typeface="Titillium" pitchFamily="2" charset="77"/>
          </a:endParaRPr>
        </a:p>
      </dgm:t>
    </dgm:pt>
    <dgm:pt modelId="{CE09568A-4D8E-4A8A-B630-5CCD96FD28F2}" type="parTrans" cxnId="{85B19126-6640-4AE9-920C-F4DCB75B59FF}">
      <dgm:prSet/>
      <dgm:spPr/>
      <dgm:t>
        <a:bodyPr/>
        <a:lstStyle/>
        <a:p>
          <a:endParaRPr lang="en-US"/>
        </a:p>
      </dgm:t>
    </dgm:pt>
    <dgm:pt modelId="{39C77D98-6CD8-43C4-9E8E-E9A38D5DA097}" type="sibTrans" cxnId="{85B19126-6640-4AE9-920C-F4DCB75B59FF}">
      <dgm:prSet/>
      <dgm:spPr/>
      <dgm:t>
        <a:bodyPr/>
        <a:lstStyle/>
        <a:p>
          <a:endParaRPr lang="en-US"/>
        </a:p>
      </dgm:t>
    </dgm:pt>
    <dgm:pt modelId="{DD522B44-4B9A-46E3-9C79-85534435766F}">
      <dgm:prSet/>
      <dgm:spPr/>
      <dgm:t>
        <a:bodyPr/>
        <a:lstStyle/>
        <a:p>
          <a:r>
            <a:rPr lang="it-IT" dirty="0">
              <a:latin typeface="Titillium" pitchFamily="2" charset="77"/>
            </a:rPr>
            <a:t>Soluzione adottata: rilevatori più complessi e granulari ► più risorse di computazione ► più problemi!</a:t>
          </a:r>
          <a:endParaRPr lang="en-US" dirty="0">
            <a:latin typeface="Titillium" pitchFamily="2" charset="77"/>
          </a:endParaRPr>
        </a:p>
      </dgm:t>
    </dgm:pt>
    <dgm:pt modelId="{DBD473A7-4E7C-4876-97AB-173A9B797682}" type="parTrans" cxnId="{E247A2DA-25E4-4A56-B771-2CE8E6043D20}">
      <dgm:prSet/>
      <dgm:spPr/>
      <dgm:t>
        <a:bodyPr/>
        <a:lstStyle/>
        <a:p>
          <a:endParaRPr lang="en-US"/>
        </a:p>
      </dgm:t>
    </dgm:pt>
    <dgm:pt modelId="{581523BA-E2F9-4608-BBCE-6F5C5C39B3C0}" type="sibTrans" cxnId="{E247A2DA-25E4-4A56-B771-2CE8E6043D20}">
      <dgm:prSet/>
      <dgm:spPr/>
      <dgm:t>
        <a:bodyPr/>
        <a:lstStyle/>
        <a:p>
          <a:endParaRPr lang="en-US"/>
        </a:p>
      </dgm:t>
    </dgm:pt>
    <dgm:pt modelId="{AE116F04-E42E-4F27-A4CB-ADAF82FC486D}">
      <dgm:prSet/>
      <dgm:spPr>
        <a:solidFill>
          <a:srgbClr val="002060"/>
        </a:solidFill>
      </dgm:spPr>
      <dgm:t>
        <a:bodyPr/>
        <a:lstStyle/>
        <a:p>
          <a:r>
            <a:rPr lang="it-IT" b="1" dirty="0">
              <a:latin typeface="Titillium" pitchFamily="2" charset="77"/>
            </a:rPr>
            <a:t>Le moderne tecniche di Machine Learning possono essere la soluzione!</a:t>
          </a:r>
          <a:endParaRPr lang="en-US" b="1" dirty="0">
            <a:latin typeface="Titillium" pitchFamily="2" charset="77"/>
          </a:endParaRPr>
        </a:p>
      </dgm:t>
    </dgm:pt>
    <dgm:pt modelId="{E562F93E-2586-44DD-9341-29AAD794E02C}" type="parTrans" cxnId="{CF38EF7F-C6F7-4AB8-A502-9FD6D805EBBA}">
      <dgm:prSet/>
      <dgm:spPr/>
      <dgm:t>
        <a:bodyPr/>
        <a:lstStyle/>
        <a:p>
          <a:endParaRPr lang="en-US"/>
        </a:p>
      </dgm:t>
    </dgm:pt>
    <dgm:pt modelId="{A2307373-4915-49FD-9DA0-746312E03A62}" type="sibTrans" cxnId="{CF38EF7F-C6F7-4AB8-A502-9FD6D805EBBA}">
      <dgm:prSet/>
      <dgm:spPr/>
      <dgm:t>
        <a:bodyPr/>
        <a:lstStyle/>
        <a:p>
          <a:endParaRPr lang="en-US"/>
        </a:p>
      </dgm:t>
    </dgm:pt>
    <dgm:pt modelId="{04272ED5-5849-4581-B5B5-CC4A4EBB09E4}" type="pres">
      <dgm:prSet presAssocID="{5295D03A-0331-480E-8511-52CDF9247C9B}" presName="Name0" presStyleCnt="0">
        <dgm:presLayoutVars>
          <dgm:dir/>
          <dgm:animLvl val="lvl"/>
          <dgm:resizeHandles val="exact"/>
        </dgm:presLayoutVars>
      </dgm:prSet>
      <dgm:spPr/>
    </dgm:pt>
    <dgm:pt modelId="{647678FC-AD68-4B58-B8BD-D794F7D007FA}" type="pres">
      <dgm:prSet presAssocID="{AE116F04-E42E-4F27-A4CB-ADAF82FC486D}" presName="boxAndChildren" presStyleCnt="0"/>
      <dgm:spPr/>
    </dgm:pt>
    <dgm:pt modelId="{D3887235-E373-477D-94FD-5F30B076481C}" type="pres">
      <dgm:prSet presAssocID="{AE116F04-E42E-4F27-A4CB-ADAF82FC486D}" presName="parentTextBox" presStyleLbl="node1" presStyleIdx="0" presStyleCnt="3"/>
      <dgm:spPr/>
    </dgm:pt>
    <dgm:pt modelId="{E7410470-421F-4028-ADCD-62735D0A0A34}" type="pres">
      <dgm:prSet presAssocID="{581523BA-E2F9-4608-BBCE-6F5C5C39B3C0}" presName="sp" presStyleCnt="0"/>
      <dgm:spPr/>
    </dgm:pt>
    <dgm:pt modelId="{5809ABFC-33D6-46B6-8D00-D5AB7FD6B9E1}" type="pres">
      <dgm:prSet presAssocID="{DD522B44-4B9A-46E3-9C79-85534435766F}" presName="arrowAndChildren" presStyleCnt="0"/>
      <dgm:spPr/>
    </dgm:pt>
    <dgm:pt modelId="{54D80B04-7E7F-47F6-A8D1-546A0BF4A3AC}" type="pres">
      <dgm:prSet presAssocID="{DD522B44-4B9A-46E3-9C79-85534435766F}" presName="parentTextArrow" presStyleLbl="node1" presStyleIdx="1" presStyleCnt="3"/>
      <dgm:spPr/>
    </dgm:pt>
    <dgm:pt modelId="{31011A2D-82F9-4EA1-A0E9-B836EE98E28F}" type="pres">
      <dgm:prSet presAssocID="{39C77D98-6CD8-43C4-9E8E-E9A38D5DA097}" presName="sp" presStyleCnt="0"/>
      <dgm:spPr/>
    </dgm:pt>
    <dgm:pt modelId="{47013747-ABB2-4251-9D6B-E4DC1C038EA3}" type="pres">
      <dgm:prSet presAssocID="{2FF8F6E1-7A06-4B38-B08F-CC99D0517A90}" presName="arrowAndChildren" presStyleCnt="0"/>
      <dgm:spPr/>
    </dgm:pt>
    <dgm:pt modelId="{F67F5713-1E50-4D91-B929-37D6F6F1F4EA}" type="pres">
      <dgm:prSet presAssocID="{2FF8F6E1-7A06-4B38-B08F-CC99D0517A90}" presName="parentTextArrow" presStyleLbl="node1" presStyleIdx="2" presStyleCnt="3"/>
      <dgm:spPr/>
    </dgm:pt>
  </dgm:ptLst>
  <dgm:cxnLst>
    <dgm:cxn modelId="{85B19126-6640-4AE9-920C-F4DCB75B59FF}" srcId="{5295D03A-0331-480E-8511-52CDF9247C9B}" destId="{2FF8F6E1-7A06-4B38-B08F-CC99D0517A90}" srcOrd="0" destOrd="0" parTransId="{CE09568A-4D8E-4A8A-B630-5CCD96FD28F2}" sibTransId="{39C77D98-6CD8-43C4-9E8E-E9A38D5DA097}"/>
    <dgm:cxn modelId="{6707055E-883C-4838-9336-DEF4EFD077FB}" type="presOf" srcId="{2FF8F6E1-7A06-4B38-B08F-CC99D0517A90}" destId="{F67F5713-1E50-4D91-B929-37D6F6F1F4EA}" srcOrd="0" destOrd="0" presId="urn:microsoft.com/office/officeart/2005/8/layout/process4"/>
    <dgm:cxn modelId="{3D175E6B-DE95-437C-BE26-FDD84902B59E}" type="presOf" srcId="{5295D03A-0331-480E-8511-52CDF9247C9B}" destId="{04272ED5-5849-4581-B5B5-CC4A4EBB09E4}" srcOrd="0" destOrd="0" presId="urn:microsoft.com/office/officeart/2005/8/layout/process4"/>
    <dgm:cxn modelId="{CF38EF7F-C6F7-4AB8-A502-9FD6D805EBBA}" srcId="{5295D03A-0331-480E-8511-52CDF9247C9B}" destId="{AE116F04-E42E-4F27-A4CB-ADAF82FC486D}" srcOrd="2" destOrd="0" parTransId="{E562F93E-2586-44DD-9341-29AAD794E02C}" sibTransId="{A2307373-4915-49FD-9DA0-746312E03A62}"/>
    <dgm:cxn modelId="{F137CE95-A9DA-4EDD-AE74-BFE008A84BC8}" type="presOf" srcId="{AE116F04-E42E-4F27-A4CB-ADAF82FC486D}" destId="{D3887235-E373-477D-94FD-5F30B076481C}" srcOrd="0" destOrd="0" presId="urn:microsoft.com/office/officeart/2005/8/layout/process4"/>
    <dgm:cxn modelId="{803C27A0-E2F4-4F31-9C2F-65C5F63E003A}" type="presOf" srcId="{DD522B44-4B9A-46E3-9C79-85534435766F}" destId="{54D80B04-7E7F-47F6-A8D1-546A0BF4A3AC}" srcOrd="0" destOrd="0" presId="urn:microsoft.com/office/officeart/2005/8/layout/process4"/>
    <dgm:cxn modelId="{E247A2DA-25E4-4A56-B771-2CE8E6043D20}" srcId="{5295D03A-0331-480E-8511-52CDF9247C9B}" destId="{DD522B44-4B9A-46E3-9C79-85534435766F}" srcOrd="1" destOrd="0" parTransId="{DBD473A7-4E7C-4876-97AB-173A9B797682}" sibTransId="{581523BA-E2F9-4608-BBCE-6F5C5C39B3C0}"/>
    <dgm:cxn modelId="{EC6EED19-0AE2-408F-9AE0-1A29190AA85F}" type="presParOf" srcId="{04272ED5-5849-4581-B5B5-CC4A4EBB09E4}" destId="{647678FC-AD68-4B58-B8BD-D794F7D007FA}" srcOrd="0" destOrd="0" presId="urn:microsoft.com/office/officeart/2005/8/layout/process4"/>
    <dgm:cxn modelId="{4DC34780-6E93-47C2-B322-5C95CB373238}" type="presParOf" srcId="{647678FC-AD68-4B58-B8BD-D794F7D007FA}" destId="{D3887235-E373-477D-94FD-5F30B076481C}" srcOrd="0" destOrd="0" presId="urn:microsoft.com/office/officeart/2005/8/layout/process4"/>
    <dgm:cxn modelId="{755F2EA5-01B8-428E-BA33-F9CD4E97ECFB}" type="presParOf" srcId="{04272ED5-5849-4581-B5B5-CC4A4EBB09E4}" destId="{E7410470-421F-4028-ADCD-62735D0A0A34}" srcOrd="1" destOrd="0" presId="urn:microsoft.com/office/officeart/2005/8/layout/process4"/>
    <dgm:cxn modelId="{1789AD10-2921-4EB8-BB15-A7E663973CF1}" type="presParOf" srcId="{04272ED5-5849-4581-B5B5-CC4A4EBB09E4}" destId="{5809ABFC-33D6-46B6-8D00-D5AB7FD6B9E1}" srcOrd="2" destOrd="0" presId="urn:microsoft.com/office/officeart/2005/8/layout/process4"/>
    <dgm:cxn modelId="{61870650-1EE4-4172-B456-45E24A765287}" type="presParOf" srcId="{5809ABFC-33D6-46B6-8D00-D5AB7FD6B9E1}" destId="{54D80B04-7E7F-47F6-A8D1-546A0BF4A3AC}" srcOrd="0" destOrd="0" presId="urn:microsoft.com/office/officeart/2005/8/layout/process4"/>
    <dgm:cxn modelId="{D4EC701C-F82D-4C38-BFF6-F44C5B9DE2A7}" type="presParOf" srcId="{04272ED5-5849-4581-B5B5-CC4A4EBB09E4}" destId="{31011A2D-82F9-4EA1-A0E9-B836EE98E28F}" srcOrd="3" destOrd="0" presId="urn:microsoft.com/office/officeart/2005/8/layout/process4"/>
    <dgm:cxn modelId="{2C00EDD2-67F9-4D25-BDED-892EE1EE55C8}" type="presParOf" srcId="{04272ED5-5849-4581-B5B5-CC4A4EBB09E4}" destId="{47013747-ABB2-4251-9D6B-E4DC1C038EA3}" srcOrd="4" destOrd="0" presId="urn:microsoft.com/office/officeart/2005/8/layout/process4"/>
    <dgm:cxn modelId="{0371405C-80DD-49AF-B6AE-EE8B032ABC95}" type="presParOf" srcId="{47013747-ABB2-4251-9D6B-E4DC1C038EA3}" destId="{F67F5713-1E50-4D91-B929-37D6F6F1F4E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824C0A-215C-4385-99C4-9095BD030226}" type="doc">
      <dgm:prSet loTypeId="urn:microsoft.com/office/officeart/2005/8/layout/balance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3B34EECD-1384-4068-A72A-239EDB19311A}">
      <dgm:prSet phldrT="[Testo]"/>
      <dgm:spPr/>
      <dgm:t>
        <a:bodyPr/>
        <a:lstStyle/>
        <a:p>
          <a:r>
            <a:rPr lang="it-IT" dirty="0">
              <a:latin typeface="Titillium" pitchFamily="2" charset="77"/>
            </a:rPr>
            <a:t>LHC Oggi</a:t>
          </a:r>
        </a:p>
      </dgm:t>
    </dgm:pt>
    <dgm:pt modelId="{721E7985-CABA-4B86-BE55-E4C2DA59ECB1}" type="parTrans" cxnId="{1918B23D-6341-41C6-B158-B4B4815BA4A6}">
      <dgm:prSet/>
      <dgm:spPr/>
      <dgm:t>
        <a:bodyPr/>
        <a:lstStyle/>
        <a:p>
          <a:endParaRPr lang="it-IT"/>
        </a:p>
      </dgm:t>
    </dgm:pt>
    <dgm:pt modelId="{0FA88414-8932-428B-854D-A49C43434EB3}" type="sibTrans" cxnId="{1918B23D-6341-41C6-B158-B4B4815BA4A6}">
      <dgm:prSet/>
      <dgm:spPr/>
      <dgm:t>
        <a:bodyPr/>
        <a:lstStyle/>
        <a:p>
          <a:endParaRPr lang="it-IT"/>
        </a:p>
      </dgm:t>
    </dgm:pt>
    <dgm:pt modelId="{548A4269-A320-4EB6-A94B-507FC9E18F0A}">
      <dgm:prSet phldrT="[Testo]"/>
      <dgm:spPr/>
      <dgm:t>
        <a:bodyPr/>
        <a:lstStyle/>
        <a:p>
          <a:r>
            <a:rPr lang="it-IT" dirty="0">
              <a:latin typeface="Titillium" pitchFamily="2" charset="77"/>
            </a:rPr>
            <a:t>~40 </a:t>
          </a:r>
          <a:r>
            <a:rPr lang="it-IT" dirty="0" err="1">
              <a:latin typeface="Titillium" pitchFamily="2" charset="77"/>
            </a:rPr>
            <a:t>collisions</a:t>
          </a:r>
          <a:r>
            <a:rPr lang="it-IT" dirty="0">
              <a:latin typeface="Titillium" pitchFamily="2" charset="77"/>
            </a:rPr>
            <a:t>/event</a:t>
          </a:r>
        </a:p>
      </dgm:t>
    </dgm:pt>
    <dgm:pt modelId="{F795271C-73F2-40BF-BDD1-6C131659CBB2}" type="parTrans" cxnId="{DC8EC192-22DC-44B4-B049-9E9215C71D35}">
      <dgm:prSet/>
      <dgm:spPr/>
      <dgm:t>
        <a:bodyPr/>
        <a:lstStyle/>
        <a:p>
          <a:endParaRPr lang="it-IT"/>
        </a:p>
      </dgm:t>
    </dgm:pt>
    <dgm:pt modelId="{C17058F1-7B55-4138-AA08-BB413E003CAB}" type="sibTrans" cxnId="{DC8EC192-22DC-44B4-B049-9E9215C71D35}">
      <dgm:prSet/>
      <dgm:spPr/>
      <dgm:t>
        <a:bodyPr/>
        <a:lstStyle/>
        <a:p>
          <a:endParaRPr lang="it-IT"/>
        </a:p>
      </dgm:t>
    </dgm:pt>
    <dgm:pt modelId="{AFAEBFD5-44C4-40EC-8A42-8E54FABDE3CF}">
      <dgm:prSet phldrT="[Testo]"/>
      <dgm:spPr/>
      <dgm:t>
        <a:bodyPr/>
        <a:lstStyle/>
        <a:p>
          <a:r>
            <a:rPr lang="en-US" dirty="0">
              <a:latin typeface="Titillium" pitchFamily="2" charset="77"/>
            </a:rPr>
            <a:t>~10 sec/event processing time</a:t>
          </a:r>
          <a:endParaRPr lang="it-IT" dirty="0">
            <a:latin typeface="Titillium" pitchFamily="2" charset="77"/>
          </a:endParaRPr>
        </a:p>
      </dgm:t>
    </dgm:pt>
    <dgm:pt modelId="{4DD374C8-072A-4B69-B6AD-C428E32CF634}" type="parTrans" cxnId="{B35D6E54-C72C-4F92-8540-BE3ABFAE380B}">
      <dgm:prSet/>
      <dgm:spPr/>
      <dgm:t>
        <a:bodyPr/>
        <a:lstStyle/>
        <a:p>
          <a:endParaRPr lang="it-IT"/>
        </a:p>
      </dgm:t>
    </dgm:pt>
    <dgm:pt modelId="{A4826C17-7323-429E-AB5F-200270A03BE7}" type="sibTrans" cxnId="{B35D6E54-C72C-4F92-8540-BE3ABFAE380B}">
      <dgm:prSet/>
      <dgm:spPr/>
      <dgm:t>
        <a:bodyPr/>
        <a:lstStyle/>
        <a:p>
          <a:endParaRPr lang="it-IT"/>
        </a:p>
      </dgm:t>
    </dgm:pt>
    <dgm:pt modelId="{F9BBA54E-0562-46FF-A55F-101EFF1426B5}">
      <dgm:prSet phldrT="[Testo]"/>
      <dgm:spPr/>
      <dgm:t>
        <a:bodyPr/>
        <a:lstStyle/>
        <a:p>
          <a:r>
            <a:rPr lang="it-IT" dirty="0">
              <a:latin typeface="Titillium" pitchFamily="2" charset="77"/>
            </a:rPr>
            <a:t>HL-LHC</a:t>
          </a:r>
        </a:p>
      </dgm:t>
    </dgm:pt>
    <dgm:pt modelId="{11AF18E5-44FE-46D0-86D4-C02BF0EC5B64}" type="parTrans" cxnId="{7A72048A-6658-4FEA-9181-3A8DE3C9AF83}">
      <dgm:prSet/>
      <dgm:spPr/>
      <dgm:t>
        <a:bodyPr/>
        <a:lstStyle/>
        <a:p>
          <a:endParaRPr lang="it-IT"/>
        </a:p>
      </dgm:t>
    </dgm:pt>
    <dgm:pt modelId="{C1460FC8-8B76-4871-82D3-3551864B9718}" type="sibTrans" cxnId="{7A72048A-6658-4FEA-9181-3A8DE3C9AF83}">
      <dgm:prSet/>
      <dgm:spPr/>
      <dgm:t>
        <a:bodyPr/>
        <a:lstStyle/>
        <a:p>
          <a:endParaRPr lang="it-IT"/>
        </a:p>
      </dgm:t>
    </dgm:pt>
    <dgm:pt modelId="{CB3027E1-02DA-49A5-8914-014D05437FCA}">
      <dgm:prSet phldrT="[Testo]"/>
      <dgm:spPr/>
      <dgm:t>
        <a:bodyPr/>
        <a:lstStyle/>
        <a:p>
          <a:r>
            <a:rPr lang="it-IT" dirty="0">
              <a:latin typeface="Titillium" pitchFamily="2" charset="77"/>
            </a:rPr>
            <a:t>~200 </a:t>
          </a:r>
          <a:r>
            <a:rPr lang="it-IT" dirty="0" err="1">
              <a:latin typeface="Titillium" pitchFamily="2" charset="77"/>
            </a:rPr>
            <a:t>collisions</a:t>
          </a:r>
          <a:r>
            <a:rPr lang="it-IT" dirty="0">
              <a:latin typeface="Titillium" pitchFamily="2" charset="77"/>
            </a:rPr>
            <a:t>/event</a:t>
          </a:r>
        </a:p>
      </dgm:t>
    </dgm:pt>
    <dgm:pt modelId="{6695F5E5-4205-4C88-BBE3-5BF0614A3A5F}" type="parTrans" cxnId="{6E02BC09-A016-483B-A9D7-8A922D412745}">
      <dgm:prSet/>
      <dgm:spPr/>
      <dgm:t>
        <a:bodyPr/>
        <a:lstStyle/>
        <a:p>
          <a:endParaRPr lang="it-IT"/>
        </a:p>
      </dgm:t>
    </dgm:pt>
    <dgm:pt modelId="{EB93AAF9-CBEB-4212-BE3E-156E2034FC23}" type="sibTrans" cxnId="{6E02BC09-A016-483B-A9D7-8A922D412745}">
      <dgm:prSet/>
      <dgm:spPr/>
      <dgm:t>
        <a:bodyPr/>
        <a:lstStyle/>
        <a:p>
          <a:endParaRPr lang="it-IT"/>
        </a:p>
      </dgm:t>
    </dgm:pt>
    <dgm:pt modelId="{6DE53105-3598-4706-9329-1714B5180331}">
      <dgm:prSet phldrT="[Testo]"/>
      <dgm:spPr/>
      <dgm:t>
        <a:bodyPr/>
        <a:lstStyle/>
        <a:p>
          <a:r>
            <a:rPr lang="it-IT" dirty="0">
              <a:latin typeface="Titillium" pitchFamily="2" charset="77"/>
            </a:rPr>
            <a:t>~minute/event processing time</a:t>
          </a:r>
        </a:p>
      </dgm:t>
    </dgm:pt>
    <dgm:pt modelId="{547BCFFF-EE0F-43D1-B471-124F054BD0B6}" type="parTrans" cxnId="{BF65DEFB-A037-4115-8137-C938A5A1C7B0}">
      <dgm:prSet/>
      <dgm:spPr/>
      <dgm:t>
        <a:bodyPr/>
        <a:lstStyle/>
        <a:p>
          <a:endParaRPr lang="it-IT"/>
        </a:p>
      </dgm:t>
    </dgm:pt>
    <dgm:pt modelId="{6CE2BA83-46B2-4F01-B979-AF3F80F8C131}" type="sibTrans" cxnId="{BF65DEFB-A037-4115-8137-C938A5A1C7B0}">
      <dgm:prSet/>
      <dgm:spPr/>
      <dgm:t>
        <a:bodyPr/>
        <a:lstStyle/>
        <a:p>
          <a:endParaRPr lang="it-IT"/>
        </a:p>
      </dgm:t>
    </dgm:pt>
    <dgm:pt modelId="{6062A41F-B77E-4A72-8E8C-980731EAD55F}">
      <dgm:prSet phldrT="[Testo]"/>
      <dgm:spPr/>
      <dgm:t>
        <a:bodyPr/>
        <a:lstStyle/>
        <a:p>
          <a:r>
            <a:rPr lang="en-US" dirty="0">
              <a:latin typeface="Titillium" pitchFamily="2" charset="77"/>
            </a:rPr>
            <a:t>same computing resources as </a:t>
          </a:r>
          <a:r>
            <a:rPr lang="it-IT" dirty="0">
              <a:latin typeface="Titillium" pitchFamily="2" charset="77"/>
            </a:rPr>
            <a:t>today</a:t>
          </a:r>
        </a:p>
      </dgm:t>
    </dgm:pt>
    <dgm:pt modelId="{B18F9206-3070-4D5B-A3F5-9EB04461D993}" type="parTrans" cxnId="{30BE5A8D-DE67-40F9-AA2D-39BBD2F90D5F}">
      <dgm:prSet/>
      <dgm:spPr/>
      <dgm:t>
        <a:bodyPr/>
        <a:lstStyle/>
        <a:p>
          <a:endParaRPr lang="it-IT"/>
        </a:p>
      </dgm:t>
    </dgm:pt>
    <dgm:pt modelId="{D920A53B-CA2B-495D-AB11-A6E4C2D2953A}" type="sibTrans" cxnId="{30BE5A8D-DE67-40F9-AA2D-39BBD2F90D5F}">
      <dgm:prSet/>
      <dgm:spPr/>
      <dgm:t>
        <a:bodyPr/>
        <a:lstStyle/>
        <a:p>
          <a:endParaRPr lang="it-IT"/>
        </a:p>
      </dgm:t>
    </dgm:pt>
    <dgm:pt modelId="{AA9077A4-C38E-4D95-807A-D4808C975A2D}" type="pres">
      <dgm:prSet presAssocID="{60824C0A-215C-4385-99C4-9095BD030226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B39BDFD6-7AFF-4CDE-9CA7-B2960F15403B}" type="pres">
      <dgm:prSet presAssocID="{60824C0A-215C-4385-99C4-9095BD030226}" presName="dummyMaxCanvas" presStyleCnt="0"/>
      <dgm:spPr/>
    </dgm:pt>
    <dgm:pt modelId="{358E1EAE-FC5B-4028-9E21-74CD8A896F1C}" type="pres">
      <dgm:prSet presAssocID="{60824C0A-215C-4385-99C4-9095BD030226}" presName="parentComposite" presStyleCnt="0"/>
      <dgm:spPr/>
    </dgm:pt>
    <dgm:pt modelId="{40229C81-7141-4D61-B837-868E3FEE68C2}" type="pres">
      <dgm:prSet presAssocID="{60824C0A-215C-4385-99C4-9095BD030226}" presName="parent1" presStyleLbl="alignAccFollowNode1" presStyleIdx="0" presStyleCnt="4">
        <dgm:presLayoutVars>
          <dgm:chMax val="4"/>
        </dgm:presLayoutVars>
      </dgm:prSet>
      <dgm:spPr/>
    </dgm:pt>
    <dgm:pt modelId="{678D168D-0F6C-4B06-8983-E8CED8901AA8}" type="pres">
      <dgm:prSet presAssocID="{60824C0A-215C-4385-99C4-9095BD030226}" presName="parent2" presStyleLbl="alignAccFollowNode1" presStyleIdx="1" presStyleCnt="4">
        <dgm:presLayoutVars>
          <dgm:chMax val="4"/>
        </dgm:presLayoutVars>
      </dgm:prSet>
      <dgm:spPr/>
    </dgm:pt>
    <dgm:pt modelId="{0543C06D-8636-4AFB-80B0-89293DB90536}" type="pres">
      <dgm:prSet presAssocID="{60824C0A-215C-4385-99C4-9095BD030226}" presName="childrenComposite" presStyleCnt="0"/>
      <dgm:spPr/>
    </dgm:pt>
    <dgm:pt modelId="{782FE339-7460-481E-9814-D846EBFA9D93}" type="pres">
      <dgm:prSet presAssocID="{60824C0A-215C-4385-99C4-9095BD030226}" presName="dummyMaxCanvas_ChildArea" presStyleCnt="0"/>
      <dgm:spPr/>
    </dgm:pt>
    <dgm:pt modelId="{CA0E3ADB-EC41-4E69-960F-ED871CF9CAC0}" type="pres">
      <dgm:prSet presAssocID="{60824C0A-215C-4385-99C4-9095BD030226}" presName="fulcrum" presStyleLbl="alignAccFollowNode1" presStyleIdx="2" presStyleCnt="4"/>
      <dgm:spPr/>
    </dgm:pt>
    <dgm:pt modelId="{D2023E75-B21D-419F-906E-0CBBFA3B02A6}" type="pres">
      <dgm:prSet presAssocID="{60824C0A-215C-4385-99C4-9095BD030226}" presName="balance_23" presStyleLbl="alignAccFollowNode1" presStyleIdx="3" presStyleCnt="4">
        <dgm:presLayoutVars>
          <dgm:bulletEnabled val="1"/>
        </dgm:presLayoutVars>
      </dgm:prSet>
      <dgm:spPr/>
    </dgm:pt>
    <dgm:pt modelId="{012082A5-E51B-448A-A1CB-8AD53B40B1E5}" type="pres">
      <dgm:prSet presAssocID="{60824C0A-215C-4385-99C4-9095BD030226}" presName="right_23_1" presStyleLbl="node1" presStyleIdx="0" presStyleCnt="5">
        <dgm:presLayoutVars>
          <dgm:bulletEnabled val="1"/>
        </dgm:presLayoutVars>
      </dgm:prSet>
      <dgm:spPr/>
    </dgm:pt>
    <dgm:pt modelId="{09B57610-4B8A-46D0-8C74-4C0FCDA62165}" type="pres">
      <dgm:prSet presAssocID="{60824C0A-215C-4385-99C4-9095BD030226}" presName="right_23_2" presStyleLbl="node1" presStyleIdx="1" presStyleCnt="5">
        <dgm:presLayoutVars>
          <dgm:bulletEnabled val="1"/>
        </dgm:presLayoutVars>
      </dgm:prSet>
      <dgm:spPr/>
    </dgm:pt>
    <dgm:pt modelId="{B71E1263-5F63-4155-9B27-F4FF015E50E4}" type="pres">
      <dgm:prSet presAssocID="{60824C0A-215C-4385-99C4-9095BD030226}" presName="right_23_3" presStyleLbl="node1" presStyleIdx="2" presStyleCnt="5">
        <dgm:presLayoutVars>
          <dgm:bulletEnabled val="1"/>
        </dgm:presLayoutVars>
      </dgm:prSet>
      <dgm:spPr/>
    </dgm:pt>
    <dgm:pt modelId="{83142128-9A38-43F7-98FE-A913EF8C9F47}" type="pres">
      <dgm:prSet presAssocID="{60824C0A-215C-4385-99C4-9095BD030226}" presName="left_23_1" presStyleLbl="node1" presStyleIdx="3" presStyleCnt="5">
        <dgm:presLayoutVars>
          <dgm:bulletEnabled val="1"/>
        </dgm:presLayoutVars>
      </dgm:prSet>
      <dgm:spPr/>
    </dgm:pt>
    <dgm:pt modelId="{2AF39CDD-E51F-4054-933B-650F99445AC1}" type="pres">
      <dgm:prSet presAssocID="{60824C0A-215C-4385-99C4-9095BD030226}" presName="left_23_2" presStyleLbl="node1" presStyleIdx="4" presStyleCnt="5">
        <dgm:presLayoutVars>
          <dgm:bulletEnabled val="1"/>
        </dgm:presLayoutVars>
      </dgm:prSet>
      <dgm:spPr/>
    </dgm:pt>
  </dgm:ptLst>
  <dgm:cxnLst>
    <dgm:cxn modelId="{6E02BC09-A016-483B-A9D7-8A922D412745}" srcId="{F9BBA54E-0562-46FF-A55F-101EFF1426B5}" destId="{CB3027E1-02DA-49A5-8914-014D05437FCA}" srcOrd="0" destOrd="0" parTransId="{6695F5E5-4205-4C88-BBE3-5BF0614A3A5F}" sibTransId="{EB93AAF9-CBEB-4212-BE3E-156E2034FC23}"/>
    <dgm:cxn modelId="{10F0CC1A-9125-41B2-9EEC-3C5BB8653F1A}" type="presOf" srcId="{3B34EECD-1384-4068-A72A-239EDB19311A}" destId="{40229C81-7141-4D61-B837-868E3FEE68C2}" srcOrd="0" destOrd="0" presId="urn:microsoft.com/office/officeart/2005/8/layout/balance1"/>
    <dgm:cxn modelId="{1918B23D-6341-41C6-B158-B4B4815BA4A6}" srcId="{60824C0A-215C-4385-99C4-9095BD030226}" destId="{3B34EECD-1384-4068-A72A-239EDB19311A}" srcOrd="0" destOrd="0" parTransId="{721E7985-CABA-4B86-BE55-E4C2DA59ECB1}" sibTransId="{0FA88414-8932-428B-854D-A49C43434EB3}"/>
    <dgm:cxn modelId="{7D0C9341-A299-4112-91B9-D856D088617A}" type="presOf" srcId="{F9BBA54E-0562-46FF-A55F-101EFF1426B5}" destId="{678D168D-0F6C-4B06-8983-E8CED8901AA8}" srcOrd="0" destOrd="0" presId="urn:microsoft.com/office/officeart/2005/8/layout/balance1"/>
    <dgm:cxn modelId="{B35D6E54-C72C-4F92-8540-BE3ABFAE380B}" srcId="{3B34EECD-1384-4068-A72A-239EDB19311A}" destId="{AFAEBFD5-44C4-40EC-8A42-8E54FABDE3CF}" srcOrd="1" destOrd="0" parTransId="{4DD374C8-072A-4B69-B6AD-C428E32CF634}" sibTransId="{A4826C17-7323-429E-AB5F-200270A03BE7}"/>
    <dgm:cxn modelId="{602FD578-0B56-4E06-BD30-5F8DBAFBE991}" type="presOf" srcId="{548A4269-A320-4EB6-A94B-507FC9E18F0A}" destId="{83142128-9A38-43F7-98FE-A913EF8C9F47}" srcOrd="0" destOrd="0" presId="urn:microsoft.com/office/officeart/2005/8/layout/balance1"/>
    <dgm:cxn modelId="{B012807F-2EEB-40C2-9C62-0C2C076B44D1}" type="presOf" srcId="{CB3027E1-02DA-49A5-8914-014D05437FCA}" destId="{012082A5-E51B-448A-A1CB-8AD53B40B1E5}" srcOrd="0" destOrd="0" presId="urn:microsoft.com/office/officeart/2005/8/layout/balance1"/>
    <dgm:cxn modelId="{7A72048A-6658-4FEA-9181-3A8DE3C9AF83}" srcId="{60824C0A-215C-4385-99C4-9095BD030226}" destId="{F9BBA54E-0562-46FF-A55F-101EFF1426B5}" srcOrd="1" destOrd="0" parTransId="{11AF18E5-44FE-46D0-86D4-C02BF0EC5B64}" sibTransId="{C1460FC8-8B76-4871-82D3-3551864B9718}"/>
    <dgm:cxn modelId="{30BE5A8D-DE67-40F9-AA2D-39BBD2F90D5F}" srcId="{F9BBA54E-0562-46FF-A55F-101EFF1426B5}" destId="{6062A41F-B77E-4A72-8E8C-980731EAD55F}" srcOrd="2" destOrd="0" parTransId="{B18F9206-3070-4D5B-A3F5-9EB04461D993}" sibTransId="{D920A53B-CA2B-495D-AB11-A6E4C2D2953A}"/>
    <dgm:cxn modelId="{DC8EC192-22DC-44B4-B049-9E9215C71D35}" srcId="{3B34EECD-1384-4068-A72A-239EDB19311A}" destId="{548A4269-A320-4EB6-A94B-507FC9E18F0A}" srcOrd="0" destOrd="0" parTransId="{F795271C-73F2-40BF-BDD1-6C131659CBB2}" sibTransId="{C17058F1-7B55-4138-AA08-BB413E003CAB}"/>
    <dgm:cxn modelId="{1C0BBAA2-F10E-47BB-9A72-64311EA8E9E0}" type="presOf" srcId="{AFAEBFD5-44C4-40EC-8A42-8E54FABDE3CF}" destId="{2AF39CDD-E51F-4054-933B-650F99445AC1}" srcOrd="0" destOrd="0" presId="urn:microsoft.com/office/officeart/2005/8/layout/balance1"/>
    <dgm:cxn modelId="{C43C15AC-27D7-4C43-9D60-B2568878B3DD}" type="presOf" srcId="{60824C0A-215C-4385-99C4-9095BD030226}" destId="{AA9077A4-C38E-4D95-807A-D4808C975A2D}" srcOrd="0" destOrd="0" presId="urn:microsoft.com/office/officeart/2005/8/layout/balance1"/>
    <dgm:cxn modelId="{823BDCB6-1C05-4BA1-9DAF-9964434380D7}" type="presOf" srcId="{6062A41F-B77E-4A72-8E8C-980731EAD55F}" destId="{B71E1263-5F63-4155-9B27-F4FF015E50E4}" srcOrd="0" destOrd="0" presId="urn:microsoft.com/office/officeart/2005/8/layout/balance1"/>
    <dgm:cxn modelId="{5B1DE7E0-AF00-435B-A783-E02777CC6D66}" type="presOf" srcId="{6DE53105-3598-4706-9329-1714B5180331}" destId="{09B57610-4B8A-46D0-8C74-4C0FCDA62165}" srcOrd="0" destOrd="0" presId="urn:microsoft.com/office/officeart/2005/8/layout/balance1"/>
    <dgm:cxn modelId="{BF65DEFB-A037-4115-8137-C938A5A1C7B0}" srcId="{F9BBA54E-0562-46FF-A55F-101EFF1426B5}" destId="{6DE53105-3598-4706-9329-1714B5180331}" srcOrd="1" destOrd="0" parTransId="{547BCFFF-EE0F-43D1-B471-124F054BD0B6}" sibTransId="{6CE2BA83-46B2-4F01-B979-AF3F80F8C131}"/>
    <dgm:cxn modelId="{00A44D84-7A94-4052-9F9D-F66B49802BFD}" type="presParOf" srcId="{AA9077A4-C38E-4D95-807A-D4808C975A2D}" destId="{B39BDFD6-7AFF-4CDE-9CA7-B2960F15403B}" srcOrd="0" destOrd="0" presId="urn:microsoft.com/office/officeart/2005/8/layout/balance1"/>
    <dgm:cxn modelId="{EFEEFAFB-4A44-4BCE-A150-99ED8BFF6B3E}" type="presParOf" srcId="{AA9077A4-C38E-4D95-807A-D4808C975A2D}" destId="{358E1EAE-FC5B-4028-9E21-74CD8A896F1C}" srcOrd="1" destOrd="0" presId="urn:microsoft.com/office/officeart/2005/8/layout/balance1"/>
    <dgm:cxn modelId="{02EC0219-F303-4B21-8553-A991095A4D16}" type="presParOf" srcId="{358E1EAE-FC5B-4028-9E21-74CD8A896F1C}" destId="{40229C81-7141-4D61-B837-868E3FEE68C2}" srcOrd="0" destOrd="0" presId="urn:microsoft.com/office/officeart/2005/8/layout/balance1"/>
    <dgm:cxn modelId="{0920283D-C178-452D-A0FF-BD2C1C341D8E}" type="presParOf" srcId="{358E1EAE-FC5B-4028-9E21-74CD8A896F1C}" destId="{678D168D-0F6C-4B06-8983-E8CED8901AA8}" srcOrd="1" destOrd="0" presId="urn:microsoft.com/office/officeart/2005/8/layout/balance1"/>
    <dgm:cxn modelId="{3810537A-CFB9-4579-8377-CBF81469F010}" type="presParOf" srcId="{AA9077A4-C38E-4D95-807A-D4808C975A2D}" destId="{0543C06D-8636-4AFB-80B0-89293DB90536}" srcOrd="2" destOrd="0" presId="urn:microsoft.com/office/officeart/2005/8/layout/balance1"/>
    <dgm:cxn modelId="{BC2B2361-8346-48E5-9890-C4753A521B00}" type="presParOf" srcId="{0543C06D-8636-4AFB-80B0-89293DB90536}" destId="{782FE339-7460-481E-9814-D846EBFA9D93}" srcOrd="0" destOrd="0" presId="urn:microsoft.com/office/officeart/2005/8/layout/balance1"/>
    <dgm:cxn modelId="{8BE250F6-A9B9-41D3-BEF1-251C490ECB4D}" type="presParOf" srcId="{0543C06D-8636-4AFB-80B0-89293DB90536}" destId="{CA0E3ADB-EC41-4E69-960F-ED871CF9CAC0}" srcOrd="1" destOrd="0" presId="urn:microsoft.com/office/officeart/2005/8/layout/balance1"/>
    <dgm:cxn modelId="{E210E651-16D7-4306-BBCF-C48433338352}" type="presParOf" srcId="{0543C06D-8636-4AFB-80B0-89293DB90536}" destId="{D2023E75-B21D-419F-906E-0CBBFA3B02A6}" srcOrd="2" destOrd="0" presId="urn:microsoft.com/office/officeart/2005/8/layout/balance1"/>
    <dgm:cxn modelId="{6E73237D-A553-4F75-B4D9-27A54D28B747}" type="presParOf" srcId="{0543C06D-8636-4AFB-80B0-89293DB90536}" destId="{012082A5-E51B-448A-A1CB-8AD53B40B1E5}" srcOrd="3" destOrd="0" presId="urn:microsoft.com/office/officeart/2005/8/layout/balance1"/>
    <dgm:cxn modelId="{F9113EF5-F15A-4F56-B19B-6732F0E6218B}" type="presParOf" srcId="{0543C06D-8636-4AFB-80B0-89293DB90536}" destId="{09B57610-4B8A-46D0-8C74-4C0FCDA62165}" srcOrd="4" destOrd="0" presId="urn:microsoft.com/office/officeart/2005/8/layout/balance1"/>
    <dgm:cxn modelId="{1A911DF9-5FE8-42B2-9A22-B7F695E07CAA}" type="presParOf" srcId="{0543C06D-8636-4AFB-80B0-89293DB90536}" destId="{B71E1263-5F63-4155-9B27-F4FF015E50E4}" srcOrd="5" destOrd="0" presId="urn:microsoft.com/office/officeart/2005/8/layout/balance1"/>
    <dgm:cxn modelId="{9CD98326-B59A-409E-84DF-47FC11671386}" type="presParOf" srcId="{0543C06D-8636-4AFB-80B0-89293DB90536}" destId="{83142128-9A38-43F7-98FE-A913EF8C9F47}" srcOrd="6" destOrd="0" presId="urn:microsoft.com/office/officeart/2005/8/layout/balance1"/>
    <dgm:cxn modelId="{C3DC186D-200E-4E42-AB97-B9E3DA6898D2}" type="presParOf" srcId="{0543C06D-8636-4AFB-80B0-89293DB90536}" destId="{2AF39CDD-E51F-4054-933B-650F99445AC1}" srcOrd="7" destOrd="0" presId="urn:microsoft.com/office/officeart/2005/8/layout/balance1"/>
  </dgm:cxnLst>
  <dgm:bg>
    <a:solidFill>
      <a:schemeClr val="accent1"/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DF3704-AB6D-431D-938B-8B02A53D0939}">
      <dsp:nvSpPr>
        <dsp:cNvPr id="0" name=""/>
        <dsp:cNvSpPr/>
      </dsp:nvSpPr>
      <dsp:spPr>
        <a:xfrm>
          <a:off x="2721" y="776669"/>
          <a:ext cx="679957" cy="6799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50FD81-78E4-4E5C-ABC7-245F9A7D6D0A}">
      <dsp:nvSpPr>
        <dsp:cNvPr id="0" name=""/>
        <dsp:cNvSpPr/>
      </dsp:nvSpPr>
      <dsp:spPr>
        <a:xfrm>
          <a:off x="2721" y="1642906"/>
          <a:ext cx="1942734" cy="42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2400" kern="1200" dirty="0">
              <a:latin typeface="Titillium" pitchFamily="2" charset="77"/>
            </a:rPr>
            <a:t>Classificazione</a:t>
          </a:r>
          <a:endParaRPr lang="en-US" sz="2400" kern="1200" dirty="0">
            <a:latin typeface="Titillium" pitchFamily="2" charset="77"/>
          </a:endParaRPr>
        </a:p>
      </dsp:txBody>
      <dsp:txXfrm>
        <a:off x="2721" y="1642906"/>
        <a:ext cx="1942734" cy="428008"/>
      </dsp:txXfrm>
    </dsp:sp>
    <dsp:sp modelId="{592548F6-E5F7-4881-99FF-63D71D03D12D}">
      <dsp:nvSpPr>
        <dsp:cNvPr id="0" name=""/>
        <dsp:cNvSpPr/>
      </dsp:nvSpPr>
      <dsp:spPr>
        <a:xfrm>
          <a:off x="2721" y="2157556"/>
          <a:ext cx="1942734" cy="2951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Titillium" pitchFamily="2" charset="77"/>
            </a:rPr>
            <a:t>data un’immagine, identificare l’oggetto rappresentato</a:t>
          </a:r>
          <a:endParaRPr lang="en-US" sz="1800" kern="1200" dirty="0">
            <a:latin typeface="Titillium" pitchFamily="2" charset="77"/>
          </a:endParaRP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Titillium" pitchFamily="2" charset="77"/>
            </a:rPr>
            <a:t>nella fisica delle particelle, data una doccia particellare, identificare i tipi di particelle</a:t>
          </a:r>
          <a:endParaRPr lang="en-US" sz="1800" kern="1200" dirty="0">
            <a:latin typeface="Titillium" pitchFamily="2" charset="77"/>
          </a:endParaRPr>
        </a:p>
      </dsp:txBody>
      <dsp:txXfrm>
        <a:off x="2721" y="2157556"/>
        <a:ext cx="1942734" cy="2951199"/>
      </dsp:txXfrm>
    </dsp:sp>
    <dsp:sp modelId="{496AE71A-7C9E-4AD5-B030-FE7E5B2B3C29}">
      <dsp:nvSpPr>
        <dsp:cNvPr id="0" name=""/>
        <dsp:cNvSpPr/>
      </dsp:nvSpPr>
      <dsp:spPr>
        <a:xfrm>
          <a:off x="2285434" y="776669"/>
          <a:ext cx="679957" cy="6799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0908B2-2F5D-48EF-B8EE-035CC14C8997}">
      <dsp:nvSpPr>
        <dsp:cNvPr id="0" name=""/>
        <dsp:cNvSpPr/>
      </dsp:nvSpPr>
      <dsp:spPr>
        <a:xfrm>
          <a:off x="2285434" y="1642906"/>
          <a:ext cx="1942734" cy="42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2400" kern="1200">
              <a:latin typeface="Titillium" pitchFamily="2" charset="77"/>
            </a:rPr>
            <a:t>Regressione</a:t>
          </a:r>
          <a:endParaRPr lang="en-US" sz="2400" kern="1200">
            <a:latin typeface="Titillium" pitchFamily="2" charset="77"/>
          </a:endParaRPr>
        </a:p>
      </dsp:txBody>
      <dsp:txXfrm>
        <a:off x="2285434" y="1642906"/>
        <a:ext cx="1942734" cy="428008"/>
      </dsp:txXfrm>
    </dsp:sp>
    <dsp:sp modelId="{956D8228-E8AF-4D15-9930-404A89B032E3}">
      <dsp:nvSpPr>
        <dsp:cNvPr id="0" name=""/>
        <dsp:cNvSpPr/>
      </dsp:nvSpPr>
      <dsp:spPr>
        <a:xfrm>
          <a:off x="2285434" y="2157556"/>
          <a:ext cx="1942734" cy="2951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Titillium" pitchFamily="2" charset="77"/>
            </a:rPr>
            <a:t>dato un insieme di quantità x, studiare una qualche funzione f(x)</a:t>
          </a:r>
          <a:endParaRPr lang="en-US" sz="1800" kern="1200" dirty="0">
            <a:latin typeface="Titillium" pitchFamily="2" charset="77"/>
          </a:endParaRP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>
              <a:latin typeface="Titillium" pitchFamily="2" charset="77"/>
            </a:rPr>
            <a:t>nella fisica delle particelle, data una doccia di particelle, apprendere la sua energia</a:t>
          </a:r>
          <a:endParaRPr lang="en-US" sz="1800" kern="1200">
            <a:latin typeface="Titillium" pitchFamily="2" charset="77"/>
          </a:endParaRPr>
        </a:p>
      </dsp:txBody>
      <dsp:txXfrm>
        <a:off x="2285434" y="2157556"/>
        <a:ext cx="1942734" cy="2951199"/>
      </dsp:txXfrm>
    </dsp:sp>
    <dsp:sp modelId="{E3DA10F9-B52E-4D2E-A80C-3308736DA281}">
      <dsp:nvSpPr>
        <dsp:cNvPr id="0" name=""/>
        <dsp:cNvSpPr/>
      </dsp:nvSpPr>
      <dsp:spPr>
        <a:xfrm>
          <a:off x="4568147" y="776669"/>
          <a:ext cx="679957" cy="6799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FF9C56-187F-44F1-9AAB-0512AD316A4A}">
      <dsp:nvSpPr>
        <dsp:cNvPr id="0" name=""/>
        <dsp:cNvSpPr/>
      </dsp:nvSpPr>
      <dsp:spPr>
        <a:xfrm>
          <a:off x="4568147" y="1642906"/>
          <a:ext cx="1942734" cy="42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2400" kern="1200">
              <a:latin typeface="Titillium" pitchFamily="2" charset="77"/>
            </a:rPr>
            <a:t>Molto altro</a:t>
          </a:r>
          <a:endParaRPr lang="en-US" sz="2400" kern="1200">
            <a:latin typeface="Titillium" pitchFamily="2" charset="77"/>
          </a:endParaRPr>
        </a:p>
      </dsp:txBody>
      <dsp:txXfrm>
        <a:off x="4568147" y="1642906"/>
        <a:ext cx="1942734" cy="428008"/>
      </dsp:txXfrm>
    </dsp:sp>
    <dsp:sp modelId="{0001348B-A771-462A-BB25-13572B223EC9}">
      <dsp:nvSpPr>
        <dsp:cNvPr id="0" name=""/>
        <dsp:cNvSpPr/>
      </dsp:nvSpPr>
      <dsp:spPr>
        <a:xfrm>
          <a:off x="4568147" y="2157556"/>
          <a:ext cx="1942734" cy="2951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Titillium" pitchFamily="2" charset="77"/>
            </a:rPr>
            <a:t>nuovi sviluppi sono in corso anche grazie a nuove architetture (deep learning)</a:t>
          </a:r>
          <a:endParaRPr lang="en-US" sz="1800" kern="1200" dirty="0">
            <a:latin typeface="Titillium" pitchFamily="2" charset="77"/>
          </a:endParaRPr>
        </a:p>
      </dsp:txBody>
      <dsp:txXfrm>
        <a:off x="4568147" y="2157556"/>
        <a:ext cx="1942734" cy="29511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7235-E373-477D-94FD-5F30B076481C}">
      <dsp:nvSpPr>
        <dsp:cNvPr id="0" name=""/>
        <dsp:cNvSpPr/>
      </dsp:nvSpPr>
      <dsp:spPr>
        <a:xfrm>
          <a:off x="0" y="4194433"/>
          <a:ext cx="6269038" cy="1376706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b="1" kern="1200" dirty="0">
              <a:latin typeface="Titillium" pitchFamily="2" charset="77"/>
            </a:rPr>
            <a:t>Le moderne tecniche di Machine Learning possono essere la soluzione!</a:t>
          </a:r>
          <a:endParaRPr lang="en-US" sz="2200" b="1" kern="1200" dirty="0">
            <a:latin typeface="Titillium" pitchFamily="2" charset="77"/>
          </a:endParaRPr>
        </a:p>
      </dsp:txBody>
      <dsp:txXfrm>
        <a:off x="0" y="4194433"/>
        <a:ext cx="6269038" cy="1376706"/>
      </dsp:txXfrm>
    </dsp:sp>
    <dsp:sp modelId="{54D80B04-7E7F-47F6-A8D1-546A0BF4A3AC}">
      <dsp:nvSpPr>
        <dsp:cNvPr id="0" name=""/>
        <dsp:cNvSpPr/>
      </dsp:nvSpPr>
      <dsp:spPr>
        <a:xfrm rot="10800000">
          <a:off x="0" y="2097709"/>
          <a:ext cx="6269038" cy="211737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>
              <a:latin typeface="Titillium" pitchFamily="2" charset="77"/>
            </a:rPr>
            <a:t>Soluzione adottata: rilevatori più complessi e granulari ► più risorse di computazione ► più problemi!</a:t>
          </a:r>
          <a:endParaRPr lang="en-US" sz="2200" kern="1200" dirty="0">
            <a:latin typeface="Titillium" pitchFamily="2" charset="77"/>
          </a:endParaRPr>
        </a:p>
      </dsp:txBody>
      <dsp:txXfrm rot="10800000">
        <a:off x="0" y="2097709"/>
        <a:ext cx="6269038" cy="1375806"/>
      </dsp:txXfrm>
    </dsp:sp>
    <dsp:sp modelId="{F67F5713-1E50-4D91-B929-37D6F6F1F4EA}">
      <dsp:nvSpPr>
        <dsp:cNvPr id="0" name=""/>
        <dsp:cNvSpPr/>
      </dsp:nvSpPr>
      <dsp:spPr>
        <a:xfrm rot="10800000">
          <a:off x="0" y="984"/>
          <a:ext cx="6269038" cy="211737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>
              <a:latin typeface="Titillium" pitchFamily="2" charset="77"/>
            </a:rPr>
            <a:t>Il budget è piatto ma i bisogni crescono = gli attuali algoritmi rule-</a:t>
          </a:r>
          <a:r>
            <a:rPr lang="it-IT" sz="2200" kern="1200" dirty="0" err="1">
              <a:latin typeface="Titillium" pitchFamily="2" charset="77"/>
            </a:rPr>
            <a:t>based</a:t>
          </a:r>
          <a:r>
            <a:rPr lang="it-IT" sz="2200" kern="1200" dirty="0">
              <a:latin typeface="Titillium" pitchFamily="2" charset="77"/>
            </a:rPr>
            <a:t> di ricostruzione non saranno sostenibili</a:t>
          </a:r>
          <a:endParaRPr lang="en-US" sz="2200" kern="1200" dirty="0">
            <a:latin typeface="Titillium" pitchFamily="2" charset="77"/>
          </a:endParaRPr>
        </a:p>
      </dsp:txBody>
      <dsp:txXfrm rot="10800000">
        <a:off x="0" y="984"/>
        <a:ext cx="6269038" cy="13758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229C81-7141-4D61-B837-868E3FEE68C2}">
      <dsp:nvSpPr>
        <dsp:cNvPr id="0" name=""/>
        <dsp:cNvSpPr/>
      </dsp:nvSpPr>
      <dsp:spPr>
        <a:xfrm>
          <a:off x="270538" y="25770"/>
          <a:ext cx="1623231" cy="90179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>
              <a:latin typeface="Titillium" pitchFamily="2" charset="77"/>
            </a:rPr>
            <a:t>LHC Oggi</a:t>
          </a:r>
        </a:p>
      </dsp:txBody>
      <dsp:txXfrm>
        <a:off x="296951" y="52183"/>
        <a:ext cx="1570405" cy="848969"/>
      </dsp:txXfrm>
    </dsp:sp>
    <dsp:sp modelId="{678D168D-0F6C-4B06-8983-E8CED8901AA8}">
      <dsp:nvSpPr>
        <dsp:cNvPr id="0" name=""/>
        <dsp:cNvSpPr/>
      </dsp:nvSpPr>
      <dsp:spPr>
        <a:xfrm>
          <a:off x="2615206" y="25770"/>
          <a:ext cx="1623231" cy="90179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>
              <a:latin typeface="Titillium" pitchFamily="2" charset="77"/>
            </a:rPr>
            <a:t>HL-LHC</a:t>
          </a:r>
        </a:p>
      </dsp:txBody>
      <dsp:txXfrm>
        <a:off x="2641619" y="52183"/>
        <a:ext cx="1570405" cy="848969"/>
      </dsp:txXfrm>
    </dsp:sp>
    <dsp:sp modelId="{CA0E3ADB-EC41-4E69-960F-ED871CF9CAC0}">
      <dsp:nvSpPr>
        <dsp:cNvPr id="0" name=""/>
        <dsp:cNvSpPr/>
      </dsp:nvSpPr>
      <dsp:spPr>
        <a:xfrm>
          <a:off x="1916315" y="3858400"/>
          <a:ext cx="676346" cy="676346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023E75-B21D-419F-906E-0CBBFA3B02A6}">
      <dsp:nvSpPr>
        <dsp:cNvPr id="0" name=""/>
        <dsp:cNvSpPr/>
      </dsp:nvSpPr>
      <dsp:spPr>
        <a:xfrm rot="240000">
          <a:off x="224829" y="3568578"/>
          <a:ext cx="4059318" cy="28385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2082A5-E51B-448A-A1CB-8AD53B40B1E5}">
      <dsp:nvSpPr>
        <dsp:cNvPr id="0" name=""/>
        <dsp:cNvSpPr/>
      </dsp:nvSpPr>
      <dsp:spPr>
        <a:xfrm rot="240000">
          <a:off x="2662097" y="2858871"/>
          <a:ext cx="1619629" cy="7545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>
              <a:latin typeface="Titillium" pitchFamily="2" charset="77"/>
            </a:rPr>
            <a:t>~200 </a:t>
          </a:r>
          <a:r>
            <a:rPr lang="it-IT" sz="1400" kern="1200" dirty="0" err="1">
              <a:latin typeface="Titillium" pitchFamily="2" charset="77"/>
            </a:rPr>
            <a:t>collisions</a:t>
          </a:r>
          <a:r>
            <a:rPr lang="it-IT" sz="1400" kern="1200" dirty="0">
              <a:latin typeface="Titillium" pitchFamily="2" charset="77"/>
            </a:rPr>
            <a:t>/event</a:t>
          </a:r>
        </a:p>
      </dsp:txBody>
      <dsp:txXfrm>
        <a:off x="2698933" y="2895707"/>
        <a:ext cx="1545957" cy="680910"/>
      </dsp:txXfrm>
    </dsp:sp>
    <dsp:sp modelId="{09B57610-4B8A-46D0-8C74-4C0FCDA62165}">
      <dsp:nvSpPr>
        <dsp:cNvPr id="0" name=""/>
        <dsp:cNvSpPr/>
      </dsp:nvSpPr>
      <dsp:spPr>
        <a:xfrm rot="240000">
          <a:off x="2720714" y="2047255"/>
          <a:ext cx="1619629" cy="7545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>
              <a:latin typeface="Titillium" pitchFamily="2" charset="77"/>
            </a:rPr>
            <a:t>~minute/event processing time</a:t>
          </a:r>
        </a:p>
      </dsp:txBody>
      <dsp:txXfrm>
        <a:off x="2757550" y="2084091"/>
        <a:ext cx="1545957" cy="680910"/>
      </dsp:txXfrm>
    </dsp:sp>
    <dsp:sp modelId="{B71E1263-5F63-4155-9B27-F4FF015E50E4}">
      <dsp:nvSpPr>
        <dsp:cNvPr id="0" name=""/>
        <dsp:cNvSpPr/>
      </dsp:nvSpPr>
      <dsp:spPr>
        <a:xfrm rot="240000">
          <a:off x="2779330" y="1253675"/>
          <a:ext cx="1619629" cy="7545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tillium" pitchFamily="2" charset="77"/>
            </a:rPr>
            <a:t>same computing resources as </a:t>
          </a:r>
          <a:r>
            <a:rPr lang="it-IT" sz="1400" kern="1200" dirty="0">
              <a:latin typeface="Titillium" pitchFamily="2" charset="77"/>
            </a:rPr>
            <a:t>today</a:t>
          </a:r>
        </a:p>
      </dsp:txBody>
      <dsp:txXfrm>
        <a:off x="2816166" y="1290511"/>
        <a:ext cx="1545957" cy="680910"/>
      </dsp:txXfrm>
    </dsp:sp>
    <dsp:sp modelId="{83142128-9A38-43F7-98FE-A913EF8C9F47}">
      <dsp:nvSpPr>
        <dsp:cNvPr id="0" name=""/>
        <dsp:cNvSpPr/>
      </dsp:nvSpPr>
      <dsp:spPr>
        <a:xfrm rot="240000">
          <a:off x="339974" y="2696547"/>
          <a:ext cx="1619629" cy="7545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>
              <a:latin typeface="Titillium" pitchFamily="2" charset="77"/>
            </a:rPr>
            <a:t>~40 </a:t>
          </a:r>
          <a:r>
            <a:rPr lang="it-IT" sz="1400" kern="1200" dirty="0" err="1">
              <a:latin typeface="Titillium" pitchFamily="2" charset="77"/>
            </a:rPr>
            <a:t>collisions</a:t>
          </a:r>
          <a:r>
            <a:rPr lang="it-IT" sz="1400" kern="1200" dirty="0">
              <a:latin typeface="Titillium" pitchFamily="2" charset="77"/>
            </a:rPr>
            <a:t>/event</a:t>
          </a:r>
        </a:p>
      </dsp:txBody>
      <dsp:txXfrm>
        <a:off x="376810" y="2733383"/>
        <a:ext cx="1545957" cy="680910"/>
      </dsp:txXfrm>
    </dsp:sp>
    <dsp:sp modelId="{2AF39CDD-E51F-4054-933B-650F99445AC1}">
      <dsp:nvSpPr>
        <dsp:cNvPr id="0" name=""/>
        <dsp:cNvSpPr/>
      </dsp:nvSpPr>
      <dsp:spPr>
        <a:xfrm rot="240000">
          <a:off x="398590" y="1884932"/>
          <a:ext cx="1619629" cy="7545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tillium" pitchFamily="2" charset="77"/>
            </a:rPr>
            <a:t>~10 sec/event processing time</a:t>
          </a:r>
          <a:endParaRPr lang="it-IT" sz="1400" kern="1200" dirty="0">
            <a:latin typeface="Titillium" pitchFamily="2" charset="77"/>
          </a:endParaRPr>
        </a:p>
      </dsp:txBody>
      <dsp:txXfrm>
        <a:off x="435426" y="1921768"/>
        <a:ext cx="1545957" cy="6809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B42D8-2545-E047-9AB9-C228AD3D1D36}" type="datetimeFigureOut">
              <a:rPr lang="it-IT" smtClean="0"/>
              <a:t>19/02/20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2F3C4-0014-CE46-970A-8ED959E800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5083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2891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5791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6576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6923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8EA08F-365B-402F-8DD4-5B996ABB4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6CED455-7623-4E2E-B0C2-41005C586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BD2F0A-6274-4246-8D50-C9D91815B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F7BB-B63C-407D-86CA-84C3FEF14ADC}" type="datetimeFigureOut">
              <a:rPr lang="it-IT" smtClean="0"/>
              <a:t>19/02/20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11FA46-BFA2-4101-AE4C-546BBD3F2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748B4CF-81C9-4AAD-BE52-FE03489E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61D9-A29F-47FE-A584-3E0CBF098D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2872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B30347-E05F-44E8-B6EF-B8C6B9358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23865D5-2F8C-4ABD-ABE8-860162A18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6E5721-89F5-41D4-A1DB-0C69E2227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F7BB-B63C-407D-86CA-84C3FEF14ADC}" type="datetimeFigureOut">
              <a:rPr lang="it-IT" smtClean="0"/>
              <a:t>19/02/20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BF44E6-71BF-4531-B8FD-03C0398D9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2C8AF2-033A-40CD-8D8E-0928B302C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61D9-A29F-47FE-A584-3E0CBF098D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866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664FBB6-0E6E-4B83-8CB7-1A28117AC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DFFB7BE-0138-4659-BD57-01399E3EC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376711-826E-4958-BE27-FED13D369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F7BB-B63C-407D-86CA-84C3FEF14ADC}" type="datetimeFigureOut">
              <a:rPr lang="it-IT" smtClean="0"/>
              <a:t>19/02/20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D46AC33-643D-4F67-9DA1-F38A578E6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50DFB2A-A1C1-470E-9638-8D8CCC22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61D9-A29F-47FE-A584-3E0CBF098D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8981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TITLE_AND_DESCRIPTION">
  <p:cSld name="SECTION_TITLE_AND_DESCRIPTION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53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66CC"/>
              </a:buClr>
              <a:buSzPts val="2600"/>
              <a:buFont typeface="Titillium Web"/>
              <a:buNone/>
              <a:defRPr sz="3467" b="1" i="0" u="none" strike="noStrike" cap="none">
                <a:solidFill>
                  <a:srgbClr val="EE2324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66CC"/>
              </a:buClr>
              <a:buSzPts val="2600"/>
              <a:buFont typeface="Titillium Web"/>
              <a:buNone/>
              <a:defRPr sz="3467" b="1" i="0" u="none" strike="noStrike" cap="none">
                <a:solidFill>
                  <a:srgbClr val="25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66CC"/>
              </a:buClr>
              <a:buSzPts val="2600"/>
              <a:buFont typeface="Titillium Web"/>
              <a:buNone/>
              <a:defRPr sz="3467" b="1" i="0" u="none" strike="noStrike" cap="none">
                <a:solidFill>
                  <a:srgbClr val="25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66CC"/>
              </a:buClr>
              <a:buSzPts val="2600"/>
              <a:buFont typeface="Titillium Web"/>
              <a:buNone/>
              <a:defRPr sz="3467" b="1" i="0" u="none" strike="noStrike" cap="none">
                <a:solidFill>
                  <a:srgbClr val="25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66CC"/>
              </a:buClr>
              <a:buSzPts val="2600"/>
              <a:buFont typeface="Titillium Web"/>
              <a:buNone/>
              <a:defRPr sz="3467" b="1" i="0" u="none" strike="noStrike" cap="none">
                <a:solidFill>
                  <a:srgbClr val="25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66CC"/>
              </a:buClr>
              <a:buSzPts val="2600"/>
              <a:buFont typeface="Titillium Web"/>
              <a:buNone/>
              <a:defRPr sz="3467" b="1" i="0" u="none" strike="noStrike" cap="none">
                <a:solidFill>
                  <a:srgbClr val="25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66CC"/>
              </a:buClr>
              <a:buSzPts val="2600"/>
              <a:buFont typeface="Titillium Web"/>
              <a:buNone/>
              <a:defRPr sz="3467" b="1" i="0" u="none" strike="noStrike" cap="none">
                <a:solidFill>
                  <a:srgbClr val="25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66CC"/>
              </a:buClr>
              <a:buSzPts val="2600"/>
              <a:buFont typeface="Titillium Web"/>
              <a:buNone/>
              <a:defRPr sz="3467" b="1" i="0" u="none" strike="noStrike" cap="none">
                <a:solidFill>
                  <a:srgbClr val="25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66CC"/>
              </a:buClr>
              <a:buSzPts val="2600"/>
              <a:buFont typeface="Titillium Web"/>
              <a:buNone/>
              <a:defRPr sz="3467" b="1" i="0" u="none" strike="noStrike" cap="none">
                <a:solidFill>
                  <a:srgbClr val="25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190" name="Google Shape;190;p53"/>
          <p:cNvSpPr txBox="1">
            <a:spLocks noGrp="1"/>
          </p:cNvSpPr>
          <p:nvPr>
            <p:ph type="body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0" lvl="0" indent="-304792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C4C4C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4C4C4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1219170" marR="0" lvl="1" indent="-304792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C4C4C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4C4C4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828754" marR="0" lvl="2" indent="-304792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C4C4C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4C4C4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2438339" marR="0" lvl="3" indent="-304792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C4C4C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4C4C4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3047924" marR="0" lvl="4" indent="-304792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C4C4C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4C4C4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3657509" marR="0" lvl="5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24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sz="24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sz="24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24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53"/>
          <p:cNvSpPr txBox="1">
            <a:spLocks noGrp="1"/>
          </p:cNvSpPr>
          <p:nvPr>
            <p:ph type="body" idx="2"/>
          </p:nvPr>
        </p:nvSpPr>
        <p:spPr>
          <a:xfrm>
            <a:off x="6586000" y="965432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sz="24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sz="24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24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sz="24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sz="24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24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sz="24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sz="24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24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" name="Google Shape;192;p53"/>
          <p:cNvSpPr txBox="1">
            <a:spLocks noGrp="1"/>
          </p:cNvSpPr>
          <p:nvPr>
            <p:ph type="sldNum" idx="12"/>
          </p:nvPr>
        </p:nvSpPr>
        <p:spPr>
          <a:xfrm>
            <a:off x="11579127" y="6267759"/>
            <a:ext cx="449200" cy="4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976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3B85F2-BE8F-4BDD-9409-54C34D9B0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6B8A8D-CD32-4218-9CB7-1E41FD4E6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E8FCF12-6235-4B90-AA46-50301DB0C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F7BB-B63C-407D-86CA-84C3FEF14ADC}" type="datetimeFigureOut">
              <a:rPr lang="it-IT" smtClean="0"/>
              <a:t>19/02/20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D77CE4B-49F0-48F2-806E-2D03B2889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D50F9F-B197-465F-8FC5-A2FEB6E2E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61D9-A29F-47FE-A584-3E0CBF098D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6734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F3CED2-ACC9-4106-9D91-74C263525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E5D4E70-2B33-4186-A081-66C09C543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C10ECB-B5D9-4CAB-A6C3-FE623E042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F7BB-B63C-407D-86CA-84C3FEF14ADC}" type="datetimeFigureOut">
              <a:rPr lang="it-IT" smtClean="0"/>
              <a:t>19/02/20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35391D-DEFA-42D7-8714-CF23DFC62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900D7C-E57D-43AC-92DF-D3C3B7E8E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61D9-A29F-47FE-A584-3E0CBF098D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6129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974170-A865-4D60-A81B-2C5714D35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29839A-F981-4E2D-8DE0-673B5337C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0C44B33-3A14-4C82-8CFD-F27CF0FCA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0E852F0-1E5F-4B6A-8479-2CC6B375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F7BB-B63C-407D-86CA-84C3FEF14ADC}" type="datetimeFigureOut">
              <a:rPr lang="it-IT" smtClean="0"/>
              <a:t>19/02/20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6E9810-A85B-4B71-BB3A-3D61FB1C3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460393E-FD53-4649-9F38-6D639CF41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61D9-A29F-47FE-A584-3E0CBF098D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8323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7DBB60-53C8-4584-B5A5-85DA87753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FC67D1E-0A3F-460D-A65E-0E400AF92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2F98709-2322-4759-BDF0-3E04FDDEC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1090986-D4E3-4FFF-AE10-33C478D611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DAD9C53-65D5-48FF-8366-76D370C4FB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2B8603E-A943-44BB-B96C-7DA53A659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F7BB-B63C-407D-86CA-84C3FEF14ADC}" type="datetimeFigureOut">
              <a:rPr lang="it-IT" smtClean="0"/>
              <a:t>19/02/20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F251A44-8BEB-4F37-84D5-171BB7229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F11FEBE-12E4-4F59-89D6-95E7D8F83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61D9-A29F-47FE-A584-3E0CBF098D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0815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2B7B2A-9E6C-4E33-9C10-06AA28B8B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057638-D287-40B0-8969-C1E88171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F7BB-B63C-407D-86CA-84C3FEF14ADC}" type="datetimeFigureOut">
              <a:rPr lang="it-IT" smtClean="0"/>
              <a:t>19/02/20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725003F-4199-46D7-993B-9B0DB37A2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A870FFD-99F4-4099-A16E-B75EB69D5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61D9-A29F-47FE-A584-3E0CBF098D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567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CDA5430-BC5D-41D6-BE74-E3455A101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F7BB-B63C-407D-86CA-84C3FEF14ADC}" type="datetimeFigureOut">
              <a:rPr lang="it-IT" smtClean="0"/>
              <a:t>19/02/20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CB8902C-DDC7-4E73-891C-758A59B4C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9BB95AF-7E8C-4CD3-A95E-56249C81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61D9-A29F-47FE-A584-3E0CBF098D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1548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D6B86F-B50D-4B95-8F4A-524DAA2AC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4335EC-1A82-49F8-B067-59CE6C78F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674A2E0-DB51-4F1D-AB0C-2ABE6D359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E55D618-4BAE-4277-9BBE-A65FEB30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F7BB-B63C-407D-86CA-84C3FEF14ADC}" type="datetimeFigureOut">
              <a:rPr lang="it-IT" smtClean="0"/>
              <a:t>19/02/20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4FCFA34-9153-4776-8482-68B9C05AC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6C456F8-E2D9-487B-B19E-7037FB2F7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61D9-A29F-47FE-A584-3E0CBF098D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707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F2C199-E25E-44D4-A6E4-05D4F239A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49CC2A2-00CF-4923-8547-676F41D8CE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C72F5CC-DFD3-4333-9853-47006459C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F9E837E-2E5F-4B34-BA14-F435700EA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F7BB-B63C-407D-86CA-84C3FEF14ADC}" type="datetimeFigureOut">
              <a:rPr lang="it-IT" smtClean="0"/>
              <a:t>19/02/20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DF8062A-98D6-4C54-A71C-E1372461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6722163-6F79-4629-9ED6-1C103C4AD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61D9-A29F-47FE-A584-3E0CBF098D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1619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7D1DDB2-5CEC-490C-A16A-570833C4D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B5DD80B-9BFA-4F61-B52D-6A17E1E76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6C86BC-BD84-4F39-8E3F-D9A8106107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CF7BB-B63C-407D-86CA-84C3FEF14ADC}" type="datetimeFigureOut">
              <a:rPr lang="it-IT" smtClean="0"/>
              <a:t>19/02/20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F5A08F-D88F-4D60-A253-D60EC72D8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93952DD-4E25-4296-A648-7A30AE218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461D9-A29F-47FE-A584-3E0CBF098D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9643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1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E2379A-2609-4F02-BC4D-C4D7B3EF9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Machine Learning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8FBFCC1-97C5-42C1-AED1-5214F51AC8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Marco Paganoni &lt;</a:t>
            </a:r>
            <a:r>
              <a:rPr lang="it-IT" dirty="0" err="1"/>
              <a:t>marco.paganoni@unimib.it</a:t>
            </a:r>
            <a:r>
              <a:rPr lang="it-IT" dirty="0"/>
              <a:t>&gt;</a:t>
            </a:r>
          </a:p>
          <a:p>
            <a:r>
              <a:rPr lang="it-IT" dirty="0"/>
              <a:t>Andrea Biancini &lt;andrea.biancini@unimib.it&gt;</a:t>
            </a:r>
          </a:p>
        </p:txBody>
      </p:sp>
    </p:spTree>
    <p:extLst>
      <p:ext uri="{BB962C8B-B14F-4D97-AF65-F5344CB8AC3E}">
        <p14:creationId xmlns:p14="http://schemas.microsoft.com/office/powerpoint/2010/main" val="3273597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05BEECC-BC4A-494F-8EE7-54DBE8E0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Titillium" pitchFamily="2" charset="77"/>
              </a:rPr>
              <a:t>Come </a:t>
            </a:r>
            <a:r>
              <a:rPr lang="en-US" sz="5800" kern="1200" dirty="0" err="1">
                <a:solidFill>
                  <a:schemeClr val="tx1"/>
                </a:solidFill>
                <a:latin typeface="Titillium" pitchFamily="2" charset="77"/>
              </a:rPr>
              <a:t>mai</a:t>
            </a:r>
            <a:r>
              <a:rPr lang="en-US" sz="5800" kern="1200" dirty="0">
                <a:solidFill>
                  <a:schemeClr val="tx1"/>
                </a:solidFill>
                <a:latin typeface="Titillium" pitchFamily="2" charset="77"/>
              </a:rPr>
              <a:t> ci serve </a:t>
            </a:r>
            <a:r>
              <a:rPr lang="en-US" sz="5800" kern="1200" dirty="0" err="1">
                <a:solidFill>
                  <a:schemeClr val="tx1"/>
                </a:solidFill>
                <a:latin typeface="Titillium" pitchFamily="2" charset="77"/>
              </a:rPr>
              <a:t>il</a:t>
            </a:r>
            <a:br>
              <a:rPr lang="en-US" sz="5800" dirty="0">
                <a:latin typeface="Titillium" pitchFamily="2" charset="77"/>
              </a:rPr>
            </a:br>
            <a:r>
              <a:rPr lang="en-US" sz="5800" kern="1200" dirty="0">
                <a:solidFill>
                  <a:schemeClr val="tx1"/>
                </a:solidFill>
                <a:latin typeface="Titillium" pitchFamily="2" charset="77"/>
              </a:rPr>
              <a:t>Machine Learning?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4942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tillium" pitchFamily="2" charset="77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Segnaposto contenuto 2">
            <a:extLst>
              <a:ext uri="{FF2B5EF4-FFF2-40B4-BE49-F238E27FC236}">
                <a16:creationId xmlns:a16="http://schemas.microsoft.com/office/drawing/2014/main" id="{42FEECCA-BB8B-4A75-BA4A-BB2121DFBF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5065850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ma 10">
            <a:extLst>
              <a:ext uri="{FF2B5EF4-FFF2-40B4-BE49-F238E27FC236}">
                <a16:creationId xmlns:a16="http://schemas.microsoft.com/office/drawing/2014/main" id="{2B045D54-F605-4AE6-BE87-27E1D376C6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6914384"/>
              </p:ext>
            </p:extLst>
          </p:nvPr>
        </p:nvGraphicFramePr>
        <p:xfrm>
          <a:off x="57152" y="2297482"/>
          <a:ext cx="4508977" cy="4560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7" name="Immagine 6">
            <a:extLst>
              <a:ext uri="{FF2B5EF4-FFF2-40B4-BE49-F238E27FC236}">
                <a16:creationId xmlns:a16="http://schemas.microsoft.com/office/drawing/2014/main" id="{6841727B-0E33-4EB1-9A9F-26923203C00D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9356886">
            <a:off x="-130118" y="-572654"/>
            <a:ext cx="2533859" cy="2550067"/>
          </a:xfrm>
          <a:prstGeom prst="rect">
            <a:avLst/>
          </a:prstGeom>
        </p:spPr>
      </p:pic>
      <p:sp>
        <p:nvSpPr>
          <p:cNvPr id="15" name="Titolo 3">
            <a:extLst>
              <a:ext uri="{FF2B5EF4-FFF2-40B4-BE49-F238E27FC236}">
                <a16:creationId xmlns:a16="http://schemas.microsoft.com/office/drawing/2014/main" id="{DF7726F1-82B6-4804-8881-5918E714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9409505">
            <a:off x="-102776" y="-286880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  <a:latin typeface="Titillium" pitchFamily="2" charset="77"/>
              </a:rPr>
              <a:t>HL-LHC è l’elefante nella stanza!</a:t>
            </a:r>
            <a:endParaRPr lang="en-US" sz="3200" dirty="0">
              <a:solidFill>
                <a:schemeClr val="bg1"/>
              </a:solidFill>
              <a:latin typeface="Titill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85079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0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677CF18-CD1B-433C-94DC-45A07225A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  <a:prstGeom prst="ellipse">
            <a:avLst/>
          </a:prstGeom>
        </p:spPr>
        <p:txBody>
          <a:bodyPr anchor="ctr">
            <a:normAutofit/>
          </a:bodyPr>
          <a:lstStyle/>
          <a:p>
            <a:r>
              <a:rPr lang="it-IT" sz="3700" dirty="0">
                <a:solidFill>
                  <a:srgbClr val="FFFFFF"/>
                </a:solidFill>
                <a:latin typeface="Titillium" pitchFamily="2" charset="77"/>
              </a:rPr>
              <a:t>Il problema </a:t>
            </a:r>
            <a:r>
              <a:rPr lang="it-IT" sz="3700" dirty="0" err="1">
                <a:solidFill>
                  <a:srgbClr val="FFFFFF"/>
                </a:solidFill>
                <a:latin typeface="Titillium" pitchFamily="2" charset="77"/>
              </a:rPr>
              <a:t>BigData</a:t>
            </a:r>
            <a:r>
              <a:rPr lang="it-IT" sz="3700" dirty="0">
                <a:solidFill>
                  <a:srgbClr val="FFFFFF"/>
                </a:solidFill>
                <a:latin typeface="Titillium" pitchFamily="2" charset="77"/>
              </a:rPr>
              <a:t> per LHC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0643AD-26B3-46DE-8B7F-CD123C9F6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469197"/>
            <a:ext cx="7303760" cy="43099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Titillium" pitchFamily="2" charset="77"/>
              </a:rPr>
              <a:t>Troppi dati, dati troppo grandi ► è necessario un </a:t>
            </a:r>
            <a:r>
              <a:rPr lang="it-IT" sz="2000" b="1" dirty="0">
                <a:latin typeface="Titillium" pitchFamily="2" charset="77"/>
              </a:rPr>
              <a:t>filtro online</a:t>
            </a:r>
            <a:r>
              <a:rPr lang="it-IT" sz="2000" dirty="0">
                <a:latin typeface="Titillium" pitchFamily="2" charset="77"/>
              </a:rPr>
              <a:t>.</a:t>
            </a:r>
          </a:p>
          <a:p>
            <a:pPr marL="0" indent="0">
              <a:buNone/>
            </a:pPr>
            <a:endParaRPr lang="it-IT" sz="2000" dirty="0">
              <a:latin typeface="Titillium" pitchFamily="2" charset="77"/>
            </a:endParaRPr>
          </a:p>
          <a:p>
            <a:pPr marL="0" indent="0">
              <a:buNone/>
            </a:pPr>
            <a:r>
              <a:rPr lang="it-IT" sz="2000" dirty="0">
                <a:latin typeface="Titillium" pitchFamily="2" charset="77"/>
              </a:rPr>
              <a:t>I filtri possono avere </a:t>
            </a:r>
            <a:r>
              <a:rPr lang="it-IT" sz="2000" dirty="0" err="1">
                <a:latin typeface="Titillium" pitchFamily="2" charset="77"/>
              </a:rPr>
              <a:t>bias</a:t>
            </a:r>
            <a:r>
              <a:rPr lang="it-IT" sz="2000" dirty="0">
                <a:latin typeface="Titillium" pitchFamily="2" charset="77"/>
              </a:rPr>
              <a:t> teorici: </a:t>
            </a:r>
            <a:r>
              <a:rPr lang="it-IT" sz="2000" b="1" dirty="0">
                <a:latin typeface="Titillium" pitchFamily="2" charset="77"/>
              </a:rPr>
              <a:t>potremmo perderci alcuni eventi interessanti</a:t>
            </a:r>
            <a:r>
              <a:rPr lang="it-IT" sz="2000" dirty="0">
                <a:latin typeface="Titillium" pitchFamily="2" charset="77"/>
              </a:rPr>
              <a:t>!</a:t>
            </a:r>
          </a:p>
          <a:p>
            <a:pPr marL="0" indent="0">
              <a:buNone/>
            </a:pPr>
            <a:endParaRPr lang="it-IT" sz="2000" dirty="0">
              <a:latin typeface="Titillium" pitchFamily="2" charset="77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2000" u="sng" dirty="0">
                <a:latin typeface="Titillium" pitchFamily="2" charset="77"/>
              </a:rPr>
              <a:t>L1 trigger</a:t>
            </a:r>
            <a:r>
              <a:rPr lang="it-IT" sz="2000" dirty="0">
                <a:latin typeface="Titillium" pitchFamily="2" charset="77"/>
              </a:rPr>
              <a:t>: </a:t>
            </a:r>
            <a:r>
              <a:rPr lang="it-IT" sz="2000" dirty="0" err="1">
                <a:latin typeface="Titillium" pitchFamily="2" charset="77"/>
              </a:rPr>
              <a:t>local</a:t>
            </a:r>
            <a:r>
              <a:rPr lang="it-IT" sz="2000" dirty="0">
                <a:latin typeface="Titillium" pitchFamily="2" charset="77"/>
              </a:rPr>
              <a:t>, hardware </a:t>
            </a:r>
            <a:r>
              <a:rPr lang="it-IT" sz="2000" dirty="0" err="1">
                <a:latin typeface="Titillium" pitchFamily="2" charset="77"/>
              </a:rPr>
              <a:t>based</a:t>
            </a:r>
            <a:r>
              <a:rPr lang="it-IT" sz="2000" dirty="0">
                <a:latin typeface="Titillium" pitchFamily="2" charset="77"/>
              </a:rPr>
              <a:t>, on FPGA, @</a:t>
            </a:r>
            <a:r>
              <a:rPr lang="it-IT" sz="2000" dirty="0" err="1">
                <a:latin typeface="Titillium" pitchFamily="2" charset="77"/>
              </a:rPr>
              <a:t>experiment</a:t>
            </a:r>
            <a:r>
              <a:rPr lang="it-IT" sz="2000" dirty="0">
                <a:latin typeface="Titillium" pitchFamily="2" charset="77"/>
              </a:rPr>
              <a:t> site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2000" u="sng" dirty="0">
                <a:latin typeface="Titillium" pitchFamily="2" charset="77"/>
              </a:rPr>
              <a:t>HLT</a:t>
            </a:r>
            <a:r>
              <a:rPr lang="it-IT" sz="2000" dirty="0">
                <a:latin typeface="Titillium" pitchFamily="2" charset="77"/>
              </a:rPr>
              <a:t>: </a:t>
            </a:r>
            <a:r>
              <a:rPr lang="it-IT" sz="2000" dirty="0" err="1">
                <a:latin typeface="Titillium" pitchFamily="2" charset="77"/>
              </a:rPr>
              <a:t>local</a:t>
            </a:r>
            <a:r>
              <a:rPr lang="it-IT" sz="2000" dirty="0">
                <a:latin typeface="Titillium" pitchFamily="2" charset="77"/>
              </a:rPr>
              <a:t>/global, software </a:t>
            </a:r>
            <a:r>
              <a:rPr lang="it-IT" sz="2000" dirty="0" err="1">
                <a:latin typeface="Titillium" pitchFamily="2" charset="77"/>
              </a:rPr>
              <a:t>based</a:t>
            </a:r>
            <a:r>
              <a:rPr lang="it-IT" sz="2000" dirty="0">
                <a:latin typeface="Titillium" pitchFamily="2" charset="77"/>
              </a:rPr>
              <a:t>, on CPU, @</a:t>
            </a:r>
            <a:r>
              <a:rPr lang="it-IT" sz="2000" dirty="0" err="1">
                <a:latin typeface="Titillium" pitchFamily="2" charset="77"/>
              </a:rPr>
              <a:t>experiment</a:t>
            </a:r>
            <a:r>
              <a:rPr lang="it-IT" sz="2000" dirty="0">
                <a:latin typeface="Titillium" pitchFamily="2" charset="77"/>
              </a:rPr>
              <a:t> site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2000" u="sng" dirty="0">
                <a:latin typeface="Titillium" pitchFamily="2" charset="77"/>
              </a:rPr>
              <a:t>Offline</a:t>
            </a:r>
            <a:r>
              <a:rPr lang="it-IT" sz="2000" dirty="0">
                <a:latin typeface="Titillium" pitchFamily="2" charset="77"/>
              </a:rPr>
              <a:t>: global, software </a:t>
            </a:r>
            <a:r>
              <a:rPr lang="it-IT" sz="2000" dirty="0" err="1">
                <a:latin typeface="Titillium" pitchFamily="2" charset="77"/>
              </a:rPr>
              <a:t>based</a:t>
            </a:r>
            <a:r>
              <a:rPr lang="it-IT" sz="2000" dirty="0">
                <a:latin typeface="Titillium" pitchFamily="2" charset="77"/>
              </a:rPr>
              <a:t>, on CPU, @CERN T0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2000" u="sng" dirty="0">
                <a:latin typeface="Titillium" pitchFamily="2" charset="77"/>
              </a:rPr>
              <a:t>Analysis</a:t>
            </a:r>
            <a:r>
              <a:rPr lang="it-IT" sz="2000" dirty="0">
                <a:latin typeface="Titillium" pitchFamily="2" charset="77"/>
              </a:rPr>
              <a:t>: user-</a:t>
            </a:r>
            <a:r>
              <a:rPr lang="it-IT" sz="2000" dirty="0" err="1">
                <a:latin typeface="Titillium" pitchFamily="2" charset="77"/>
              </a:rPr>
              <a:t>specific</a:t>
            </a:r>
            <a:r>
              <a:rPr lang="it-IT" sz="2000" dirty="0">
                <a:latin typeface="Titillium" pitchFamily="2" charset="77"/>
              </a:rPr>
              <a:t> </a:t>
            </a:r>
            <a:r>
              <a:rPr lang="it-IT" sz="2000" dirty="0" err="1">
                <a:latin typeface="Titillium" pitchFamily="2" charset="77"/>
              </a:rPr>
              <a:t>applications</a:t>
            </a:r>
            <a:r>
              <a:rPr lang="it-IT" sz="2000" dirty="0">
                <a:latin typeface="Titillium" pitchFamily="2" charset="77"/>
              </a:rPr>
              <a:t> running on the </a:t>
            </a:r>
            <a:r>
              <a:rPr lang="it-IT" sz="2000" dirty="0" err="1">
                <a:latin typeface="Titillium" pitchFamily="2" charset="77"/>
              </a:rPr>
              <a:t>grid</a:t>
            </a:r>
            <a:endParaRPr lang="it-IT" sz="2000" dirty="0">
              <a:latin typeface="Titillium" pitchFamily="2" charset="77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28F712D-D604-4024-9F48-A55B0C3AF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949" y="5078900"/>
            <a:ext cx="6894236" cy="130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318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3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677CF18-CD1B-433C-94DC-45A07225A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  <a:prstGeom prst="ellipse">
            <a:avLst/>
          </a:prstGeom>
        </p:spPr>
        <p:txBody>
          <a:bodyPr anchor="ctr">
            <a:normAutofit/>
          </a:bodyPr>
          <a:lstStyle/>
          <a:p>
            <a:r>
              <a:rPr lang="it-IT" sz="3700">
                <a:solidFill>
                  <a:srgbClr val="FFFFFF"/>
                </a:solidFill>
              </a:rPr>
              <a:t>Il problema BigData per LHC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0643AD-26B3-46DE-8B7F-CD123C9F6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1"/>
            <a:ext cx="6848715" cy="418909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it-IT" sz="2000" dirty="0"/>
              <a:t>Non stiamo vedendo nuova fisica: continuare a fare quel che facciamo oggi con x10 più dati semplicemente </a:t>
            </a:r>
            <a:r>
              <a:rPr lang="it-IT" sz="2000" b="1" dirty="0"/>
              <a:t>non è abbastanza</a:t>
            </a:r>
            <a:r>
              <a:rPr lang="it-IT" sz="20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2000" dirty="0"/>
              <a:t>La soluzione per HL-LHC: del moderno Machine Learning come scorciatoia rapida tra i dati e la risposta corretta.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2000" dirty="0"/>
              <a:t>Questo deployment di ML deve avvenire nel percorso tra le collisioni e l’analisi di dati, dove liberare risorse fa la differenza!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2A410C5A-8F5B-47E8-874F-51635BE5C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949" y="5078900"/>
            <a:ext cx="6894236" cy="130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15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362;p81">
            <a:extLst>
              <a:ext uri="{FF2B5EF4-FFF2-40B4-BE49-F238E27FC236}">
                <a16:creationId xmlns:a16="http://schemas.microsoft.com/office/drawing/2014/main" id="{49DA9ECD-EC1A-A045-BDF1-CD59D4A31A5F}"/>
              </a:ext>
            </a:extLst>
          </p:cNvPr>
          <p:cNvSpPr txBox="1"/>
          <p:nvPr/>
        </p:nvSpPr>
        <p:spPr>
          <a:xfrm>
            <a:off x="605072" y="2585248"/>
            <a:ext cx="5477600" cy="3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/>
            <a:r>
              <a:rPr lang="it-IT" sz="3467" b="1">
                <a:solidFill>
                  <a:srgbClr val="EE2324"/>
                </a:solidFill>
                <a:latin typeface="Titillium Web"/>
                <a:ea typeface="Titillium Web"/>
                <a:cs typeface="Titillium Web"/>
                <a:sym typeface="Titillium Web"/>
              </a:rPr>
              <a:t>Data Science</a:t>
            </a:r>
            <a:endParaRPr sz="3467" b="1">
              <a:solidFill>
                <a:srgbClr val="EE2324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" name="Google Shape;275;p71">
            <a:extLst>
              <a:ext uri="{FF2B5EF4-FFF2-40B4-BE49-F238E27FC236}">
                <a16:creationId xmlns:a16="http://schemas.microsoft.com/office/drawing/2014/main" id="{CE950B96-D1FC-FD40-885C-979AA7710E48}"/>
              </a:ext>
            </a:extLst>
          </p:cNvPr>
          <p:cNvSpPr txBox="1"/>
          <p:nvPr/>
        </p:nvSpPr>
        <p:spPr>
          <a:xfrm>
            <a:off x="644342" y="3178334"/>
            <a:ext cx="5422303" cy="3015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33906" marR="186262" indent="-433906">
              <a:buClr>
                <a:srgbClr val="EE2324"/>
              </a:buClr>
              <a:buSzPts val="1400"/>
              <a:buFont typeface="Titillium Web"/>
              <a:buChar char="➔"/>
            </a:pP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Data science 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is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 a "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concept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 to 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unify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statistics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, data 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analysis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 and 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their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related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methods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" in 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order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 to "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understand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 and 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analyze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actual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phenomena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" with data.</a:t>
            </a:r>
            <a:r>
              <a:rPr lang="it-IT" i="1">
                <a:solidFill>
                  <a:srgbClr val="5A6772"/>
                </a:solidFill>
                <a:latin typeface="Titillium Web"/>
                <a:sym typeface="Titillium Web"/>
              </a:rPr>
              <a:t> - </a:t>
            </a:r>
            <a:r>
              <a:rPr lang="it-IT" i="1" err="1">
                <a:solidFill>
                  <a:srgbClr val="5A6772"/>
                </a:solidFill>
                <a:latin typeface="Titillium Web"/>
                <a:sym typeface="Titillium Web"/>
              </a:rPr>
              <a:t>Chikio</a:t>
            </a:r>
            <a:r>
              <a:rPr lang="it-IT" i="1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it-IT" i="1" err="1">
                <a:solidFill>
                  <a:srgbClr val="5A6772"/>
                </a:solidFill>
                <a:latin typeface="Titillium Web"/>
                <a:sym typeface="Titillium Web"/>
              </a:rPr>
              <a:t>Hayashi</a:t>
            </a:r>
            <a:endParaRPr lang="it-IT" i="1">
              <a:solidFill>
                <a:srgbClr val="5A6772"/>
              </a:solidFill>
              <a:latin typeface="Titillium Web"/>
              <a:sym typeface="Titillium Web"/>
            </a:endParaRPr>
          </a:p>
        </p:txBody>
      </p:sp>
      <p:sp>
        <p:nvSpPr>
          <p:cNvPr id="10" name="Google Shape;109;p26">
            <a:extLst>
              <a:ext uri="{FF2B5EF4-FFF2-40B4-BE49-F238E27FC236}">
                <a16:creationId xmlns:a16="http://schemas.microsoft.com/office/drawing/2014/main" id="{A6047227-0B31-094D-AE88-91361E0B0EA5}"/>
              </a:ext>
            </a:extLst>
          </p:cNvPr>
          <p:cNvSpPr txBox="1"/>
          <p:nvPr/>
        </p:nvSpPr>
        <p:spPr>
          <a:xfrm>
            <a:off x="481100" y="526940"/>
            <a:ext cx="5174800" cy="3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it" sz="1333">
                <a:solidFill>
                  <a:srgbClr val="EE2324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DEFINITIONS</a:t>
            </a:r>
            <a:endParaRPr sz="1333">
              <a:solidFill>
                <a:srgbClr val="EE2324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8" name="Google Shape;362;p81">
            <a:extLst>
              <a:ext uri="{FF2B5EF4-FFF2-40B4-BE49-F238E27FC236}">
                <a16:creationId xmlns:a16="http://schemas.microsoft.com/office/drawing/2014/main" id="{FCE4BE88-1DB5-EF49-8C24-91356B6F62B4}"/>
              </a:ext>
            </a:extLst>
          </p:cNvPr>
          <p:cNvSpPr txBox="1"/>
          <p:nvPr/>
        </p:nvSpPr>
        <p:spPr>
          <a:xfrm>
            <a:off x="6509085" y="2585248"/>
            <a:ext cx="5477600" cy="3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/>
            <a:r>
              <a:rPr lang="it-IT" sz="3467" b="1">
                <a:solidFill>
                  <a:srgbClr val="EE2324"/>
                </a:solidFill>
                <a:latin typeface="Titillium Web"/>
                <a:ea typeface="Titillium Web"/>
                <a:cs typeface="Titillium Web"/>
                <a:sym typeface="Titillium Web"/>
              </a:rPr>
              <a:t>Machine Learning</a:t>
            </a:r>
            <a:endParaRPr sz="3467" b="1">
              <a:solidFill>
                <a:srgbClr val="EE2324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" name="Google Shape;275;p71">
            <a:extLst>
              <a:ext uri="{FF2B5EF4-FFF2-40B4-BE49-F238E27FC236}">
                <a16:creationId xmlns:a16="http://schemas.microsoft.com/office/drawing/2014/main" id="{E3E25889-182B-AF41-AD0A-44189403A834}"/>
              </a:ext>
            </a:extLst>
          </p:cNvPr>
          <p:cNvSpPr txBox="1"/>
          <p:nvPr/>
        </p:nvSpPr>
        <p:spPr>
          <a:xfrm>
            <a:off x="6548355" y="3178334"/>
            <a:ext cx="5422303" cy="3015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33906" marR="186262" indent="-433906">
              <a:buClr>
                <a:srgbClr val="EE2324"/>
              </a:buClr>
              <a:buSzPts val="1400"/>
              <a:buFont typeface="Titillium Web"/>
              <a:buChar char="➔"/>
            </a:pP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Machine 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learning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is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 a “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field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 of 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study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that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gives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computers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 the 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ability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 to 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learn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without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being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explicitly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programmed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”</a:t>
            </a:r>
            <a:r>
              <a:rPr lang="it-IT" i="1">
                <a:solidFill>
                  <a:srgbClr val="5A6772"/>
                </a:solidFill>
                <a:latin typeface="Titillium Web"/>
                <a:sym typeface="Titillium Web"/>
              </a:rPr>
              <a:t> - Arthur Samuel </a:t>
            </a:r>
            <a:endParaRPr lang="it-IT" i="1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3" name="Google Shape;256;p36">
            <a:extLst>
              <a:ext uri="{FF2B5EF4-FFF2-40B4-BE49-F238E27FC236}">
                <a16:creationId xmlns:a16="http://schemas.microsoft.com/office/drawing/2014/main" id="{F7FB1FD8-7ACD-BE4E-98E3-1DB933DAECAE}"/>
              </a:ext>
            </a:extLst>
          </p:cNvPr>
          <p:cNvPicPr preferRelativeResize="0"/>
          <p:nvPr/>
        </p:nvPicPr>
        <p:blipFill>
          <a:blip r:embed="rId3" cstate="screen">
            <a:alphaModFix/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279" y="1855390"/>
            <a:ext cx="618928" cy="618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259;p36">
            <a:extLst>
              <a:ext uri="{FF2B5EF4-FFF2-40B4-BE49-F238E27FC236}">
                <a16:creationId xmlns:a16="http://schemas.microsoft.com/office/drawing/2014/main" id="{E1DF215C-4EF9-CC41-B693-0D10AF4ED6DE}"/>
              </a:ext>
            </a:extLst>
          </p:cNvPr>
          <p:cNvPicPr preferRelativeResize="0"/>
          <p:nvPr/>
        </p:nvPicPr>
        <p:blipFill rotWithShape="1">
          <a:blip r:embed="rId5" cstate="screen">
            <a:alphaModFix/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666" t="9486" r="23145" b="12180"/>
          <a:stretch/>
        </p:blipFill>
        <p:spPr>
          <a:xfrm>
            <a:off x="6548356" y="1685473"/>
            <a:ext cx="569793" cy="79003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C42D19CC-C2FF-D447-AC06-C0884C20A46B}"/>
              </a:ext>
            </a:extLst>
          </p:cNvPr>
          <p:cNvSpPr/>
          <p:nvPr/>
        </p:nvSpPr>
        <p:spPr>
          <a:xfrm>
            <a:off x="3048000" y="5305024"/>
            <a:ext cx="6096000" cy="10770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133" b="1" dirty="0">
                <a:solidFill>
                  <a:srgbClr val="EE2324"/>
                </a:solidFill>
                <a:latin typeface="Titillium" pitchFamily="2" charset="77"/>
                <a:cs typeface="Segoe UI Light" panose="020B0502040204020203" pitchFamily="34" charset="0"/>
              </a:rPr>
              <a:t>We use data science and machine learning to enable computers to help us understand or make predictions about the world.</a:t>
            </a:r>
          </a:p>
        </p:txBody>
      </p:sp>
    </p:spTree>
    <p:extLst>
      <p:ext uri="{BB962C8B-B14F-4D97-AF65-F5344CB8AC3E}">
        <p14:creationId xmlns:p14="http://schemas.microsoft.com/office/powerpoint/2010/main" val="3048573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9;p26">
            <a:extLst>
              <a:ext uri="{FF2B5EF4-FFF2-40B4-BE49-F238E27FC236}">
                <a16:creationId xmlns:a16="http://schemas.microsoft.com/office/drawing/2014/main" id="{A6047227-0B31-094D-AE88-91361E0B0EA5}"/>
              </a:ext>
            </a:extLst>
          </p:cNvPr>
          <p:cNvSpPr txBox="1"/>
          <p:nvPr/>
        </p:nvSpPr>
        <p:spPr>
          <a:xfrm>
            <a:off x="481100" y="526940"/>
            <a:ext cx="5174800" cy="3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it" sz="1333">
                <a:solidFill>
                  <a:srgbClr val="EE2324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DATA SCIENCE</a:t>
            </a:r>
            <a:endParaRPr sz="1333">
              <a:solidFill>
                <a:srgbClr val="EE2324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1" name="Google Shape;275;p71">
            <a:extLst>
              <a:ext uri="{FF2B5EF4-FFF2-40B4-BE49-F238E27FC236}">
                <a16:creationId xmlns:a16="http://schemas.microsoft.com/office/drawing/2014/main" id="{E3E25889-182B-AF41-AD0A-44189403A834}"/>
              </a:ext>
            </a:extLst>
          </p:cNvPr>
          <p:cNvSpPr txBox="1"/>
          <p:nvPr/>
        </p:nvSpPr>
        <p:spPr>
          <a:xfrm>
            <a:off x="6548355" y="3178334"/>
            <a:ext cx="5643645" cy="3015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33906" marR="186262" indent="-433906">
              <a:buClr>
                <a:srgbClr val="EE2324"/>
              </a:buClr>
              <a:buSzPts val="1400"/>
              <a:buFont typeface="Titillium Web"/>
              <a:buChar char="➔"/>
            </a:pPr>
            <a:r>
              <a:rPr lang="it-IT" dirty="0" err="1">
                <a:solidFill>
                  <a:srgbClr val="5A6772"/>
                </a:solidFill>
                <a:latin typeface="Titillium Web"/>
                <a:sym typeface="Titillium Web"/>
              </a:rPr>
              <a:t>Also</a:t>
            </a:r>
            <a:r>
              <a:rPr lang="it-IT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it-IT" dirty="0" err="1">
                <a:solidFill>
                  <a:srgbClr val="5A6772"/>
                </a:solidFill>
                <a:latin typeface="Titillium Web"/>
                <a:sym typeface="Titillium Web"/>
              </a:rPr>
              <a:t>known</a:t>
            </a:r>
            <a:r>
              <a:rPr lang="it-IT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it-IT" dirty="0" err="1">
                <a:solidFill>
                  <a:srgbClr val="5A6772"/>
                </a:solidFill>
                <a:latin typeface="Titillium Web"/>
                <a:sym typeface="Titillium Web"/>
              </a:rPr>
              <a:t>as</a:t>
            </a:r>
            <a:r>
              <a:rPr lang="it-IT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it-IT" b="1" dirty="0">
                <a:solidFill>
                  <a:srgbClr val="5A6772"/>
                </a:solidFill>
                <a:latin typeface="Titillium Web"/>
                <a:sym typeface="Titillium Web"/>
              </a:rPr>
              <a:t>Data-</a:t>
            </a:r>
            <a:r>
              <a:rPr lang="it-IT" b="1" dirty="0" err="1">
                <a:solidFill>
                  <a:srgbClr val="5A6772"/>
                </a:solidFill>
                <a:latin typeface="Titillium Web"/>
                <a:sym typeface="Titillium Web"/>
              </a:rPr>
              <a:t>Driven</a:t>
            </a:r>
            <a:r>
              <a:rPr lang="it-IT" b="1" dirty="0">
                <a:solidFill>
                  <a:srgbClr val="5A6772"/>
                </a:solidFill>
                <a:latin typeface="Titillium Web"/>
                <a:sym typeface="Titillium Web"/>
              </a:rPr>
              <a:t> Science</a:t>
            </a:r>
            <a:r>
              <a:rPr lang="it-IT" dirty="0">
                <a:solidFill>
                  <a:srgbClr val="5A6772"/>
                </a:solidFill>
                <a:latin typeface="Titillium Web"/>
                <a:sym typeface="Titillium Web"/>
              </a:rPr>
              <a:t>, </a:t>
            </a:r>
            <a:r>
              <a:rPr lang="it-IT" dirty="0" err="1">
                <a:solidFill>
                  <a:srgbClr val="5A6772"/>
                </a:solidFill>
                <a:latin typeface="Titillium Web"/>
                <a:sym typeface="Titillium Web"/>
              </a:rPr>
              <a:t>is</a:t>
            </a:r>
            <a:r>
              <a:rPr lang="it-IT" dirty="0">
                <a:solidFill>
                  <a:srgbClr val="5A6772"/>
                </a:solidFill>
                <a:latin typeface="Titillium Web"/>
                <a:sym typeface="Titillium Web"/>
              </a:rPr>
              <a:t> an </a:t>
            </a:r>
            <a:r>
              <a:rPr lang="it-IT" dirty="0" err="1">
                <a:solidFill>
                  <a:srgbClr val="5A6772"/>
                </a:solidFill>
                <a:latin typeface="Titillium Web"/>
                <a:sym typeface="Titillium Web"/>
              </a:rPr>
              <a:t>interdisciplinary</a:t>
            </a:r>
            <a:r>
              <a:rPr lang="it-IT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it-IT" dirty="0" err="1">
                <a:solidFill>
                  <a:srgbClr val="5A6772"/>
                </a:solidFill>
                <a:latin typeface="Titillium Web"/>
                <a:sym typeface="Titillium Web"/>
              </a:rPr>
              <a:t>field</a:t>
            </a:r>
            <a:r>
              <a:rPr lang="it-IT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it-IT" dirty="0" err="1">
                <a:solidFill>
                  <a:srgbClr val="5A6772"/>
                </a:solidFill>
                <a:latin typeface="Titillium Web"/>
                <a:sym typeface="Titillium Web"/>
              </a:rPr>
              <a:t>that</a:t>
            </a:r>
            <a:r>
              <a:rPr lang="it-IT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it-IT" dirty="0" err="1">
                <a:solidFill>
                  <a:srgbClr val="5A6772"/>
                </a:solidFill>
                <a:latin typeface="Titillium Web"/>
                <a:sym typeface="Titillium Web"/>
              </a:rPr>
              <a:t>encompass</a:t>
            </a:r>
            <a:r>
              <a:rPr lang="it-IT" dirty="0">
                <a:solidFill>
                  <a:srgbClr val="5A6772"/>
                </a:solidFill>
                <a:latin typeface="Titillium Web"/>
                <a:sym typeface="Titillium Web"/>
              </a:rPr>
              <a:t>:</a:t>
            </a:r>
          </a:p>
          <a:p>
            <a:pPr marL="855112" marR="186262" lvl="6" indent="-380990">
              <a:buClr>
                <a:srgbClr val="EE2324"/>
              </a:buClr>
              <a:buSzPts val="1400"/>
              <a:buFont typeface="Wingdings" pitchFamily="2" charset="2"/>
              <a:buChar char="§"/>
            </a:pPr>
            <a:r>
              <a:rPr lang="it-IT" i="1" dirty="0" err="1">
                <a:solidFill>
                  <a:srgbClr val="5A6772"/>
                </a:solidFill>
                <a:latin typeface="Titillium Web"/>
                <a:sym typeface="Titillium Web"/>
              </a:rPr>
              <a:t>scientific</a:t>
            </a:r>
            <a:r>
              <a:rPr lang="it-IT" i="1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it-IT" i="1" dirty="0" err="1">
                <a:solidFill>
                  <a:srgbClr val="5A6772"/>
                </a:solidFill>
                <a:latin typeface="Titillium Web"/>
                <a:sym typeface="Titillium Web"/>
              </a:rPr>
              <a:t>methods</a:t>
            </a:r>
            <a:r>
              <a:rPr lang="it-IT" i="1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it-IT" i="1" dirty="0" err="1">
                <a:solidFill>
                  <a:srgbClr val="5A6772"/>
                </a:solidFill>
                <a:latin typeface="Titillium Web"/>
                <a:sym typeface="Titillium Web"/>
              </a:rPr>
              <a:t>processes</a:t>
            </a:r>
            <a:r>
              <a:rPr lang="it-IT" i="1" dirty="0">
                <a:solidFill>
                  <a:srgbClr val="5A6772"/>
                </a:solidFill>
                <a:latin typeface="Titillium Web"/>
                <a:sym typeface="Titillium Web"/>
              </a:rPr>
              <a:t> and </a:t>
            </a:r>
            <a:r>
              <a:rPr lang="it-IT" i="1" dirty="0" err="1">
                <a:solidFill>
                  <a:srgbClr val="5A6772"/>
                </a:solidFill>
                <a:latin typeface="Titillium Web"/>
                <a:sym typeface="Titillium Web"/>
              </a:rPr>
              <a:t>systems</a:t>
            </a:r>
            <a:endParaRPr lang="it-IT" i="1" dirty="0">
              <a:solidFill>
                <a:srgbClr val="5A6772"/>
              </a:solidFill>
              <a:latin typeface="Titillium Web"/>
              <a:sym typeface="Titillium Web"/>
            </a:endParaRPr>
          </a:p>
          <a:p>
            <a:pPr marL="855112" marR="186262" lvl="6" indent="-380990">
              <a:buClr>
                <a:srgbClr val="EE2324"/>
              </a:buClr>
              <a:buSzPts val="1400"/>
              <a:buFont typeface="Wingdings" pitchFamily="2" charset="2"/>
              <a:buChar char="§"/>
            </a:pPr>
            <a:r>
              <a:rPr lang="it-IT" i="1" dirty="0">
                <a:solidFill>
                  <a:srgbClr val="5A6772"/>
                </a:solidFill>
                <a:latin typeface="Titillium Web"/>
                <a:sym typeface="Titillium Web"/>
              </a:rPr>
              <a:t>to </a:t>
            </a:r>
            <a:r>
              <a:rPr lang="it-IT" i="1" dirty="0" err="1">
                <a:solidFill>
                  <a:srgbClr val="5A6772"/>
                </a:solidFill>
                <a:latin typeface="Titillium Web"/>
                <a:sym typeface="Titillium Web"/>
              </a:rPr>
              <a:t>extract</a:t>
            </a:r>
            <a:r>
              <a:rPr lang="it-IT" i="1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it-IT" i="1" dirty="0" err="1">
                <a:solidFill>
                  <a:srgbClr val="5A6772"/>
                </a:solidFill>
                <a:latin typeface="Titillium Web"/>
                <a:sym typeface="Titillium Web"/>
              </a:rPr>
              <a:t>knowledge</a:t>
            </a:r>
            <a:r>
              <a:rPr lang="it-IT" i="1" dirty="0">
                <a:solidFill>
                  <a:srgbClr val="5A6772"/>
                </a:solidFill>
                <a:latin typeface="Titillium Web"/>
                <a:sym typeface="Titillium Web"/>
              </a:rPr>
              <a:t> and </a:t>
            </a:r>
            <a:r>
              <a:rPr lang="it-IT" i="1" dirty="0" err="1">
                <a:solidFill>
                  <a:srgbClr val="5A6772"/>
                </a:solidFill>
                <a:latin typeface="Titillium Web"/>
                <a:sym typeface="Titillium Web"/>
              </a:rPr>
              <a:t>insights</a:t>
            </a:r>
            <a:endParaRPr lang="it-IT" i="1" dirty="0">
              <a:solidFill>
                <a:srgbClr val="5A6772"/>
              </a:solidFill>
              <a:latin typeface="Titillium Web"/>
              <a:sym typeface="Titillium Web"/>
            </a:endParaRPr>
          </a:p>
          <a:p>
            <a:pPr marL="855112" marR="186262" lvl="6" indent="-380990">
              <a:buClr>
                <a:srgbClr val="EE2324"/>
              </a:buClr>
              <a:buSzPts val="1400"/>
              <a:buFont typeface="Wingdings" pitchFamily="2" charset="2"/>
              <a:buChar char="§"/>
            </a:pPr>
            <a:r>
              <a:rPr lang="it-IT" i="1" dirty="0">
                <a:solidFill>
                  <a:srgbClr val="5A6772"/>
                </a:solidFill>
                <a:latin typeface="Titillium Web"/>
                <a:sym typeface="Titillium Web"/>
              </a:rPr>
              <a:t>from data of </a:t>
            </a:r>
            <a:r>
              <a:rPr lang="it-IT" i="1" dirty="0" err="1">
                <a:solidFill>
                  <a:srgbClr val="5A6772"/>
                </a:solidFill>
                <a:latin typeface="Titillium Web"/>
                <a:sym typeface="Titillium Web"/>
              </a:rPr>
              <a:t>various</a:t>
            </a:r>
            <a:r>
              <a:rPr lang="it-IT" i="1" dirty="0">
                <a:solidFill>
                  <a:srgbClr val="5A6772"/>
                </a:solidFill>
                <a:latin typeface="Titillium Web"/>
                <a:sym typeface="Titillium Web"/>
              </a:rPr>
              <a:t> formats</a:t>
            </a:r>
            <a:endParaRPr lang="it-IT" dirty="0">
              <a:solidFill>
                <a:srgbClr val="5A6772"/>
              </a:solidFill>
              <a:latin typeface="Titillium Web"/>
              <a:sym typeface="Titillium Web"/>
            </a:endParaRPr>
          </a:p>
          <a:p>
            <a:pPr marL="433906" marR="186262" indent="-433906">
              <a:buClr>
                <a:srgbClr val="EE2324"/>
              </a:buClr>
              <a:buSzPts val="1400"/>
              <a:buFont typeface="Titillium Web"/>
              <a:buChar char="➔"/>
            </a:pPr>
            <a:r>
              <a:rPr lang="it-IT" dirty="0" err="1">
                <a:solidFill>
                  <a:srgbClr val="5A6772"/>
                </a:solidFill>
                <a:latin typeface="Titillium Web"/>
                <a:sym typeface="Titillium Web"/>
              </a:rPr>
              <a:t>This</a:t>
            </a:r>
            <a:r>
              <a:rPr lang="it-IT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it-IT" dirty="0" err="1">
                <a:solidFill>
                  <a:srgbClr val="5A6772"/>
                </a:solidFill>
                <a:latin typeface="Titillium Web"/>
                <a:sym typeface="Titillium Web"/>
              </a:rPr>
              <a:t>process</a:t>
            </a:r>
            <a:r>
              <a:rPr lang="it-IT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it-IT" dirty="0" err="1">
                <a:solidFill>
                  <a:srgbClr val="5A6772"/>
                </a:solidFill>
                <a:latin typeface="Titillium Web"/>
                <a:sym typeface="Titillium Web"/>
              </a:rPr>
              <a:t>implies</a:t>
            </a:r>
            <a:r>
              <a:rPr lang="it-IT" dirty="0">
                <a:solidFill>
                  <a:srgbClr val="5A6772"/>
                </a:solidFill>
                <a:latin typeface="Titillium Web"/>
                <a:sym typeface="Titillium Web"/>
              </a:rPr>
              <a:t> the </a:t>
            </a:r>
            <a:r>
              <a:rPr lang="it-IT" dirty="0" err="1">
                <a:solidFill>
                  <a:srgbClr val="5A6772"/>
                </a:solidFill>
                <a:latin typeface="Titillium Web"/>
                <a:sym typeface="Titillium Web"/>
              </a:rPr>
              <a:t>extraction</a:t>
            </a:r>
            <a:r>
              <a:rPr lang="it-IT" dirty="0">
                <a:solidFill>
                  <a:srgbClr val="5A6772"/>
                </a:solidFill>
                <a:latin typeface="Titillium Web"/>
                <a:sym typeface="Titillium Web"/>
              </a:rPr>
              <a:t>, the </a:t>
            </a:r>
            <a:r>
              <a:rPr lang="it-IT" dirty="0" err="1">
                <a:solidFill>
                  <a:srgbClr val="5A6772"/>
                </a:solidFill>
                <a:latin typeface="Titillium Web"/>
                <a:sym typeface="Titillium Web"/>
              </a:rPr>
              <a:t>cration</a:t>
            </a:r>
            <a:r>
              <a:rPr lang="it-IT" dirty="0">
                <a:solidFill>
                  <a:srgbClr val="5A6772"/>
                </a:solidFill>
                <a:latin typeface="Titillium Web"/>
                <a:sym typeface="Titillium Web"/>
              </a:rPr>
              <a:t> and the processing of data to </a:t>
            </a:r>
            <a:r>
              <a:rPr lang="it-IT" b="1" dirty="0" err="1">
                <a:solidFill>
                  <a:srgbClr val="5A6772"/>
                </a:solidFill>
                <a:latin typeface="Titillium Web"/>
                <a:sym typeface="Titillium Web"/>
              </a:rPr>
              <a:t>trasform</a:t>
            </a:r>
            <a:r>
              <a:rPr lang="it-IT" b="1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it-IT" b="1" dirty="0" err="1">
                <a:solidFill>
                  <a:srgbClr val="5A6772"/>
                </a:solidFill>
                <a:latin typeface="Titillium Web"/>
                <a:sym typeface="Titillium Web"/>
              </a:rPr>
              <a:t>it</a:t>
            </a:r>
            <a:r>
              <a:rPr lang="it-IT" b="1" dirty="0">
                <a:solidFill>
                  <a:srgbClr val="5A6772"/>
                </a:solidFill>
                <a:latin typeface="Titillium Web"/>
                <a:sym typeface="Titillium Web"/>
              </a:rPr>
              <a:t> to </a:t>
            </a:r>
            <a:r>
              <a:rPr lang="it-IT" b="1" dirty="0" err="1">
                <a:solidFill>
                  <a:srgbClr val="5A6772"/>
                </a:solidFill>
                <a:latin typeface="Titillium Web"/>
                <a:sym typeface="Titillium Web"/>
              </a:rPr>
              <a:t>value</a:t>
            </a:r>
            <a:r>
              <a:rPr lang="it-IT" dirty="0">
                <a:solidFill>
                  <a:srgbClr val="5A6772"/>
                </a:solidFill>
                <a:latin typeface="Titillium Web"/>
                <a:sym typeface="Titillium Web"/>
              </a:rPr>
              <a:t>.</a:t>
            </a:r>
          </a:p>
          <a:p>
            <a:pPr marL="433906" marR="186262" indent="-433906">
              <a:buClr>
                <a:srgbClr val="EE2324"/>
              </a:buClr>
              <a:buSzPts val="1400"/>
              <a:buFont typeface="Titillium Web"/>
              <a:buChar char="➔"/>
            </a:pPr>
            <a:endParaRPr lang="it-IT" dirty="0">
              <a:solidFill>
                <a:srgbClr val="5A6772"/>
              </a:solidFill>
              <a:latin typeface="Titillium Web"/>
              <a:sym typeface="Titillium Web"/>
            </a:endParaRPr>
          </a:p>
          <a:p>
            <a:pPr marL="433906" marR="186262" indent="-433906">
              <a:buClr>
                <a:srgbClr val="EE2324"/>
              </a:buClr>
              <a:buSzPts val="1400"/>
              <a:buFont typeface="Titillium Web"/>
              <a:buChar char="➔"/>
            </a:pPr>
            <a:endParaRPr lang="it-IT" dirty="0">
              <a:solidFill>
                <a:srgbClr val="5A6772"/>
              </a:solidFill>
              <a:latin typeface="Titillium Web"/>
              <a:sym typeface="Titillium Web"/>
            </a:endParaRPr>
          </a:p>
          <a:p>
            <a:pPr marL="433906" marR="186262" indent="-433906">
              <a:buClr>
                <a:srgbClr val="EE2324"/>
              </a:buClr>
              <a:buSzPts val="1400"/>
              <a:buFont typeface="Titillium Web"/>
              <a:buChar char="➔"/>
            </a:pPr>
            <a:endParaRPr lang="it-IT" dirty="0">
              <a:solidFill>
                <a:srgbClr val="5A6772"/>
              </a:solidFill>
              <a:latin typeface="Titillium Web"/>
              <a:sym typeface="Titillium Web"/>
            </a:endParaRP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ABCB1CF6-436B-1941-A91F-76743B4F265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282" y="713740"/>
            <a:ext cx="6927813" cy="571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166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tillium" pitchFamily="2" charset="77"/>
            </a:endParaRPr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DB74288D-56A7-4E0A-8518-7269F47C7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it-IT" dirty="0">
                <a:solidFill>
                  <a:schemeClr val="accent1"/>
                </a:solidFill>
                <a:latin typeface="Titillium" pitchFamily="2" charset="77"/>
              </a:rPr>
              <a:t>Cosa è il Machine Learning?</a:t>
            </a:r>
          </a:p>
        </p:txBody>
      </p:sp>
      <p:cxnSp>
        <p:nvCxnSpPr>
          <p:cNvPr id="12" name="Straight Connector 15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03527F69-CA95-4C4B-A4AB-69EB765B9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tillium" pitchFamily="2" charset="77"/>
              </a:rPr>
              <a:t>Machine learning (ML) is the scientific study of </a:t>
            </a:r>
            <a:r>
              <a:rPr lang="en-US" sz="2400" b="1" dirty="0">
                <a:latin typeface="Titillium" pitchFamily="2" charset="77"/>
              </a:rPr>
              <a:t>algorithms and statistical models that computer systems use </a:t>
            </a:r>
            <a:r>
              <a:rPr lang="en-US" sz="2400" dirty="0">
                <a:latin typeface="Titillium" pitchFamily="2" charset="77"/>
              </a:rPr>
              <a:t>to progressively improve their performance on a specific task. Machine learning algorithms build a mathematical model of sample data, known as "training data", in order to </a:t>
            </a:r>
            <a:r>
              <a:rPr lang="en-US" sz="2400" b="1" dirty="0">
                <a:latin typeface="Titillium" pitchFamily="2" charset="77"/>
              </a:rPr>
              <a:t>make predictions or decisions </a:t>
            </a:r>
            <a:r>
              <a:rPr lang="en-US" sz="2400" dirty="0">
                <a:latin typeface="Titillium" pitchFamily="2" charset="77"/>
              </a:rPr>
              <a:t>without being explicitly programmed to perform the task.</a:t>
            </a:r>
          </a:p>
          <a:p>
            <a:pPr marL="0" indent="0" algn="r">
              <a:buNone/>
            </a:pPr>
            <a:r>
              <a:rPr lang="en-US" sz="2400" i="1" dirty="0">
                <a:latin typeface="Titillium" pitchFamily="2" charset="77"/>
              </a:rPr>
              <a:t>(Wikipedia)</a:t>
            </a:r>
            <a:endParaRPr lang="it-IT" sz="2400" i="1" dirty="0">
              <a:latin typeface="Titill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68410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8437E484-7D70-4FCC-A7BA-8235CCF58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52567"/>
            <a:ext cx="10905066" cy="455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649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362;p81">
            <a:extLst>
              <a:ext uri="{FF2B5EF4-FFF2-40B4-BE49-F238E27FC236}">
                <a16:creationId xmlns:a16="http://schemas.microsoft.com/office/drawing/2014/main" id="{49DA9ECD-EC1A-A045-BDF1-CD59D4A31A5F}"/>
              </a:ext>
            </a:extLst>
          </p:cNvPr>
          <p:cNvSpPr txBox="1"/>
          <p:nvPr/>
        </p:nvSpPr>
        <p:spPr>
          <a:xfrm>
            <a:off x="413415" y="3010189"/>
            <a:ext cx="5477600" cy="3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/>
            <a:r>
              <a:rPr lang="it-IT" sz="3467" b="1" dirty="0" err="1">
                <a:solidFill>
                  <a:srgbClr val="EE2324"/>
                </a:solidFill>
                <a:latin typeface="Titillium Web"/>
                <a:ea typeface="Titillium Web"/>
                <a:cs typeface="Titillium Web"/>
                <a:sym typeface="Titillium Web"/>
              </a:rPr>
              <a:t>Requirements</a:t>
            </a:r>
            <a:endParaRPr sz="3467" b="1" dirty="0">
              <a:solidFill>
                <a:srgbClr val="EE2324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" name="Google Shape;275;p71">
            <a:extLst>
              <a:ext uri="{FF2B5EF4-FFF2-40B4-BE49-F238E27FC236}">
                <a16:creationId xmlns:a16="http://schemas.microsoft.com/office/drawing/2014/main" id="{CE950B96-D1FC-FD40-885C-979AA7710E48}"/>
              </a:ext>
            </a:extLst>
          </p:cNvPr>
          <p:cNvSpPr txBox="1"/>
          <p:nvPr/>
        </p:nvSpPr>
        <p:spPr>
          <a:xfrm>
            <a:off x="452685" y="3603275"/>
            <a:ext cx="5422303" cy="2968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33906" marR="186262" indent="-433906">
              <a:buClr>
                <a:srgbClr val="EE2324"/>
              </a:buClr>
              <a:buSzPts val="1400"/>
              <a:buFont typeface="Titillium Web"/>
              <a:buChar char="➔"/>
            </a:pP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Very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well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defined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question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 / business 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objective</a:t>
            </a:r>
            <a:endParaRPr lang="it-IT">
              <a:solidFill>
                <a:srgbClr val="5A6772"/>
              </a:solidFill>
              <a:latin typeface="Titillium Web"/>
              <a:sym typeface="Titillium Web"/>
            </a:endParaRPr>
          </a:p>
          <a:p>
            <a:pPr marL="433906" marR="186262" indent="-433906">
              <a:buClr>
                <a:srgbClr val="EE2324"/>
              </a:buClr>
              <a:buSzPts val="1400"/>
              <a:buFont typeface="Titillium Web"/>
              <a:buChar char="➔"/>
            </a:pP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Relevant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 data</a:t>
            </a:r>
          </a:p>
          <a:p>
            <a:pPr marL="433906" marR="186262" indent="-433906">
              <a:buClr>
                <a:srgbClr val="EE2324"/>
              </a:buClr>
              <a:buSzPts val="1400"/>
              <a:buFont typeface="Titillium Web"/>
              <a:buChar char="➔"/>
            </a:pP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Accurate data</a:t>
            </a:r>
          </a:p>
          <a:p>
            <a:pPr marL="433906" marR="186262" indent="-433906">
              <a:buClr>
                <a:srgbClr val="EE2324"/>
              </a:buClr>
              <a:buSzPts val="1400"/>
              <a:buFont typeface="Titillium Web"/>
              <a:buChar char="➔"/>
            </a:pP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Connected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 data</a:t>
            </a:r>
          </a:p>
          <a:p>
            <a:pPr marL="433906" marR="186262" indent="-433906">
              <a:buClr>
                <a:srgbClr val="EE2324"/>
              </a:buClr>
              <a:buSzPts val="1400"/>
              <a:buFont typeface="Titillium Web"/>
              <a:buChar char="➔"/>
            </a:pP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Large data (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size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 do 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matters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)</a:t>
            </a:r>
            <a:endParaRPr lang="it-IT" i="1">
              <a:solidFill>
                <a:srgbClr val="5A6772"/>
              </a:solidFill>
              <a:latin typeface="Titillium Web"/>
              <a:sym typeface="Titillium Web"/>
            </a:endParaRPr>
          </a:p>
        </p:txBody>
      </p:sp>
      <p:sp>
        <p:nvSpPr>
          <p:cNvPr id="8" name="Google Shape;362;p81">
            <a:extLst>
              <a:ext uri="{FF2B5EF4-FFF2-40B4-BE49-F238E27FC236}">
                <a16:creationId xmlns:a16="http://schemas.microsoft.com/office/drawing/2014/main" id="{FCE4BE88-1DB5-EF49-8C24-91356B6F62B4}"/>
              </a:ext>
            </a:extLst>
          </p:cNvPr>
          <p:cNvSpPr txBox="1"/>
          <p:nvPr/>
        </p:nvSpPr>
        <p:spPr>
          <a:xfrm>
            <a:off x="6317428" y="3010189"/>
            <a:ext cx="5477600" cy="3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/>
            <a:r>
              <a:rPr lang="it-IT" sz="3467" b="1">
                <a:solidFill>
                  <a:srgbClr val="EE2324"/>
                </a:solidFill>
                <a:latin typeface="Titillium Web"/>
                <a:ea typeface="Titillium Web"/>
                <a:cs typeface="Titillium Web"/>
                <a:sym typeface="Titillium Web"/>
              </a:rPr>
              <a:t>Scope</a:t>
            </a:r>
            <a:endParaRPr sz="3467" b="1">
              <a:solidFill>
                <a:srgbClr val="EE2324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" name="Google Shape;275;p71">
            <a:extLst>
              <a:ext uri="{FF2B5EF4-FFF2-40B4-BE49-F238E27FC236}">
                <a16:creationId xmlns:a16="http://schemas.microsoft.com/office/drawing/2014/main" id="{E3E25889-182B-AF41-AD0A-44189403A834}"/>
              </a:ext>
            </a:extLst>
          </p:cNvPr>
          <p:cNvSpPr txBox="1"/>
          <p:nvPr/>
        </p:nvSpPr>
        <p:spPr>
          <a:xfrm>
            <a:off x="6356698" y="3603276"/>
            <a:ext cx="5422303" cy="2981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33906" marR="186262" indent="-433906">
              <a:buClr>
                <a:srgbClr val="EE2324"/>
              </a:buClr>
              <a:buSzPts val="1400"/>
              <a:buFont typeface="Titillium Web"/>
              <a:buChar char="➔"/>
            </a:pPr>
            <a:r>
              <a:rPr lang="it-IT" b="1">
                <a:solidFill>
                  <a:srgbClr val="5A6772"/>
                </a:solidFill>
                <a:latin typeface="Titillium Web"/>
                <a:sym typeface="Titillium Web"/>
              </a:rPr>
              <a:t>Too </a:t>
            </a:r>
            <a:r>
              <a:rPr lang="it-IT" b="1" err="1">
                <a:solidFill>
                  <a:srgbClr val="5A6772"/>
                </a:solidFill>
                <a:latin typeface="Titillium Web"/>
                <a:sym typeface="Titillium Web"/>
              </a:rPr>
              <a:t>complex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: 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when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you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can’t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 code 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it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.</a:t>
            </a:r>
          </a:p>
          <a:p>
            <a:pPr marL="433906" marR="186262" indent="-433906">
              <a:buClr>
                <a:srgbClr val="EE2324"/>
              </a:buClr>
              <a:buSzPts val="1400"/>
              <a:buFont typeface="Titillium Web"/>
              <a:buChar char="➔"/>
            </a:pPr>
            <a:r>
              <a:rPr lang="it-IT" b="1">
                <a:solidFill>
                  <a:srgbClr val="5A6772"/>
                </a:solidFill>
                <a:latin typeface="Titillium Web"/>
                <a:sym typeface="Titillium Web"/>
              </a:rPr>
              <a:t>Too </a:t>
            </a:r>
            <a:r>
              <a:rPr lang="it-IT" b="1" err="1">
                <a:solidFill>
                  <a:srgbClr val="5A6772"/>
                </a:solidFill>
                <a:latin typeface="Titillium Web"/>
                <a:sym typeface="Titillium Web"/>
              </a:rPr>
              <a:t>much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: 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when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you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can’t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 scale 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it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.</a:t>
            </a:r>
          </a:p>
          <a:p>
            <a:pPr marL="433906" marR="186262" indent="-433906">
              <a:buClr>
                <a:srgbClr val="EE2324"/>
              </a:buClr>
              <a:buSzPts val="1400"/>
              <a:buFont typeface="Titillium Web"/>
              <a:buChar char="➔"/>
            </a:pPr>
            <a:r>
              <a:rPr lang="it-IT" b="1">
                <a:solidFill>
                  <a:srgbClr val="5A6772"/>
                </a:solidFill>
                <a:latin typeface="Titillium Web"/>
                <a:sym typeface="Titillium Web"/>
              </a:rPr>
              <a:t>Too </a:t>
            </a:r>
            <a:r>
              <a:rPr lang="it-IT" b="1" err="1">
                <a:solidFill>
                  <a:srgbClr val="5A6772"/>
                </a:solidFill>
                <a:latin typeface="Titillium Web"/>
                <a:sym typeface="Titillium Web"/>
              </a:rPr>
              <a:t>specialised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: 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when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you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have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 to 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adapt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 and 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personalise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.</a:t>
            </a:r>
          </a:p>
          <a:p>
            <a:pPr marL="433906" marR="186262" indent="-433906">
              <a:buClr>
                <a:srgbClr val="EE2324"/>
              </a:buClr>
              <a:buSzPts val="1400"/>
              <a:buFont typeface="Titillium Web"/>
              <a:buChar char="➔"/>
            </a:pPr>
            <a:r>
              <a:rPr lang="it-IT" b="1" err="1">
                <a:solidFill>
                  <a:srgbClr val="5A6772"/>
                </a:solidFill>
                <a:latin typeface="Titillium Web"/>
                <a:sym typeface="Titillium Web"/>
              </a:rPr>
              <a:t>Autonomous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: 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when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you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can’t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track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it-IT" err="1">
                <a:solidFill>
                  <a:srgbClr val="5A6772"/>
                </a:solidFill>
                <a:latin typeface="Titillium Web"/>
                <a:sym typeface="Titillium Web"/>
              </a:rPr>
              <a:t>it</a:t>
            </a:r>
            <a: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  <a:t>.</a:t>
            </a:r>
            <a:br>
              <a:rPr lang="it-IT">
                <a:solidFill>
                  <a:srgbClr val="5A6772"/>
                </a:solidFill>
                <a:latin typeface="Titillium Web"/>
                <a:sym typeface="Titillium Web"/>
              </a:rPr>
            </a:br>
            <a:endParaRPr lang="it-IT" i="1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3" name="Google Shape;256;p36">
            <a:extLst>
              <a:ext uri="{FF2B5EF4-FFF2-40B4-BE49-F238E27FC236}">
                <a16:creationId xmlns:a16="http://schemas.microsoft.com/office/drawing/2014/main" id="{F7FB1FD8-7ACD-BE4E-98E3-1DB933DAECAE}"/>
              </a:ext>
            </a:extLst>
          </p:cNvPr>
          <p:cNvPicPr preferRelativeResize="0"/>
          <p:nvPr/>
        </p:nvPicPr>
        <p:blipFill>
          <a:blip r:embed="rId3" cstate="screen">
            <a:alphaModFix/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621" y="2280331"/>
            <a:ext cx="618928" cy="618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259;p36">
            <a:extLst>
              <a:ext uri="{FF2B5EF4-FFF2-40B4-BE49-F238E27FC236}">
                <a16:creationId xmlns:a16="http://schemas.microsoft.com/office/drawing/2014/main" id="{E1DF215C-4EF9-CC41-B693-0D10AF4ED6DE}"/>
              </a:ext>
            </a:extLst>
          </p:cNvPr>
          <p:cNvPicPr preferRelativeResize="0"/>
          <p:nvPr/>
        </p:nvPicPr>
        <p:blipFill rotWithShape="1">
          <a:blip r:embed="rId5" cstate="screen">
            <a:alphaModFix/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666" t="9486" r="23145" b="12180"/>
          <a:stretch/>
        </p:blipFill>
        <p:spPr>
          <a:xfrm>
            <a:off x="6356698" y="2110414"/>
            <a:ext cx="569793" cy="79003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09;p26">
            <a:extLst>
              <a:ext uri="{FF2B5EF4-FFF2-40B4-BE49-F238E27FC236}">
                <a16:creationId xmlns:a16="http://schemas.microsoft.com/office/drawing/2014/main" id="{A4867CEA-B337-6441-A6F0-7A5989329AA9}"/>
              </a:ext>
            </a:extLst>
          </p:cNvPr>
          <p:cNvSpPr txBox="1"/>
          <p:nvPr/>
        </p:nvSpPr>
        <p:spPr>
          <a:xfrm>
            <a:off x="481100" y="526940"/>
            <a:ext cx="5174800" cy="3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it" sz="1333">
                <a:solidFill>
                  <a:srgbClr val="EE2324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WHEN TO USE MACHINE LEARNING</a:t>
            </a:r>
            <a:endParaRPr sz="1333">
              <a:solidFill>
                <a:srgbClr val="EE2324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900903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5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tillium" pitchFamily="2" charset="77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781CCF5-9225-4C25-ABEA-AAEF50C0A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  <a:latin typeface="Titillium" pitchFamily="2" charset="77"/>
              </a:rPr>
              <a:t>Problemi tipici</a:t>
            </a:r>
          </a:p>
        </p:txBody>
      </p:sp>
      <p:graphicFrame>
        <p:nvGraphicFramePr>
          <p:cNvPr id="21" name="Segnaposto contenuto 2">
            <a:extLst>
              <a:ext uri="{FF2B5EF4-FFF2-40B4-BE49-F238E27FC236}">
                <a16:creationId xmlns:a16="http://schemas.microsoft.com/office/drawing/2014/main" id="{5AFB80CC-7EE1-4FAC-A1CB-6E9FFD1C8D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244760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0466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364;p81">
            <a:extLst>
              <a:ext uri="{FF2B5EF4-FFF2-40B4-BE49-F238E27FC236}">
                <a16:creationId xmlns:a16="http://schemas.microsoft.com/office/drawing/2014/main" id="{B9D8007A-1A06-4846-AD61-09B5DE09960D}"/>
              </a:ext>
            </a:extLst>
          </p:cNvPr>
          <p:cNvPicPr preferRelativeResize="0"/>
          <p:nvPr/>
        </p:nvPicPr>
        <p:blipFill>
          <a:blip r:embed="rId3" cstate="screen">
            <a:alphaModFix/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6056" y="187078"/>
            <a:ext cx="769689" cy="75178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09;p26">
            <a:extLst>
              <a:ext uri="{FF2B5EF4-FFF2-40B4-BE49-F238E27FC236}">
                <a16:creationId xmlns:a16="http://schemas.microsoft.com/office/drawing/2014/main" id="{09B82274-23BF-164C-9AEA-3FDD6C14A668}"/>
              </a:ext>
            </a:extLst>
          </p:cNvPr>
          <p:cNvSpPr txBox="1"/>
          <p:nvPr/>
        </p:nvSpPr>
        <p:spPr>
          <a:xfrm>
            <a:off x="481100" y="526940"/>
            <a:ext cx="5174800" cy="3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it" sz="1333">
                <a:solidFill>
                  <a:srgbClr val="EE2324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FIELDS OF APPLCATION</a:t>
            </a:r>
            <a:endParaRPr sz="1333">
              <a:solidFill>
                <a:srgbClr val="EE2324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FE18899B-5B3D-9D47-8A5A-B8132BA211F3}"/>
              </a:ext>
            </a:extLst>
          </p:cNvPr>
          <p:cNvGrpSpPr/>
          <p:nvPr/>
        </p:nvGrpSpPr>
        <p:grpSpPr>
          <a:xfrm>
            <a:off x="201900" y="1539695"/>
            <a:ext cx="11378075" cy="3973458"/>
            <a:chOff x="543711" y="1250953"/>
            <a:chExt cx="8533556" cy="2980094"/>
          </a:xfrm>
        </p:grpSpPr>
        <p:grpSp>
          <p:nvGrpSpPr>
            <p:cNvPr id="9" name="Group 49">
              <a:extLst>
                <a:ext uri="{FF2B5EF4-FFF2-40B4-BE49-F238E27FC236}">
                  <a16:creationId xmlns:a16="http://schemas.microsoft.com/office/drawing/2014/main" id="{FB02DF95-2B80-EC44-8F19-491C401423F6}"/>
                </a:ext>
              </a:extLst>
            </p:cNvPr>
            <p:cNvGrpSpPr/>
            <p:nvPr/>
          </p:nvGrpSpPr>
          <p:grpSpPr>
            <a:xfrm>
              <a:off x="2542576" y="1296810"/>
              <a:ext cx="2151845" cy="2934237"/>
              <a:chOff x="283169" y="2373571"/>
              <a:chExt cx="2861821" cy="3902353"/>
            </a:xfrm>
          </p:grpSpPr>
          <p:sp>
            <p:nvSpPr>
              <p:cNvPr id="565" name="TextBox 50">
                <a:extLst>
                  <a:ext uri="{FF2B5EF4-FFF2-40B4-BE49-F238E27FC236}">
                    <a16:creationId xmlns:a16="http://schemas.microsoft.com/office/drawing/2014/main" id="{A9F13811-10BE-474D-88BE-9BD0761C49EC}"/>
                  </a:ext>
                </a:extLst>
              </p:cNvPr>
              <p:cNvSpPr txBox="1"/>
              <p:nvPr/>
            </p:nvSpPr>
            <p:spPr>
              <a:xfrm>
                <a:off x="375085" y="2373571"/>
                <a:ext cx="2671967" cy="1176121"/>
              </a:xfrm>
              <a:prstGeom prst="rect">
                <a:avLst/>
              </a:prstGeom>
              <a:noFill/>
            </p:spPr>
            <p:txBody>
              <a:bodyPr wrap="square" lIns="179716" tIns="143773" rIns="179716" bIns="143773" rtlCol="0">
                <a:spAutoFit/>
              </a:bodyPr>
              <a:lstStyle/>
              <a:p>
                <a:pPr algn="ctr" defTabSz="611027">
                  <a:lnSpc>
                    <a:spcPct val="90000"/>
                  </a:lnSpc>
                </a:pPr>
                <a:r>
                  <a:rPr lang="en-US" sz="2407" b="1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Classification</a:t>
                </a:r>
              </a:p>
              <a:p>
                <a:pPr algn="ctr" defTabSz="611027">
                  <a:lnSpc>
                    <a:spcPct val="90000"/>
                  </a:lnSpc>
                </a:pPr>
                <a:r>
                  <a:rPr lang="en-US" sz="2005" i="1" u="sng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Who</a:t>
                </a:r>
                <a:r>
                  <a:rPr lang="en-US" sz="2005" i="1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is going to buy my product?</a:t>
                </a:r>
              </a:p>
            </p:txBody>
          </p:sp>
          <p:grpSp>
            <p:nvGrpSpPr>
              <p:cNvPr id="566" name="Chart 01">
                <a:extLst>
                  <a:ext uri="{FF2B5EF4-FFF2-40B4-BE49-F238E27FC236}">
                    <a16:creationId xmlns:a16="http://schemas.microsoft.com/office/drawing/2014/main" id="{EF81CABE-021B-E44C-9CB5-0BB6E2D1FAA0}"/>
                  </a:ext>
                </a:extLst>
              </p:cNvPr>
              <p:cNvGrpSpPr/>
              <p:nvPr/>
            </p:nvGrpSpPr>
            <p:grpSpPr>
              <a:xfrm>
                <a:off x="283169" y="4036872"/>
                <a:ext cx="2861821" cy="2239052"/>
                <a:chOff x="257027" y="286651"/>
                <a:chExt cx="4949846" cy="3872700"/>
              </a:xfrm>
            </p:grpSpPr>
            <p:grpSp>
              <p:nvGrpSpPr>
                <p:cNvPr id="567" name="Axes">
                  <a:extLst>
                    <a:ext uri="{FF2B5EF4-FFF2-40B4-BE49-F238E27FC236}">
                      <a16:creationId xmlns:a16="http://schemas.microsoft.com/office/drawing/2014/main" id="{5FE8AC8B-2E5E-3D4E-A77E-A14DC79008CC}"/>
                    </a:ext>
                  </a:extLst>
                </p:cNvPr>
                <p:cNvGrpSpPr/>
                <p:nvPr/>
              </p:nvGrpSpPr>
              <p:grpSpPr>
                <a:xfrm>
                  <a:off x="739140" y="327660"/>
                  <a:ext cx="4419600" cy="3467100"/>
                  <a:chOff x="739140" y="327660"/>
                  <a:chExt cx="4419600" cy="3467100"/>
                </a:xfrm>
              </p:grpSpPr>
              <p:cxnSp>
                <p:nvCxnSpPr>
                  <p:cNvPr id="796" name="Straight Connector 281">
                    <a:extLst>
                      <a:ext uri="{FF2B5EF4-FFF2-40B4-BE49-F238E27FC236}">
                        <a16:creationId xmlns:a16="http://schemas.microsoft.com/office/drawing/2014/main" id="{30E4C47D-8868-C246-A78A-4CC8BE1D0BEF}"/>
                      </a:ext>
                    </a:extLst>
                  </p:cNvPr>
                  <p:cNvCxnSpPr/>
                  <p:nvPr/>
                </p:nvCxnSpPr>
                <p:spPr>
                  <a:xfrm>
                    <a:off x="739140" y="3794760"/>
                    <a:ext cx="4419600" cy="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30000"/>
                      </a:schemeClr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7" name="Straight Connector 282">
                    <a:extLst>
                      <a:ext uri="{FF2B5EF4-FFF2-40B4-BE49-F238E27FC236}">
                        <a16:creationId xmlns:a16="http://schemas.microsoft.com/office/drawing/2014/main" id="{3FF5D3F7-622D-FF43-9DA8-E57F56F5151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39140" y="327660"/>
                    <a:ext cx="0" cy="346710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30000"/>
                      </a:schemeClr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8" name="Straight Connector 283">
                    <a:extLst>
                      <a:ext uri="{FF2B5EF4-FFF2-40B4-BE49-F238E27FC236}">
                        <a16:creationId xmlns:a16="http://schemas.microsoft.com/office/drawing/2014/main" id="{8A910324-79D6-D842-901B-94C17F4B853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230207" y="3710940"/>
                    <a:ext cx="0" cy="8382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30000"/>
                      </a:schemeClr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9" name="Straight Connector 284">
                    <a:extLst>
                      <a:ext uri="{FF2B5EF4-FFF2-40B4-BE49-F238E27FC236}">
                        <a16:creationId xmlns:a16="http://schemas.microsoft.com/office/drawing/2014/main" id="{E75AAD0E-D532-7043-A780-8135705F6D5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721274" y="3710940"/>
                    <a:ext cx="0" cy="8382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30000"/>
                      </a:schemeClr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0" name="Straight Connector 285">
                    <a:extLst>
                      <a:ext uri="{FF2B5EF4-FFF2-40B4-BE49-F238E27FC236}">
                        <a16:creationId xmlns:a16="http://schemas.microsoft.com/office/drawing/2014/main" id="{EA155730-9D17-DD45-94F9-00E28597704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12341" y="3710940"/>
                    <a:ext cx="0" cy="8382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30000"/>
                      </a:schemeClr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1" name="Straight Connector 286">
                    <a:extLst>
                      <a:ext uri="{FF2B5EF4-FFF2-40B4-BE49-F238E27FC236}">
                        <a16:creationId xmlns:a16="http://schemas.microsoft.com/office/drawing/2014/main" id="{B1AF6F71-6F32-9348-85CB-72E874D685D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703408" y="3710940"/>
                    <a:ext cx="0" cy="8382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30000"/>
                      </a:schemeClr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2" name="Straight Connector 287">
                    <a:extLst>
                      <a:ext uri="{FF2B5EF4-FFF2-40B4-BE49-F238E27FC236}">
                        <a16:creationId xmlns:a16="http://schemas.microsoft.com/office/drawing/2014/main" id="{6167BCED-5FA6-EB4A-B789-6C896DBFF88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194475" y="3710940"/>
                    <a:ext cx="0" cy="8382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30000"/>
                      </a:schemeClr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3" name="Straight Connector 288">
                    <a:extLst>
                      <a:ext uri="{FF2B5EF4-FFF2-40B4-BE49-F238E27FC236}">
                        <a16:creationId xmlns:a16="http://schemas.microsoft.com/office/drawing/2014/main" id="{F83703FB-D759-AD43-B5A3-892097156CB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685542" y="3710940"/>
                    <a:ext cx="0" cy="8382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30000"/>
                      </a:schemeClr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4" name="Straight Connector 289">
                    <a:extLst>
                      <a:ext uri="{FF2B5EF4-FFF2-40B4-BE49-F238E27FC236}">
                        <a16:creationId xmlns:a16="http://schemas.microsoft.com/office/drawing/2014/main" id="{B4132E4E-DD31-204E-ADF7-373CAC9079C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176609" y="3710940"/>
                    <a:ext cx="0" cy="8382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30000"/>
                      </a:schemeClr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5" name="Straight Connector 290">
                    <a:extLst>
                      <a:ext uri="{FF2B5EF4-FFF2-40B4-BE49-F238E27FC236}">
                        <a16:creationId xmlns:a16="http://schemas.microsoft.com/office/drawing/2014/main" id="{DAC3138E-948B-5549-B64A-56D2DD07F43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67676" y="3710940"/>
                    <a:ext cx="0" cy="8382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30000"/>
                      </a:schemeClr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6" name="Straight Connector 291">
                    <a:extLst>
                      <a:ext uri="{FF2B5EF4-FFF2-40B4-BE49-F238E27FC236}">
                        <a16:creationId xmlns:a16="http://schemas.microsoft.com/office/drawing/2014/main" id="{D09C5481-94E4-2141-BE44-0DE0101018E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39140" y="3629987"/>
                    <a:ext cx="82296" cy="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30000"/>
                      </a:schemeClr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7" name="Straight Connector 292">
                    <a:extLst>
                      <a:ext uri="{FF2B5EF4-FFF2-40B4-BE49-F238E27FC236}">
                        <a16:creationId xmlns:a16="http://schemas.microsoft.com/office/drawing/2014/main" id="{74D7E835-2C36-9C40-9D9B-B08A0467EC7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39140" y="3068170"/>
                    <a:ext cx="82296" cy="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30000"/>
                      </a:schemeClr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8" name="Straight Connector 293">
                    <a:extLst>
                      <a:ext uri="{FF2B5EF4-FFF2-40B4-BE49-F238E27FC236}">
                        <a16:creationId xmlns:a16="http://schemas.microsoft.com/office/drawing/2014/main" id="{E660D38A-DA91-C94C-86EF-1BE212604BA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39140" y="2506352"/>
                    <a:ext cx="82296" cy="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30000"/>
                      </a:schemeClr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9" name="Straight Connector 294">
                    <a:extLst>
                      <a:ext uri="{FF2B5EF4-FFF2-40B4-BE49-F238E27FC236}">
                        <a16:creationId xmlns:a16="http://schemas.microsoft.com/office/drawing/2014/main" id="{74B146BB-775F-BB4E-9FE3-15A16217446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39140" y="1944534"/>
                    <a:ext cx="82296" cy="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30000"/>
                      </a:schemeClr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0" name="Straight Connector 295">
                    <a:extLst>
                      <a:ext uri="{FF2B5EF4-FFF2-40B4-BE49-F238E27FC236}">
                        <a16:creationId xmlns:a16="http://schemas.microsoft.com/office/drawing/2014/main" id="{915BA556-BAA2-5345-BDEF-4717ADC7EC0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39140" y="1382716"/>
                    <a:ext cx="82296" cy="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30000"/>
                      </a:schemeClr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1" name="Straight Connector 296">
                    <a:extLst>
                      <a:ext uri="{FF2B5EF4-FFF2-40B4-BE49-F238E27FC236}">
                        <a16:creationId xmlns:a16="http://schemas.microsoft.com/office/drawing/2014/main" id="{FD89EFD3-7715-B24D-8115-11BA668A40E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39140" y="820898"/>
                    <a:ext cx="82296" cy="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30000"/>
                      </a:schemeClr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68" name="Average">
                  <a:extLst>
                    <a:ext uri="{FF2B5EF4-FFF2-40B4-BE49-F238E27FC236}">
                      <a16:creationId xmlns:a16="http://schemas.microsoft.com/office/drawing/2014/main" id="{C5E4D353-BB55-3E43-8411-4ADAA54E3CED}"/>
                    </a:ext>
                  </a:extLst>
                </p:cNvPr>
                <p:cNvSpPr/>
                <p:nvPr/>
              </p:nvSpPr>
              <p:spPr bwMode="auto">
                <a:xfrm>
                  <a:off x="2000250" y="323850"/>
                  <a:ext cx="3149600" cy="3467100"/>
                </a:xfrm>
                <a:custGeom>
                  <a:avLst/>
                  <a:gdLst>
                    <a:gd name="connsiteX0" fmla="*/ 0 w 3149600"/>
                    <a:gd name="connsiteY0" fmla="*/ 3467100 h 3467100"/>
                    <a:gd name="connsiteX1" fmla="*/ 1054100 w 3149600"/>
                    <a:gd name="connsiteY1" fmla="*/ 1841500 h 3467100"/>
                    <a:gd name="connsiteX2" fmla="*/ 3149600 w 3149600"/>
                    <a:gd name="connsiteY2" fmla="*/ 0 h 3467100"/>
                    <a:gd name="connsiteX0" fmla="*/ 0 w 3149600"/>
                    <a:gd name="connsiteY0" fmla="*/ 3467100 h 3467100"/>
                    <a:gd name="connsiteX1" fmla="*/ 527050 w 3149600"/>
                    <a:gd name="connsiteY1" fmla="*/ 2508250 h 3467100"/>
                    <a:gd name="connsiteX2" fmla="*/ 1054100 w 3149600"/>
                    <a:gd name="connsiteY2" fmla="*/ 1841500 h 3467100"/>
                    <a:gd name="connsiteX3" fmla="*/ 3149600 w 3149600"/>
                    <a:gd name="connsiteY3" fmla="*/ 0 h 3467100"/>
                    <a:gd name="connsiteX0" fmla="*/ 0 w 3149600"/>
                    <a:gd name="connsiteY0" fmla="*/ 3467100 h 3467100"/>
                    <a:gd name="connsiteX1" fmla="*/ 247650 w 3149600"/>
                    <a:gd name="connsiteY1" fmla="*/ 2514600 h 3467100"/>
                    <a:gd name="connsiteX2" fmla="*/ 1054100 w 3149600"/>
                    <a:gd name="connsiteY2" fmla="*/ 1841500 h 3467100"/>
                    <a:gd name="connsiteX3" fmla="*/ 3149600 w 3149600"/>
                    <a:gd name="connsiteY3" fmla="*/ 0 h 3467100"/>
                    <a:gd name="connsiteX0" fmla="*/ 0 w 3149600"/>
                    <a:gd name="connsiteY0" fmla="*/ 3467100 h 3467100"/>
                    <a:gd name="connsiteX1" fmla="*/ 247650 w 3149600"/>
                    <a:gd name="connsiteY1" fmla="*/ 2514600 h 3467100"/>
                    <a:gd name="connsiteX2" fmla="*/ 1054100 w 3149600"/>
                    <a:gd name="connsiteY2" fmla="*/ 1841500 h 3467100"/>
                    <a:gd name="connsiteX3" fmla="*/ 3149600 w 3149600"/>
                    <a:gd name="connsiteY3" fmla="*/ 0 h 3467100"/>
                    <a:gd name="connsiteX0" fmla="*/ 0 w 3149600"/>
                    <a:gd name="connsiteY0" fmla="*/ 3467100 h 3467100"/>
                    <a:gd name="connsiteX1" fmla="*/ 247650 w 3149600"/>
                    <a:gd name="connsiteY1" fmla="*/ 2514600 h 3467100"/>
                    <a:gd name="connsiteX2" fmla="*/ 1054100 w 3149600"/>
                    <a:gd name="connsiteY2" fmla="*/ 1841500 h 3467100"/>
                    <a:gd name="connsiteX3" fmla="*/ 3149600 w 3149600"/>
                    <a:gd name="connsiteY3" fmla="*/ 0 h 3467100"/>
                    <a:gd name="connsiteX0" fmla="*/ 0 w 3149600"/>
                    <a:gd name="connsiteY0" fmla="*/ 3467100 h 3467100"/>
                    <a:gd name="connsiteX1" fmla="*/ 247650 w 3149600"/>
                    <a:gd name="connsiteY1" fmla="*/ 2514600 h 3467100"/>
                    <a:gd name="connsiteX2" fmla="*/ 1054100 w 3149600"/>
                    <a:gd name="connsiteY2" fmla="*/ 1841500 h 3467100"/>
                    <a:gd name="connsiteX3" fmla="*/ 1987550 w 3149600"/>
                    <a:gd name="connsiteY3" fmla="*/ 1022350 h 3467100"/>
                    <a:gd name="connsiteX4" fmla="*/ 3149600 w 3149600"/>
                    <a:gd name="connsiteY4" fmla="*/ 0 h 3467100"/>
                    <a:gd name="connsiteX0" fmla="*/ 0 w 3149600"/>
                    <a:gd name="connsiteY0" fmla="*/ 3467100 h 3467100"/>
                    <a:gd name="connsiteX1" fmla="*/ 247650 w 3149600"/>
                    <a:gd name="connsiteY1" fmla="*/ 2514600 h 3467100"/>
                    <a:gd name="connsiteX2" fmla="*/ 1054100 w 3149600"/>
                    <a:gd name="connsiteY2" fmla="*/ 1841500 h 3467100"/>
                    <a:gd name="connsiteX3" fmla="*/ 2286000 w 3149600"/>
                    <a:gd name="connsiteY3" fmla="*/ 292100 h 3467100"/>
                    <a:gd name="connsiteX4" fmla="*/ 3149600 w 3149600"/>
                    <a:gd name="connsiteY4" fmla="*/ 0 h 3467100"/>
                    <a:gd name="connsiteX0" fmla="*/ 0 w 3149600"/>
                    <a:gd name="connsiteY0" fmla="*/ 3467100 h 3467100"/>
                    <a:gd name="connsiteX1" fmla="*/ 247650 w 3149600"/>
                    <a:gd name="connsiteY1" fmla="*/ 2514600 h 3467100"/>
                    <a:gd name="connsiteX2" fmla="*/ 1054100 w 3149600"/>
                    <a:gd name="connsiteY2" fmla="*/ 1841500 h 3467100"/>
                    <a:gd name="connsiteX3" fmla="*/ 2286000 w 3149600"/>
                    <a:gd name="connsiteY3" fmla="*/ 292100 h 3467100"/>
                    <a:gd name="connsiteX4" fmla="*/ 3149600 w 3149600"/>
                    <a:gd name="connsiteY4" fmla="*/ 0 h 3467100"/>
                    <a:gd name="connsiteX0" fmla="*/ 0 w 3149600"/>
                    <a:gd name="connsiteY0" fmla="*/ 3467100 h 3467100"/>
                    <a:gd name="connsiteX1" fmla="*/ 247650 w 3149600"/>
                    <a:gd name="connsiteY1" fmla="*/ 2514600 h 3467100"/>
                    <a:gd name="connsiteX2" fmla="*/ 1054100 w 3149600"/>
                    <a:gd name="connsiteY2" fmla="*/ 1841500 h 3467100"/>
                    <a:gd name="connsiteX3" fmla="*/ 2286000 w 3149600"/>
                    <a:gd name="connsiteY3" fmla="*/ 292100 h 3467100"/>
                    <a:gd name="connsiteX4" fmla="*/ 3149600 w 3149600"/>
                    <a:gd name="connsiteY4" fmla="*/ 0 h 3467100"/>
                    <a:gd name="connsiteX0" fmla="*/ 0 w 3149600"/>
                    <a:gd name="connsiteY0" fmla="*/ 3467100 h 3467100"/>
                    <a:gd name="connsiteX1" fmla="*/ 247650 w 3149600"/>
                    <a:gd name="connsiteY1" fmla="*/ 2514600 h 3467100"/>
                    <a:gd name="connsiteX2" fmla="*/ 1054100 w 3149600"/>
                    <a:gd name="connsiteY2" fmla="*/ 1841500 h 3467100"/>
                    <a:gd name="connsiteX3" fmla="*/ 2286000 w 3149600"/>
                    <a:gd name="connsiteY3" fmla="*/ 292100 h 3467100"/>
                    <a:gd name="connsiteX4" fmla="*/ 3149600 w 3149600"/>
                    <a:gd name="connsiteY4" fmla="*/ 0 h 3467100"/>
                    <a:gd name="connsiteX0" fmla="*/ 0 w 3149600"/>
                    <a:gd name="connsiteY0" fmla="*/ 3467100 h 3467100"/>
                    <a:gd name="connsiteX1" fmla="*/ 247650 w 3149600"/>
                    <a:gd name="connsiteY1" fmla="*/ 2514600 h 3467100"/>
                    <a:gd name="connsiteX2" fmla="*/ 1054100 w 3149600"/>
                    <a:gd name="connsiteY2" fmla="*/ 1841500 h 3467100"/>
                    <a:gd name="connsiteX3" fmla="*/ 2286000 w 3149600"/>
                    <a:gd name="connsiteY3" fmla="*/ 292100 h 3467100"/>
                    <a:gd name="connsiteX4" fmla="*/ 3149600 w 3149600"/>
                    <a:gd name="connsiteY4" fmla="*/ 0 h 3467100"/>
                    <a:gd name="connsiteX0" fmla="*/ 0 w 3149600"/>
                    <a:gd name="connsiteY0" fmla="*/ 3467100 h 3467100"/>
                    <a:gd name="connsiteX1" fmla="*/ 247650 w 3149600"/>
                    <a:gd name="connsiteY1" fmla="*/ 2514600 h 3467100"/>
                    <a:gd name="connsiteX2" fmla="*/ 1054100 w 3149600"/>
                    <a:gd name="connsiteY2" fmla="*/ 1841500 h 3467100"/>
                    <a:gd name="connsiteX3" fmla="*/ 2286000 w 3149600"/>
                    <a:gd name="connsiteY3" fmla="*/ 292100 h 3467100"/>
                    <a:gd name="connsiteX4" fmla="*/ 3149600 w 3149600"/>
                    <a:gd name="connsiteY4" fmla="*/ 0 h 3467100"/>
                    <a:gd name="connsiteX0" fmla="*/ 0 w 3149600"/>
                    <a:gd name="connsiteY0" fmla="*/ 3467100 h 3467100"/>
                    <a:gd name="connsiteX1" fmla="*/ 247650 w 3149600"/>
                    <a:gd name="connsiteY1" fmla="*/ 2514600 h 3467100"/>
                    <a:gd name="connsiteX2" fmla="*/ 1054100 w 3149600"/>
                    <a:gd name="connsiteY2" fmla="*/ 1841500 h 3467100"/>
                    <a:gd name="connsiteX3" fmla="*/ 2286000 w 3149600"/>
                    <a:gd name="connsiteY3" fmla="*/ 292100 h 3467100"/>
                    <a:gd name="connsiteX4" fmla="*/ 3149600 w 3149600"/>
                    <a:gd name="connsiteY4" fmla="*/ 0 h 3467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49600" h="3467100">
                      <a:moveTo>
                        <a:pt x="0" y="3467100"/>
                      </a:moveTo>
                      <a:cubicBezTo>
                        <a:pt x="30692" y="3269192"/>
                        <a:pt x="71967" y="2785533"/>
                        <a:pt x="247650" y="2514600"/>
                      </a:cubicBezTo>
                      <a:cubicBezTo>
                        <a:pt x="423333" y="2243667"/>
                        <a:pt x="555625" y="2205567"/>
                        <a:pt x="1054100" y="1841500"/>
                      </a:cubicBezTo>
                      <a:cubicBezTo>
                        <a:pt x="1552575" y="1477433"/>
                        <a:pt x="1549400" y="656167"/>
                        <a:pt x="2286000" y="292100"/>
                      </a:cubicBezTo>
                      <a:cubicBezTo>
                        <a:pt x="2777067" y="61383"/>
                        <a:pt x="2861733" y="97367"/>
                        <a:pt x="3149600" y="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11027"/>
                  <a:endParaRPr lang="en-US" sz="1177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grpSp>
              <p:nvGrpSpPr>
                <p:cNvPr id="569" name="Red Dots">
                  <a:extLst>
                    <a:ext uri="{FF2B5EF4-FFF2-40B4-BE49-F238E27FC236}">
                      <a16:creationId xmlns:a16="http://schemas.microsoft.com/office/drawing/2014/main" id="{2EB37591-1A44-B744-B5E8-E4520C21DF8F}"/>
                    </a:ext>
                  </a:extLst>
                </p:cNvPr>
                <p:cNvGrpSpPr/>
                <p:nvPr/>
              </p:nvGrpSpPr>
              <p:grpSpPr>
                <a:xfrm>
                  <a:off x="689483" y="286651"/>
                  <a:ext cx="3634740" cy="3460484"/>
                  <a:chOff x="689483" y="286651"/>
                  <a:chExt cx="3634740" cy="3460484"/>
                </a:xfrm>
              </p:grpSpPr>
              <p:sp>
                <p:nvSpPr>
                  <p:cNvPr id="690" name="Oval 175">
                    <a:extLst>
                      <a:ext uri="{FF2B5EF4-FFF2-40B4-BE49-F238E27FC236}">
                        <a16:creationId xmlns:a16="http://schemas.microsoft.com/office/drawing/2014/main" id="{2C94FAD7-AB81-5B44-93E7-D5F83E7908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663277" y="3655695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91" name="Oval 176">
                    <a:extLst>
                      <a:ext uri="{FF2B5EF4-FFF2-40B4-BE49-F238E27FC236}">
                        <a16:creationId xmlns:a16="http://schemas.microsoft.com/office/drawing/2014/main" id="{C8E9666E-81FA-6144-A793-2445BA4E6D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273683" y="33219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92" name="Oval 177">
                    <a:extLst>
                      <a:ext uri="{FF2B5EF4-FFF2-40B4-BE49-F238E27FC236}">
                        <a16:creationId xmlns:a16="http://schemas.microsoft.com/office/drawing/2014/main" id="{EA947085-8434-8141-9330-BBC4CC6394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737233" y="33473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93" name="Oval 178">
                    <a:extLst>
                      <a:ext uri="{FF2B5EF4-FFF2-40B4-BE49-F238E27FC236}">
                        <a16:creationId xmlns:a16="http://schemas.microsoft.com/office/drawing/2014/main" id="{FB981D4F-FAF3-B743-A8C7-177DED1E46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610233" y="321400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94" name="Oval 179">
                    <a:extLst>
                      <a:ext uri="{FF2B5EF4-FFF2-40B4-BE49-F238E27FC236}">
                        <a16:creationId xmlns:a16="http://schemas.microsoft.com/office/drawing/2014/main" id="{93C48407-D24B-6647-9E84-0D4D4962FB7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794383" y="31314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95" name="Oval 180">
                    <a:extLst>
                      <a:ext uri="{FF2B5EF4-FFF2-40B4-BE49-F238E27FC236}">
                        <a16:creationId xmlns:a16="http://schemas.microsoft.com/office/drawing/2014/main" id="{193C6E2D-AA88-9C4E-880C-DC5C7544A7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89633" y="302350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96" name="Oval 181">
                    <a:extLst>
                      <a:ext uri="{FF2B5EF4-FFF2-40B4-BE49-F238E27FC236}">
                        <a16:creationId xmlns:a16="http://schemas.microsoft.com/office/drawing/2014/main" id="{241DB5C9-82C8-3542-B367-EC51B38DF6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48383" y="312510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97" name="Oval 182">
                    <a:extLst>
                      <a:ext uri="{FF2B5EF4-FFF2-40B4-BE49-F238E27FC236}">
                        <a16:creationId xmlns:a16="http://schemas.microsoft.com/office/drawing/2014/main" id="{C8647785-1AAE-2744-A3A9-63539DD666A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686433" y="287110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98" name="Oval 183">
                    <a:extLst>
                      <a:ext uri="{FF2B5EF4-FFF2-40B4-BE49-F238E27FC236}">
                        <a16:creationId xmlns:a16="http://schemas.microsoft.com/office/drawing/2014/main" id="{0FEF8AAC-2A9B-1341-BD37-8E6D5D812B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489583" y="29536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99" name="Oval 184">
                    <a:extLst>
                      <a:ext uri="{FF2B5EF4-FFF2-40B4-BE49-F238E27FC236}">
                        <a16:creationId xmlns:a16="http://schemas.microsoft.com/office/drawing/2014/main" id="{B8D46EF6-9F5C-0B4E-B0DE-37561492568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13433" y="27250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00" name="Oval 185">
                    <a:extLst>
                      <a:ext uri="{FF2B5EF4-FFF2-40B4-BE49-F238E27FC236}">
                        <a16:creationId xmlns:a16="http://schemas.microsoft.com/office/drawing/2014/main" id="{487BF087-66D4-D74F-970A-8B706DF052B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89633" y="24964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01" name="Oval 186">
                    <a:extLst>
                      <a:ext uri="{FF2B5EF4-FFF2-40B4-BE49-F238E27FC236}">
                        <a16:creationId xmlns:a16="http://schemas.microsoft.com/office/drawing/2014/main" id="{34E29DE0-2983-564F-B864-FBFAE8A0434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73783" y="254090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02" name="Oval 187">
                    <a:extLst>
                      <a:ext uri="{FF2B5EF4-FFF2-40B4-BE49-F238E27FC236}">
                        <a16:creationId xmlns:a16="http://schemas.microsoft.com/office/drawing/2014/main" id="{FAB4DC3C-2348-2344-96A7-947AF0DABD2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67433" y="24202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03" name="Oval 188">
                    <a:extLst>
                      <a:ext uri="{FF2B5EF4-FFF2-40B4-BE49-F238E27FC236}">
                        <a16:creationId xmlns:a16="http://schemas.microsoft.com/office/drawing/2014/main" id="{6AD88DB7-98BF-E64F-A1A3-5DDC5441444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81733" y="24837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04" name="Oval 189">
                    <a:extLst>
                      <a:ext uri="{FF2B5EF4-FFF2-40B4-BE49-F238E27FC236}">
                        <a16:creationId xmlns:a16="http://schemas.microsoft.com/office/drawing/2014/main" id="{32B728A4-3DCC-1749-B4CE-408043BCD4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403983" y="242660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05" name="Oval 190">
                    <a:extLst>
                      <a:ext uri="{FF2B5EF4-FFF2-40B4-BE49-F238E27FC236}">
                        <a16:creationId xmlns:a16="http://schemas.microsoft.com/office/drawing/2014/main" id="{BBBCD742-DAEE-744A-8506-8F2F5989C48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988183" y="257900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06" name="Oval 191">
                    <a:extLst>
                      <a:ext uri="{FF2B5EF4-FFF2-40B4-BE49-F238E27FC236}">
                        <a16:creationId xmlns:a16="http://schemas.microsoft.com/office/drawing/2014/main" id="{13C0F5D6-4A5F-134F-9634-C12CA31CBA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635883" y="226150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07" name="Oval 192">
                    <a:extLst>
                      <a:ext uri="{FF2B5EF4-FFF2-40B4-BE49-F238E27FC236}">
                        <a16:creationId xmlns:a16="http://schemas.microsoft.com/office/drawing/2014/main" id="{DD158E98-8707-1D45-947E-A39210C516B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232783" y="190590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08" name="Oval 193">
                    <a:extLst>
                      <a:ext uri="{FF2B5EF4-FFF2-40B4-BE49-F238E27FC236}">
                        <a16:creationId xmlns:a16="http://schemas.microsoft.com/office/drawing/2014/main" id="{F0BADC3E-62D2-4146-9FE7-B0A119BE24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032633" y="22551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09" name="Oval 194">
                    <a:extLst>
                      <a:ext uri="{FF2B5EF4-FFF2-40B4-BE49-F238E27FC236}">
                        <a16:creationId xmlns:a16="http://schemas.microsoft.com/office/drawing/2014/main" id="{8A8A3BCA-CC59-B540-AB47-E3DF12AF67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483483" y="17090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10" name="Oval 195">
                    <a:extLst>
                      <a:ext uri="{FF2B5EF4-FFF2-40B4-BE49-F238E27FC236}">
                        <a16:creationId xmlns:a16="http://schemas.microsoft.com/office/drawing/2014/main" id="{043B8225-626B-0246-B535-2068A66083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76833" y="23821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11" name="Oval 196">
                    <a:extLst>
                      <a:ext uri="{FF2B5EF4-FFF2-40B4-BE49-F238E27FC236}">
                        <a16:creationId xmlns:a16="http://schemas.microsoft.com/office/drawing/2014/main" id="{F1C82AE4-0CBB-AA4A-BEE7-C2DD2E1B1A4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27633" y="22424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12" name="Oval 197">
                    <a:extLst>
                      <a:ext uri="{FF2B5EF4-FFF2-40B4-BE49-F238E27FC236}">
                        <a16:creationId xmlns:a16="http://schemas.microsoft.com/office/drawing/2014/main" id="{829A9BBA-258D-5F4E-BF8F-8DB7C210F5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216533" y="229960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13" name="Oval 198">
                    <a:extLst>
                      <a:ext uri="{FF2B5EF4-FFF2-40B4-BE49-F238E27FC236}">
                        <a16:creationId xmlns:a16="http://schemas.microsoft.com/office/drawing/2014/main" id="{FB829618-A331-A34F-89CE-3BA9A6C4E22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591183" y="20900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14" name="Oval 199">
                    <a:extLst>
                      <a:ext uri="{FF2B5EF4-FFF2-40B4-BE49-F238E27FC236}">
                        <a16:creationId xmlns:a16="http://schemas.microsoft.com/office/drawing/2014/main" id="{2EA6010B-4D20-E74D-A6C1-E55474991C4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730883" y="214720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15" name="Oval 200">
                    <a:extLst>
                      <a:ext uri="{FF2B5EF4-FFF2-40B4-BE49-F238E27FC236}">
                        <a16:creationId xmlns:a16="http://schemas.microsoft.com/office/drawing/2014/main" id="{8A3A7680-94A0-3F46-AF39-8ABFD6BA579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57883" y="229960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16" name="Oval 201">
                    <a:extLst>
                      <a:ext uri="{FF2B5EF4-FFF2-40B4-BE49-F238E27FC236}">
                        <a16:creationId xmlns:a16="http://schemas.microsoft.com/office/drawing/2014/main" id="{9838D8DB-369E-CD41-BA9A-5ADC3F3C27C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62683" y="21789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17" name="Oval 202">
                    <a:extLst>
                      <a:ext uri="{FF2B5EF4-FFF2-40B4-BE49-F238E27FC236}">
                        <a16:creationId xmlns:a16="http://schemas.microsoft.com/office/drawing/2014/main" id="{C8A49027-3475-8C40-BBFD-2C960C1BAF3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308733" y="21281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18" name="Oval 203">
                    <a:extLst>
                      <a:ext uri="{FF2B5EF4-FFF2-40B4-BE49-F238E27FC236}">
                        <a16:creationId xmlns:a16="http://schemas.microsoft.com/office/drawing/2014/main" id="{035375FF-C1B7-F54B-968D-7390ECCC6E3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56383" y="21281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19" name="Oval 204">
                    <a:extLst>
                      <a:ext uri="{FF2B5EF4-FFF2-40B4-BE49-F238E27FC236}">
                        <a16:creationId xmlns:a16="http://schemas.microsoft.com/office/drawing/2014/main" id="{36190FCB-BD5A-AF4C-9388-8410D22F28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708783" y="199480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20" name="Oval 205">
                    <a:extLst>
                      <a:ext uri="{FF2B5EF4-FFF2-40B4-BE49-F238E27FC236}">
                        <a16:creationId xmlns:a16="http://schemas.microsoft.com/office/drawing/2014/main" id="{201D8591-D707-2D4E-BAF5-973AD7480D7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880233" y="19122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21" name="Oval 206">
                    <a:extLst>
                      <a:ext uri="{FF2B5EF4-FFF2-40B4-BE49-F238E27FC236}">
                        <a16:creationId xmlns:a16="http://schemas.microsoft.com/office/drawing/2014/main" id="{4624C6E2-8042-964A-9A0C-D8831732E3F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848483" y="20392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22" name="Oval 207">
                    <a:extLst>
                      <a:ext uri="{FF2B5EF4-FFF2-40B4-BE49-F238E27FC236}">
                        <a16:creationId xmlns:a16="http://schemas.microsoft.com/office/drawing/2014/main" id="{E076D5C9-8EDC-DD46-BB58-BADF0D7C81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950083" y="20519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23" name="Oval 208">
                    <a:extLst>
                      <a:ext uri="{FF2B5EF4-FFF2-40B4-BE49-F238E27FC236}">
                        <a16:creationId xmlns:a16="http://schemas.microsoft.com/office/drawing/2014/main" id="{E26B2E5F-FE44-2140-8747-790EE49F0A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083433" y="17471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24" name="Oval 209">
                    <a:extLst>
                      <a:ext uri="{FF2B5EF4-FFF2-40B4-BE49-F238E27FC236}">
                        <a16:creationId xmlns:a16="http://schemas.microsoft.com/office/drawing/2014/main" id="{F7838230-442A-2145-99FE-E753AC84210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216783" y="15185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25" name="Oval 210">
                    <a:extLst>
                      <a:ext uri="{FF2B5EF4-FFF2-40B4-BE49-F238E27FC236}">
                        <a16:creationId xmlns:a16="http://schemas.microsoft.com/office/drawing/2014/main" id="{E25A8764-0144-7F4B-8DFA-C6212AA6F1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356483" y="14931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26" name="Oval 211">
                    <a:extLst>
                      <a:ext uri="{FF2B5EF4-FFF2-40B4-BE49-F238E27FC236}">
                        <a16:creationId xmlns:a16="http://schemas.microsoft.com/office/drawing/2014/main" id="{10F657F3-5096-164A-BD34-968E60A97A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432683" y="118200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27" name="Oval 212">
                    <a:extLst>
                      <a:ext uri="{FF2B5EF4-FFF2-40B4-BE49-F238E27FC236}">
                        <a16:creationId xmlns:a16="http://schemas.microsoft.com/office/drawing/2014/main" id="{88902E8C-5ED0-EC4E-8254-20844BBB9A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31133" y="7692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28" name="Oval 213">
                    <a:extLst>
                      <a:ext uri="{FF2B5EF4-FFF2-40B4-BE49-F238E27FC236}">
                        <a16:creationId xmlns:a16="http://schemas.microsoft.com/office/drawing/2014/main" id="{06371504-2AC5-874D-B4F9-47245A79DB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940683" y="3374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29" name="Oval 214">
                    <a:extLst>
                      <a:ext uri="{FF2B5EF4-FFF2-40B4-BE49-F238E27FC236}">
                        <a16:creationId xmlns:a16="http://schemas.microsoft.com/office/drawing/2014/main" id="{10C2472E-4202-4A45-AC17-070EEBA0E3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78433" y="199480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30" name="Oval 215">
                    <a:extLst>
                      <a:ext uri="{FF2B5EF4-FFF2-40B4-BE49-F238E27FC236}">
                        <a16:creationId xmlns:a16="http://schemas.microsoft.com/office/drawing/2014/main" id="{4996D713-80D0-554B-9EDD-F13D420DE8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5233" y="18614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31" name="Oval 216">
                    <a:extLst>
                      <a:ext uri="{FF2B5EF4-FFF2-40B4-BE49-F238E27FC236}">
                        <a16:creationId xmlns:a16="http://schemas.microsoft.com/office/drawing/2014/main" id="{B02DA411-54BF-EB40-9566-9AF08E3892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89483" y="15820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32" name="Oval 217">
                    <a:extLst>
                      <a:ext uri="{FF2B5EF4-FFF2-40B4-BE49-F238E27FC236}">
                        <a16:creationId xmlns:a16="http://schemas.microsoft.com/office/drawing/2014/main" id="{52802402-B7C7-5647-B6CE-2FDBB365F84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21283" y="167730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33" name="Oval 218">
                    <a:extLst>
                      <a:ext uri="{FF2B5EF4-FFF2-40B4-BE49-F238E27FC236}">
                        <a16:creationId xmlns:a16="http://schemas.microsoft.com/office/drawing/2014/main" id="{7D1506C3-C3A2-8B4E-BB34-543EA69C03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299083" y="167730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34" name="Oval 219">
                    <a:extLst>
                      <a:ext uri="{FF2B5EF4-FFF2-40B4-BE49-F238E27FC236}">
                        <a16:creationId xmlns:a16="http://schemas.microsoft.com/office/drawing/2014/main" id="{58651A39-34AB-DC42-BB2B-64BA326641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476883" y="186780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35" name="Oval 220">
                    <a:extLst>
                      <a:ext uri="{FF2B5EF4-FFF2-40B4-BE49-F238E27FC236}">
                        <a16:creationId xmlns:a16="http://schemas.microsoft.com/office/drawing/2014/main" id="{8F0BE8B5-E269-8248-9C86-DFDA26B1CD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743583" y="18106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36" name="Oval 221">
                    <a:extLst>
                      <a:ext uri="{FF2B5EF4-FFF2-40B4-BE49-F238E27FC236}">
                        <a16:creationId xmlns:a16="http://schemas.microsoft.com/office/drawing/2014/main" id="{7011A9D8-4D29-484E-8002-5B4A2D9947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972183" y="17725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37" name="Oval 222">
                    <a:extLst>
                      <a:ext uri="{FF2B5EF4-FFF2-40B4-BE49-F238E27FC236}">
                        <a16:creationId xmlns:a16="http://schemas.microsoft.com/office/drawing/2014/main" id="{776F0A69-435C-A84F-86FE-67D872DAF86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35683" y="19884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38" name="Oval 223">
                    <a:extLst>
                      <a:ext uri="{FF2B5EF4-FFF2-40B4-BE49-F238E27FC236}">
                        <a16:creationId xmlns:a16="http://schemas.microsoft.com/office/drawing/2014/main" id="{83BBC70D-6436-6643-8918-2FD1295D03C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289683" y="18995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39" name="Oval 224">
                    <a:extLst>
                      <a:ext uri="{FF2B5EF4-FFF2-40B4-BE49-F238E27FC236}">
                        <a16:creationId xmlns:a16="http://schemas.microsoft.com/office/drawing/2014/main" id="{4C889A62-E532-6E45-B452-86CD1195103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435733" y="199480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40" name="Oval 225">
                    <a:extLst>
                      <a:ext uri="{FF2B5EF4-FFF2-40B4-BE49-F238E27FC236}">
                        <a16:creationId xmlns:a16="http://schemas.microsoft.com/office/drawing/2014/main" id="{1A047D37-A3D1-BB44-8BCA-D62010B026C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613533" y="18233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41" name="Oval 226">
                    <a:extLst>
                      <a:ext uri="{FF2B5EF4-FFF2-40B4-BE49-F238E27FC236}">
                        <a16:creationId xmlns:a16="http://schemas.microsoft.com/office/drawing/2014/main" id="{3BB9AB78-0C91-1646-BBFF-6636036A22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296033" y="177890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42" name="Oval 227">
                    <a:extLst>
                      <a:ext uri="{FF2B5EF4-FFF2-40B4-BE49-F238E27FC236}">
                        <a16:creationId xmlns:a16="http://schemas.microsoft.com/office/drawing/2014/main" id="{15BC0F8B-C6D5-2941-A555-CCB0E17EC8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423033" y="17598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43" name="Oval 228">
                    <a:extLst>
                      <a:ext uri="{FF2B5EF4-FFF2-40B4-BE49-F238E27FC236}">
                        <a16:creationId xmlns:a16="http://schemas.microsoft.com/office/drawing/2014/main" id="{FBD54102-CBFC-964D-BAE2-829FC322F2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461133" y="172810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44" name="Oval 229">
                    <a:extLst>
                      <a:ext uri="{FF2B5EF4-FFF2-40B4-BE49-F238E27FC236}">
                        <a16:creationId xmlns:a16="http://schemas.microsoft.com/office/drawing/2014/main" id="{4E62D036-C70E-6145-B177-CC24FD0513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765933" y="16582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45" name="Oval 230">
                    <a:extLst>
                      <a:ext uri="{FF2B5EF4-FFF2-40B4-BE49-F238E27FC236}">
                        <a16:creationId xmlns:a16="http://schemas.microsoft.com/office/drawing/2014/main" id="{8C65EA63-4992-D34B-95EF-5211A94B55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880233" y="167730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46" name="Oval 231">
                    <a:extLst>
                      <a:ext uri="{FF2B5EF4-FFF2-40B4-BE49-F238E27FC236}">
                        <a16:creationId xmlns:a16="http://schemas.microsoft.com/office/drawing/2014/main" id="{ABC73398-D573-954D-BAE5-183B905D88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988183" y="163920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47" name="Oval 232">
                    <a:extLst>
                      <a:ext uri="{FF2B5EF4-FFF2-40B4-BE49-F238E27FC236}">
                        <a16:creationId xmlns:a16="http://schemas.microsoft.com/office/drawing/2014/main" id="{57DE041B-F889-6A4F-B772-84C47519FA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886583" y="15439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48" name="Oval 233">
                    <a:extLst>
                      <a:ext uri="{FF2B5EF4-FFF2-40B4-BE49-F238E27FC236}">
                        <a16:creationId xmlns:a16="http://schemas.microsoft.com/office/drawing/2014/main" id="{BDAE5608-ACD2-5644-BF8C-F10724E762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365883" y="161380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49" name="Oval 234">
                    <a:extLst>
                      <a:ext uri="{FF2B5EF4-FFF2-40B4-BE49-F238E27FC236}">
                        <a16:creationId xmlns:a16="http://schemas.microsoft.com/office/drawing/2014/main" id="{06D99313-081D-E44C-88F9-044F60C166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423033" y="149950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50" name="Oval 235">
                    <a:extLst>
                      <a:ext uri="{FF2B5EF4-FFF2-40B4-BE49-F238E27FC236}">
                        <a16:creationId xmlns:a16="http://schemas.microsoft.com/office/drawing/2014/main" id="{4D081B9B-39F6-8242-B6F7-422FB624D2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749933" y="15312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51" name="Oval 236">
                    <a:extLst>
                      <a:ext uri="{FF2B5EF4-FFF2-40B4-BE49-F238E27FC236}">
                        <a16:creationId xmlns:a16="http://schemas.microsoft.com/office/drawing/2014/main" id="{F6178251-7DE1-1644-A3C4-529263618A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495933" y="14296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52" name="Oval 237">
                    <a:extLst>
                      <a:ext uri="{FF2B5EF4-FFF2-40B4-BE49-F238E27FC236}">
                        <a16:creationId xmlns:a16="http://schemas.microsoft.com/office/drawing/2014/main" id="{33FBEA6E-3DE7-A341-AF84-ADD26055E0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27633" y="128360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53" name="Oval 238">
                    <a:extLst>
                      <a:ext uri="{FF2B5EF4-FFF2-40B4-BE49-F238E27FC236}">
                        <a16:creationId xmlns:a16="http://schemas.microsoft.com/office/drawing/2014/main" id="{C7D48DC2-8EA6-B34F-8DBB-A6E467448EA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40333" y="90260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54" name="Oval 239">
                    <a:extLst>
                      <a:ext uri="{FF2B5EF4-FFF2-40B4-BE49-F238E27FC236}">
                        <a16:creationId xmlns:a16="http://schemas.microsoft.com/office/drawing/2014/main" id="{E1C6994E-6341-434F-828F-E7B33F1808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584833" y="133440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55" name="Oval 240">
                    <a:extLst>
                      <a:ext uri="{FF2B5EF4-FFF2-40B4-BE49-F238E27FC236}">
                        <a16:creationId xmlns:a16="http://schemas.microsoft.com/office/drawing/2014/main" id="{535DC05D-A781-0140-9CA3-F217403E14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680083" y="11502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56" name="Oval 241">
                    <a:extLst>
                      <a:ext uri="{FF2B5EF4-FFF2-40B4-BE49-F238E27FC236}">
                        <a16:creationId xmlns:a16="http://schemas.microsoft.com/office/drawing/2014/main" id="{180CB495-0E77-C84F-9E9C-B876F58D29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610233" y="88990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57" name="Oval 242">
                    <a:extLst>
                      <a:ext uri="{FF2B5EF4-FFF2-40B4-BE49-F238E27FC236}">
                        <a16:creationId xmlns:a16="http://schemas.microsoft.com/office/drawing/2014/main" id="{343A7E36-8EB5-1A4B-B471-BACF4014E8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95983" y="8835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58" name="Oval 243">
                    <a:extLst>
                      <a:ext uri="{FF2B5EF4-FFF2-40B4-BE49-F238E27FC236}">
                        <a16:creationId xmlns:a16="http://schemas.microsoft.com/office/drawing/2014/main" id="{910027A0-12CD-1B41-A957-9CBF5B8C54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95983" y="11756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59" name="Oval 244">
                    <a:extLst>
                      <a:ext uri="{FF2B5EF4-FFF2-40B4-BE49-F238E27FC236}">
                        <a16:creationId xmlns:a16="http://schemas.microsoft.com/office/drawing/2014/main" id="{C6A45D57-4B1F-B14E-BCE2-65377D28BB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953133" y="14423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60" name="Oval 245">
                    <a:extLst>
                      <a:ext uri="{FF2B5EF4-FFF2-40B4-BE49-F238E27FC236}">
                        <a16:creationId xmlns:a16="http://schemas.microsoft.com/office/drawing/2014/main" id="{D8BD16FD-18BD-0A48-BF54-172276126F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37283" y="14042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61" name="Oval 246">
                    <a:extLst>
                      <a:ext uri="{FF2B5EF4-FFF2-40B4-BE49-F238E27FC236}">
                        <a16:creationId xmlns:a16="http://schemas.microsoft.com/office/drawing/2014/main" id="{76689359-EBFD-0F4D-AF59-7BE854251E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69033" y="134710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62" name="Oval 247">
                    <a:extLst>
                      <a:ext uri="{FF2B5EF4-FFF2-40B4-BE49-F238E27FC236}">
                        <a16:creationId xmlns:a16="http://schemas.microsoft.com/office/drawing/2014/main" id="{F5CD9665-29EF-284B-8565-7994452900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35683" y="106770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63" name="Oval 248">
                    <a:extLst>
                      <a:ext uri="{FF2B5EF4-FFF2-40B4-BE49-F238E27FC236}">
                        <a16:creationId xmlns:a16="http://schemas.microsoft.com/office/drawing/2014/main" id="{047D5619-EBCB-704B-A399-ACCBB96BFE0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965833" y="7184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64" name="Oval 249">
                    <a:extLst>
                      <a:ext uri="{FF2B5EF4-FFF2-40B4-BE49-F238E27FC236}">
                        <a16:creationId xmlns:a16="http://schemas.microsoft.com/office/drawing/2014/main" id="{8072DA93-A080-4E4F-AC78-1E7ED212C3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915033" y="57240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65" name="Oval 250">
                    <a:extLst>
                      <a:ext uri="{FF2B5EF4-FFF2-40B4-BE49-F238E27FC236}">
                        <a16:creationId xmlns:a16="http://schemas.microsoft.com/office/drawing/2014/main" id="{C950CF48-6605-AC43-AA7B-EC41C96C23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75383" y="91530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66" name="Oval 251">
                    <a:extLst>
                      <a:ext uri="{FF2B5EF4-FFF2-40B4-BE49-F238E27FC236}">
                        <a16:creationId xmlns:a16="http://schemas.microsoft.com/office/drawing/2014/main" id="{D1B32246-8FAD-F74B-A904-601BD2D72F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289683" y="102960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67" name="Oval 252">
                    <a:extLst>
                      <a:ext uri="{FF2B5EF4-FFF2-40B4-BE49-F238E27FC236}">
                        <a16:creationId xmlns:a16="http://schemas.microsoft.com/office/drawing/2014/main" id="{158D7EEB-59FB-CE46-946A-72190C409D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410333" y="125820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68" name="Oval 253">
                    <a:extLst>
                      <a:ext uri="{FF2B5EF4-FFF2-40B4-BE49-F238E27FC236}">
                        <a16:creationId xmlns:a16="http://schemas.microsoft.com/office/drawing/2014/main" id="{2EADA49B-5506-6A40-AD29-7656C89420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56383" y="133440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69" name="Oval 254">
                    <a:extLst>
                      <a:ext uri="{FF2B5EF4-FFF2-40B4-BE49-F238E27FC236}">
                        <a16:creationId xmlns:a16="http://schemas.microsoft.com/office/drawing/2014/main" id="{FE7B9EE8-6A34-A546-8473-AB25886DDEB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689733" y="13534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70" name="Oval 255">
                    <a:extLst>
                      <a:ext uri="{FF2B5EF4-FFF2-40B4-BE49-F238E27FC236}">
                        <a16:creationId xmlns:a16="http://schemas.microsoft.com/office/drawing/2014/main" id="{20492BCB-2838-3B45-B0C4-CD7C3AC44B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816733" y="11629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71" name="Oval 256">
                    <a:extLst>
                      <a:ext uri="{FF2B5EF4-FFF2-40B4-BE49-F238E27FC236}">
                        <a16:creationId xmlns:a16="http://schemas.microsoft.com/office/drawing/2014/main" id="{A3075868-3C30-B94A-9204-92203A1A9D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816733" y="104230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72" name="Oval 257">
                    <a:extLst>
                      <a:ext uri="{FF2B5EF4-FFF2-40B4-BE49-F238E27FC236}">
                        <a16:creationId xmlns:a16="http://schemas.microsoft.com/office/drawing/2014/main" id="{CB99010F-3ECC-6945-B70A-0E76DEE0513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677033" y="9851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73" name="Oval 258">
                    <a:extLst>
                      <a:ext uri="{FF2B5EF4-FFF2-40B4-BE49-F238E27FC236}">
                        <a16:creationId xmlns:a16="http://schemas.microsoft.com/office/drawing/2014/main" id="{EF070F52-26C8-714A-86D2-9BC6304D51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75433" y="106770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74" name="Oval 259">
                    <a:extLst>
                      <a:ext uri="{FF2B5EF4-FFF2-40B4-BE49-F238E27FC236}">
                        <a16:creationId xmlns:a16="http://schemas.microsoft.com/office/drawing/2014/main" id="{7E2C2BBE-00BC-604B-A5DB-E27B946693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43683" y="8327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75" name="Oval 260">
                    <a:extLst>
                      <a:ext uri="{FF2B5EF4-FFF2-40B4-BE49-F238E27FC236}">
                        <a16:creationId xmlns:a16="http://schemas.microsoft.com/office/drawing/2014/main" id="{322A116A-6CD2-F947-94E0-2DCEFAE3AD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486533" y="6549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76" name="Oval 261">
                    <a:extLst>
                      <a:ext uri="{FF2B5EF4-FFF2-40B4-BE49-F238E27FC236}">
                        <a16:creationId xmlns:a16="http://schemas.microsoft.com/office/drawing/2014/main" id="{A910B085-8753-5E4E-B2C9-9AD443E6B8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981833" y="12899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77" name="Oval 262">
                    <a:extLst>
                      <a:ext uri="{FF2B5EF4-FFF2-40B4-BE49-F238E27FC236}">
                        <a16:creationId xmlns:a16="http://schemas.microsoft.com/office/drawing/2014/main" id="{83BB2660-840A-464D-A15C-BE349E1204F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153283" y="13026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78" name="Oval 263">
                    <a:extLst>
                      <a:ext uri="{FF2B5EF4-FFF2-40B4-BE49-F238E27FC236}">
                        <a16:creationId xmlns:a16="http://schemas.microsoft.com/office/drawing/2014/main" id="{A48175F1-49F1-DB48-A33E-000DDA580A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070733" y="10486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79" name="Oval 264">
                    <a:extLst>
                      <a:ext uri="{FF2B5EF4-FFF2-40B4-BE49-F238E27FC236}">
                        <a16:creationId xmlns:a16="http://schemas.microsoft.com/office/drawing/2014/main" id="{2F842938-FED2-A240-9287-53743CF0FE4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216783" y="111850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80" name="Oval 265">
                    <a:extLst>
                      <a:ext uri="{FF2B5EF4-FFF2-40B4-BE49-F238E27FC236}">
                        <a16:creationId xmlns:a16="http://schemas.microsoft.com/office/drawing/2014/main" id="{21B05F7F-103C-FB49-8C0E-61BE366E1B4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292983" y="113120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81" name="Oval 266">
                    <a:extLst>
                      <a:ext uri="{FF2B5EF4-FFF2-40B4-BE49-F238E27FC236}">
                        <a16:creationId xmlns:a16="http://schemas.microsoft.com/office/drawing/2014/main" id="{93088CBB-8B7E-CF46-A335-C999BBBE7C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324733" y="9851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82" name="Oval 267">
                    <a:extLst>
                      <a:ext uri="{FF2B5EF4-FFF2-40B4-BE49-F238E27FC236}">
                        <a16:creationId xmlns:a16="http://schemas.microsoft.com/office/drawing/2014/main" id="{30D1B929-A295-AE48-8CAC-799524E59CE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432683" y="91530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83" name="Oval 268">
                    <a:extLst>
                      <a:ext uri="{FF2B5EF4-FFF2-40B4-BE49-F238E27FC236}">
                        <a16:creationId xmlns:a16="http://schemas.microsoft.com/office/drawing/2014/main" id="{B325A0AD-2CD5-364F-A27A-873D3C91858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445383" y="71210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84" name="Oval 269">
                    <a:extLst>
                      <a:ext uri="{FF2B5EF4-FFF2-40B4-BE49-F238E27FC236}">
                        <a16:creationId xmlns:a16="http://schemas.microsoft.com/office/drawing/2014/main" id="{59A98A92-0ACC-DD42-AE82-859189AB69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604133" y="66130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85" name="Oval 270">
                    <a:extLst>
                      <a:ext uri="{FF2B5EF4-FFF2-40B4-BE49-F238E27FC236}">
                        <a16:creationId xmlns:a16="http://schemas.microsoft.com/office/drawing/2014/main" id="{27526D40-A854-D944-A48E-EA3116D924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62883" y="42000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86" name="Oval 271">
                    <a:extLst>
                      <a:ext uri="{FF2B5EF4-FFF2-40B4-BE49-F238E27FC236}">
                        <a16:creationId xmlns:a16="http://schemas.microsoft.com/office/drawing/2014/main" id="{C5A1FC7E-D42E-264E-9550-8CC97A81B8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388233" y="2866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87" name="Oval 272">
                    <a:extLst>
                      <a:ext uri="{FF2B5EF4-FFF2-40B4-BE49-F238E27FC236}">
                        <a16:creationId xmlns:a16="http://schemas.microsoft.com/office/drawing/2014/main" id="{35476B6A-1687-B74D-99A6-7553DA9197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400933" y="4644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88" name="Oval 273">
                    <a:extLst>
                      <a:ext uri="{FF2B5EF4-FFF2-40B4-BE49-F238E27FC236}">
                        <a16:creationId xmlns:a16="http://schemas.microsoft.com/office/drawing/2014/main" id="{7070498A-68BE-4E4D-8BEB-0EB73D4153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229483" y="4771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89" name="Oval 274">
                    <a:extLst>
                      <a:ext uri="{FF2B5EF4-FFF2-40B4-BE49-F238E27FC236}">
                        <a16:creationId xmlns:a16="http://schemas.microsoft.com/office/drawing/2014/main" id="{A8C24728-F688-0848-9A9E-AB1FE39EEF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204083" y="71210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90" name="Oval 275">
                    <a:extLst>
                      <a:ext uri="{FF2B5EF4-FFF2-40B4-BE49-F238E27FC236}">
                        <a16:creationId xmlns:a16="http://schemas.microsoft.com/office/drawing/2014/main" id="{C5FA2A3A-A4D9-9D42-AFDE-A7C40B9A75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000883" y="8327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91" name="Oval 276">
                    <a:extLst>
                      <a:ext uri="{FF2B5EF4-FFF2-40B4-BE49-F238E27FC236}">
                        <a16:creationId xmlns:a16="http://schemas.microsoft.com/office/drawing/2014/main" id="{350951B6-FCC8-A249-BB94-7537D74653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854833" y="69940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92" name="Oval 277">
                    <a:extLst>
                      <a:ext uri="{FF2B5EF4-FFF2-40B4-BE49-F238E27FC236}">
                        <a16:creationId xmlns:a16="http://schemas.microsoft.com/office/drawing/2014/main" id="{A49E4904-FB1C-3144-AD1B-C0F1084981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013583" y="6422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93" name="Oval 278">
                    <a:extLst>
                      <a:ext uri="{FF2B5EF4-FFF2-40B4-BE49-F238E27FC236}">
                        <a16:creationId xmlns:a16="http://schemas.microsoft.com/office/drawing/2014/main" id="{6193EFDC-5C0F-0D40-9172-28BB2A59CD3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835783" y="5152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94" name="Oval 279">
                    <a:extLst>
                      <a:ext uri="{FF2B5EF4-FFF2-40B4-BE49-F238E27FC236}">
                        <a16:creationId xmlns:a16="http://schemas.microsoft.com/office/drawing/2014/main" id="{073E4AB1-601A-E745-920A-0903CF9F8B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886583" y="33110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95" name="Oval 280">
                    <a:extLst>
                      <a:ext uri="{FF2B5EF4-FFF2-40B4-BE49-F238E27FC236}">
                        <a16:creationId xmlns:a16="http://schemas.microsoft.com/office/drawing/2014/main" id="{000664B3-3A8D-6644-816C-641B78E40D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089783" y="337451"/>
                    <a:ext cx="91440" cy="91440"/>
                  </a:xfrm>
                  <a:prstGeom prst="ellipse">
                    <a:avLst/>
                  </a:prstGeom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</p:grpSp>
            <p:grpSp>
              <p:nvGrpSpPr>
                <p:cNvPr id="570" name="Green Dots">
                  <a:extLst>
                    <a:ext uri="{FF2B5EF4-FFF2-40B4-BE49-F238E27FC236}">
                      <a16:creationId xmlns:a16="http://schemas.microsoft.com/office/drawing/2014/main" id="{E5FE2150-0CA0-6E4C-BFF9-4EF7F8AC5C3D}"/>
                    </a:ext>
                  </a:extLst>
                </p:cNvPr>
                <p:cNvGrpSpPr/>
                <p:nvPr/>
              </p:nvGrpSpPr>
              <p:grpSpPr>
                <a:xfrm>
                  <a:off x="1578483" y="794651"/>
                  <a:ext cx="3628390" cy="3050540"/>
                  <a:chOff x="1578483" y="794651"/>
                  <a:chExt cx="3628390" cy="3050540"/>
                </a:xfrm>
              </p:grpSpPr>
              <p:sp>
                <p:nvSpPr>
                  <p:cNvPr id="585" name="Oval 70">
                    <a:extLst>
                      <a:ext uri="{FF2B5EF4-FFF2-40B4-BE49-F238E27FC236}">
                        <a16:creationId xmlns:a16="http://schemas.microsoft.com/office/drawing/2014/main" id="{7F1CA424-F602-6042-B6F7-728CE7677F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277233" y="7946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586" name="Oval 71">
                    <a:extLst>
                      <a:ext uri="{FF2B5EF4-FFF2-40B4-BE49-F238E27FC236}">
                        <a16:creationId xmlns:a16="http://schemas.microsoft.com/office/drawing/2014/main" id="{B86C19A3-96CE-A742-8839-5B1C728B1E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029583" y="8962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587" name="Oval 72">
                    <a:extLst>
                      <a:ext uri="{FF2B5EF4-FFF2-40B4-BE49-F238E27FC236}">
                        <a16:creationId xmlns:a16="http://schemas.microsoft.com/office/drawing/2014/main" id="{EC1EF39A-4C6E-C943-9376-A899C095936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220083" y="9978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588" name="Oval 73">
                    <a:extLst>
                      <a:ext uri="{FF2B5EF4-FFF2-40B4-BE49-F238E27FC236}">
                        <a16:creationId xmlns:a16="http://schemas.microsoft.com/office/drawing/2014/main" id="{E3515D7E-E412-5345-9FBB-BD4D838946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81983" y="105500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589" name="Oval 74">
                    <a:extLst>
                      <a:ext uri="{FF2B5EF4-FFF2-40B4-BE49-F238E27FC236}">
                        <a16:creationId xmlns:a16="http://schemas.microsoft.com/office/drawing/2014/main" id="{693B27B1-D0D1-374B-8A8B-FD47FFC81BB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226433" y="134710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590" name="Oval 75">
                    <a:extLst>
                      <a:ext uri="{FF2B5EF4-FFF2-40B4-BE49-F238E27FC236}">
                        <a16:creationId xmlns:a16="http://schemas.microsoft.com/office/drawing/2014/main" id="{DC3BA20D-AA31-A443-8036-DE948A09D9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353433" y="14169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591" name="Oval 76">
                    <a:extLst>
                      <a:ext uri="{FF2B5EF4-FFF2-40B4-BE49-F238E27FC236}">
                        <a16:creationId xmlns:a16="http://schemas.microsoft.com/office/drawing/2014/main" id="{68542190-6DA8-B84D-9938-3F30C8891B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474083" y="134710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592" name="Oval 77">
                    <a:extLst>
                      <a:ext uri="{FF2B5EF4-FFF2-40B4-BE49-F238E27FC236}">
                        <a16:creationId xmlns:a16="http://schemas.microsoft.com/office/drawing/2014/main" id="{90A74738-E4B7-834A-9341-0642B43170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864483" y="118200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593" name="Oval 78">
                    <a:extLst>
                      <a:ext uri="{FF2B5EF4-FFF2-40B4-BE49-F238E27FC236}">
                        <a16:creationId xmlns:a16="http://schemas.microsoft.com/office/drawing/2014/main" id="{4B4CC9F1-2A93-FF43-AA84-6032650788B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635883" y="116930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594" name="Oval 79">
                    <a:extLst>
                      <a:ext uri="{FF2B5EF4-FFF2-40B4-BE49-F238E27FC236}">
                        <a16:creationId xmlns:a16="http://schemas.microsoft.com/office/drawing/2014/main" id="{27A6B649-A600-014E-A3CA-A1AABCD9CD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502533" y="139790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595" name="Oval 80">
                    <a:extLst>
                      <a:ext uri="{FF2B5EF4-FFF2-40B4-BE49-F238E27FC236}">
                        <a16:creationId xmlns:a16="http://schemas.microsoft.com/office/drawing/2014/main" id="{9D1EA25D-77F9-5241-9CA3-F31D286D74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699383" y="14677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596" name="Oval 81">
                    <a:extLst>
                      <a:ext uri="{FF2B5EF4-FFF2-40B4-BE49-F238E27FC236}">
                        <a16:creationId xmlns:a16="http://schemas.microsoft.com/office/drawing/2014/main" id="{14BF58E2-37BF-4841-B519-4A1CB6ADCFE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873883" y="13788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597" name="Oval 82">
                    <a:extLst>
                      <a:ext uri="{FF2B5EF4-FFF2-40B4-BE49-F238E27FC236}">
                        <a16:creationId xmlns:a16="http://schemas.microsoft.com/office/drawing/2014/main" id="{9FB453B9-20E1-C74E-8AC0-9010BB7BE4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839083" y="13280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598" name="Oval 83">
                    <a:extLst>
                      <a:ext uri="{FF2B5EF4-FFF2-40B4-BE49-F238E27FC236}">
                        <a16:creationId xmlns:a16="http://schemas.microsoft.com/office/drawing/2014/main" id="{F958A033-4AFD-7949-95BB-3136D4731E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035933" y="135980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599" name="Oval 84">
                    <a:extLst>
                      <a:ext uri="{FF2B5EF4-FFF2-40B4-BE49-F238E27FC236}">
                        <a16:creationId xmlns:a16="http://schemas.microsoft.com/office/drawing/2014/main" id="{371D0FE5-06DC-0D4F-AC99-3C518BC128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029583" y="155030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00" name="Oval 85">
                    <a:extLst>
                      <a:ext uri="{FF2B5EF4-FFF2-40B4-BE49-F238E27FC236}">
                        <a16:creationId xmlns:a16="http://schemas.microsoft.com/office/drawing/2014/main" id="{BEF1EF29-12CE-5145-8503-934CB11167D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369183" y="167730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01" name="Oval 86">
                    <a:extLst>
                      <a:ext uri="{FF2B5EF4-FFF2-40B4-BE49-F238E27FC236}">
                        <a16:creationId xmlns:a16="http://schemas.microsoft.com/office/drawing/2014/main" id="{A1AFEE6D-2AC7-4F4A-8F46-8EEEAFC8E7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267583" y="185510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02" name="Oval 87">
                    <a:extLst>
                      <a:ext uri="{FF2B5EF4-FFF2-40B4-BE49-F238E27FC236}">
                        <a16:creationId xmlns:a16="http://schemas.microsoft.com/office/drawing/2014/main" id="{57DF9792-6B62-8048-BAED-FC232F48C4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835783" y="224880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03" name="Oval 88">
                    <a:extLst>
                      <a:ext uri="{FF2B5EF4-FFF2-40B4-BE49-F238E27FC236}">
                        <a16:creationId xmlns:a16="http://schemas.microsoft.com/office/drawing/2014/main" id="{022D6083-187E-6447-A796-EF5153FC61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499233" y="22551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04" name="Oval 89">
                    <a:extLst>
                      <a:ext uri="{FF2B5EF4-FFF2-40B4-BE49-F238E27FC236}">
                        <a16:creationId xmlns:a16="http://schemas.microsoft.com/office/drawing/2014/main" id="{5B585D42-8544-9048-B057-598A4B0FC0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94433" y="228690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05" name="Oval 90">
                    <a:extLst>
                      <a:ext uri="{FF2B5EF4-FFF2-40B4-BE49-F238E27FC236}">
                        <a16:creationId xmlns:a16="http://schemas.microsoft.com/office/drawing/2014/main" id="{4AA40716-8BA0-7044-B1AE-C377CDD85E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578483" y="23567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06" name="Oval 91">
                    <a:extLst>
                      <a:ext uri="{FF2B5EF4-FFF2-40B4-BE49-F238E27FC236}">
                        <a16:creationId xmlns:a16="http://schemas.microsoft.com/office/drawing/2014/main" id="{CADF9A3A-C404-4B4C-A5FC-8FD17A4EF7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915033" y="27758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07" name="Oval 92">
                    <a:extLst>
                      <a:ext uri="{FF2B5EF4-FFF2-40B4-BE49-F238E27FC236}">
                        <a16:creationId xmlns:a16="http://schemas.microsoft.com/office/drawing/2014/main" id="{91597A4D-101E-A944-995F-5C27FB3F7A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73783" y="278220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08" name="Oval 93">
                    <a:extLst>
                      <a:ext uri="{FF2B5EF4-FFF2-40B4-BE49-F238E27FC236}">
                        <a16:creationId xmlns:a16="http://schemas.microsoft.com/office/drawing/2014/main" id="{FDDC3D06-F0D4-E04F-9D17-A5E84FBA75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232533" y="29917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09" name="Oval 94">
                    <a:extLst>
                      <a:ext uri="{FF2B5EF4-FFF2-40B4-BE49-F238E27FC236}">
                        <a16:creationId xmlns:a16="http://schemas.microsoft.com/office/drawing/2014/main" id="{80573A9C-0CFF-064B-8FF3-F2EE38018F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200783" y="318860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10" name="Oval 95">
                    <a:extLst>
                      <a:ext uri="{FF2B5EF4-FFF2-40B4-BE49-F238E27FC236}">
                        <a16:creationId xmlns:a16="http://schemas.microsoft.com/office/drawing/2014/main" id="{FCD31603-31DF-A94C-8E00-7CAB38EDB7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972183" y="335370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11" name="Oval 96">
                    <a:extLst>
                      <a:ext uri="{FF2B5EF4-FFF2-40B4-BE49-F238E27FC236}">
                        <a16:creationId xmlns:a16="http://schemas.microsoft.com/office/drawing/2014/main" id="{0FADE67E-E6A7-0C40-9831-C200607C54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10283" y="36013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12" name="Oval 97">
                    <a:extLst>
                      <a:ext uri="{FF2B5EF4-FFF2-40B4-BE49-F238E27FC236}">
                        <a16:creationId xmlns:a16="http://schemas.microsoft.com/office/drawing/2014/main" id="{E82F37C8-7556-D642-BEBE-477932196E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270633" y="34489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13" name="Oval 98">
                    <a:extLst>
                      <a:ext uri="{FF2B5EF4-FFF2-40B4-BE49-F238E27FC236}">
                        <a16:creationId xmlns:a16="http://schemas.microsoft.com/office/drawing/2014/main" id="{0B8AE8DF-B9BA-334A-B462-C47B8E5BD6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626233" y="34108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14" name="Oval 99">
                    <a:extLst>
                      <a:ext uri="{FF2B5EF4-FFF2-40B4-BE49-F238E27FC236}">
                        <a16:creationId xmlns:a16="http://schemas.microsoft.com/office/drawing/2014/main" id="{E8D0207C-01AA-6A42-9EAB-D5CBBC10E9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600833" y="354420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15" name="Oval 100">
                    <a:extLst>
                      <a:ext uri="{FF2B5EF4-FFF2-40B4-BE49-F238E27FC236}">
                        <a16:creationId xmlns:a16="http://schemas.microsoft.com/office/drawing/2014/main" id="{8C1241B5-42C9-E243-AE38-D0C72510FD6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11933" y="31060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16" name="Oval 101">
                    <a:extLst>
                      <a:ext uri="{FF2B5EF4-FFF2-40B4-BE49-F238E27FC236}">
                        <a16:creationId xmlns:a16="http://schemas.microsoft.com/office/drawing/2014/main" id="{0A20B76E-28DC-DE4E-8B46-8A2521B436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62733" y="30933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17" name="Oval 102">
                    <a:extLst>
                      <a:ext uri="{FF2B5EF4-FFF2-40B4-BE49-F238E27FC236}">
                        <a16:creationId xmlns:a16="http://schemas.microsoft.com/office/drawing/2014/main" id="{FDEFF15B-B9A3-E64D-AF81-07C0CED37B0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708783" y="325210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18" name="Oval 103">
                    <a:extLst>
                      <a:ext uri="{FF2B5EF4-FFF2-40B4-BE49-F238E27FC236}">
                        <a16:creationId xmlns:a16="http://schemas.microsoft.com/office/drawing/2014/main" id="{8B90815D-590B-2948-BC9E-FFC43F8ABB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416683" y="262980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19" name="Oval 104">
                    <a:extLst>
                      <a:ext uri="{FF2B5EF4-FFF2-40B4-BE49-F238E27FC236}">
                        <a16:creationId xmlns:a16="http://schemas.microsoft.com/office/drawing/2014/main" id="{F11D66A4-B4D6-D540-BCC4-F2D9E368B4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18283" y="278220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20" name="Oval 105">
                    <a:extLst>
                      <a:ext uri="{FF2B5EF4-FFF2-40B4-BE49-F238E27FC236}">
                        <a16:creationId xmlns:a16="http://schemas.microsoft.com/office/drawing/2014/main" id="{29284DA4-F195-644A-ACBB-449EBE4668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651633" y="25599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21" name="Oval 106">
                    <a:extLst>
                      <a:ext uri="{FF2B5EF4-FFF2-40B4-BE49-F238E27FC236}">
                        <a16:creationId xmlns:a16="http://schemas.microsoft.com/office/drawing/2014/main" id="{7C124222-2D69-6849-AD78-606CCC9D646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816733" y="240120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22" name="Oval 107">
                    <a:extLst>
                      <a:ext uri="{FF2B5EF4-FFF2-40B4-BE49-F238E27FC236}">
                        <a16:creationId xmlns:a16="http://schemas.microsoft.com/office/drawing/2014/main" id="{617647C1-6595-0247-82AE-3877EB929DB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759583" y="27250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23" name="Oval 108">
                    <a:extLst>
                      <a:ext uri="{FF2B5EF4-FFF2-40B4-BE49-F238E27FC236}">
                        <a16:creationId xmlns:a16="http://schemas.microsoft.com/office/drawing/2014/main" id="{39326BAA-375D-2545-B41D-8AA2D388229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721483" y="28393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24" name="Oval 109">
                    <a:extLst>
                      <a:ext uri="{FF2B5EF4-FFF2-40B4-BE49-F238E27FC236}">
                        <a16:creationId xmlns:a16="http://schemas.microsoft.com/office/drawing/2014/main" id="{56F9A6DD-AEBB-704A-8DAD-7A21CB4ED1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924683" y="306160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25" name="Oval 110">
                    <a:extLst>
                      <a:ext uri="{FF2B5EF4-FFF2-40B4-BE49-F238E27FC236}">
                        <a16:creationId xmlns:a16="http://schemas.microsoft.com/office/drawing/2014/main" id="{B5901667-20F5-1443-931D-142920058C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994533" y="33346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26" name="Oval 111">
                    <a:extLst>
                      <a:ext uri="{FF2B5EF4-FFF2-40B4-BE49-F238E27FC236}">
                        <a16:creationId xmlns:a16="http://schemas.microsoft.com/office/drawing/2014/main" id="{8CCFFC69-B222-2349-904A-456F2B1CBF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988183" y="360770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27" name="Oval 112">
                    <a:extLst>
                      <a:ext uri="{FF2B5EF4-FFF2-40B4-BE49-F238E27FC236}">
                        <a16:creationId xmlns:a16="http://schemas.microsoft.com/office/drawing/2014/main" id="{83E26834-E32A-B444-A5F5-2D35BD979FF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400933" y="37156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28" name="Oval 113">
                    <a:extLst>
                      <a:ext uri="{FF2B5EF4-FFF2-40B4-BE49-F238E27FC236}">
                        <a16:creationId xmlns:a16="http://schemas.microsoft.com/office/drawing/2014/main" id="{323C80DA-2006-3D43-92D1-CCE1882115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699383" y="37537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29" name="Oval 114">
                    <a:extLst>
                      <a:ext uri="{FF2B5EF4-FFF2-40B4-BE49-F238E27FC236}">
                        <a16:creationId xmlns:a16="http://schemas.microsoft.com/office/drawing/2014/main" id="{18667F88-32C3-6941-BEB2-F34B81D40F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997833" y="37156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30" name="Oval 115">
                    <a:extLst>
                      <a:ext uri="{FF2B5EF4-FFF2-40B4-BE49-F238E27FC236}">
                        <a16:creationId xmlns:a16="http://schemas.microsoft.com/office/drawing/2014/main" id="{6A0ECB52-791E-1249-B105-E82244D6E1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140583" y="331560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31" name="Oval 116">
                    <a:extLst>
                      <a:ext uri="{FF2B5EF4-FFF2-40B4-BE49-F238E27FC236}">
                        <a16:creationId xmlns:a16="http://schemas.microsoft.com/office/drawing/2014/main" id="{5FE79DA5-1231-C84A-B2F7-99A8C90EAC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305683" y="326480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32" name="Oval 117">
                    <a:extLst>
                      <a:ext uri="{FF2B5EF4-FFF2-40B4-BE49-F238E27FC236}">
                        <a16:creationId xmlns:a16="http://schemas.microsoft.com/office/drawing/2014/main" id="{1BD33373-C5D6-3B4A-8204-A6CB9AD75C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343783" y="337910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33" name="Oval 118">
                    <a:extLst>
                      <a:ext uri="{FF2B5EF4-FFF2-40B4-BE49-F238E27FC236}">
                        <a16:creationId xmlns:a16="http://schemas.microsoft.com/office/drawing/2014/main" id="{2403D0CD-F56D-594E-BAE4-3329D35DEF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223133" y="34489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34" name="Oval 119">
                    <a:extLst>
                      <a:ext uri="{FF2B5EF4-FFF2-40B4-BE49-F238E27FC236}">
                        <a16:creationId xmlns:a16="http://schemas.microsoft.com/office/drawing/2014/main" id="{98548679-9AF6-444C-B01F-FB9B83497E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248533" y="34997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35" name="Oval 120">
                    <a:extLst>
                      <a:ext uri="{FF2B5EF4-FFF2-40B4-BE49-F238E27FC236}">
                        <a16:creationId xmlns:a16="http://schemas.microsoft.com/office/drawing/2014/main" id="{6C10C159-9F5A-2749-A3AB-BC60C2B3A1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69233" y="348070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36" name="Oval 121">
                    <a:extLst>
                      <a:ext uri="{FF2B5EF4-FFF2-40B4-BE49-F238E27FC236}">
                        <a16:creationId xmlns:a16="http://schemas.microsoft.com/office/drawing/2014/main" id="{E76A6019-A5D6-B543-A402-601385CF416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959733" y="33600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37" name="Oval 122">
                    <a:extLst>
                      <a:ext uri="{FF2B5EF4-FFF2-40B4-BE49-F238E27FC236}">
                        <a16:creationId xmlns:a16="http://schemas.microsoft.com/office/drawing/2014/main" id="{6EF46050-20DD-8043-9764-825033AD4CD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308983" y="335370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38" name="Oval 123">
                    <a:extLst>
                      <a:ext uri="{FF2B5EF4-FFF2-40B4-BE49-F238E27FC236}">
                        <a16:creationId xmlns:a16="http://schemas.microsoft.com/office/drawing/2014/main" id="{6815D794-F698-9149-9D6F-652EF5BAF00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715383" y="318860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39" name="Oval 124">
                    <a:extLst>
                      <a:ext uri="{FF2B5EF4-FFF2-40B4-BE49-F238E27FC236}">
                        <a16:creationId xmlns:a16="http://schemas.microsoft.com/office/drawing/2014/main" id="{3081E814-6120-9349-93F3-A238643137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963033" y="30552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40" name="Oval 125">
                    <a:extLst>
                      <a:ext uri="{FF2B5EF4-FFF2-40B4-BE49-F238E27FC236}">
                        <a16:creationId xmlns:a16="http://schemas.microsoft.com/office/drawing/2014/main" id="{9C4632C9-2FDB-C544-911D-568F7D03FC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740783" y="29536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41" name="Oval 126">
                    <a:extLst>
                      <a:ext uri="{FF2B5EF4-FFF2-40B4-BE49-F238E27FC236}">
                        <a16:creationId xmlns:a16="http://schemas.microsoft.com/office/drawing/2014/main" id="{8365EDB8-7CF7-C04D-BF49-2691965185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283583" y="311240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42" name="Oval 127">
                    <a:extLst>
                      <a:ext uri="{FF2B5EF4-FFF2-40B4-BE49-F238E27FC236}">
                        <a16:creationId xmlns:a16="http://schemas.microsoft.com/office/drawing/2014/main" id="{630F7415-C57B-684E-88D6-6328CB5A54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69233" y="334100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43" name="Oval 128">
                    <a:extLst>
                      <a:ext uri="{FF2B5EF4-FFF2-40B4-BE49-F238E27FC236}">
                        <a16:creationId xmlns:a16="http://schemas.microsoft.com/office/drawing/2014/main" id="{0A0D9573-D5FB-024F-B01C-82E68FAB33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902583" y="30679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44" name="Oval 129">
                    <a:extLst>
                      <a:ext uri="{FF2B5EF4-FFF2-40B4-BE49-F238E27FC236}">
                        <a16:creationId xmlns:a16="http://schemas.microsoft.com/office/drawing/2014/main" id="{8FFA2687-84F6-534C-8417-D66097D39E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635883" y="3325126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45" name="Oval 130">
                    <a:extLst>
                      <a:ext uri="{FF2B5EF4-FFF2-40B4-BE49-F238E27FC236}">
                        <a16:creationId xmlns:a16="http://schemas.microsoft.com/office/drawing/2014/main" id="{0547FD90-F04A-2943-BE97-991E9E6738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591433" y="327750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46" name="Oval 131">
                    <a:extLst>
                      <a:ext uri="{FF2B5EF4-FFF2-40B4-BE49-F238E27FC236}">
                        <a16:creationId xmlns:a16="http://schemas.microsoft.com/office/drawing/2014/main" id="{7B912D84-5BE2-1C44-81A0-B62A25AA0E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610483" y="3223526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47" name="Oval 132">
                    <a:extLst>
                      <a:ext uri="{FF2B5EF4-FFF2-40B4-BE49-F238E27FC236}">
                        <a16:creationId xmlns:a16="http://schemas.microsoft.com/office/drawing/2014/main" id="{0E3CE1D9-D597-0B4A-A5CE-A592F8D8D80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483483" y="3210826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48" name="Oval 133">
                    <a:extLst>
                      <a:ext uri="{FF2B5EF4-FFF2-40B4-BE49-F238E27FC236}">
                        <a16:creationId xmlns:a16="http://schemas.microsoft.com/office/drawing/2014/main" id="{F8391425-B678-B948-BF8F-8380DC5B9A1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559683" y="3102876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49" name="Oval 134">
                    <a:extLst>
                      <a:ext uri="{FF2B5EF4-FFF2-40B4-BE49-F238E27FC236}">
                        <a16:creationId xmlns:a16="http://schemas.microsoft.com/office/drawing/2014/main" id="{F603A861-762A-B54D-9E7D-86DA677FF6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146933" y="2963176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50" name="Oval 135">
                    <a:extLst>
                      <a:ext uri="{FF2B5EF4-FFF2-40B4-BE49-F238E27FC236}">
                        <a16:creationId xmlns:a16="http://schemas.microsoft.com/office/drawing/2014/main" id="{8B84FAC3-9613-F244-8F68-4CA4165732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375533" y="30171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51" name="Oval 136">
                    <a:extLst>
                      <a:ext uri="{FF2B5EF4-FFF2-40B4-BE49-F238E27FC236}">
                        <a16:creationId xmlns:a16="http://schemas.microsoft.com/office/drawing/2014/main" id="{6F7BC329-015B-134C-954C-A34776CEFE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512058" y="298540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52" name="Oval 137">
                    <a:extLst>
                      <a:ext uri="{FF2B5EF4-FFF2-40B4-BE49-F238E27FC236}">
                        <a16:creationId xmlns:a16="http://schemas.microsoft.com/office/drawing/2014/main" id="{DF95A9B9-752F-DF44-9BC7-DDC8E9055C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115183" y="27504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53" name="Oval 138">
                    <a:extLst>
                      <a:ext uri="{FF2B5EF4-FFF2-40B4-BE49-F238E27FC236}">
                        <a16:creationId xmlns:a16="http://schemas.microsoft.com/office/drawing/2014/main" id="{ACEF0408-E6F6-604A-8DE1-54773436D0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327908" y="2734576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54" name="Oval 139">
                    <a:extLst>
                      <a:ext uri="{FF2B5EF4-FFF2-40B4-BE49-F238E27FC236}">
                        <a16:creationId xmlns:a16="http://schemas.microsoft.com/office/drawing/2014/main" id="{5C08B08B-8951-5A49-A33C-37A4336ADE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08908" y="265520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55" name="Oval 140">
                    <a:extLst>
                      <a:ext uri="{FF2B5EF4-FFF2-40B4-BE49-F238E27FC236}">
                        <a16:creationId xmlns:a16="http://schemas.microsoft.com/office/drawing/2014/main" id="{A2BC02A8-A248-9C42-B5E1-91B34EB2DD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88283" y="28647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56" name="Oval 141">
                    <a:extLst>
                      <a:ext uri="{FF2B5EF4-FFF2-40B4-BE49-F238E27FC236}">
                        <a16:creationId xmlns:a16="http://schemas.microsoft.com/office/drawing/2014/main" id="{A31F8038-B17A-0C48-9A80-046B89E009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12133" y="28266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57" name="Oval 142">
                    <a:extLst>
                      <a:ext uri="{FF2B5EF4-FFF2-40B4-BE49-F238E27FC236}">
                        <a16:creationId xmlns:a16="http://schemas.microsoft.com/office/drawing/2014/main" id="{5AC07480-D294-1E43-974D-6D5EB404A9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286758" y="2918726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58" name="Oval 143">
                    <a:extLst>
                      <a:ext uri="{FF2B5EF4-FFF2-40B4-BE49-F238E27FC236}">
                        <a16:creationId xmlns:a16="http://schemas.microsoft.com/office/drawing/2014/main" id="{694B5962-AFEE-334D-A453-B5D9318610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655058" y="27885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59" name="Oval 144">
                    <a:extLst>
                      <a:ext uri="{FF2B5EF4-FFF2-40B4-BE49-F238E27FC236}">
                        <a16:creationId xmlns:a16="http://schemas.microsoft.com/office/drawing/2014/main" id="{591CE010-9A29-F84C-8AF6-48020993AA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061458" y="2753626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60" name="Oval 145">
                    <a:extLst>
                      <a:ext uri="{FF2B5EF4-FFF2-40B4-BE49-F238E27FC236}">
                        <a16:creationId xmlns:a16="http://schemas.microsoft.com/office/drawing/2014/main" id="{6993635B-1B3F-CB49-8883-D980D6F86D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15433" y="27377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61" name="Oval 146">
                    <a:extLst>
                      <a:ext uri="{FF2B5EF4-FFF2-40B4-BE49-F238E27FC236}">
                        <a16:creationId xmlns:a16="http://schemas.microsoft.com/office/drawing/2014/main" id="{7668895B-31E2-0C43-8C4E-4891D78C45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502658" y="2664726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62" name="Oval 147">
                    <a:extLst>
                      <a:ext uri="{FF2B5EF4-FFF2-40B4-BE49-F238E27FC236}">
                        <a16:creationId xmlns:a16="http://schemas.microsoft.com/office/drawing/2014/main" id="{FC0AEAB5-F0A3-D04B-AD99-491A04C797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261358" y="25218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63" name="Oval 148">
                    <a:extLst>
                      <a:ext uri="{FF2B5EF4-FFF2-40B4-BE49-F238E27FC236}">
                        <a16:creationId xmlns:a16="http://schemas.microsoft.com/office/drawing/2014/main" id="{F2681627-CCE1-2149-8048-FCF4DF3F57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001008" y="2499626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64" name="Oval 149">
                    <a:extLst>
                      <a:ext uri="{FF2B5EF4-FFF2-40B4-BE49-F238E27FC236}">
                        <a16:creationId xmlns:a16="http://schemas.microsoft.com/office/drawing/2014/main" id="{299462FC-1117-CC44-A284-CA4B9A9554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629658" y="25345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65" name="Oval 150">
                    <a:extLst>
                      <a:ext uri="{FF2B5EF4-FFF2-40B4-BE49-F238E27FC236}">
                        <a16:creationId xmlns:a16="http://schemas.microsoft.com/office/drawing/2014/main" id="{E283F812-67D5-A24F-8912-33C3B14837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785233" y="2455176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66" name="Oval 151">
                    <a:extLst>
                      <a:ext uri="{FF2B5EF4-FFF2-40B4-BE49-F238E27FC236}">
                        <a16:creationId xmlns:a16="http://schemas.microsoft.com/office/drawing/2014/main" id="{1B3B2135-EF07-BA48-A147-22CF7F0FF7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931283" y="24837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67" name="Oval 152">
                    <a:extLst>
                      <a:ext uri="{FF2B5EF4-FFF2-40B4-BE49-F238E27FC236}">
                        <a16:creationId xmlns:a16="http://schemas.microsoft.com/office/drawing/2014/main" id="{D696AA42-E05F-1F4C-AF4C-5002DB369C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991608" y="2385326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68" name="Oval 153">
                    <a:extLst>
                      <a:ext uri="{FF2B5EF4-FFF2-40B4-BE49-F238E27FC236}">
                        <a16:creationId xmlns:a16="http://schemas.microsoft.com/office/drawing/2014/main" id="{91D25112-4435-D245-93CC-543AD2FF5A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896358" y="20392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69" name="Oval 154">
                    <a:extLst>
                      <a:ext uri="{FF2B5EF4-FFF2-40B4-BE49-F238E27FC236}">
                        <a16:creationId xmlns:a16="http://schemas.microsoft.com/office/drawing/2014/main" id="{621FFCE6-8E57-7448-B24D-B1034F0759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750308" y="2042426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70" name="Oval 155">
                    <a:extLst>
                      <a:ext uri="{FF2B5EF4-FFF2-40B4-BE49-F238E27FC236}">
                        <a16:creationId xmlns:a16="http://schemas.microsoft.com/office/drawing/2014/main" id="{01DFE47E-6085-8A4D-99C2-3F54720E074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543933" y="21281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71" name="Oval 156">
                    <a:extLst>
                      <a:ext uri="{FF2B5EF4-FFF2-40B4-BE49-F238E27FC236}">
                        <a16:creationId xmlns:a16="http://schemas.microsoft.com/office/drawing/2014/main" id="{AB8537B9-E147-A24E-8805-88AA30D69DF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420108" y="2340876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72" name="Oval 157">
                    <a:extLst>
                      <a:ext uri="{FF2B5EF4-FFF2-40B4-BE49-F238E27FC236}">
                        <a16:creationId xmlns:a16="http://schemas.microsoft.com/office/drawing/2014/main" id="{E50CD5C3-95D1-4F46-BF2C-B3D450F627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562983" y="2366276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73" name="Oval 158">
                    <a:extLst>
                      <a:ext uri="{FF2B5EF4-FFF2-40B4-BE49-F238E27FC236}">
                        <a16:creationId xmlns:a16="http://schemas.microsoft.com/office/drawing/2014/main" id="{A154A41F-0EDB-ED4B-B590-DBAC1C3DC4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461383" y="19757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74" name="Oval 159">
                    <a:extLst>
                      <a:ext uri="{FF2B5EF4-FFF2-40B4-BE49-F238E27FC236}">
                        <a16:creationId xmlns:a16="http://schemas.microsoft.com/office/drawing/2014/main" id="{537CB5F6-04F0-9245-898D-8B61B4060C8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40658" y="24456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75" name="Oval 160">
                    <a:extLst>
                      <a:ext uri="{FF2B5EF4-FFF2-40B4-BE49-F238E27FC236}">
                        <a16:creationId xmlns:a16="http://schemas.microsoft.com/office/drawing/2014/main" id="{B9D84503-E1FD-0B4A-97CD-A39FC815F4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439033" y="251550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76" name="Oval 161">
                    <a:extLst>
                      <a:ext uri="{FF2B5EF4-FFF2-40B4-BE49-F238E27FC236}">
                        <a16:creationId xmlns:a16="http://schemas.microsoft.com/office/drawing/2014/main" id="{ED805B7C-70AB-6345-A911-8FBD783B130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556508" y="237580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77" name="Oval 162">
                    <a:extLst>
                      <a:ext uri="{FF2B5EF4-FFF2-40B4-BE49-F238E27FC236}">
                        <a16:creationId xmlns:a16="http://schemas.microsoft.com/office/drawing/2014/main" id="{78339506-60B1-D144-A37F-68061D5B83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286633" y="2353576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78" name="Oval 163">
                    <a:extLst>
                      <a:ext uri="{FF2B5EF4-FFF2-40B4-BE49-F238E27FC236}">
                        <a16:creationId xmlns:a16="http://schemas.microsoft.com/office/drawing/2014/main" id="{297AAC07-EB56-1F4A-A520-FDA67D1819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112008" y="213450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79" name="Oval 164">
                    <a:extLst>
                      <a:ext uri="{FF2B5EF4-FFF2-40B4-BE49-F238E27FC236}">
                        <a16:creationId xmlns:a16="http://schemas.microsoft.com/office/drawing/2014/main" id="{2CD11DE5-950A-5E4A-AD4B-6D9ED2FD8C9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318383" y="2150376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80" name="Oval 165">
                    <a:extLst>
                      <a:ext uri="{FF2B5EF4-FFF2-40B4-BE49-F238E27FC236}">
                        <a16:creationId xmlns:a16="http://schemas.microsoft.com/office/drawing/2014/main" id="{0CEF7D91-3278-6143-992F-D6D0B3B9587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334258" y="194400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81" name="Oval 166">
                    <a:extLst>
                      <a:ext uri="{FF2B5EF4-FFF2-40B4-BE49-F238E27FC236}">
                        <a16:creationId xmlns:a16="http://schemas.microsoft.com/office/drawing/2014/main" id="{D604282E-C5DE-3042-96CF-6AD1FF10DD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569208" y="20392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82" name="Oval 167">
                    <a:extLst>
                      <a:ext uri="{FF2B5EF4-FFF2-40B4-BE49-F238E27FC236}">
                        <a16:creationId xmlns:a16="http://schemas.microsoft.com/office/drawing/2014/main" id="{4AC96BB0-8BEC-7241-A7FE-1D9939B6B0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620008" y="1896376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83" name="Oval 168">
                    <a:extLst>
                      <a:ext uri="{FF2B5EF4-FFF2-40B4-BE49-F238E27FC236}">
                        <a16:creationId xmlns:a16="http://schemas.microsoft.com/office/drawing/2014/main" id="{817A1406-6457-AD47-803B-BE2B3C9722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950208" y="21027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84" name="Oval 169">
                    <a:extLst>
                      <a:ext uri="{FF2B5EF4-FFF2-40B4-BE49-F238E27FC236}">
                        <a16:creationId xmlns:a16="http://schemas.microsoft.com/office/drawing/2014/main" id="{D700FF8D-8CED-824C-B85D-5FDA642CD9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061333" y="21281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85" name="Oval 170">
                    <a:extLst>
                      <a:ext uri="{FF2B5EF4-FFF2-40B4-BE49-F238E27FC236}">
                        <a16:creationId xmlns:a16="http://schemas.microsoft.com/office/drawing/2014/main" id="{2A1FE153-49FD-8941-A3B0-19C64540983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75633" y="20900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86" name="Oval 171">
                    <a:extLst>
                      <a:ext uri="{FF2B5EF4-FFF2-40B4-BE49-F238E27FC236}">
                        <a16:creationId xmlns:a16="http://schemas.microsoft.com/office/drawing/2014/main" id="{8217DEDF-C3D4-DE4C-9812-19965538A9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858133" y="18487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87" name="Oval 172">
                    <a:extLst>
                      <a:ext uri="{FF2B5EF4-FFF2-40B4-BE49-F238E27FC236}">
                        <a16:creationId xmlns:a16="http://schemas.microsoft.com/office/drawing/2014/main" id="{9B728529-806F-594D-A5CE-55A57D598C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807333" y="17090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88" name="Oval 173">
                    <a:extLst>
                      <a:ext uri="{FF2B5EF4-FFF2-40B4-BE49-F238E27FC236}">
                        <a16:creationId xmlns:a16="http://schemas.microsoft.com/office/drawing/2014/main" id="{16C24535-A2DE-E246-AE6E-F3E60AF4A99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88333" y="16582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89" name="Oval 174">
                    <a:extLst>
                      <a:ext uri="{FF2B5EF4-FFF2-40B4-BE49-F238E27FC236}">
                        <a16:creationId xmlns:a16="http://schemas.microsoft.com/office/drawing/2014/main" id="{F1DD2B09-4285-954F-8876-669F81824C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343908" y="1709051"/>
                    <a:ext cx="91440" cy="9144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accent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</p:grpSp>
            <p:sp>
              <p:nvSpPr>
                <p:cNvPr id="571" name="Rectangle 56">
                  <a:extLst>
                    <a:ext uri="{FF2B5EF4-FFF2-40B4-BE49-F238E27FC236}">
                      <a16:creationId xmlns:a16="http://schemas.microsoft.com/office/drawing/2014/main" id="{B7DF3F1B-3CF0-DC41-A0A0-A365DA3CD13B}"/>
                    </a:ext>
                  </a:extLst>
                </p:cNvPr>
                <p:cNvSpPr/>
                <p:nvPr/>
              </p:nvSpPr>
              <p:spPr>
                <a:xfrm>
                  <a:off x="952351" y="3817421"/>
                  <a:ext cx="559187" cy="3419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defTabSz="611027"/>
                  <a:r>
                    <a:rPr lang="en-US" sz="688" dirty="0">
                      <a:latin typeface="Segoe UI"/>
                      <a:cs typeface="Segoe UI Semilight" panose="020B0402040204020203" pitchFamily="34" charset="0"/>
                    </a:rPr>
                    <a:t>-0.5</a:t>
                  </a:r>
                  <a:endParaRPr lang="en-US" sz="688" dirty="0">
                    <a:latin typeface="Segoe UI"/>
                  </a:endParaRPr>
                </a:p>
              </p:txBody>
            </p:sp>
            <p:sp>
              <p:nvSpPr>
                <p:cNvPr id="572" name="Rectangle 57">
                  <a:extLst>
                    <a:ext uri="{FF2B5EF4-FFF2-40B4-BE49-F238E27FC236}">
                      <a16:creationId xmlns:a16="http://schemas.microsoft.com/office/drawing/2014/main" id="{032A48A3-EB6C-CD46-B470-0DA279DAF8EE}"/>
                    </a:ext>
                  </a:extLst>
                </p:cNvPr>
                <p:cNvSpPr/>
                <p:nvPr/>
              </p:nvSpPr>
              <p:spPr>
                <a:xfrm>
                  <a:off x="1441301" y="3817421"/>
                  <a:ext cx="559187" cy="3419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defTabSz="611027"/>
                  <a:r>
                    <a:rPr lang="en-US" sz="688" dirty="0">
                      <a:latin typeface="Segoe UI"/>
                      <a:cs typeface="Segoe UI Semilight" panose="020B0402040204020203" pitchFamily="34" charset="0"/>
                    </a:rPr>
                    <a:t>-0.4</a:t>
                  </a:r>
                  <a:endParaRPr lang="en-US" sz="688" dirty="0">
                    <a:latin typeface="Segoe UI"/>
                  </a:endParaRPr>
                </a:p>
              </p:txBody>
            </p:sp>
            <p:sp>
              <p:nvSpPr>
                <p:cNvPr id="573" name="Rectangle 58">
                  <a:extLst>
                    <a:ext uri="{FF2B5EF4-FFF2-40B4-BE49-F238E27FC236}">
                      <a16:creationId xmlns:a16="http://schemas.microsoft.com/office/drawing/2014/main" id="{FD509CA6-7123-004A-987B-3DF5F550045B}"/>
                    </a:ext>
                  </a:extLst>
                </p:cNvPr>
                <p:cNvSpPr/>
                <p:nvPr/>
              </p:nvSpPr>
              <p:spPr>
                <a:xfrm>
                  <a:off x="1930252" y="3817421"/>
                  <a:ext cx="559187" cy="3419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defTabSz="611027"/>
                  <a:r>
                    <a:rPr lang="en-US" sz="688" dirty="0">
                      <a:latin typeface="Segoe UI"/>
                      <a:cs typeface="Segoe UI Semilight" panose="020B0402040204020203" pitchFamily="34" charset="0"/>
                    </a:rPr>
                    <a:t>-0.3</a:t>
                  </a:r>
                  <a:endParaRPr lang="en-US" sz="688" dirty="0">
                    <a:latin typeface="Segoe UI"/>
                  </a:endParaRPr>
                </a:p>
              </p:txBody>
            </p:sp>
            <p:sp>
              <p:nvSpPr>
                <p:cNvPr id="574" name="Rectangle 59">
                  <a:extLst>
                    <a:ext uri="{FF2B5EF4-FFF2-40B4-BE49-F238E27FC236}">
                      <a16:creationId xmlns:a16="http://schemas.microsoft.com/office/drawing/2014/main" id="{FB1936AD-B13E-7944-908F-80A5EAB0C9D6}"/>
                    </a:ext>
                  </a:extLst>
                </p:cNvPr>
                <p:cNvSpPr/>
                <p:nvPr/>
              </p:nvSpPr>
              <p:spPr>
                <a:xfrm>
                  <a:off x="2425551" y="3817421"/>
                  <a:ext cx="559187" cy="3419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defTabSz="611027"/>
                  <a:r>
                    <a:rPr lang="en-US" sz="688" dirty="0">
                      <a:latin typeface="Segoe UI"/>
                      <a:cs typeface="Segoe UI Semilight" panose="020B0402040204020203" pitchFamily="34" charset="0"/>
                    </a:rPr>
                    <a:t>-0.2</a:t>
                  </a:r>
                  <a:endParaRPr lang="en-US" sz="688" dirty="0">
                    <a:latin typeface="Segoe UI"/>
                  </a:endParaRPr>
                </a:p>
              </p:txBody>
            </p:sp>
            <p:sp>
              <p:nvSpPr>
                <p:cNvPr id="575" name="Rectangle 60">
                  <a:extLst>
                    <a:ext uri="{FF2B5EF4-FFF2-40B4-BE49-F238E27FC236}">
                      <a16:creationId xmlns:a16="http://schemas.microsoft.com/office/drawing/2014/main" id="{2FDB0CF4-79B0-564A-8941-25B9E7A56EF2}"/>
                    </a:ext>
                  </a:extLst>
                </p:cNvPr>
                <p:cNvSpPr/>
                <p:nvPr/>
              </p:nvSpPr>
              <p:spPr>
                <a:xfrm>
                  <a:off x="2911325" y="3817421"/>
                  <a:ext cx="559187" cy="3419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defTabSz="611027"/>
                  <a:r>
                    <a:rPr lang="en-US" sz="688" dirty="0">
                      <a:latin typeface="Segoe UI"/>
                      <a:cs typeface="Segoe UI Semilight" panose="020B0402040204020203" pitchFamily="34" charset="0"/>
                    </a:rPr>
                    <a:t>-0.1</a:t>
                  </a:r>
                  <a:endParaRPr lang="en-US" sz="688" dirty="0">
                    <a:latin typeface="Segoe UI"/>
                  </a:endParaRPr>
                </a:p>
              </p:txBody>
            </p:sp>
            <p:sp>
              <p:nvSpPr>
                <p:cNvPr id="576" name="Rectangle 61">
                  <a:extLst>
                    <a:ext uri="{FF2B5EF4-FFF2-40B4-BE49-F238E27FC236}">
                      <a16:creationId xmlns:a16="http://schemas.microsoft.com/office/drawing/2014/main" id="{6257B685-17C6-4743-A555-3E10FA5ECB96}"/>
                    </a:ext>
                  </a:extLst>
                </p:cNvPr>
                <p:cNvSpPr/>
                <p:nvPr/>
              </p:nvSpPr>
              <p:spPr>
                <a:xfrm>
                  <a:off x="3483453" y="3817421"/>
                  <a:ext cx="396022" cy="3419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defTabSz="611027"/>
                  <a:r>
                    <a:rPr lang="en-US" sz="688" dirty="0">
                      <a:latin typeface="Segoe UI"/>
                      <a:cs typeface="Segoe UI Semilight" panose="020B0402040204020203" pitchFamily="34" charset="0"/>
                    </a:rPr>
                    <a:t>0</a:t>
                  </a:r>
                  <a:endParaRPr lang="en-US" sz="688" dirty="0">
                    <a:latin typeface="Segoe UI"/>
                  </a:endParaRPr>
                </a:p>
              </p:txBody>
            </p:sp>
            <p:sp>
              <p:nvSpPr>
                <p:cNvPr id="577" name="Rectangle 62">
                  <a:extLst>
                    <a:ext uri="{FF2B5EF4-FFF2-40B4-BE49-F238E27FC236}">
                      <a16:creationId xmlns:a16="http://schemas.microsoft.com/office/drawing/2014/main" id="{2A93254C-592A-0A41-99DE-61FEEDEF0C8D}"/>
                    </a:ext>
                  </a:extLst>
                </p:cNvPr>
                <p:cNvSpPr/>
                <p:nvPr/>
              </p:nvSpPr>
              <p:spPr>
                <a:xfrm>
                  <a:off x="3915903" y="3817421"/>
                  <a:ext cx="512174" cy="3419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defTabSz="611027"/>
                  <a:r>
                    <a:rPr lang="en-US" sz="688" dirty="0">
                      <a:latin typeface="Segoe UI"/>
                      <a:cs typeface="Segoe UI Semilight" panose="020B0402040204020203" pitchFamily="34" charset="0"/>
                    </a:rPr>
                    <a:t>0.1</a:t>
                  </a:r>
                  <a:endParaRPr lang="en-US" sz="688" dirty="0">
                    <a:latin typeface="Segoe UI"/>
                  </a:endParaRPr>
                </a:p>
              </p:txBody>
            </p:sp>
            <p:sp>
              <p:nvSpPr>
                <p:cNvPr id="578" name="Rectangle 63">
                  <a:extLst>
                    <a:ext uri="{FF2B5EF4-FFF2-40B4-BE49-F238E27FC236}">
                      <a16:creationId xmlns:a16="http://schemas.microsoft.com/office/drawing/2014/main" id="{5AE74903-6E59-7E46-908F-B9EA267B710D}"/>
                    </a:ext>
                  </a:extLst>
                </p:cNvPr>
                <p:cNvSpPr/>
                <p:nvPr/>
              </p:nvSpPr>
              <p:spPr>
                <a:xfrm>
                  <a:off x="4411204" y="3817421"/>
                  <a:ext cx="512174" cy="3419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defTabSz="611027"/>
                  <a:r>
                    <a:rPr lang="en-US" sz="688" dirty="0">
                      <a:latin typeface="Segoe UI"/>
                      <a:cs typeface="Segoe UI Semilight" panose="020B0402040204020203" pitchFamily="34" charset="0"/>
                    </a:rPr>
                    <a:t>0.2</a:t>
                  </a:r>
                  <a:endParaRPr lang="en-US" sz="688" dirty="0">
                    <a:latin typeface="Segoe UI"/>
                  </a:endParaRPr>
                </a:p>
              </p:txBody>
            </p:sp>
            <p:sp>
              <p:nvSpPr>
                <p:cNvPr id="579" name="Rectangle 64">
                  <a:extLst>
                    <a:ext uri="{FF2B5EF4-FFF2-40B4-BE49-F238E27FC236}">
                      <a16:creationId xmlns:a16="http://schemas.microsoft.com/office/drawing/2014/main" id="{D72EC868-F583-E34F-8483-B5AD84534006}"/>
                    </a:ext>
                  </a:extLst>
                </p:cNvPr>
                <p:cNvSpPr/>
                <p:nvPr/>
              </p:nvSpPr>
              <p:spPr>
                <a:xfrm>
                  <a:off x="257027" y="3509448"/>
                  <a:ext cx="559187" cy="3419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defTabSz="611027"/>
                  <a:r>
                    <a:rPr lang="en-US" sz="688" dirty="0">
                      <a:latin typeface="Segoe UI"/>
                      <a:cs typeface="Segoe UI Semilight" panose="020B0402040204020203" pitchFamily="34" charset="0"/>
                    </a:rPr>
                    <a:t>-0.6</a:t>
                  </a:r>
                  <a:endParaRPr lang="en-US" sz="688" dirty="0">
                    <a:latin typeface="Segoe UI"/>
                  </a:endParaRPr>
                </a:p>
              </p:txBody>
            </p:sp>
            <p:sp>
              <p:nvSpPr>
                <p:cNvPr id="580" name="Rectangle 65">
                  <a:extLst>
                    <a:ext uri="{FF2B5EF4-FFF2-40B4-BE49-F238E27FC236}">
                      <a16:creationId xmlns:a16="http://schemas.microsoft.com/office/drawing/2014/main" id="{E7D4A847-B6BE-3142-AAE4-9168A6870D57}"/>
                    </a:ext>
                  </a:extLst>
                </p:cNvPr>
                <p:cNvSpPr/>
                <p:nvPr/>
              </p:nvSpPr>
              <p:spPr>
                <a:xfrm>
                  <a:off x="257027" y="2947473"/>
                  <a:ext cx="559187" cy="3419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defTabSz="611027"/>
                  <a:r>
                    <a:rPr lang="en-US" sz="688" dirty="0">
                      <a:latin typeface="Segoe UI"/>
                      <a:cs typeface="Segoe UI Semilight" panose="020B0402040204020203" pitchFamily="34" charset="0"/>
                    </a:rPr>
                    <a:t>-0.4</a:t>
                  </a:r>
                  <a:endParaRPr lang="en-US" sz="688" dirty="0">
                    <a:latin typeface="Segoe UI"/>
                  </a:endParaRPr>
                </a:p>
              </p:txBody>
            </p:sp>
            <p:sp>
              <p:nvSpPr>
                <p:cNvPr id="581" name="Rectangle 66">
                  <a:extLst>
                    <a:ext uri="{FF2B5EF4-FFF2-40B4-BE49-F238E27FC236}">
                      <a16:creationId xmlns:a16="http://schemas.microsoft.com/office/drawing/2014/main" id="{0AE76806-52A5-BD47-8E20-79B78CE6DBBE}"/>
                    </a:ext>
                  </a:extLst>
                </p:cNvPr>
                <p:cNvSpPr/>
                <p:nvPr/>
              </p:nvSpPr>
              <p:spPr>
                <a:xfrm>
                  <a:off x="257027" y="2382324"/>
                  <a:ext cx="559187" cy="3419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defTabSz="611027"/>
                  <a:r>
                    <a:rPr lang="en-US" sz="688" dirty="0">
                      <a:latin typeface="Segoe UI"/>
                      <a:cs typeface="Segoe UI Semilight" panose="020B0402040204020203" pitchFamily="34" charset="0"/>
                    </a:rPr>
                    <a:t>-0.2</a:t>
                  </a:r>
                  <a:endParaRPr lang="en-US" sz="688" dirty="0">
                    <a:latin typeface="Segoe UI"/>
                  </a:endParaRPr>
                </a:p>
              </p:txBody>
            </p:sp>
            <p:sp>
              <p:nvSpPr>
                <p:cNvPr id="582" name="Rectangle 67">
                  <a:extLst>
                    <a:ext uri="{FF2B5EF4-FFF2-40B4-BE49-F238E27FC236}">
                      <a16:creationId xmlns:a16="http://schemas.microsoft.com/office/drawing/2014/main" id="{00883768-CFDF-1645-A39A-D3A3CB02B915}"/>
                    </a:ext>
                  </a:extLst>
                </p:cNvPr>
                <p:cNvSpPr/>
                <p:nvPr/>
              </p:nvSpPr>
              <p:spPr>
                <a:xfrm>
                  <a:off x="338609" y="1817171"/>
                  <a:ext cx="396022" cy="3419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defTabSz="611027"/>
                  <a:r>
                    <a:rPr lang="en-US" sz="688" dirty="0">
                      <a:latin typeface="Segoe UI"/>
                      <a:cs typeface="Segoe UI Semilight" panose="020B0402040204020203" pitchFamily="34" charset="0"/>
                    </a:rPr>
                    <a:t>0</a:t>
                  </a:r>
                  <a:endParaRPr lang="en-US" sz="688" dirty="0">
                    <a:latin typeface="Segoe UI"/>
                  </a:endParaRPr>
                </a:p>
              </p:txBody>
            </p:sp>
            <p:sp>
              <p:nvSpPr>
                <p:cNvPr id="583" name="Rectangle 68">
                  <a:extLst>
                    <a:ext uri="{FF2B5EF4-FFF2-40B4-BE49-F238E27FC236}">
                      <a16:creationId xmlns:a16="http://schemas.microsoft.com/office/drawing/2014/main" id="{875C197E-DE9D-AF41-97B2-657C8B71B6B1}"/>
                    </a:ext>
                  </a:extLst>
                </p:cNvPr>
                <p:cNvSpPr/>
                <p:nvPr/>
              </p:nvSpPr>
              <p:spPr>
                <a:xfrm>
                  <a:off x="280527" y="1255199"/>
                  <a:ext cx="512174" cy="3419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defTabSz="611027"/>
                  <a:r>
                    <a:rPr lang="en-US" sz="688" dirty="0">
                      <a:latin typeface="Segoe UI"/>
                      <a:cs typeface="Segoe UI Semilight" panose="020B0402040204020203" pitchFamily="34" charset="0"/>
                    </a:rPr>
                    <a:t>0.2</a:t>
                  </a:r>
                  <a:endParaRPr lang="en-US" sz="688" dirty="0">
                    <a:latin typeface="Segoe UI"/>
                  </a:endParaRPr>
                </a:p>
              </p:txBody>
            </p:sp>
            <p:sp>
              <p:nvSpPr>
                <p:cNvPr id="584" name="Rectangle 69">
                  <a:extLst>
                    <a:ext uri="{FF2B5EF4-FFF2-40B4-BE49-F238E27FC236}">
                      <a16:creationId xmlns:a16="http://schemas.microsoft.com/office/drawing/2014/main" id="{B5ACD3A8-CC99-CF49-B2BD-D1BA09E57468}"/>
                    </a:ext>
                  </a:extLst>
                </p:cNvPr>
                <p:cNvSpPr/>
                <p:nvPr/>
              </p:nvSpPr>
              <p:spPr>
                <a:xfrm>
                  <a:off x="280527" y="700369"/>
                  <a:ext cx="512174" cy="3419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defTabSz="611027"/>
                  <a:r>
                    <a:rPr lang="en-US" sz="688" dirty="0">
                      <a:latin typeface="Segoe UI"/>
                      <a:cs typeface="Segoe UI Semilight" panose="020B0402040204020203" pitchFamily="34" charset="0"/>
                    </a:rPr>
                    <a:t>0.4</a:t>
                  </a:r>
                  <a:endParaRPr lang="en-US" sz="688" dirty="0">
                    <a:latin typeface="Segoe UI"/>
                  </a:endParaRPr>
                </a:p>
              </p:txBody>
            </p:sp>
          </p:grpSp>
        </p:grpSp>
        <p:grpSp>
          <p:nvGrpSpPr>
            <p:cNvPr id="10" name="Group 297">
              <a:extLst>
                <a:ext uri="{FF2B5EF4-FFF2-40B4-BE49-F238E27FC236}">
                  <a16:creationId xmlns:a16="http://schemas.microsoft.com/office/drawing/2014/main" id="{4E71A31E-AD22-804F-B7F7-E6DB938D3D50}"/>
                </a:ext>
              </a:extLst>
            </p:cNvPr>
            <p:cNvGrpSpPr/>
            <p:nvPr/>
          </p:nvGrpSpPr>
          <p:grpSpPr>
            <a:xfrm>
              <a:off x="543711" y="1285774"/>
              <a:ext cx="2017389" cy="2933059"/>
              <a:chOff x="9552704" y="2373571"/>
              <a:chExt cx="2683003" cy="3900786"/>
            </a:xfrm>
          </p:grpSpPr>
          <p:sp>
            <p:nvSpPr>
              <p:cNvPr id="563" name="TextBox 298">
                <a:extLst>
                  <a:ext uri="{FF2B5EF4-FFF2-40B4-BE49-F238E27FC236}">
                    <a16:creationId xmlns:a16="http://schemas.microsoft.com/office/drawing/2014/main" id="{D3EF5C03-639F-C543-9450-23ED4ED334DC}"/>
                  </a:ext>
                </a:extLst>
              </p:cNvPr>
              <p:cNvSpPr txBox="1"/>
              <p:nvPr/>
            </p:nvSpPr>
            <p:spPr>
              <a:xfrm>
                <a:off x="9552704" y="2373571"/>
                <a:ext cx="2683003" cy="871366"/>
              </a:xfrm>
              <a:prstGeom prst="rect">
                <a:avLst/>
              </a:prstGeom>
              <a:noFill/>
            </p:spPr>
            <p:txBody>
              <a:bodyPr wrap="square" lIns="179716" tIns="143773" rIns="179716" bIns="143773" rtlCol="0">
                <a:spAutoFit/>
              </a:bodyPr>
              <a:lstStyle>
                <a:defPPr>
                  <a:defRPr lang="en-US"/>
                </a:defPPr>
                <a:lvl1pPr algn="ctr">
                  <a:lnSpc>
                    <a:spcPct val="90000"/>
                  </a:lnSpc>
                  <a:defRPr sz="280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Segoe UI Semilight" panose="020B0402040204020203" pitchFamily="34" charset="0"/>
                    <a:cs typeface="Segoe UI Semilight" panose="020B0402040204020203" pitchFamily="34" charset="0"/>
                  </a:defRPr>
                </a:lvl1pPr>
              </a:lstStyle>
              <a:p>
                <a:pPr defTabSz="611027"/>
                <a:r>
                  <a:rPr lang="en-US" sz="2407" b="1" dirty="0">
                    <a:solidFill>
                      <a:schemeClr val="tx1"/>
                    </a:solidFill>
                  </a:rPr>
                  <a:t>Recommenders</a:t>
                </a:r>
              </a:p>
              <a:p>
                <a:pPr defTabSz="611027"/>
                <a:r>
                  <a:rPr lang="en-US" sz="1804" i="1" u="sng" dirty="0">
                    <a:solidFill>
                      <a:schemeClr val="tx1"/>
                    </a:solidFill>
                  </a:rPr>
                  <a:t>What</a:t>
                </a:r>
                <a:r>
                  <a:rPr lang="en-US" sz="1804" i="1" dirty="0">
                    <a:solidFill>
                      <a:schemeClr val="tx1"/>
                    </a:solidFill>
                  </a:rPr>
                  <a:t> my users like?</a:t>
                </a:r>
              </a:p>
            </p:txBody>
          </p:sp>
          <p:pic>
            <p:nvPicPr>
              <p:cNvPr id="564" name="Picture 6" descr="http://spectrum.ieee.org/img/RecommendNEWf1-1348253703748.jpg">
                <a:extLst>
                  <a:ext uri="{FF2B5EF4-FFF2-40B4-BE49-F238E27FC236}">
                    <a16:creationId xmlns:a16="http://schemas.microsoft.com/office/drawing/2014/main" id="{89FD411C-BE4E-3846-B019-2D1490003F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71424" y="3616915"/>
                <a:ext cx="2045562" cy="26574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oup 300">
              <a:extLst>
                <a:ext uri="{FF2B5EF4-FFF2-40B4-BE49-F238E27FC236}">
                  <a16:creationId xmlns:a16="http://schemas.microsoft.com/office/drawing/2014/main" id="{91A672DD-050E-064A-AB61-19528EF53F10}"/>
                </a:ext>
              </a:extLst>
            </p:cNvPr>
            <p:cNvGrpSpPr/>
            <p:nvPr/>
          </p:nvGrpSpPr>
          <p:grpSpPr>
            <a:xfrm>
              <a:off x="4953455" y="1250953"/>
              <a:ext cx="2017388" cy="2933059"/>
              <a:chOff x="3465638" y="2373571"/>
              <a:chExt cx="2683002" cy="3900787"/>
            </a:xfrm>
          </p:grpSpPr>
          <p:sp>
            <p:nvSpPr>
              <p:cNvPr id="522" name="TextBox 301">
                <a:extLst>
                  <a:ext uri="{FF2B5EF4-FFF2-40B4-BE49-F238E27FC236}">
                    <a16:creationId xmlns:a16="http://schemas.microsoft.com/office/drawing/2014/main" id="{D5839F4A-C77F-0E43-8494-841012DE837F}"/>
                  </a:ext>
                </a:extLst>
              </p:cNvPr>
              <p:cNvSpPr txBox="1"/>
              <p:nvPr/>
            </p:nvSpPr>
            <p:spPr>
              <a:xfrm>
                <a:off x="3465638" y="2373571"/>
                <a:ext cx="2683002" cy="1176122"/>
              </a:xfrm>
              <a:prstGeom prst="rect">
                <a:avLst/>
              </a:prstGeom>
              <a:noFill/>
            </p:spPr>
            <p:txBody>
              <a:bodyPr wrap="square" lIns="179716" tIns="143773" rIns="179716" bIns="143773" rtlCol="0">
                <a:spAutoFit/>
              </a:bodyPr>
              <a:lstStyle>
                <a:defPPr>
                  <a:defRPr lang="en-US"/>
                </a:defPPr>
                <a:lvl1pPr algn="ctr">
                  <a:lnSpc>
                    <a:spcPct val="90000"/>
                  </a:lnSpc>
                  <a:defRPr sz="280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Segoe UI Semilight" panose="020B0402040204020203" pitchFamily="34" charset="0"/>
                    <a:cs typeface="Segoe UI Semilight" panose="020B0402040204020203" pitchFamily="34" charset="0"/>
                  </a:defRPr>
                </a:lvl1pPr>
              </a:lstStyle>
              <a:p>
                <a:pPr defTabSz="611027"/>
                <a:r>
                  <a:rPr lang="en-US" sz="2407" b="1" dirty="0">
                    <a:solidFill>
                      <a:schemeClr val="tx1"/>
                    </a:solidFill>
                  </a:rPr>
                  <a:t>Regression</a:t>
                </a:r>
              </a:p>
              <a:p>
                <a:pPr defTabSz="611027"/>
                <a:r>
                  <a:rPr lang="en-US" sz="2005" i="1" u="sng" dirty="0">
                    <a:solidFill>
                      <a:schemeClr val="tx1"/>
                    </a:solidFill>
                  </a:rPr>
                  <a:t>How much</a:t>
                </a:r>
                <a:r>
                  <a:rPr lang="en-US" sz="2005" i="1" dirty="0">
                    <a:solidFill>
                      <a:schemeClr val="tx1"/>
                    </a:solidFill>
                  </a:rPr>
                  <a:t> is going to be  the ROI?</a:t>
                </a:r>
              </a:p>
            </p:txBody>
          </p:sp>
          <p:grpSp>
            <p:nvGrpSpPr>
              <p:cNvPr id="523" name="Chart 02">
                <a:extLst>
                  <a:ext uri="{FF2B5EF4-FFF2-40B4-BE49-F238E27FC236}">
                    <a16:creationId xmlns:a16="http://schemas.microsoft.com/office/drawing/2014/main" id="{54006655-B390-9E49-B99B-470A24EF9043}"/>
                  </a:ext>
                </a:extLst>
              </p:cNvPr>
              <p:cNvGrpSpPr/>
              <p:nvPr/>
            </p:nvGrpSpPr>
            <p:grpSpPr>
              <a:xfrm>
                <a:off x="3474231" y="3602811"/>
                <a:ext cx="2665817" cy="2671547"/>
                <a:chOff x="7140508" y="175260"/>
                <a:chExt cx="3809432" cy="3817620"/>
              </a:xfrm>
            </p:grpSpPr>
            <p:grpSp>
              <p:nvGrpSpPr>
                <p:cNvPr id="524" name="Axes">
                  <a:extLst>
                    <a:ext uri="{FF2B5EF4-FFF2-40B4-BE49-F238E27FC236}">
                      <a16:creationId xmlns:a16="http://schemas.microsoft.com/office/drawing/2014/main" id="{91F73FD2-6FA3-4E43-B63F-9F1FBDC4E6DF}"/>
                    </a:ext>
                  </a:extLst>
                </p:cNvPr>
                <p:cNvGrpSpPr/>
                <p:nvPr/>
              </p:nvGrpSpPr>
              <p:grpSpPr>
                <a:xfrm>
                  <a:off x="7140508" y="175260"/>
                  <a:ext cx="3809432" cy="3817620"/>
                  <a:chOff x="548640" y="175260"/>
                  <a:chExt cx="3809432" cy="3817620"/>
                </a:xfrm>
              </p:grpSpPr>
              <p:cxnSp>
                <p:nvCxnSpPr>
                  <p:cNvPr id="543" name="Straight Connector 322">
                    <a:extLst>
                      <a:ext uri="{FF2B5EF4-FFF2-40B4-BE49-F238E27FC236}">
                        <a16:creationId xmlns:a16="http://schemas.microsoft.com/office/drawing/2014/main" id="{43801D15-1A47-7B45-8021-ECC6187DB0BB}"/>
                      </a:ext>
                    </a:extLst>
                  </p:cNvPr>
                  <p:cNvCxnSpPr/>
                  <p:nvPr/>
                </p:nvCxnSpPr>
                <p:spPr>
                  <a:xfrm>
                    <a:off x="739140" y="3794760"/>
                    <a:ext cx="3618932" cy="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30000"/>
                      </a:schemeClr>
                    </a:solidFill>
                    <a:headEnd type="none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4" name="Straight Connector 323">
                    <a:extLst>
                      <a:ext uri="{FF2B5EF4-FFF2-40B4-BE49-F238E27FC236}">
                        <a16:creationId xmlns:a16="http://schemas.microsoft.com/office/drawing/2014/main" id="{46D52528-F86E-F944-8D5A-116FBC9DAD8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39140" y="175260"/>
                    <a:ext cx="0" cy="361950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30000"/>
                      </a:schemeClr>
                    </a:solidFill>
                    <a:headEnd type="none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5" name="Straight Connector 324">
                    <a:extLst>
                      <a:ext uri="{FF2B5EF4-FFF2-40B4-BE49-F238E27FC236}">
                        <a16:creationId xmlns:a16="http://schemas.microsoft.com/office/drawing/2014/main" id="{6D7D812B-8E3B-E344-AF89-55E808EA96C2}"/>
                      </a:ext>
                    </a:extLst>
                  </p:cNvPr>
                  <p:cNvCxnSpPr/>
                  <p:nvPr/>
                </p:nvCxnSpPr>
                <p:spPr>
                  <a:xfrm>
                    <a:off x="1146387" y="3794760"/>
                    <a:ext cx="0" cy="19812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30000"/>
                      </a:schemeClr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6" name="Straight Connector 325">
                    <a:extLst>
                      <a:ext uri="{FF2B5EF4-FFF2-40B4-BE49-F238E27FC236}">
                        <a16:creationId xmlns:a16="http://schemas.microsoft.com/office/drawing/2014/main" id="{D385A650-81AD-F84F-98D6-D86B6EF250B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48640" y="958058"/>
                    <a:ext cx="201168" cy="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30000"/>
                      </a:schemeClr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7" name="Straight Connector 326">
                    <a:extLst>
                      <a:ext uri="{FF2B5EF4-FFF2-40B4-BE49-F238E27FC236}">
                        <a16:creationId xmlns:a16="http://schemas.microsoft.com/office/drawing/2014/main" id="{FDFFEFF8-3BAD-544B-8543-C158A6840863}"/>
                      </a:ext>
                    </a:extLst>
                  </p:cNvPr>
                  <p:cNvCxnSpPr/>
                  <p:nvPr/>
                </p:nvCxnSpPr>
                <p:spPr>
                  <a:xfrm>
                    <a:off x="1548977" y="3794760"/>
                    <a:ext cx="0" cy="19812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30000"/>
                      </a:schemeClr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8" name="Straight Connector 327">
                    <a:extLst>
                      <a:ext uri="{FF2B5EF4-FFF2-40B4-BE49-F238E27FC236}">
                        <a16:creationId xmlns:a16="http://schemas.microsoft.com/office/drawing/2014/main" id="{6956259E-8870-7247-BD33-E0CF94D0C573}"/>
                      </a:ext>
                    </a:extLst>
                  </p:cNvPr>
                  <p:cNvCxnSpPr/>
                  <p:nvPr/>
                </p:nvCxnSpPr>
                <p:spPr>
                  <a:xfrm>
                    <a:off x="1951567" y="3794760"/>
                    <a:ext cx="0" cy="19812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30000"/>
                      </a:schemeClr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9" name="Straight Connector 328">
                    <a:extLst>
                      <a:ext uri="{FF2B5EF4-FFF2-40B4-BE49-F238E27FC236}">
                        <a16:creationId xmlns:a16="http://schemas.microsoft.com/office/drawing/2014/main" id="{1E93500F-C10D-BF47-B106-FB0DE4110A4B}"/>
                      </a:ext>
                    </a:extLst>
                  </p:cNvPr>
                  <p:cNvCxnSpPr/>
                  <p:nvPr/>
                </p:nvCxnSpPr>
                <p:spPr>
                  <a:xfrm>
                    <a:off x="2354157" y="3794760"/>
                    <a:ext cx="0" cy="19812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30000"/>
                      </a:schemeClr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0" name="Straight Connector 329">
                    <a:extLst>
                      <a:ext uri="{FF2B5EF4-FFF2-40B4-BE49-F238E27FC236}">
                        <a16:creationId xmlns:a16="http://schemas.microsoft.com/office/drawing/2014/main" id="{7B05EBD1-2C8F-724C-8374-8653260B70B9}"/>
                      </a:ext>
                    </a:extLst>
                  </p:cNvPr>
                  <p:cNvCxnSpPr/>
                  <p:nvPr/>
                </p:nvCxnSpPr>
                <p:spPr>
                  <a:xfrm>
                    <a:off x="2756747" y="3794760"/>
                    <a:ext cx="0" cy="19812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30000"/>
                      </a:schemeClr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1" name="Straight Connector 330">
                    <a:extLst>
                      <a:ext uri="{FF2B5EF4-FFF2-40B4-BE49-F238E27FC236}">
                        <a16:creationId xmlns:a16="http://schemas.microsoft.com/office/drawing/2014/main" id="{7D4629CE-1D8B-A843-BEED-0C89B28C60F6}"/>
                      </a:ext>
                    </a:extLst>
                  </p:cNvPr>
                  <p:cNvCxnSpPr/>
                  <p:nvPr/>
                </p:nvCxnSpPr>
                <p:spPr>
                  <a:xfrm>
                    <a:off x="3159337" y="3794760"/>
                    <a:ext cx="0" cy="19812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30000"/>
                      </a:schemeClr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2" name="Straight Connector 331">
                    <a:extLst>
                      <a:ext uri="{FF2B5EF4-FFF2-40B4-BE49-F238E27FC236}">
                        <a16:creationId xmlns:a16="http://schemas.microsoft.com/office/drawing/2014/main" id="{33A5AF1B-9196-5C43-A290-A3ED5732B0DF}"/>
                      </a:ext>
                    </a:extLst>
                  </p:cNvPr>
                  <p:cNvCxnSpPr/>
                  <p:nvPr/>
                </p:nvCxnSpPr>
                <p:spPr>
                  <a:xfrm>
                    <a:off x="3561927" y="3794760"/>
                    <a:ext cx="0" cy="19812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30000"/>
                      </a:schemeClr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3" name="Straight Connector 332">
                    <a:extLst>
                      <a:ext uri="{FF2B5EF4-FFF2-40B4-BE49-F238E27FC236}">
                        <a16:creationId xmlns:a16="http://schemas.microsoft.com/office/drawing/2014/main" id="{D6E024AB-96FA-AC4A-A56C-07494FD5D84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48640" y="1369538"/>
                    <a:ext cx="201168" cy="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30000"/>
                      </a:schemeClr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4" name="Straight Connector 333">
                    <a:extLst>
                      <a:ext uri="{FF2B5EF4-FFF2-40B4-BE49-F238E27FC236}">
                        <a16:creationId xmlns:a16="http://schemas.microsoft.com/office/drawing/2014/main" id="{CE836BB1-4F5D-5341-9AF9-7482CDD6236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48640" y="1773398"/>
                    <a:ext cx="201168" cy="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30000"/>
                      </a:schemeClr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5" name="Straight Connector 334">
                    <a:extLst>
                      <a:ext uri="{FF2B5EF4-FFF2-40B4-BE49-F238E27FC236}">
                        <a16:creationId xmlns:a16="http://schemas.microsoft.com/office/drawing/2014/main" id="{036FE3D1-A8BF-584A-AC20-A81A307C5C9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48640" y="2177258"/>
                    <a:ext cx="201168" cy="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30000"/>
                      </a:schemeClr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6" name="Straight Connector 335">
                    <a:extLst>
                      <a:ext uri="{FF2B5EF4-FFF2-40B4-BE49-F238E27FC236}">
                        <a16:creationId xmlns:a16="http://schemas.microsoft.com/office/drawing/2014/main" id="{2E2DFE3D-1C85-B541-A028-DBD5B44AE7C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48640" y="2581118"/>
                    <a:ext cx="201168" cy="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30000"/>
                      </a:schemeClr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7" name="Straight Connector 336">
                    <a:extLst>
                      <a:ext uri="{FF2B5EF4-FFF2-40B4-BE49-F238E27FC236}">
                        <a16:creationId xmlns:a16="http://schemas.microsoft.com/office/drawing/2014/main" id="{3E23BF2F-A57C-3C4E-8589-49F92E66734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48640" y="2992598"/>
                    <a:ext cx="201168" cy="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30000"/>
                      </a:schemeClr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8" name="Straight Connector 337">
                    <a:extLst>
                      <a:ext uri="{FF2B5EF4-FFF2-40B4-BE49-F238E27FC236}">
                        <a16:creationId xmlns:a16="http://schemas.microsoft.com/office/drawing/2014/main" id="{82BFACB7-A476-E84B-A975-32897C6D300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48640" y="3381218"/>
                    <a:ext cx="201168" cy="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30000"/>
                      </a:schemeClr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9" name="Straight Connector 338">
                    <a:extLst>
                      <a:ext uri="{FF2B5EF4-FFF2-40B4-BE49-F238E27FC236}">
                        <a16:creationId xmlns:a16="http://schemas.microsoft.com/office/drawing/2014/main" id="{502A0DBD-DB53-BD43-9861-9F7EEF921E7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358390" y="1573219"/>
                    <a:ext cx="0" cy="64008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30000"/>
                      </a:schemeClr>
                    </a:solidFill>
                    <a:prstDash val="sysDash"/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0" name="Straight Connector 339">
                    <a:extLst>
                      <a:ext uri="{FF2B5EF4-FFF2-40B4-BE49-F238E27FC236}">
                        <a16:creationId xmlns:a16="http://schemas.microsoft.com/office/drawing/2014/main" id="{5044BA78-D7CA-7F45-BE34-102E2C1DF23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164840" y="2722569"/>
                    <a:ext cx="0" cy="64008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30000"/>
                      </a:schemeClr>
                    </a:solidFill>
                    <a:prstDash val="sysDash"/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1" name="Straight Connector 340">
                    <a:extLst>
                      <a:ext uri="{FF2B5EF4-FFF2-40B4-BE49-F238E27FC236}">
                        <a16:creationId xmlns:a16="http://schemas.microsoft.com/office/drawing/2014/main" id="{B93D14CD-015B-0C4C-92D0-1C4A009C07D6}"/>
                      </a:ext>
                    </a:extLst>
                  </p:cNvPr>
                  <p:cNvCxnSpPr/>
                  <p:nvPr/>
                </p:nvCxnSpPr>
                <p:spPr>
                  <a:xfrm>
                    <a:off x="2463232" y="3172460"/>
                    <a:ext cx="681990" cy="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30000"/>
                      </a:schemeClr>
                    </a:solidFill>
                    <a:headEnd type="none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2" name="Straight Connector 341">
                    <a:extLst>
                      <a:ext uri="{FF2B5EF4-FFF2-40B4-BE49-F238E27FC236}">
                        <a16:creationId xmlns:a16="http://schemas.microsoft.com/office/drawing/2014/main" id="{6025F4FC-8859-2B40-9396-A20E3687F3A7}"/>
                      </a:ext>
                    </a:extLst>
                  </p:cNvPr>
                  <p:cNvCxnSpPr/>
                  <p:nvPr/>
                </p:nvCxnSpPr>
                <p:spPr>
                  <a:xfrm>
                    <a:off x="2361632" y="1813560"/>
                    <a:ext cx="681990" cy="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30000"/>
                      </a:schemeClr>
                    </a:solidFill>
                    <a:headEnd type="arrow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25" name="Average">
                  <a:extLst>
                    <a:ext uri="{FF2B5EF4-FFF2-40B4-BE49-F238E27FC236}">
                      <a16:creationId xmlns:a16="http://schemas.microsoft.com/office/drawing/2014/main" id="{380C906C-D35D-2845-9F79-0FC6119AB5C4}"/>
                    </a:ext>
                  </a:extLst>
                </p:cNvPr>
                <p:cNvSpPr/>
                <p:nvPr/>
              </p:nvSpPr>
              <p:spPr bwMode="auto">
                <a:xfrm>
                  <a:off x="7342437" y="2172368"/>
                  <a:ext cx="2829560" cy="1039462"/>
                </a:xfrm>
                <a:custGeom>
                  <a:avLst/>
                  <a:gdLst>
                    <a:gd name="connsiteX0" fmla="*/ 0 w 3149600"/>
                    <a:gd name="connsiteY0" fmla="*/ 3467100 h 3467100"/>
                    <a:gd name="connsiteX1" fmla="*/ 1054100 w 3149600"/>
                    <a:gd name="connsiteY1" fmla="*/ 1841500 h 3467100"/>
                    <a:gd name="connsiteX2" fmla="*/ 3149600 w 3149600"/>
                    <a:gd name="connsiteY2" fmla="*/ 0 h 3467100"/>
                    <a:gd name="connsiteX0" fmla="*/ 0 w 3149600"/>
                    <a:gd name="connsiteY0" fmla="*/ 3467100 h 3467100"/>
                    <a:gd name="connsiteX1" fmla="*/ 527050 w 3149600"/>
                    <a:gd name="connsiteY1" fmla="*/ 2508250 h 3467100"/>
                    <a:gd name="connsiteX2" fmla="*/ 1054100 w 3149600"/>
                    <a:gd name="connsiteY2" fmla="*/ 1841500 h 3467100"/>
                    <a:gd name="connsiteX3" fmla="*/ 3149600 w 3149600"/>
                    <a:gd name="connsiteY3" fmla="*/ 0 h 3467100"/>
                    <a:gd name="connsiteX0" fmla="*/ 0 w 3149600"/>
                    <a:gd name="connsiteY0" fmla="*/ 3467100 h 3467100"/>
                    <a:gd name="connsiteX1" fmla="*/ 247650 w 3149600"/>
                    <a:gd name="connsiteY1" fmla="*/ 2514600 h 3467100"/>
                    <a:gd name="connsiteX2" fmla="*/ 1054100 w 3149600"/>
                    <a:gd name="connsiteY2" fmla="*/ 1841500 h 3467100"/>
                    <a:gd name="connsiteX3" fmla="*/ 3149600 w 3149600"/>
                    <a:gd name="connsiteY3" fmla="*/ 0 h 3467100"/>
                    <a:gd name="connsiteX0" fmla="*/ 0 w 3149600"/>
                    <a:gd name="connsiteY0" fmla="*/ 3467100 h 3467100"/>
                    <a:gd name="connsiteX1" fmla="*/ 247650 w 3149600"/>
                    <a:gd name="connsiteY1" fmla="*/ 2514600 h 3467100"/>
                    <a:gd name="connsiteX2" fmla="*/ 1054100 w 3149600"/>
                    <a:gd name="connsiteY2" fmla="*/ 1841500 h 3467100"/>
                    <a:gd name="connsiteX3" fmla="*/ 3149600 w 3149600"/>
                    <a:gd name="connsiteY3" fmla="*/ 0 h 3467100"/>
                    <a:gd name="connsiteX0" fmla="*/ 0 w 3149600"/>
                    <a:gd name="connsiteY0" fmla="*/ 3467100 h 3467100"/>
                    <a:gd name="connsiteX1" fmla="*/ 247650 w 3149600"/>
                    <a:gd name="connsiteY1" fmla="*/ 2514600 h 3467100"/>
                    <a:gd name="connsiteX2" fmla="*/ 1054100 w 3149600"/>
                    <a:gd name="connsiteY2" fmla="*/ 1841500 h 3467100"/>
                    <a:gd name="connsiteX3" fmla="*/ 3149600 w 3149600"/>
                    <a:gd name="connsiteY3" fmla="*/ 0 h 3467100"/>
                    <a:gd name="connsiteX0" fmla="*/ 0 w 3149600"/>
                    <a:gd name="connsiteY0" fmla="*/ 3467100 h 3467100"/>
                    <a:gd name="connsiteX1" fmla="*/ 247650 w 3149600"/>
                    <a:gd name="connsiteY1" fmla="*/ 2514600 h 3467100"/>
                    <a:gd name="connsiteX2" fmla="*/ 1054100 w 3149600"/>
                    <a:gd name="connsiteY2" fmla="*/ 1841500 h 3467100"/>
                    <a:gd name="connsiteX3" fmla="*/ 1987550 w 3149600"/>
                    <a:gd name="connsiteY3" fmla="*/ 1022350 h 3467100"/>
                    <a:gd name="connsiteX4" fmla="*/ 3149600 w 3149600"/>
                    <a:gd name="connsiteY4" fmla="*/ 0 h 3467100"/>
                    <a:gd name="connsiteX0" fmla="*/ 0 w 3149600"/>
                    <a:gd name="connsiteY0" fmla="*/ 3467100 h 3467100"/>
                    <a:gd name="connsiteX1" fmla="*/ 247650 w 3149600"/>
                    <a:gd name="connsiteY1" fmla="*/ 2514600 h 3467100"/>
                    <a:gd name="connsiteX2" fmla="*/ 1054100 w 3149600"/>
                    <a:gd name="connsiteY2" fmla="*/ 1841500 h 3467100"/>
                    <a:gd name="connsiteX3" fmla="*/ 2286000 w 3149600"/>
                    <a:gd name="connsiteY3" fmla="*/ 292100 h 3467100"/>
                    <a:gd name="connsiteX4" fmla="*/ 3149600 w 3149600"/>
                    <a:gd name="connsiteY4" fmla="*/ 0 h 3467100"/>
                    <a:gd name="connsiteX0" fmla="*/ 0 w 3149600"/>
                    <a:gd name="connsiteY0" fmla="*/ 3467100 h 3467100"/>
                    <a:gd name="connsiteX1" fmla="*/ 247650 w 3149600"/>
                    <a:gd name="connsiteY1" fmla="*/ 2514600 h 3467100"/>
                    <a:gd name="connsiteX2" fmla="*/ 1054100 w 3149600"/>
                    <a:gd name="connsiteY2" fmla="*/ 1841500 h 3467100"/>
                    <a:gd name="connsiteX3" fmla="*/ 2286000 w 3149600"/>
                    <a:gd name="connsiteY3" fmla="*/ 292100 h 3467100"/>
                    <a:gd name="connsiteX4" fmla="*/ 3149600 w 3149600"/>
                    <a:gd name="connsiteY4" fmla="*/ 0 h 3467100"/>
                    <a:gd name="connsiteX0" fmla="*/ 0 w 3149600"/>
                    <a:gd name="connsiteY0" fmla="*/ 3467100 h 3467100"/>
                    <a:gd name="connsiteX1" fmla="*/ 247650 w 3149600"/>
                    <a:gd name="connsiteY1" fmla="*/ 2514600 h 3467100"/>
                    <a:gd name="connsiteX2" fmla="*/ 1054100 w 3149600"/>
                    <a:gd name="connsiteY2" fmla="*/ 1841500 h 3467100"/>
                    <a:gd name="connsiteX3" fmla="*/ 2286000 w 3149600"/>
                    <a:gd name="connsiteY3" fmla="*/ 292100 h 3467100"/>
                    <a:gd name="connsiteX4" fmla="*/ 3149600 w 3149600"/>
                    <a:gd name="connsiteY4" fmla="*/ 0 h 3467100"/>
                    <a:gd name="connsiteX0" fmla="*/ 0 w 3149600"/>
                    <a:gd name="connsiteY0" fmla="*/ 3467100 h 3467100"/>
                    <a:gd name="connsiteX1" fmla="*/ 247650 w 3149600"/>
                    <a:gd name="connsiteY1" fmla="*/ 2514600 h 3467100"/>
                    <a:gd name="connsiteX2" fmla="*/ 1054100 w 3149600"/>
                    <a:gd name="connsiteY2" fmla="*/ 1841500 h 3467100"/>
                    <a:gd name="connsiteX3" fmla="*/ 2286000 w 3149600"/>
                    <a:gd name="connsiteY3" fmla="*/ 292100 h 3467100"/>
                    <a:gd name="connsiteX4" fmla="*/ 3149600 w 3149600"/>
                    <a:gd name="connsiteY4" fmla="*/ 0 h 3467100"/>
                    <a:gd name="connsiteX0" fmla="*/ 0 w 3149600"/>
                    <a:gd name="connsiteY0" fmla="*/ 3467100 h 3467100"/>
                    <a:gd name="connsiteX1" fmla="*/ 247650 w 3149600"/>
                    <a:gd name="connsiteY1" fmla="*/ 2514600 h 3467100"/>
                    <a:gd name="connsiteX2" fmla="*/ 1054100 w 3149600"/>
                    <a:gd name="connsiteY2" fmla="*/ 1841500 h 3467100"/>
                    <a:gd name="connsiteX3" fmla="*/ 2286000 w 3149600"/>
                    <a:gd name="connsiteY3" fmla="*/ 292100 h 3467100"/>
                    <a:gd name="connsiteX4" fmla="*/ 3149600 w 3149600"/>
                    <a:gd name="connsiteY4" fmla="*/ 0 h 3467100"/>
                    <a:gd name="connsiteX0" fmla="*/ 0 w 3149600"/>
                    <a:gd name="connsiteY0" fmla="*/ 3467100 h 3467100"/>
                    <a:gd name="connsiteX1" fmla="*/ 247650 w 3149600"/>
                    <a:gd name="connsiteY1" fmla="*/ 2514600 h 3467100"/>
                    <a:gd name="connsiteX2" fmla="*/ 1054100 w 3149600"/>
                    <a:gd name="connsiteY2" fmla="*/ 1841500 h 3467100"/>
                    <a:gd name="connsiteX3" fmla="*/ 2286000 w 3149600"/>
                    <a:gd name="connsiteY3" fmla="*/ 292100 h 3467100"/>
                    <a:gd name="connsiteX4" fmla="*/ 3149600 w 3149600"/>
                    <a:gd name="connsiteY4" fmla="*/ 0 h 3467100"/>
                    <a:gd name="connsiteX0" fmla="*/ 0 w 3149600"/>
                    <a:gd name="connsiteY0" fmla="*/ 3467100 h 3467100"/>
                    <a:gd name="connsiteX1" fmla="*/ 247650 w 3149600"/>
                    <a:gd name="connsiteY1" fmla="*/ 2514600 h 3467100"/>
                    <a:gd name="connsiteX2" fmla="*/ 1054100 w 3149600"/>
                    <a:gd name="connsiteY2" fmla="*/ 1841500 h 3467100"/>
                    <a:gd name="connsiteX3" fmla="*/ 2286000 w 3149600"/>
                    <a:gd name="connsiteY3" fmla="*/ 292100 h 3467100"/>
                    <a:gd name="connsiteX4" fmla="*/ 3149600 w 3149600"/>
                    <a:gd name="connsiteY4" fmla="*/ 0 h 3467100"/>
                    <a:gd name="connsiteX0" fmla="*/ 0 w 2386405"/>
                    <a:gd name="connsiteY0" fmla="*/ 3187975 h 3187975"/>
                    <a:gd name="connsiteX1" fmla="*/ 247650 w 2386405"/>
                    <a:gd name="connsiteY1" fmla="*/ 2235475 h 3187975"/>
                    <a:gd name="connsiteX2" fmla="*/ 1054100 w 2386405"/>
                    <a:gd name="connsiteY2" fmla="*/ 1562375 h 3187975"/>
                    <a:gd name="connsiteX3" fmla="*/ 2286000 w 2386405"/>
                    <a:gd name="connsiteY3" fmla="*/ 12975 h 3187975"/>
                    <a:gd name="connsiteX4" fmla="*/ 1579880 w 2386405"/>
                    <a:gd name="connsiteY4" fmla="*/ 2608855 h 3187975"/>
                    <a:gd name="connsiteX0" fmla="*/ 0 w 1579880"/>
                    <a:gd name="connsiteY0" fmla="*/ 1631274 h 1631274"/>
                    <a:gd name="connsiteX1" fmla="*/ 247650 w 1579880"/>
                    <a:gd name="connsiteY1" fmla="*/ 678774 h 1631274"/>
                    <a:gd name="connsiteX2" fmla="*/ 1054100 w 1579880"/>
                    <a:gd name="connsiteY2" fmla="*/ 5674 h 1631274"/>
                    <a:gd name="connsiteX3" fmla="*/ 1579880 w 1579880"/>
                    <a:gd name="connsiteY3" fmla="*/ 1052154 h 1631274"/>
                    <a:gd name="connsiteX0" fmla="*/ 0 w 2829560"/>
                    <a:gd name="connsiteY0" fmla="*/ 1021674 h 1052154"/>
                    <a:gd name="connsiteX1" fmla="*/ 1497330 w 2829560"/>
                    <a:gd name="connsiteY1" fmla="*/ 678774 h 1052154"/>
                    <a:gd name="connsiteX2" fmla="*/ 2303780 w 2829560"/>
                    <a:gd name="connsiteY2" fmla="*/ 5674 h 1052154"/>
                    <a:gd name="connsiteX3" fmla="*/ 2829560 w 2829560"/>
                    <a:gd name="connsiteY3" fmla="*/ 1052154 h 1052154"/>
                    <a:gd name="connsiteX0" fmla="*/ 0 w 2829560"/>
                    <a:gd name="connsiteY0" fmla="*/ 1016024 h 1046504"/>
                    <a:gd name="connsiteX1" fmla="*/ 2303780 w 2829560"/>
                    <a:gd name="connsiteY1" fmla="*/ 24 h 1046504"/>
                    <a:gd name="connsiteX2" fmla="*/ 2829560 w 2829560"/>
                    <a:gd name="connsiteY2" fmla="*/ 1046504 h 1046504"/>
                    <a:gd name="connsiteX0" fmla="*/ 0 w 2829560"/>
                    <a:gd name="connsiteY0" fmla="*/ 1000785 h 1031265"/>
                    <a:gd name="connsiteX1" fmla="*/ 1290320 w 2829560"/>
                    <a:gd name="connsiteY1" fmla="*/ 25 h 1031265"/>
                    <a:gd name="connsiteX2" fmla="*/ 2829560 w 2829560"/>
                    <a:gd name="connsiteY2" fmla="*/ 1031265 h 1031265"/>
                    <a:gd name="connsiteX0" fmla="*/ 0 w 2829560"/>
                    <a:gd name="connsiteY0" fmla="*/ 1000788 h 1031268"/>
                    <a:gd name="connsiteX1" fmla="*/ 1290320 w 2829560"/>
                    <a:gd name="connsiteY1" fmla="*/ 28 h 1031268"/>
                    <a:gd name="connsiteX2" fmla="*/ 2829560 w 2829560"/>
                    <a:gd name="connsiteY2" fmla="*/ 1031268 h 1031268"/>
                    <a:gd name="connsiteX0" fmla="*/ 0 w 2829560"/>
                    <a:gd name="connsiteY0" fmla="*/ 1000788 h 1031268"/>
                    <a:gd name="connsiteX1" fmla="*/ 1290320 w 2829560"/>
                    <a:gd name="connsiteY1" fmla="*/ 28 h 1031268"/>
                    <a:gd name="connsiteX2" fmla="*/ 2829560 w 2829560"/>
                    <a:gd name="connsiteY2" fmla="*/ 1031268 h 1031268"/>
                    <a:gd name="connsiteX0" fmla="*/ 0 w 2829560"/>
                    <a:gd name="connsiteY0" fmla="*/ 1000845 h 1031325"/>
                    <a:gd name="connsiteX1" fmla="*/ 1290320 w 2829560"/>
                    <a:gd name="connsiteY1" fmla="*/ 85 h 1031325"/>
                    <a:gd name="connsiteX2" fmla="*/ 2829560 w 2829560"/>
                    <a:gd name="connsiteY2" fmla="*/ 1031325 h 1031325"/>
                    <a:gd name="connsiteX0" fmla="*/ 0 w 2829560"/>
                    <a:gd name="connsiteY0" fmla="*/ 1001369 h 1031849"/>
                    <a:gd name="connsiteX1" fmla="*/ 1290320 w 2829560"/>
                    <a:gd name="connsiteY1" fmla="*/ 609 h 1031849"/>
                    <a:gd name="connsiteX2" fmla="*/ 2829560 w 2829560"/>
                    <a:gd name="connsiteY2" fmla="*/ 1031849 h 1031849"/>
                    <a:gd name="connsiteX0" fmla="*/ 0 w 2829560"/>
                    <a:gd name="connsiteY0" fmla="*/ 1008982 h 1039462"/>
                    <a:gd name="connsiteX1" fmla="*/ 1328420 w 2829560"/>
                    <a:gd name="connsiteY1" fmla="*/ 602 h 1039462"/>
                    <a:gd name="connsiteX2" fmla="*/ 2829560 w 2829560"/>
                    <a:gd name="connsiteY2" fmla="*/ 1039462 h 1039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29560" h="1039462">
                      <a:moveTo>
                        <a:pt x="0" y="1008982"/>
                      </a:moveTo>
                      <a:cubicBezTo>
                        <a:pt x="190394" y="683015"/>
                        <a:pt x="557742" y="-23528"/>
                        <a:pt x="1328420" y="602"/>
                      </a:cubicBezTo>
                      <a:cubicBezTo>
                        <a:pt x="2099098" y="24732"/>
                        <a:pt x="2651443" y="806205"/>
                        <a:pt x="2829560" y="1039462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11027"/>
                  <a:endParaRPr lang="en-US" sz="1771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526" name="Oval 305">
                  <a:extLst>
                    <a:ext uri="{FF2B5EF4-FFF2-40B4-BE49-F238E27FC236}">
                      <a16:creationId xmlns:a16="http://schemas.microsoft.com/office/drawing/2014/main" id="{65B3027D-EF1A-F742-B905-191A91989A33}"/>
                    </a:ext>
                  </a:extLst>
                </p:cNvPr>
                <p:cNvSpPr/>
                <p:nvPr/>
              </p:nvSpPr>
              <p:spPr bwMode="auto">
                <a:xfrm>
                  <a:off x="7644571" y="2323731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>
                      <a:alpha val="3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96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527" name="Rectangle 306">
                  <a:extLst>
                    <a:ext uri="{FF2B5EF4-FFF2-40B4-BE49-F238E27FC236}">
                      <a16:creationId xmlns:a16="http://schemas.microsoft.com/office/drawing/2014/main" id="{26565273-8EA9-C843-BFB5-EB9A8C2CADA6}"/>
                    </a:ext>
                  </a:extLst>
                </p:cNvPr>
                <p:cNvSpPr/>
                <p:nvPr/>
              </p:nvSpPr>
              <p:spPr>
                <a:xfrm>
                  <a:off x="9230584" y="1388594"/>
                  <a:ext cx="560244" cy="3037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defTabSz="611027"/>
                  <a:r>
                    <a:rPr lang="en-US" sz="785" dirty="0">
                      <a:latin typeface="Segoe UI"/>
                      <a:cs typeface="Segoe UI Semilight" panose="020B0402040204020203" pitchFamily="34" charset="0"/>
                    </a:rPr>
                    <a:t>error</a:t>
                  </a:r>
                  <a:endParaRPr lang="en-US" sz="785" dirty="0">
                    <a:latin typeface="Segoe UI"/>
                  </a:endParaRPr>
                </a:p>
              </p:txBody>
            </p:sp>
            <p:sp>
              <p:nvSpPr>
                <p:cNvPr id="528" name="Oval 307">
                  <a:extLst>
                    <a:ext uri="{FF2B5EF4-FFF2-40B4-BE49-F238E27FC236}">
                      <a16:creationId xmlns:a16="http://schemas.microsoft.com/office/drawing/2014/main" id="{0F6FF4A8-0542-DE4B-8CAF-D85542CD6070}"/>
                    </a:ext>
                  </a:extLst>
                </p:cNvPr>
                <p:cNvSpPr/>
                <p:nvPr/>
              </p:nvSpPr>
              <p:spPr bwMode="auto">
                <a:xfrm>
                  <a:off x="7880791" y="2140851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>
                      <a:alpha val="3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96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529" name="Oval 308">
                  <a:extLst>
                    <a:ext uri="{FF2B5EF4-FFF2-40B4-BE49-F238E27FC236}">
                      <a16:creationId xmlns:a16="http://schemas.microsoft.com/office/drawing/2014/main" id="{28B2FAF5-D05E-C849-A5F0-2FA4D4D0E4D2}"/>
                    </a:ext>
                  </a:extLst>
                </p:cNvPr>
                <p:cNvSpPr/>
                <p:nvPr/>
              </p:nvSpPr>
              <p:spPr bwMode="auto">
                <a:xfrm>
                  <a:off x="8080816" y="1902726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>
                      <a:alpha val="3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96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530" name="Oval 309">
                  <a:extLst>
                    <a:ext uri="{FF2B5EF4-FFF2-40B4-BE49-F238E27FC236}">
                      <a16:creationId xmlns:a16="http://schemas.microsoft.com/office/drawing/2014/main" id="{D843B8E1-8AC1-DF42-913E-5B41339533D0}"/>
                    </a:ext>
                  </a:extLst>
                </p:cNvPr>
                <p:cNvSpPr/>
                <p:nvPr/>
              </p:nvSpPr>
              <p:spPr bwMode="auto">
                <a:xfrm>
                  <a:off x="8585641" y="1931301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>
                      <a:alpha val="3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96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531" name="Oval 310">
                  <a:extLst>
                    <a:ext uri="{FF2B5EF4-FFF2-40B4-BE49-F238E27FC236}">
                      <a16:creationId xmlns:a16="http://schemas.microsoft.com/office/drawing/2014/main" id="{FAD330A6-FA1B-614A-8B8B-609554D165DD}"/>
                    </a:ext>
                  </a:extLst>
                </p:cNvPr>
                <p:cNvSpPr/>
                <p:nvPr/>
              </p:nvSpPr>
              <p:spPr bwMode="auto">
                <a:xfrm>
                  <a:off x="8885678" y="1545539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>
                      <a:alpha val="3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96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532" name="Oval 311">
                  <a:extLst>
                    <a:ext uri="{FF2B5EF4-FFF2-40B4-BE49-F238E27FC236}">
                      <a16:creationId xmlns:a16="http://schemas.microsoft.com/office/drawing/2014/main" id="{AD2E4D5C-5C4C-E44B-9DC8-BD5E458B1785}"/>
                    </a:ext>
                  </a:extLst>
                </p:cNvPr>
                <p:cNvSpPr/>
                <p:nvPr/>
              </p:nvSpPr>
              <p:spPr bwMode="auto">
                <a:xfrm>
                  <a:off x="9142853" y="1893202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>
                      <a:alpha val="3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96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533" name="Oval 312">
                  <a:extLst>
                    <a:ext uri="{FF2B5EF4-FFF2-40B4-BE49-F238E27FC236}">
                      <a16:creationId xmlns:a16="http://schemas.microsoft.com/office/drawing/2014/main" id="{4EEBF33D-C7D4-E94E-B8E7-51DD9F25BB3E}"/>
                    </a:ext>
                  </a:extLst>
                </p:cNvPr>
                <p:cNvSpPr/>
                <p:nvPr/>
              </p:nvSpPr>
              <p:spPr bwMode="auto">
                <a:xfrm>
                  <a:off x="9728640" y="2293252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>
                      <a:alpha val="3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96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534" name="Oval 313">
                  <a:extLst>
                    <a:ext uri="{FF2B5EF4-FFF2-40B4-BE49-F238E27FC236}">
                      <a16:creationId xmlns:a16="http://schemas.microsoft.com/office/drawing/2014/main" id="{27CAEDEC-D8F0-5949-BC24-6106113057DD}"/>
                    </a:ext>
                  </a:extLst>
                </p:cNvPr>
                <p:cNvSpPr/>
                <p:nvPr/>
              </p:nvSpPr>
              <p:spPr bwMode="auto">
                <a:xfrm>
                  <a:off x="10103290" y="2737752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>
                      <a:alpha val="3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96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535" name="Oval 314">
                  <a:extLst>
                    <a:ext uri="{FF2B5EF4-FFF2-40B4-BE49-F238E27FC236}">
                      <a16:creationId xmlns:a16="http://schemas.microsoft.com/office/drawing/2014/main" id="{C6541006-4B91-9B46-95F7-26238B317E8D}"/>
                    </a:ext>
                  </a:extLst>
                </p:cNvPr>
                <p:cNvSpPr/>
                <p:nvPr/>
              </p:nvSpPr>
              <p:spPr bwMode="auto">
                <a:xfrm>
                  <a:off x="9696890" y="3315602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>
                      <a:alpha val="3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96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536" name="Oval 315">
                  <a:extLst>
                    <a:ext uri="{FF2B5EF4-FFF2-40B4-BE49-F238E27FC236}">
                      <a16:creationId xmlns:a16="http://schemas.microsoft.com/office/drawing/2014/main" id="{24C2573E-0AC7-B94C-974F-C4CFB8A01D80}"/>
                    </a:ext>
                  </a:extLst>
                </p:cNvPr>
                <p:cNvSpPr/>
                <p:nvPr/>
              </p:nvSpPr>
              <p:spPr bwMode="auto">
                <a:xfrm>
                  <a:off x="9303190" y="2706002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>
                      <a:alpha val="3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96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537" name="Oval 316">
                  <a:extLst>
                    <a:ext uri="{FF2B5EF4-FFF2-40B4-BE49-F238E27FC236}">
                      <a16:creationId xmlns:a16="http://schemas.microsoft.com/office/drawing/2014/main" id="{FC86B0EF-B91C-F84A-9A44-89F26E3E9160}"/>
                    </a:ext>
                  </a:extLst>
                </p:cNvPr>
                <p:cNvSpPr/>
                <p:nvPr/>
              </p:nvSpPr>
              <p:spPr bwMode="auto">
                <a:xfrm>
                  <a:off x="8896790" y="2321827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>
                      <a:alpha val="3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96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538" name="Oval 317">
                  <a:extLst>
                    <a:ext uri="{FF2B5EF4-FFF2-40B4-BE49-F238E27FC236}">
                      <a16:creationId xmlns:a16="http://schemas.microsoft.com/office/drawing/2014/main" id="{790A5A80-BAA7-AF42-8DB3-0C131796EFD1}"/>
                    </a:ext>
                  </a:extLst>
                </p:cNvPr>
                <p:cNvSpPr/>
                <p:nvPr/>
              </p:nvSpPr>
              <p:spPr bwMode="auto">
                <a:xfrm>
                  <a:off x="8896790" y="2629802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>
                      <a:alpha val="3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96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539" name="Oval 318">
                  <a:extLst>
                    <a:ext uri="{FF2B5EF4-FFF2-40B4-BE49-F238E27FC236}">
                      <a16:creationId xmlns:a16="http://schemas.microsoft.com/office/drawing/2014/main" id="{A1833F43-D971-574B-A6CA-08970934C433}"/>
                    </a:ext>
                  </a:extLst>
                </p:cNvPr>
                <p:cNvSpPr/>
                <p:nvPr/>
              </p:nvSpPr>
              <p:spPr bwMode="auto">
                <a:xfrm>
                  <a:off x="8487215" y="2356752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>
                      <a:alpha val="3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96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540" name="Oval 319">
                  <a:extLst>
                    <a:ext uri="{FF2B5EF4-FFF2-40B4-BE49-F238E27FC236}">
                      <a16:creationId xmlns:a16="http://schemas.microsoft.com/office/drawing/2014/main" id="{F44A4026-45E9-544D-B3D9-5163578D8BCE}"/>
                    </a:ext>
                  </a:extLst>
                </p:cNvPr>
                <p:cNvSpPr/>
                <p:nvPr/>
              </p:nvSpPr>
              <p:spPr bwMode="auto">
                <a:xfrm>
                  <a:off x="8087165" y="2750452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>
                      <a:alpha val="3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96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541" name="Oval 320">
                  <a:extLst>
                    <a:ext uri="{FF2B5EF4-FFF2-40B4-BE49-F238E27FC236}">
                      <a16:creationId xmlns:a16="http://schemas.microsoft.com/office/drawing/2014/main" id="{C1ECD495-F78E-3442-A53A-84D97C4ED15C}"/>
                    </a:ext>
                  </a:extLst>
                </p:cNvPr>
                <p:cNvSpPr/>
                <p:nvPr/>
              </p:nvSpPr>
              <p:spPr bwMode="auto">
                <a:xfrm>
                  <a:off x="7877615" y="3033027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>
                      <a:alpha val="3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96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542" name="Rectangle 321">
                  <a:extLst>
                    <a:ext uri="{FF2B5EF4-FFF2-40B4-BE49-F238E27FC236}">
                      <a16:creationId xmlns:a16="http://schemas.microsoft.com/office/drawing/2014/main" id="{EE290E91-5B85-5541-A5F3-BD2BFFDFB9D5}"/>
                    </a:ext>
                  </a:extLst>
                </p:cNvPr>
                <p:cNvSpPr/>
                <p:nvPr/>
              </p:nvSpPr>
              <p:spPr>
                <a:xfrm>
                  <a:off x="8874162" y="3115747"/>
                  <a:ext cx="560244" cy="3037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defTabSz="611027"/>
                  <a:r>
                    <a:rPr lang="en-US" sz="785" dirty="0">
                      <a:latin typeface="Segoe UI"/>
                      <a:cs typeface="Segoe UI Semilight" panose="020B0402040204020203" pitchFamily="34" charset="0"/>
                    </a:rPr>
                    <a:t>error</a:t>
                  </a:r>
                  <a:endParaRPr lang="en-US" sz="785" dirty="0">
                    <a:latin typeface="Segoe UI"/>
                  </a:endParaRPr>
                </a:p>
              </p:txBody>
            </p:sp>
          </p:grpSp>
        </p:grpSp>
        <p:grpSp>
          <p:nvGrpSpPr>
            <p:cNvPr id="12" name="Group 342">
              <a:extLst>
                <a:ext uri="{FF2B5EF4-FFF2-40B4-BE49-F238E27FC236}">
                  <a16:creationId xmlns:a16="http://schemas.microsoft.com/office/drawing/2014/main" id="{07727F77-130D-234E-AFCA-4292CFBB1703}"/>
                </a:ext>
              </a:extLst>
            </p:cNvPr>
            <p:cNvGrpSpPr/>
            <p:nvPr/>
          </p:nvGrpSpPr>
          <p:grpSpPr>
            <a:xfrm>
              <a:off x="6966629" y="1285773"/>
              <a:ext cx="2110638" cy="2897881"/>
              <a:chOff x="6396354" y="2194137"/>
              <a:chExt cx="2854396" cy="4094109"/>
            </a:xfrm>
          </p:grpSpPr>
          <p:sp>
            <p:nvSpPr>
              <p:cNvPr id="14" name="TextBox 343">
                <a:extLst>
                  <a:ext uri="{FF2B5EF4-FFF2-40B4-BE49-F238E27FC236}">
                    <a16:creationId xmlns:a16="http://schemas.microsoft.com/office/drawing/2014/main" id="{0145036D-B0DE-BB47-AB1B-ED83C6447FB4}"/>
                  </a:ext>
                </a:extLst>
              </p:cNvPr>
              <p:cNvSpPr txBox="1"/>
              <p:nvPr/>
            </p:nvSpPr>
            <p:spPr>
              <a:xfrm>
                <a:off x="6656296" y="2194137"/>
                <a:ext cx="2401072" cy="1308367"/>
              </a:xfrm>
              <a:prstGeom prst="rect">
                <a:avLst/>
              </a:prstGeom>
              <a:noFill/>
            </p:spPr>
            <p:txBody>
              <a:bodyPr wrap="square" lIns="179716" tIns="143773" rIns="179716" bIns="143773" rtlCol="0">
                <a:spAutoFit/>
              </a:bodyPr>
              <a:lstStyle>
                <a:defPPr>
                  <a:defRPr lang="en-US"/>
                </a:defPPr>
                <a:lvl1pPr algn="ctr">
                  <a:lnSpc>
                    <a:spcPct val="90000"/>
                  </a:lnSpc>
                  <a:defRPr sz="280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Segoe UI Semilight" panose="020B0402040204020203" pitchFamily="34" charset="0"/>
                    <a:cs typeface="Segoe UI Semilight" panose="020B0402040204020203" pitchFamily="34" charset="0"/>
                  </a:defRPr>
                </a:lvl1pPr>
              </a:lstStyle>
              <a:p>
                <a:pPr defTabSz="611027"/>
                <a:r>
                  <a:rPr lang="en-US" sz="2407" b="1" dirty="0">
                    <a:solidFill>
                      <a:schemeClr val="tx1"/>
                    </a:solidFill>
                  </a:rPr>
                  <a:t>Anomaly</a:t>
                </a:r>
              </a:p>
              <a:p>
                <a:pPr defTabSz="611027"/>
                <a:r>
                  <a:rPr lang="en-US" sz="2407" b="1" dirty="0">
                    <a:solidFill>
                      <a:schemeClr val="tx1"/>
                    </a:solidFill>
                  </a:rPr>
                  <a:t>Detection</a:t>
                </a:r>
              </a:p>
              <a:p>
                <a:pPr defTabSz="611027"/>
                <a:r>
                  <a:rPr lang="en-US" sz="2005" i="1" dirty="0">
                    <a:solidFill>
                      <a:schemeClr val="tx1"/>
                    </a:solidFill>
                  </a:rPr>
                  <a:t>Is everything ok?</a:t>
                </a:r>
              </a:p>
            </p:txBody>
          </p:sp>
          <p:grpSp>
            <p:nvGrpSpPr>
              <p:cNvPr id="15" name="Chart 03">
                <a:extLst>
                  <a:ext uri="{FF2B5EF4-FFF2-40B4-BE49-F238E27FC236}">
                    <a16:creationId xmlns:a16="http://schemas.microsoft.com/office/drawing/2014/main" id="{9FBC8EF6-5E04-B74E-9CA9-242FB926DECD}"/>
                  </a:ext>
                </a:extLst>
              </p:cNvPr>
              <p:cNvGrpSpPr/>
              <p:nvPr/>
            </p:nvGrpSpPr>
            <p:grpSpPr>
              <a:xfrm>
                <a:off x="6396354" y="3483521"/>
                <a:ext cx="2854396" cy="2804725"/>
                <a:chOff x="6269702" y="730356"/>
                <a:chExt cx="5629991" cy="5532018"/>
              </a:xfrm>
            </p:grpSpPr>
            <p:grpSp>
              <p:nvGrpSpPr>
                <p:cNvPr id="18" name="Axes">
                  <a:extLst>
                    <a:ext uri="{FF2B5EF4-FFF2-40B4-BE49-F238E27FC236}">
                      <a16:creationId xmlns:a16="http://schemas.microsoft.com/office/drawing/2014/main" id="{E683D04D-9E1F-FD41-8A8A-C4DE13F33335}"/>
                    </a:ext>
                  </a:extLst>
                </p:cNvPr>
                <p:cNvGrpSpPr/>
                <p:nvPr/>
              </p:nvGrpSpPr>
              <p:grpSpPr>
                <a:xfrm>
                  <a:off x="6705600" y="841829"/>
                  <a:ext cx="4984978" cy="5232827"/>
                  <a:chOff x="6705600" y="841829"/>
                  <a:chExt cx="4984978" cy="5232827"/>
                </a:xfrm>
              </p:grpSpPr>
              <p:sp>
                <p:nvSpPr>
                  <p:cNvPr id="507" name="Rectangle 834">
                    <a:extLst>
                      <a:ext uri="{FF2B5EF4-FFF2-40B4-BE49-F238E27FC236}">
                        <a16:creationId xmlns:a16="http://schemas.microsoft.com/office/drawing/2014/main" id="{CFA53294-D935-0349-950C-ED483D116A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705600" y="841829"/>
                    <a:ext cx="4968421" cy="4968421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>
                        <a:alpha val="3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829" rIns="0" bIns="45829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6336"/>
                    <a:endParaRPr lang="en-US" sz="1375" dirty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grpSp>
                <p:nvGrpSpPr>
                  <p:cNvPr id="508" name="Group 835">
                    <a:extLst>
                      <a:ext uri="{FF2B5EF4-FFF2-40B4-BE49-F238E27FC236}">
                        <a16:creationId xmlns:a16="http://schemas.microsoft.com/office/drawing/2014/main" id="{8018697E-B9B3-B645-8BCC-A06A46116BF4}"/>
                      </a:ext>
                    </a:extLst>
                  </p:cNvPr>
                  <p:cNvGrpSpPr/>
                  <p:nvPr/>
                </p:nvGrpSpPr>
                <p:grpSpPr>
                  <a:xfrm>
                    <a:off x="7520668" y="841829"/>
                    <a:ext cx="3304721" cy="4977946"/>
                    <a:chOff x="7520668" y="841829"/>
                    <a:chExt cx="3304721" cy="5007428"/>
                  </a:xfrm>
                </p:grpSpPr>
                <p:cxnSp>
                  <p:nvCxnSpPr>
                    <p:cNvPr id="517" name="Straight Connector 844">
                      <a:extLst>
                        <a:ext uri="{FF2B5EF4-FFF2-40B4-BE49-F238E27FC236}">
                          <a16:creationId xmlns:a16="http://schemas.microsoft.com/office/drawing/2014/main" id="{32742858-B356-DC48-96ED-6678DABF222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9180286" y="841829"/>
                      <a:ext cx="0" cy="4968421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alpha val="30000"/>
                        </a:schemeClr>
                      </a:solidFill>
                      <a:prstDash val="sysDash"/>
                      <a:headEnd type="non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8" name="Straight Connector 845">
                      <a:extLst>
                        <a:ext uri="{FF2B5EF4-FFF2-40B4-BE49-F238E27FC236}">
                          <a16:creationId xmlns:a16="http://schemas.microsoft.com/office/drawing/2014/main" id="{F224B251-E29F-A849-8913-932636A48B3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520668" y="841829"/>
                      <a:ext cx="0" cy="5007428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alpha val="30000"/>
                        </a:schemeClr>
                      </a:solidFill>
                      <a:prstDash val="sysDash"/>
                      <a:headEnd type="non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9" name="Straight Connector 846">
                      <a:extLst>
                        <a:ext uri="{FF2B5EF4-FFF2-40B4-BE49-F238E27FC236}">
                          <a16:creationId xmlns:a16="http://schemas.microsoft.com/office/drawing/2014/main" id="{0F5ED965-17ED-D844-86D6-5F076FD68B7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357961" y="841829"/>
                      <a:ext cx="0" cy="5007428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alpha val="30000"/>
                        </a:schemeClr>
                      </a:solidFill>
                      <a:prstDash val="sysDash"/>
                      <a:headEnd type="non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0" name="Straight Connector 847">
                      <a:extLst>
                        <a:ext uri="{FF2B5EF4-FFF2-40B4-BE49-F238E27FC236}">
                          <a16:creationId xmlns:a16="http://schemas.microsoft.com/office/drawing/2014/main" id="{ACE58E33-EA74-C047-935C-E36FDF94C5A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0002611" y="841829"/>
                      <a:ext cx="0" cy="5007428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alpha val="30000"/>
                        </a:schemeClr>
                      </a:solidFill>
                      <a:prstDash val="sysDash"/>
                      <a:headEnd type="non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1" name="Straight Connector 848">
                      <a:extLst>
                        <a:ext uri="{FF2B5EF4-FFF2-40B4-BE49-F238E27FC236}">
                          <a16:creationId xmlns:a16="http://schemas.microsoft.com/office/drawing/2014/main" id="{B02167E4-E4D1-5C4E-8EE0-2D89C08D96B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0825389" y="841829"/>
                      <a:ext cx="0" cy="5007428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alpha val="30000"/>
                        </a:schemeClr>
                      </a:solidFill>
                      <a:prstDash val="sysDash"/>
                      <a:headEnd type="non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09" name="Group 836">
                    <a:extLst>
                      <a:ext uri="{FF2B5EF4-FFF2-40B4-BE49-F238E27FC236}">
                        <a16:creationId xmlns:a16="http://schemas.microsoft.com/office/drawing/2014/main" id="{97912182-4848-BC43-93A0-4F5DC1F40223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7539731" y="1923809"/>
                    <a:ext cx="3323747" cy="4977947"/>
                    <a:chOff x="7511167" y="841828"/>
                    <a:chExt cx="3323747" cy="5007429"/>
                  </a:xfrm>
                </p:grpSpPr>
                <p:cxnSp>
                  <p:nvCxnSpPr>
                    <p:cNvPr id="510" name="Straight Connector 837">
                      <a:extLst>
                        <a:ext uri="{FF2B5EF4-FFF2-40B4-BE49-F238E27FC236}">
                          <a16:creationId xmlns:a16="http://schemas.microsoft.com/office/drawing/2014/main" id="{1E208C54-C657-7E47-B3C1-BE219BA9BD4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9726721" y="841828"/>
                      <a:ext cx="0" cy="4968421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alpha val="30000"/>
                        </a:schemeClr>
                      </a:solidFill>
                      <a:prstDash val="sysDash"/>
                      <a:headEnd type="non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1" name="Straight Connector 838">
                      <a:extLst>
                        <a:ext uri="{FF2B5EF4-FFF2-40B4-BE49-F238E27FC236}">
                          <a16:creationId xmlns:a16="http://schemas.microsoft.com/office/drawing/2014/main" id="{62EF5882-A582-4642-9D9E-AC06A708AD9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511167" y="841829"/>
                      <a:ext cx="0" cy="5007428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alpha val="30000"/>
                        </a:schemeClr>
                      </a:solidFill>
                      <a:prstDash val="sysDash"/>
                      <a:headEnd type="non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2" name="Straight Connector 839">
                      <a:extLst>
                        <a:ext uri="{FF2B5EF4-FFF2-40B4-BE49-F238E27FC236}">
                          <a16:creationId xmlns:a16="http://schemas.microsoft.com/office/drawing/2014/main" id="{37CF9E95-035F-1D4D-A1DC-FF53119BD39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9177117" y="841829"/>
                      <a:ext cx="0" cy="5007428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alpha val="30000"/>
                        </a:schemeClr>
                      </a:solidFill>
                      <a:prstDash val="sysDash"/>
                      <a:headEnd type="non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3" name="Straight Connector 840">
                      <a:extLst>
                        <a:ext uri="{FF2B5EF4-FFF2-40B4-BE49-F238E27FC236}">
                          <a16:creationId xmlns:a16="http://schemas.microsoft.com/office/drawing/2014/main" id="{3A5B1996-9328-374B-8B6B-8D39724A53C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0282848" y="841829"/>
                      <a:ext cx="0" cy="5007428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alpha val="30000"/>
                        </a:schemeClr>
                      </a:solidFill>
                      <a:prstDash val="sysDash"/>
                      <a:headEnd type="non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4" name="Straight Connector 841">
                      <a:extLst>
                        <a:ext uri="{FF2B5EF4-FFF2-40B4-BE49-F238E27FC236}">
                          <a16:creationId xmlns:a16="http://schemas.microsoft.com/office/drawing/2014/main" id="{E488E563-AD40-A045-8F2E-E5B26BAD577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0834914" y="841829"/>
                      <a:ext cx="0" cy="5007428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alpha val="30000"/>
                        </a:schemeClr>
                      </a:solidFill>
                      <a:prstDash val="sysDash"/>
                      <a:headEnd type="non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5" name="Straight Connector 842">
                      <a:extLst>
                        <a:ext uri="{FF2B5EF4-FFF2-40B4-BE49-F238E27FC236}">
                          <a16:creationId xmlns:a16="http://schemas.microsoft.com/office/drawing/2014/main" id="{11C5C21E-827F-D24A-B1EE-A679F0136B3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065132" y="841829"/>
                      <a:ext cx="0" cy="5007428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alpha val="30000"/>
                        </a:schemeClr>
                      </a:solidFill>
                      <a:prstDash val="sysDash"/>
                      <a:headEnd type="non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6" name="Straight Connector 843">
                      <a:extLst>
                        <a:ext uri="{FF2B5EF4-FFF2-40B4-BE49-F238E27FC236}">
                          <a16:creationId xmlns:a16="http://schemas.microsoft.com/office/drawing/2014/main" id="{FFE944ED-4BFA-A04A-B4BD-0F70D484BBC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619096" y="841829"/>
                      <a:ext cx="0" cy="5007428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alpha val="30000"/>
                        </a:schemeClr>
                      </a:solidFill>
                      <a:prstDash val="sysDash"/>
                      <a:headEnd type="non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9" name="Oval 346">
                  <a:extLst>
                    <a:ext uri="{FF2B5EF4-FFF2-40B4-BE49-F238E27FC236}">
                      <a16:creationId xmlns:a16="http://schemas.microsoft.com/office/drawing/2014/main" id="{E84CBF5A-90D5-BF48-9345-2FB1C688F656}"/>
                    </a:ext>
                  </a:extLst>
                </p:cNvPr>
                <p:cNvSpPr/>
                <p:nvPr/>
              </p:nvSpPr>
              <p:spPr bwMode="auto">
                <a:xfrm>
                  <a:off x="7741442" y="2378867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0" name="Oval 347">
                  <a:extLst>
                    <a:ext uri="{FF2B5EF4-FFF2-40B4-BE49-F238E27FC236}">
                      <a16:creationId xmlns:a16="http://schemas.microsoft.com/office/drawing/2014/main" id="{5AD9DA59-44C6-B04A-8F64-2D40D31E8B50}"/>
                    </a:ext>
                  </a:extLst>
                </p:cNvPr>
                <p:cNvSpPr/>
                <p:nvPr/>
              </p:nvSpPr>
              <p:spPr bwMode="auto">
                <a:xfrm>
                  <a:off x="8365329" y="307181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1" name="Oval 348">
                  <a:extLst>
                    <a:ext uri="{FF2B5EF4-FFF2-40B4-BE49-F238E27FC236}">
                      <a16:creationId xmlns:a16="http://schemas.microsoft.com/office/drawing/2014/main" id="{9C640AF6-5D5A-AB4C-B94F-0314E555134C}"/>
                    </a:ext>
                  </a:extLst>
                </p:cNvPr>
                <p:cNvSpPr/>
                <p:nvPr/>
              </p:nvSpPr>
              <p:spPr bwMode="auto">
                <a:xfrm>
                  <a:off x="7188992" y="4993480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2" name="Oval 349">
                  <a:extLst>
                    <a:ext uri="{FF2B5EF4-FFF2-40B4-BE49-F238E27FC236}">
                      <a16:creationId xmlns:a16="http://schemas.microsoft.com/office/drawing/2014/main" id="{F770C7A7-FEBE-AE4A-8EC9-2AAC71DDFC70}"/>
                    </a:ext>
                  </a:extLst>
                </p:cNvPr>
                <p:cNvSpPr/>
                <p:nvPr/>
              </p:nvSpPr>
              <p:spPr bwMode="auto">
                <a:xfrm>
                  <a:off x="7153274" y="522922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3" name="Oval 350">
                  <a:extLst>
                    <a:ext uri="{FF2B5EF4-FFF2-40B4-BE49-F238E27FC236}">
                      <a16:creationId xmlns:a16="http://schemas.microsoft.com/office/drawing/2014/main" id="{616476E0-F894-BD4C-8999-9F82E2381433}"/>
                    </a:ext>
                  </a:extLst>
                </p:cNvPr>
                <p:cNvSpPr/>
                <p:nvPr/>
              </p:nvSpPr>
              <p:spPr bwMode="auto">
                <a:xfrm>
                  <a:off x="7077074" y="5322092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4" name="Oval 351">
                  <a:extLst>
                    <a:ext uri="{FF2B5EF4-FFF2-40B4-BE49-F238E27FC236}">
                      <a16:creationId xmlns:a16="http://schemas.microsoft.com/office/drawing/2014/main" id="{BE335698-575F-044F-BDEB-67173519004D}"/>
                    </a:ext>
                  </a:extLst>
                </p:cNvPr>
                <p:cNvSpPr/>
                <p:nvPr/>
              </p:nvSpPr>
              <p:spPr bwMode="auto">
                <a:xfrm>
                  <a:off x="7500936" y="4986336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5" name="Oval 352">
                  <a:extLst>
                    <a:ext uri="{FF2B5EF4-FFF2-40B4-BE49-F238E27FC236}">
                      <a16:creationId xmlns:a16="http://schemas.microsoft.com/office/drawing/2014/main" id="{1607888B-F6B7-BB4A-B983-719902404A07}"/>
                    </a:ext>
                  </a:extLst>
                </p:cNvPr>
                <p:cNvSpPr/>
                <p:nvPr/>
              </p:nvSpPr>
              <p:spPr bwMode="auto">
                <a:xfrm>
                  <a:off x="7450930" y="4833936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6" name="Oval 353">
                  <a:extLst>
                    <a:ext uri="{FF2B5EF4-FFF2-40B4-BE49-F238E27FC236}">
                      <a16:creationId xmlns:a16="http://schemas.microsoft.com/office/drawing/2014/main" id="{73E13F1E-FFA3-5C44-A19D-7BF38FCCFBCB}"/>
                    </a:ext>
                  </a:extLst>
                </p:cNvPr>
                <p:cNvSpPr/>
                <p:nvPr/>
              </p:nvSpPr>
              <p:spPr bwMode="auto">
                <a:xfrm>
                  <a:off x="7238999" y="4769642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7" name="Oval 354">
                  <a:extLst>
                    <a:ext uri="{FF2B5EF4-FFF2-40B4-BE49-F238E27FC236}">
                      <a16:creationId xmlns:a16="http://schemas.microsoft.com/office/drawing/2014/main" id="{40603E02-9433-644E-A39D-1E5302B92878}"/>
                    </a:ext>
                  </a:extLst>
                </p:cNvPr>
                <p:cNvSpPr/>
                <p:nvPr/>
              </p:nvSpPr>
              <p:spPr bwMode="auto">
                <a:xfrm>
                  <a:off x="7203280" y="4826792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8" name="Oval 355">
                  <a:extLst>
                    <a:ext uri="{FF2B5EF4-FFF2-40B4-BE49-F238E27FC236}">
                      <a16:creationId xmlns:a16="http://schemas.microsoft.com/office/drawing/2014/main" id="{1A7E805C-E767-274A-A232-E16E1854AC89}"/>
                    </a:ext>
                  </a:extLst>
                </p:cNvPr>
                <p:cNvSpPr/>
                <p:nvPr/>
              </p:nvSpPr>
              <p:spPr bwMode="auto">
                <a:xfrm>
                  <a:off x="7134224" y="4650580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9" name="Oval 356">
                  <a:extLst>
                    <a:ext uri="{FF2B5EF4-FFF2-40B4-BE49-F238E27FC236}">
                      <a16:creationId xmlns:a16="http://schemas.microsoft.com/office/drawing/2014/main" id="{F7D9209F-B468-A341-BB15-456C6DC1E91D}"/>
                    </a:ext>
                  </a:extLst>
                </p:cNvPr>
                <p:cNvSpPr/>
                <p:nvPr/>
              </p:nvSpPr>
              <p:spPr bwMode="auto">
                <a:xfrm>
                  <a:off x="7241380" y="467677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0" name="Oval 357">
                  <a:extLst>
                    <a:ext uri="{FF2B5EF4-FFF2-40B4-BE49-F238E27FC236}">
                      <a16:creationId xmlns:a16="http://schemas.microsoft.com/office/drawing/2014/main" id="{BF27A3DA-C993-5C44-AEFC-7F178D572B58}"/>
                    </a:ext>
                  </a:extLst>
                </p:cNvPr>
                <p:cNvSpPr/>
                <p:nvPr/>
              </p:nvSpPr>
              <p:spPr bwMode="auto">
                <a:xfrm>
                  <a:off x="7434261" y="457199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1" name="Oval 358">
                  <a:extLst>
                    <a:ext uri="{FF2B5EF4-FFF2-40B4-BE49-F238E27FC236}">
                      <a16:creationId xmlns:a16="http://schemas.microsoft.com/office/drawing/2014/main" id="{434EDEF3-6077-FF48-A50E-D4535CD78C8E}"/>
                    </a:ext>
                  </a:extLst>
                </p:cNvPr>
                <p:cNvSpPr/>
                <p:nvPr/>
              </p:nvSpPr>
              <p:spPr bwMode="auto">
                <a:xfrm>
                  <a:off x="7496173" y="4710112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2" name="Oval 359">
                  <a:extLst>
                    <a:ext uri="{FF2B5EF4-FFF2-40B4-BE49-F238E27FC236}">
                      <a16:creationId xmlns:a16="http://schemas.microsoft.com/office/drawing/2014/main" id="{14665742-5E0A-4A45-AEB8-40B363DA92FA}"/>
                    </a:ext>
                  </a:extLst>
                </p:cNvPr>
                <p:cNvSpPr/>
                <p:nvPr/>
              </p:nvSpPr>
              <p:spPr bwMode="auto">
                <a:xfrm>
                  <a:off x="7548561" y="463867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3" name="Oval 360">
                  <a:extLst>
                    <a:ext uri="{FF2B5EF4-FFF2-40B4-BE49-F238E27FC236}">
                      <a16:creationId xmlns:a16="http://schemas.microsoft.com/office/drawing/2014/main" id="{B8A2AC20-EFE4-0A4C-A975-C96AF2506DCF}"/>
                    </a:ext>
                  </a:extLst>
                </p:cNvPr>
                <p:cNvSpPr/>
                <p:nvPr/>
              </p:nvSpPr>
              <p:spPr bwMode="auto">
                <a:xfrm>
                  <a:off x="7569992" y="464819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4" name="Oval 361">
                  <a:extLst>
                    <a:ext uri="{FF2B5EF4-FFF2-40B4-BE49-F238E27FC236}">
                      <a16:creationId xmlns:a16="http://schemas.microsoft.com/office/drawing/2014/main" id="{F8EA1EE3-3759-5F46-99F9-DF8FE0391327}"/>
                    </a:ext>
                  </a:extLst>
                </p:cNvPr>
                <p:cNvSpPr/>
                <p:nvPr/>
              </p:nvSpPr>
              <p:spPr bwMode="auto">
                <a:xfrm>
                  <a:off x="8229598" y="476011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5" name="Oval 362">
                  <a:extLst>
                    <a:ext uri="{FF2B5EF4-FFF2-40B4-BE49-F238E27FC236}">
                      <a16:creationId xmlns:a16="http://schemas.microsoft.com/office/drawing/2014/main" id="{1547C403-F3D3-D04E-85DB-480AA04BB750}"/>
                    </a:ext>
                  </a:extLst>
                </p:cNvPr>
                <p:cNvSpPr/>
                <p:nvPr/>
              </p:nvSpPr>
              <p:spPr bwMode="auto">
                <a:xfrm>
                  <a:off x="8248648" y="480774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6" name="Oval 363">
                  <a:extLst>
                    <a:ext uri="{FF2B5EF4-FFF2-40B4-BE49-F238E27FC236}">
                      <a16:creationId xmlns:a16="http://schemas.microsoft.com/office/drawing/2014/main" id="{3494E8DE-2A62-5942-B6A1-7EE2B3BAF69F}"/>
                    </a:ext>
                  </a:extLst>
                </p:cNvPr>
                <p:cNvSpPr/>
                <p:nvPr/>
              </p:nvSpPr>
              <p:spPr bwMode="auto">
                <a:xfrm>
                  <a:off x="8065291" y="459819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7" name="Oval 364">
                  <a:extLst>
                    <a:ext uri="{FF2B5EF4-FFF2-40B4-BE49-F238E27FC236}">
                      <a16:creationId xmlns:a16="http://schemas.microsoft.com/office/drawing/2014/main" id="{EFBBF993-C70D-394F-AE7B-87A710794676}"/>
                    </a:ext>
                  </a:extLst>
                </p:cNvPr>
                <p:cNvSpPr/>
                <p:nvPr/>
              </p:nvSpPr>
              <p:spPr bwMode="auto">
                <a:xfrm>
                  <a:off x="7405685" y="443864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8" name="Oval 365">
                  <a:extLst>
                    <a:ext uri="{FF2B5EF4-FFF2-40B4-BE49-F238E27FC236}">
                      <a16:creationId xmlns:a16="http://schemas.microsoft.com/office/drawing/2014/main" id="{ED894502-D3E4-454B-BCC1-E904B8915A93}"/>
                    </a:ext>
                  </a:extLst>
                </p:cNvPr>
                <p:cNvSpPr/>
                <p:nvPr/>
              </p:nvSpPr>
              <p:spPr bwMode="auto">
                <a:xfrm>
                  <a:off x="7360442" y="416004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9" name="Oval 366">
                  <a:extLst>
                    <a:ext uri="{FF2B5EF4-FFF2-40B4-BE49-F238E27FC236}">
                      <a16:creationId xmlns:a16="http://schemas.microsoft.com/office/drawing/2014/main" id="{47D07277-D69E-B441-94B2-39CF896B6B1D}"/>
                    </a:ext>
                  </a:extLst>
                </p:cNvPr>
                <p:cNvSpPr/>
                <p:nvPr/>
              </p:nvSpPr>
              <p:spPr bwMode="auto">
                <a:xfrm>
                  <a:off x="7327104" y="414337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0" name="Oval 367">
                  <a:extLst>
                    <a:ext uri="{FF2B5EF4-FFF2-40B4-BE49-F238E27FC236}">
                      <a16:creationId xmlns:a16="http://schemas.microsoft.com/office/drawing/2014/main" id="{2152891A-0DC4-FB42-90AA-D8BE656B26BD}"/>
                    </a:ext>
                  </a:extLst>
                </p:cNvPr>
                <p:cNvSpPr/>
                <p:nvPr/>
              </p:nvSpPr>
              <p:spPr bwMode="auto">
                <a:xfrm>
                  <a:off x="7615235" y="423624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1" name="Oval 368">
                  <a:extLst>
                    <a:ext uri="{FF2B5EF4-FFF2-40B4-BE49-F238E27FC236}">
                      <a16:creationId xmlns:a16="http://schemas.microsoft.com/office/drawing/2014/main" id="{C4D572AD-0289-C147-9C0C-0731F307DBAA}"/>
                    </a:ext>
                  </a:extLst>
                </p:cNvPr>
                <p:cNvSpPr/>
                <p:nvPr/>
              </p:nvSpPr>
              <p:spPr bwMode="auto">
                <a:xfrm>
                  <a:off x="7700960" y="4383880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2" name="Oval 369">
                  <a:extLst>
                    <a:ext uri="{FF2B5EF4-FFF2-40B4-BE49-F238E27FC236}">
                      <a16:creationId xmlns:a16="http://schemas.microsoft.com/office/drawing/2014/main" id="{ACC882C5-14A8-9C46-AC63-A3F5726A0C7C}"/>
                    </a:ext>
                  </a:extLst>
                </p:cNvPr>
                <p:cNvSpPr/>
                <p:nvPr/>
              </p:nvSpPr>
              <p:spPr bwMode="auto">
                <a:xfrm>
                  <a:off x="7774779" y="433387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3" name="Oval 370">
                  <a:extLst>
                    <a:ext uri="{FF2B5EF4-FFF2-40B4-BE49-F238E27FC236}">
                      <a16:creationId xmlns:a16="http://schemas.microsoft.com/office/drawing/2014/main" id="{670922E5-7612-B848-A16F-09B0CEEA8C20}"/>
                    </a:ext>
                  </a:extLst>
                </p:cNvPr>
                <p:cNvSpPr/>
                <p:nvPr/>
              </p:nvSpPr>
              <p:spPr bwMode="auto">
                <a:xfrm>
                  <a:off x="7777160" y="424814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4" name="Oval 371">
                  <a:extLst>
                    <a:ext uri="{FF2B5EF4-FFF2-40B4-BE49-F238E27FC236}">
                      <a16:creationId xmlns:a16="http://schemas.microsoft.com/office/drawing/2014/main" id="{91DA84C6-1173-9945-8EE9-86B1371DE49C}"/>
                    </a:ext>
                  </a:extLst>
                </p:cNvPr>
                <p:cNvSpPr/>
                <p:nvPr/>
              </p:nvSpPr>
              <p:spPr bwMode="auto">
                <a:xfrm>
                  <a:off x="7784304" y="411956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5" name="Oval 372">
                  <a:extLst>
                    <a:ext uri="{FF2B5EF4-FFF2-40B4-BE49-F238E27FC236}">
                      <a16:creationId xmlns:a16="http://schemas.microsoft.com/office/drawing/2014/main" id="{3E0B48FB-A23B-D24B-8385-27F14F55F8E3}"/>
                    </a:ext>
                  </a:extLst>
                </p:cNvPr>
                <p:cNvSpPr/>
                <p:nvPr/>
              </p:nvSpPr>
              <p:spPr bwMode="auto">
                <a:xfrm>
                  <a:off x="7605710" y="392906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6" name="Oval 373">
                  <a:extLst>
                    <a:ext uri="{FF2B5EF4-FFF2-40B4-BE49-F238E27FC236}">
                      <a16:creationId xmlns:a16="http://schemas.microsoft.com/office/drawing/2014/main" id="{90987877-A7E8-A442-8BB4-5BE2FD4FB2F9}"/>
                    </a:ext>
                  </a:extLst>
                </p:cNvPr>
                <p:cNvSpPr/>
                <p:nvPr/>
              </p:nvSpPr>
              <p:spPr bwMode="auto">
                <a:xfrm>
                  <a:off x="7886698" y="395525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7" name="Oval 374">
                  <a:extLst>
                    <a:ext uri="{FF2B5EF4-FFF2-40B4-BE49-F238E27FC236}">
                      <a16:creationId xmlns:a16="http://schemas.microsoft.com/office/drawing/2014/main" id="{A66E4C93-6571-2A45-B1BF-4AF8F9912422}"/>
                    </a:ext>
                  </a:extLst>
                </p:cNvPr>
                <p:cNvSpPr/>
                <p:nvPr/>
              </p:nvSpPr>
              <p:spPr bwMode="auto">
                <a:xfrm>
                  <a:off x="7827166" y="403621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8" name="Oval 375">
                  <a:extLst>
                    <a:ext uri="{FF2B5EF4-FFF2-40B4-BE49-F238E27FC236}">
                      <a16:creationId xmlns:a16="http://schemas.microsoft.com/office/drawing/2014/main" id="{522B4F72-C4AB-5643-8765-CD3061CC7A02}"/>
                    </a:ext>
                  </a:extLst>
                </p:cNvPr>
                <p:cNvSpPr/>
                <p:nvPr/>
              </p:nvSpPr>
              <p:spPr bwMode="auto">
                <a:xfrm>
                  <a:off x="7839073" y="409574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9" name="Oval 376">
                  <a:extLst>
                    <a:ext uri="{FF2B5EF4-FFF2-40B4-BE49-F238E27FC236}">
                      <a16:creationId xmlns:a16="http://schemas.microsoft.com/office/drawing/2014/main" id="{A9D47357-F391-2147-8620-F7AC64B004FE}"/>
                    </a:ext>
                  </a:extLst>
                </p:cNvPr>
                <p:cNvSpPr/>
                <p:nvPr/>
              </p:nvSpPr>
              <p:spPr bwMode="auto">
                <a:xfrm>
                  <a:off x="7846216" y="412670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50" name="Oval 377">
                  <a:extLst>
                    <a:ext uri="{FF2B5EF4-FFF2-40B4-BE49-F238E27FC236}">
                      <a16:creationId xmlns:a16="http://schemas.microsoft.com/office/drawing/2014/main" id="{25C866BA-2E9A-BE4E-B6B8-628F32E9DD85}"/>
                    </a:ext>
                  </a:extLst>
                </p:cNvPr>
                <p:cNvSpPr/>
                <p:nvPr/>
              </p:nvSpPr>
              <p:spPr bwMode="auto">
                <a:xfrm>
                  <a:off x="7962898" y="413146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51" name="Oval 378">
                  <a:extLst>
                    <a:ext uri="{FF2B5EF4-FFF2-40B4-BE49-F238E27FC236}">
                      <a16:creationId xmlns:a16="http://schemas.microsoft.com/office/drawing/2014/main" id="{DB3CF1BA-CA8C-D64A-A3C0-97EB0DE55DBB}"/>
                    </a:ext>
                  </a:extLst>
                </p:cNvPr>
                <p:cNvSpPr/>
                <p:nvPr/>
              </p:nvSpPr>
              <p:spPr bwMode="auto">
                <a:xfrm>
                  <a:off x="7905748" y="4243386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52" name="Oval 379">
                  <a:extLst>
                    <a:ext uri="{FF2B5EF4-FFF2-40B4-BE49-F238E27FC236}">
                      <a16:creationId xmlns:a16="http://schemas.microsoft.com/office/drawing/2014/main" id="{81B78B8E-C7BA-5C44-BB70-401796420E4B}"/>
                    </a:ext>
                  </a:extLst>
                </p:cNvPr>
                <p:cNvSpPr/>
                <p:nvPr/>
              </p:nvSpPr>
              <p:spPr bwMode="auto">
                <a:xfrm>
                  <a:off x="7931941" y="432196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53" name="Oval 380">
                  <a:extLst>
                    <a:ext uri="{FF2B5EF4-FFF2-40B4-BE49-F238E27FC236}">
                      <a16:creationId xmlns:a16="http://schemas.microsoft.com/office/drawing/2014/main" id="{8B92EE7F-2072-FD47-9390-D88835C44DFD}"/>
                    </a:ext>
                  </a:extLst>
                </p:cNvPr>
                <p:cNvSpPr/>
                <p:nvPr/>
              </p:nvSpPr>
              <p:spPr bwMode="auto">
                <a:xfrm>
                  <a:off x="8017666" y="433387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54" name="Oval 381">
                  <a:extLst>
                    <a:ext uri="{FF2B5EF4-FFF2-40B4-BE49-F238E27FC236}">
                      <a16:creationId xmlns:a16="http://schemas.microsoft.com/office/drawing/2014/main" id="{9DB700E3-6671-9A4D-BA95-A383B127BBA4}"/>
                    </a:ext>
                  </a:extLst>
                </p:cNvPr>
                <p:cNvSpPr/>
                <p:nvPr/>
              </p:nvSpPr>
              <p:spPr bwMode="auto">
                <a:xfrm>
                  <a:off x="8058148" y="431244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55" name="Oval 382">
                  <a:extLst>
                    <a:ext uri="{FF2B5EF4-FFF2-40B4-BE49-F238E27FC236}">
                      <a16:creationId xmlns:a16="http://schemas.microsoft.com/office/drawing/2014/main" id="{20F40E38-2C4D-E14C-BE93-8C261127F368}"/>
                    </a:ext>
                  </a:extLst>
                </p:cNvPr>
                <p:cNvSpPr/>
                <p:nvPr/>
              </p:nvSpPr>
              <p:spPr bwMode="auto">
                <a:xfrm>
                  <a:off x="8136729" y="432434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56" name="Oval 383">
                  <a:extLst>
                    <a:ext uri="{FF2B5EF4-FFF2-40B4-BE49-F238E27FC236}">
                      <a16:creationId xmlns:a16="http://schemas.microsoft.com/office/drawing/2014/main" id="{D0FE702E-0559-D542-B365-DC9C1DACC4D6}"/>
                    </a:ext>
                  </a:extLst>
                </p:cNvPr>
                <p:cNvSpPr/>
                <p:nvPr/>
              </p:nvSpPr>
              <p:spPr bwMode="auto">
                <a:xfrm>
                  <a:off x="8184354" y="4310062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57" name="Oval 384">
                  <a:extLst>
                    <a:ext uri="{FF2B5EF4-FFF2-40B4-BE49-F238E27FC236}">
                      <a16:creationId xmlns:a16="http://schemas.microsoft.com/office/drawing/2014/main" id="{8AA5AC1E-F1E6-BA42-8F8F-CA9B32E94B36}"/>
                    </a:ext>
                  </a:extLst>
                </p:cNvPr>
                <p:cNvSpPr/>
                <p:nvPr/>
              </p:nvSpPr>
              <p:spPr bwMode="auto">
                <a:xfrm>
                  <a:off x="8201023" y="4326730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58" name="Oval 385">
                  <a:extLst>
                    <a:ext uri="{FF2B5EF4-FFF2-40B4-BE49-F238E27FC236}">
                      <a16:creationId xmlns:a16="http://schemas.microsoft.com/office/drawing/2014/main" id="{ED78B6BE-4189-FC41-BF53-A045FB0C0676}"/>
                    </a:ext>
                  </a:extLst>
                </p:cNvPr>
                <p:cNvSpPr/>
                <p:nvPr/>
              </p:nvSpPr>
              <p:spPr bwMode="auto">
                <a:xfrm>
                  <a:off x="8212929" y="4338637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59" name="Oval 386">
                  <a:extLst>
                    <a:ext uri="{FF2B5EF4-FFF2-40B4-BE49-F238E27FC236}">
                      <a16:creationId xmlns:a16="http://schemas.microsoft.com/office/drawing/2014/main" id="{6083204C-F546-E344-9C39-8A2990D96E99}"/>
                    </a:ext>
                  </a:extLst>
                </p:cNvPr>
                <p:cNvSpPr/>
                <p:nvPr/>
              </p:nvSpPr>
              <p:spPr bwMode="auto">
                <a:xfrm>
                  <a:off x="8184354" y="443864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60" name="Oval 387">
                  <a:extLst>
                    <a:ext uri="{FF2B5EF4-FFF2-40B4-BE49-F238E27FC236}">
                      <a16:creationId xmlns:a16="http://schemas.microsoft.com/office/drawing/2014/main" id="{998FBC49-119A-054E-AFDD-A003723E043C}"/>
                    </a:ext>
                  </a:extLst>
                </p:cNvPr>
                <p:cNvSpPr/>
                <p:nvPr/>
              </p:nvSpPr>
              <p:spPr bwMode="auto">
                <a:xfrm>
                  <a:off x="8229598" y="444579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61" name="Oval 388">
                  <a:extLst>
                    <a:ext uri="{FF2B5EF4-FFF2-40B4-BE49-F238E27FC236}">
                      <a16:creationId xmlns:a16="http://schemas.microsoft.com/office/drawing/2014/main" id="{6DCC3605-25C4-1945-B3D4-B267F676F179}"/>
                    </a:ext>
                  </a:extLst>
                </p:cNvPr>
                <p:cNvSpPr/>
                <p:nvPr/>
              </p:nvSpPr>
              <p:spPr bwMode="auto">
                <a:xfrm>
                  <a:off x="8143873" y="445531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62" name="Oval 389">
                  <a:extLst>
                    <a:ext uri="{FF2B5EF4-FFF2-40B4-BE49-F238E27FC236}">
                      <a16:creationId xmlns:a16="http://schemas.microsoft.com/office/drawing/2014/main" id="{072DC04E-4DFE-AC44-AC90-B024728B67EC}"/>
                    </a:ext>
                  </a:extLst>
                </p:cNvPr>
                <p:cNvSpPr/>
                <p:nvPr/>
              </p:nvSpPr>
              <p:spPr bwMode="auto">
                <a:xfrm>
                  <a:off x="8153398" y="4491037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63" name="Oval 390">
                  <a:extLst>
                    <a:ext uri="{FF2B5EF4-FFF2-40B4-BE49-F238E27FC236}">
                      <a16:creationId xmlns:a16="http://schemas.microsoft.com/office/drawing/2014/main" id="{7B18B5AC-BD5C-6143-8682-7E37B0A8B755}"/>
                    </a:ext>
                  </a:extLst>
                </p:cNvPr>
                <p:cNvSpPr/>
                <p:nvPr/>
              </p:nvSpPr>
              <p:spPr bwMode="auto">
                <a:xfrm>
                  <a:off x="8174829" y="451484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64" name="Oval 391">
                  <a:extLst>
                    <a:ext uri="{FF2B5EF4-FFF2-40B4-BE49-F238E27FC236}">
                      <a16:creationId xmlns:a16="http://schemas.microsoft.com/office/drawing/2014/main" id="{97B14D2D-D734-DC4E-AEB3-941206774A22}"/>
                    </a:ext>
                  </a:extLst>
                </p:cNvPr>
                <p:cNvSpPr/>
                <p:nvPr/>
              </p:nvSpPr>
              <p:spPr bwMode="auto">
                <a:xfrm>
                  <a:off x="8403429" y="4395787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65" name="Oval 392">
                  <a:extLst>
                    <a:ext uri="{FF2B5EF4-FFF2-40B4-BE49-F238E27FC236}">
                      <a16:creationId xmlns:a16="http://schemas.microsoft.com/office/drawing/2014/main" id="{A755A3EA-CFB1-1F48-BF07-AAF426939EC1}"/>
                    </a:ext>
                  </a:extLst>
                </p:cNvPr>
                <p:cNvSpPr/>
                <p:nvPr/>
              </p:nvSpPr>
              <p:spPr bwMode="auto">
                <a:xfrm>
                  <a:off x="8628854" y="4411662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66" name="Oval 393">
                  <a:extLst>
                    <a:ext uri="{FF2B5EF4-FFF2-40B4-BE49-F238E27FC236}">
                      <a16:creationId xmlns:a16="http://schemas.microsoft.com/office/drawing/2014/main" id="{532D0D3E-6DE6-CA45-B691-E736FFBF3174}"/>
                    </a:ext>
                  </a:extLst>
                </p:cNvPr>
                <p:cNvSpPr/>
                <p:nvPr/>
              </p:nvSpPr>
              <p:spPr bwMode="auto">
                <a:xfrm>
                  <a:off x="8476454" y="4217987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67" name="Oval 394">
                  <a:extLst>
                    <a:ext uri="{FF2B5EF4-FFF2-40B4-BE49-F238E27FC236}">
                      <a16:creationId xmlns:a16="http://schemas.microsoft.com/office/drawing/2014/main" id="{D788ED39-A295-444A-99DE-06463EDF3080}"/>
                    </a:ext>
                  </a:extLst>
                </p:cNvPr>
                <p:cNvSpPr/>
                <p:nvPr/>
              </p:nvSpPr>
              <p:spPr bwMode="auto">
                <a:xfrm>
                  <a:off x="8374061" y="4341812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68" name="Oval 395">
                  <a:extLst>
                    <a:ext uri="{FF2B5EF4-FFF2-40B4-BE49-F238E27FC236}">
                      <a16:creationId xmlns:a16="http://schemas.microsoft.com/office/drawing/2014/main" id="{2E10FE3D-ED12-3845-A171-BD92B070F378}"/>
                    </a:ext>
                  </a:extLst>
                </p:cNvPr>
                <p:cNvSpPr/>
                <p:nvPr/>
              </p:nvSpPr>
              <p:spPr bwMode="auto">
                <a:xfrm>
                  <a:off x="8357392" y="432752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69" name="Oval 396">
                  <a:extLst>
                    <a:ext uri="{FF2B5EF4-FFF2-40B4-BE49-F238E27FC236}">
                      <a16:creationId xmlns:a16="http://schemas.microsoft.com/office/drawing/2014/main" id="{9FD26072-21CD-0348-BD0D-5E6B37807888}"/>
                    </a:ext>
                  </a:extLst>
                </p:cNvPr>
                <p:cNvSpPr/>
                <p:nvPr/>
              </p:nvSpPr>
              <p:spPr bwMode="auto">
                <a:xfrm>
                  <a:off x="8345486" y="4310857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70" name="Oval 397">
                  <a:extLst>
                    <a:ext uri="{FF2B5EF4-FFF2-40B4-BE49-F238E27FC236}">
                      <a16:creationId xmlns:a16="http://schemas.microsoft.com/office/drawing/2014/main" id="{E82110FC-252C-B446-8653-C472D596909A}"/>
                    </a:ext>
                  </a:extLst>
                </p:cNvPr>
                <p:cNvSpPr/>
                <p:nvPr/>
              </p:nvSpPr>
              <p:spPr bwMode="auto">
                <a:xfrm>
                  <a:off x="8307386" y="428466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71" name="Oval 398">
                  <a:extLst>
                    <a:ext uri="{FF2B5EF4-FFF2-40B4-BE49-F238E27FC236}">
                      <a16:creationId xmlns:a16="http://schemas.microsoft.com/office/drawing/2014/main" id="{DA2F894A-23A2-154E-8F65-44E134BA9619}"/>
                    </a:ext>
                  </a:extLst>
                </p:cNvPr>
                <p:cNvSpPr/>
                <p:nvPr/>
              </p:nvSpPr>
              <p:spPr bwMode="auto">
                <a:xfrm>
                  <a:off x="8285955" y="432276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72" name="Oval 399">
                  <a:extLst>
                    <a:ext uri="{FF2B5EF4-FFF2-40B4-BE49-F238E27FC236}">
                      <a16:creationId xmlns:a16="http://schemas.microsoft.com/office/drawing/2014/main" id="{8BE7594B-7448-3146-B14C-73F518E0C435}"/>
                    </a:ext>
                  </a:extLst>
                </p:cNvPr>
                <p:cNvSpPr/>
                <p:nvPr/>
              </p:nvSpPr>
              <p:spPr bwMode="auto">
                <a:xfrm>
                  <a:off x="8264523" y="4253707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73" name="Oval 400">
                  <a:extLst>
                    <a:ext uri="{FF2B5EF4-FFF2-40B4-BE49-F238E27FC236}">
                      <a16:creationId xmlns:a16="http://schemas.microsoft.com/office/drawing/2014/main" id="{5081E77A-151B-7549-8BB3-54383268BBEE}"/>
                    </a:ext>
                  </a:extLst>
                </p:cNvPr>
                <p:cNvSpPr/>
                <p:nvPr/>
              </p:nvSpPr>
              <p:spPr bwMode="auto">
                <a:xfrm>
                  <a:off x="8221661" y="422751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74" name="Oval 401">
                  <a:extLst>
                    <a:ext uri="{FF2B5EF4-FFF2-40B4-BE49-F238E27FC236}">
                      <a16:creationId xmlns:a16="http://schemas.microsoft.com/office/drawing/2014/main" id="{23CAD310-BCFA-E848-919D-820D173765EF}"/>
                    </a:ext>
                  </a:extLst>
                </p:cNvPr>
                <p:cNvSpPr/>
                <p:nvPr/>
              </p:nvSpPr>
              <p:spPr bwMode="auto">
                <a:xfrm>
                  <a:off x="8164511" y="4244182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75" name="Oval 402">
                  <a:extLst>
                    <a:ext uri="{FF2B5EF4-FFF2-40B4-BE49-F238E27FC236}">
                      <a16:creationId xmlns:a16="http://schemas.microsoft.com/office/drawing/2014/main" id="{000174CF-E425-8F49-8DBB-2817C7188E6C}"/>
                    </a:ext>
                  </a:extLst>
                </p:cNvPr>
                <p:cNvSpPr/>
                <p:nvPr/>
              </p:nvSpPr>
              <p:spPr bwMode="auto">
                <a:xfrm>
                  <a:off x="8050211" y="425846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76" name="Oval 403">
                  <a:extLst>
                    <a:ext uri="{FF2B5EF4-FFF2-40B4-BE49-F238E27FC236}">
                      <a16:creationId xmlns:a16="http://schemas.microsoft.com/office/drawing/2014/main" id="{6EAB1D4F-730A-1246-9FB7-1CD4F65949A9}"/>
                    </a:ext>
                  </a:extLst>
                </p:cNvPr>
                <p:cNvSpPr/>
                <p:nvPr/>
              </p:nvSpPr>
              <p:spPr bwMode="auto">
                <a:xfrm>
                  <a:off x="8035923" y="419179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77" name="Oval 404">
                  <a:extLst>
                    <a:ext uri="{FF2B5EF4-FFF2-40B4-BE49-F238E27FC236}">
                      <a16:creationId xmlns:a16="http://schemas.microsoft.com/office/drawing/2014/main" id="{7FCBCB0F-7A1C-CE43-AD5C-7EBCC282F451}"/>
                    </a:ext>
                  </a:extLst>
                </p:cNvPr>
                <p:cNvSpPr/>
                <p:nvPr/>
              </p:nvSpPr>
              <p:spPr bwMode="auto">
                <a:xfrm>
                  <a:off x="8090692" y="413702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78" name="Oval 405">
                  <a:extLst>
                    <a:ext uri="{FF2B5EF4-FFF2-40B4-BE49-F238E27FC236}">
                      <a16:creationId xmlns:a16="http://schemas.microsoft.com/office/drawing/2014/main" id="{2FFE8BCC-2575-DA45-BBBC-7B34A2FC8FC5}"/>
                    </a:ext>
                  </a:extLst>
                </p:cNvPr>
                <p:cNvSpPr/>
                <p:nvPr/>
              </p:nvSpPr>
              <p:spPr bwMode="auto">
                <a:xfrm>
                  <a:off x="8131173" y="417988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79" name="Oval 406">
                  <a:extLst>
                    <a:ext uri="{FF2B5EF4-FFF2-40B4-BE49-F238E27FC236}">
                      <a16:creationId xmlns:a16="http://schemas.microsoft.com/office/drawing/2014/main" id="{FE313AFB-79EF-834B-A561-A0FB1F2B2BD2}"/>
                    </a:ext>
                  </a:extLst>
                </p:cNvPr>
                <p:cNvSpPr/>
                <p:nvPr/>
              </p:nvSpPr>
              <p:spPr bwMode="auto">
                <a:xfrm>
                  <a:off x="8188323" y="413464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80" name="Oval 407">
                  <a:extLst>
                    <a:ext uri="{FF2B5EF4-FFF2-40B4-BE49-F238E27FC236}">
                      <a16:creationId xmlns:a16="http://schemas.microsoft.com/office/drawing/2014/main" id="{3DD6BEF7-1EFE-664D-AD91-C371F92A3043}"/>
                    </a:ext>
                  </a:extLst>
                </p:cNvPr>
                <p:cNvSpPr/>
                <p:nvPr/>
              </p:nvSpPr>
              <p:spPr bwMode="auto">
                <a:xfrm>
                  <a:off x="8112123" y="406558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81" name="Oval 408">
                  <a:extLst>
                    <a:ext uri="{FF2B5EF4-FFF2-40B4-BE49-F238E27FC236}">
                      <a16:creationId xmlns:a16="http://schemas.microsoft.com/office/drawing/2014/main" id="{60205266-7648-3949-A8C8-1BAF1C28BA04}"/>
                    </a:ext>
                  </a:extLst>
                </p:cNvPr>
                <p:cNvSpPr/>
                <p:nvPr/>
              </p:nvSpPr>
              <p:spPr bwMode="auto">
                <a:xfrm>
                  <a:off x="8047829" y="398462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82" name="Oval 409">
                  <a:extLst>
                    <a:ext uri="{FF2B5EF4-FFF2-40B4-BE49-F238E27FC236}">
                      <a16:creationId xmlns:a16="http://schemas.microsoft.com/office/drawing/2014/main" id="{F5333C8A-54D0-284B-A1D5-7B6D8AE6B28A}"/>
                    </a:ext>
                  </a:extLst>
                </p:cNvPr>
                <p:cNvSpPr/>
                <p:nvPr/>
              </p:nvSpPr>
              <p:spPr bwMode="auto">
                <a:xfrm>
                  <a:off x="7904954" y="387032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83" name="Oval 410">
                  <a:extLst>
                    <a:ext uri="{FF2B5EF4-FFF2-40B4-BE49-F238E27FC236}">
                      <a16:creationId xmlns:a16="http://schemas.microsoft.com/office/drawing/2014/main" id="{81C47E2A-1556-D645-81FB-42B89DC26578}"/>
                    </a:ext>
                  </a:extLst>
                </p:cNvPr>
                <p:cNvSpPr/>
                <p:nvPr/>
              </p:nvSpPr>
              <p:spPr bwMode="auto">
                <a:xfrm>
                  <a:off x="7781129" y="3656012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84" name="Oval 411">
                  <a:extLst>
                    <a:ext uri="{FF2B5EF4-FFF2-40B4-BE49-F238E27FC236}">
                      <a16:creationId xmlns:a16="http://schemas.microsoft.com/office/drawing/2014/main" id="{2914B878-25B7-D841-94F4-F343A4DA63BB}"/>
                    </a:ext>
                  </a:extLst>
                </p:cNvPr>
                <p:cNvSpPr/>
                <p:nvPr/>
              </p:nvSpPr>
              <p:spPr bwMode="auto">
                <a:xfrm>
                  <a:off x="8116885" y="360362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85" name="Oval 412">
                  <a:extLst>
                    <a:ext uri="{FF2B5EF4-FFF2-40B4-BE49-F238E27FC236}">
                      <a16:creationId xmlns:a16="http://schemas.microsoft.com/office/drawing/2014/main" id="{DD60FEC9-A0DC-4E46-A9C3-CC05F6BF24C1}"/>
                    </a:ext>
                  </a:extLst>
                </p:cNvPr>
                <p:cNvSpPr/>
                <p:nvPr/>
              </p:nvSpPr>
              <p:spPr bwMode="auto">
                <a:xfrm>
                  <a:off x="8016873" y="379412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86" name="Oval 413">
                  <a:extLst>
                    <a:ext uri="{FF2B5EF4-FFF2-40B4-BE49-F238E27FC236}">
                      <a16:creationId xmlns:a16="http://schemas.microsoft.com/office/drawing/2014/main" id="{BB87905B-C5D8-7646-8AC1-C7AF96D4039F}"/>
                    </a:ext>
                  </a:extLst>
                </p:cNvPr>
                <p:cNvSpPr/>
                <p:nvPr/>
              </p:nvSpPr>
              <p:spPr bwMode="auto">
                <a:xfrm>
                  <a:off x="7993060" y="3879850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87" name="Oval 414">
                  <a:extLst>
                    <a:ext uri="{FF2B5EF4-FFF2-40B4-BE49-F238E27FC236}">
                      <a16:creationId xmlns:a16="http://schemas.microsoft.com/office/drawing/2014/main" id="{0C723596-B64E-7F45-B1F4-3623BF73865F}"/>
                    </a:ext>
                  </a:extLst>
                </p:cNvPr>
                <p:cNvSpPr/>
                <p:nvPr/>
              </p:nvSpPr>
              <p:spPr bwMode="auto">
                <a:xfrm>
                  <a:off x="8047828" y="385841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88" name="Oval 415">
                  <a:extLst>
                    <a:ext uri="{FF2B5EF4-FFF2-40B4-BE49-F238E27FC236}">
                      <a16:creationId xmlns:a16="http://schemas.microsoft.com/office/drawing/2014/main" id="{6A0BDADC-4BF2-3945-B6EB-2E12826A9805}"/>
                    </a:ext>
                  </a:extLst>
                </p:cNvPr>
                <p:cNvSpPr/>
                <p:nvPr/>
              </p:nvSpPr>
              <p:spPr bwMode="auto">
                <a:xfrm>
                  <a:off x="8031159" y="387746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89" name="Oval 416">
                  <a:extLst>
                    <a:ext uri="{FF2B5EF4-FFF2-40B4-BE49-F238E27FC236}">
                      <a16:creationId xmlns:a16="http://schemas.microsoft.com/office/drawing/2014/main" id="{CEC20EAB-869E-B344-85F7-6244AF239989}"/>
                    </a:ext>
                  </a:extLst>
                </p:cNvPr>
                <p:cNvSpPr/>
                <p:nvPr/>
              </p:nvSpPr>
              <p:spPr bwMode="auto">
                <a:xfrm>
                  <a:off x="8097834" y="392747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90" name="Oval 417">
                  <a:extLst>
                    <a:ext uri="{FF2B5EF4-FFF2-40B4-BE49-F238E27FC236}">
                      <a16:creationId xmlns:a16="http://schemas.microsoft.com/office/drawing/2014/main" id="{63D87E61-47CD-7A44-B9D9-307EF6441D84}"/>
                    </a:ext>
                  </a:extLst>
                </p:cNvPr>
                <p:cNvSpPr/>
                <p:nvPr/>
              </p:nvSpPr>
              <p:spPr bwMode="auto">
                <a:xfrm>
                  <a:off x="8212134" y="4046537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91" name="Oval 418">
                  <a:extLst>
                    <a:ext uri="{FF2B5EF4-FFF2-40B4-BE49-F238E27FC236}">
                      <a16:creationId xmlns:a16="http://schemas.microsoft.com/office/drawing/2014/main" id="{1A57F8CD-5B4F-F74A-BBC9-D55D8E00394C}"/>
                    </a:ext>
                  </a:extLst>
                </p:cNvPr>
                <p:cNvSpPr/>
                <p:nvPr/>
              </p:nvSpPr>
              <p:spPr bwMode="auto">
                <a:xfrm>
                  <a:off x="8233565" y="402986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92" name="Oval 419">
                  <a:extLst>
                    <a:ext uri="{FF2B5EF4-FFF2-40B4-BE49-F238E27FC236}">
                      <a16:creationId xmlns:a16="http://schemas.microsoft.com/office/drawing/2014/main" id="{55084884-4994-CD42-97D6-8097096152CC}"/>
                    </a:ext>
                  </a:extLst>
                </p:cNvPr>
                <p:cNvSpPr/>
                <p:nvPr/>
              </p:nvSpPr>
              <p:spPr bwMode="auto">
                <a:xfrm>
                  <a:off x="8274047" y="407273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93" name="Oval 420">
                  <a:extLst>
                    <a:ext uri="{FF2B5EF4-FFF2-40B4-BE49-F238E27FC236}">
                      <a16:creationId xmlns:a16="http://schemas.microsoft.com/office/drawing/2014/main" id="{8ED5F94C-4E23-3A4A-A1A0-1C9E98EB8142}"/>
                    </a:ext>
                  </a:extLst>
                </p:cNvPr>
                <p:cNvSpPr/>
                <p:nvPr/>
              </p:nvSpPr>
              <p:spPr bwMode="auto">
                <a:xfrm>
                  <a:off x="8276429" y="404177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94" name="Oval 421">
                  <a:extLst>
                    <a:ext uri="{FF2B5EF4-FFF2-40B4-BE49-F238E27FC236}">
                      <a16:creationId xmlns:a16="http://schemas.microsoft.com/office/drawing/2014/main" id="{29B495B7-5749-514C-8685-2AC106640D05}"/>
                    </a:ext>
                  </a:extLst>
                </p:cNvPr>
                <p:cNvSpPr/>
                <p:nvPr/>
              </p:nvSpPr>
              <p:spPr bwMode="auto">
                <a:xfrm>
                  <a:off x="8309766" y="405368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95" name="Oval 422">
                  <a:extLst>
                    <a:ext uri="{FF2B5EF4-FFF2-40B4-BE49-F238E27FC236}">
                      <a16:creationId xmlns:a16="http://schemas.microsoft.com/office/drawing/2014/main" id="{1288D0EE-F458-4A4E-BEA0-C4AF6D03721F}"/>
                    </a:ext>
                  </a:extLst>
                </p:cNvPr>
                <p:cNvSpPr/>
                <p:nvPr/>
              </p:nvSpPr>
              <p:spPr bwMode="auto">
                <a:xfrm>
                  <a:off x="8321672" y="407987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96" name="Oval 423">
                  <a:extLst>
                    <a:ext uri="{FF2B5EF4-FFF2-40B4-BE49-F238E27FC236}">
                      <a16:creationId xmlns:a16="http://schemas.microsoft.com/office/drawing/2014/main" id="{F588635B-CE47-6B43-B05C-777C51B9A359}"/>
                    </a:ext>
                  </a:extLst>
                </p:cNvPr>
                <p:cNvSpPr/>
                <p:nvPr/>
              </p:nvSpPr>
              <p:spPr bwMode="auto">
                <a:xfrm>
                  <a:off x="8319291" y="411083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97" name="Oval 424">
                  <a:extLst>
                    <a:ext uri="{FF2B5EF4-FFF2-40B4-BE49-F238E27FC236}">
                      <a16:creationId xmlns:a16="http://schemas.microsoft.com/office/drawing/2014/main" id="{F99F55C0-01AC-5E4E-82E7-9F22BF341126}"/>
                    </a:ext>
                  </a:extLst>
                </p:cNvPr>
                <p:cNvSpPr/>
                <p:nvPr/>
              </p:nvSpPr>
              <p:spPr bwMode="auto">
                <a:xfrm>
                  <a:off x="8331197" y="414893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98" name="Oval 425">
                  <a:extLst>
                    <a:ext uri="{FF2B5EF4-FFF2-40B4-BE49-F238E27FC236}">
                      <a16:creationId xmlns:a16="http://schemas.microsoft.com/office/drawing/2014/main" id="{AD6AE3F5-96DB-F14F-9EED-686B807911E5}"/>
                    </a:ext>
                  </a:extLst>
                </p:cNvPr>
                <p:cNvSpPr/>
                <p:nvPr/>
              </p:nvSpPr>
              <p:spPr bwMode="auto">
                <a:xfrm>
                  <a:off x="8455022" y="417274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99" name="Oval 426">
                  <a:extLst>
                    <a:ext uri="{FF2B5EF4-FFF2-40B4-BE49-F238E27FC236}">
                      <a16:creationId xmlns:a16="http://schemas.microsoft.com/office/drawing/2014/main" id="{4AB9E228-B8B8-F443-AD2F-454608DE9AF6}"/>
                    </a:ext>
                  </a:extLst>
                </p:cNvPr>
                <p:cNvSpPr/>
                <p:nvPr/>
              </p:nvSpPr>
              <p:spPr bwMode="auto">
                <a:xfrm>
                  <a:off x="8478835" y="411797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00" name="Oval 427">
                  <a:extLst>
                    <a:ext uri="{FF2B5EF4-FFF2-40B4-BE49-F238E27FC236}">
                      <a16:creationId xmlns:a16="http://schemas.microsoft.com/office/drawing/2014/main" id="{CD02EB8B-1A2C-D84E-8F78-1A4A83389EC6}"/>
                    </a:ext>
                  </a:extLst>
                </p:cNvPr>
                <p:cNvSpPr/>
                <p:nvPr/>
              </p:nvSpPr>
              <p:spPr bwMode="auto">
                <a:xfrm>
                  <a:off x="8440735" y="4075112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01" name="Oval 428">
                  <a:extLst>
                    <a:ext uri="{FF2B5EF4-FFF2-40B4-BE49-F238E27FC236}">
                      <a16:creationId xmlns:a16="http://schemas.microsoft.com/office/drawing/2014/main" id="{07FDC237-7DEA-6940-8D54-EA970258E759}"/>
                    </a:ext>
                  </a:extLst>
                </p:cNvPr>
                <p:cNvSpPr/>
                <p:nvPr/>
              </p:nvSpPr>
              <p:spPr bwMode="auto">
                <a:xfrm>
                  <a:off x="8655047" y="4177506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02" name="Oval 429">
                  <a:extLst>
                    <a:ext uri="{FF2B5EF4-FFF2-40B4-BE49-F238E27FC236}">
                      <a16:creationId xmlns:a16="http://schemas.microsoft.com/office/drawing/2014/main" id="{C2533008-CA2C-8E4F-A995-ABFEBBBEC3CC}"/>
                    </a:ext>
                  </a:extLst>
                </p:cNvPr>
                <p:cNvSpPr/>
                <p:nvPr/>
              </p:nvSpPr>
              <p:spPr bwMode="auto">
                <a:xfrm>
                  <a:off x="8740772" y="414893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03" name="Oval 430">
                  <a:extLst>
                    <a:ext uri="{FF2B5EF4-FFF2-40B4-BE49-F238E27FC236}">
                      <a16:creationId xmlns:a16="http://schemas.microsoft.com/office/drawing/2014/main" id="{6565AFE9-564F-8A45-9DBC-23660392E61B}"/>
                    </a:ext>
                  </a:extLst>
                </p:cNvPr>
                <p:cNvSpPr/>
                <p:nvPr/>
              </p:nvSpPr>
              <p:spPr bwMode="auto">
                <a:xfrm>
                  <a:off x="8612184" y="4082256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04" name="Oval 431">
                  <a:extLst>
                    <a:ext uri="{FF2B5EF4-FFF2-40B4-BE49-F238E27FC236}">
                      <a16:creationId xmlns:a16="http://schemas.microsoft.com/office/drawing/2014/main" id="{0357D769-32AF-E142-9FE2-4701E8630724}"/>
                    </a:ext>
                  </a:extLst>
                </p:cNvPr>
                <p:cNvSpPr/>
                <p:nvPr/>
              </p:nvSpPr>
              <p:spPr bwMode="auto">
                <a:xfrm>
                  <a:off x="8564559" y="4046537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05" name="Oval 432">
                  <a:extLst>
                    <a:ext uri="{FF2B5EF4-FFF2-40B4-BE49-F238E27FC236}">
                      <a16:creationId xmlns:a16="http://schemas.microsoft.com/office/drawing/2014/main" id="{219ADDC3-061F-D24D-9EE9-B55641EB0ECD}"/>
                    </a:ext>
                  </a:extLst>
                </p:cNvPr>
                <p:cNvSpPr/>
                <p:nvPr/>
              </p:nvSpPr>
              <p:spPr bwMode="auto">
                <a:xfrm>
                  <a:off x="8557416" y="401319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06" name="Oval 433">
                  <a:extLst>
                    <a:ext uri="{FF2B5EF4-FFF2-40B4-BE49-F238E27FC236}">
                      <a16:creationId xmlns:a16="http://schemas.microsoft.com/office/drawing/2014/main" id="{6E6B490E-248B-B046-BDDE-F5EF224B40CF}"/>
                    </a:ext>
                  </a:extLst>
                </p:cNvPr>
                <p:cNvSpPr/>
                <p:nvPr/>
              </p:nvSpPr>
              <p:spPr bwMode="auto">
                <a:xfrm>
                  <a:off x="8526459" y="402986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07" name="Oval 434">
                  <a:extLst>
                    <a:ext uri="{FF2B5EF4-FFF2-40B4-BE49-F238E27FC236}">
                      <a16:creationId xmlns:a16="http://schemas.microsoft.com/office/drawing/2014/main" id="{77DF2687-A7E1-7E41-9D60-1713A59F9441}"/>
                    </a:ext>
                  </a:extLst>
                </p:cNvPr>
                <p:cNvSpPr/>
                <p:nvPr/>
              </p:nvSpPr>
              <p:spPr bwMode="auto">
                <a:xfrm>
                  <a:off x="8340722" y="400605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08" name="Oval 435">
                  <a:extLst>
                    <a:ext uri="{FF2B5EF4-FFF2-40B4-BE49-F238E27FC236}">
                      <a16:creationId xmlns:a16="http://schemas.microsoft.com/office/drawing/2014/main" id="{4C4C1FD1-D075-5E4B-AEE2-6F9AA82B3879}"/>
                    </a:ext>
                  </a:extLst>
                </p:cNvPr>
                <p:cNvSpPr/>
                <p:nvPr/>
              </p:nvSpPr>
              <p:spPr bwMode="auto">
                <a:xfrm>
                  <a:off x="8352628" y="3977480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09" name="Oval 436">
                  <a:extLst>
                    <a:ext uri="{FF2B5EF4-FFF2-40B4-BE49-F238E27FC236}">
                      <a16:creationId xmlns:a16="http://schemas.microsoft.com/office/drawing/2014/main" id="{B3B77637-68B8-324D-8B99-6F6CEEC3241C}"/>
                    </a:ext>
                  </a:extLst>
                </p:cNvPr>
                <p:cNvSpPr/>
                <p:nvPr/>
              </p:nvSpPr>
              <p:spPr bwMode="auto">
                <a:xfrm>
                  <a:off x="8319291" y="395604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10" name="Oval 437">
                  <a:extLst>
                    <a:ext uri="{FF2B5EF4-FFF2-40B4-BE49-F238E27FC236}">
                      <a16:creationId xmlns:a16="http://schemas.microsoft.com/office/drawing/2014/main" id="{659F5D41-CF02-9B49-A4AE-470F135CD2AD}"/>
                    </a:ext>
                  </a:extLst>
                </p:cNvPr>
                <p:cNvSpPr/>
                <p:nvPr/>
              </p:nvSpPr>
              <p:spPr bwMode="auto">
                <a:xfrm>
                  <a:off x="8271666" y="3970337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11" name="Oval 438">
                  <a:extLst>
                    <a:ext uri="{FF2B5EF4-FFF2-40B4-BE49-F238E27FC236}">
                      <a16:creationId xmlns:a16="http://schemas.microsoft.com/office/drawing/2014/main" id="{DC85A026-AB29-AA44-A39C-29A0EC050D76}"/>
                    </a:ext>
                  </a:extLst>
                </p:cNvPr>
                <p:cNvSpPr/>
                <p:nvPr/>
              </p:nvSpPr>
              <p:spPr bwMode="auto">
                <a:xfrm>
                  <a:off x="8235947" y="396557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12" name="Oval 439">
                  <a:extLst>
                    <a:ext uri="{FF2B5EF4-FFF2-40B4-BE49-F238E27FC236}">
                      <a16:creationId xmlns:a16="http://schemas.microsoft.com/office/drawing/2014/main" id="{28FF6D5D-2F77-7944-AED5-0A4715FA8D81}"/>
                    </a:ext>
                  </a:extLst>
                </p:cNvPr>
                <p:cNvSpPr/>
                <p:nvPr/>
              </p:nvSpPr>
              <p:spPr bwMode="auto">
                <a:xfrm>
                  <a:off x="8228803" y="3903662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13" name="Oval 440">
                  <a:extLst>
                    <a:ext uri="{FF2B5EF4-FFF2-40B4-BE49-F238E27FC236}">
                      <a16:creationId xmlns:a16="http://schemas.microsoft.com/office/drawing/2014/main" id="{38D40417-C119-7145-9C1D-08378504772B}"/>
                    </a:ext>
                  </a:extLst>
                </p:cNvPr>
                <p:cNvSpPr/>
                <p:nvPr/>
              </p:nvSpPr>
              <p:spPr bwMode="auto">
                <a:xfrm>
                  <a:off x="8183560" y="388937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14" name="Oval 441">
                  <a:extLst>
                    <a:ext uri="{FF2B5EF4-FFF2-40B4-BE49-F238E27FC236}">
                      <a16:creationId xmlns:a16="http://schemas.microsoft.com/office/drawing/2014/main" id="{48351F65-E9AC-8747-8B86-BC1E6BD7EEF1}"/>
                    </a:ext>
                  </a:extLst>
                </p:cNvPr>
                <p:cNvSpPr/>
                <p:nvPr/>
              </p:nvSpPr>
              <p:spPr bwMode="auto">
                <a:xfrm>
                  <a:off x="8154985" y="386079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15" name="Oval 442">
                  <a:extLst>
                    <a:ext uri="{FF2B5EF4-FFF2-40B4-BE49-F238E27FC236}">
                      <a16:creationId xmlns:a16="http://schemas.microsoft.com/office/drawing/2014/main" id="{6A5E11E9-332A-2144-8B39-C59BEA45CAD8}"/>
                    </a:ext>
                  </a:extLst>
                </p:cNvPr>
                <p:cNvSpPr/>
                <p:nvPr/>
              </p:nvSpPr>
              <p:spPr bwMode="auto">
                <a:xfrm>
                  <a:off x="8135935" y="3825080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16" name="Oval 443">
                  <a:extLst>
                    <a:ext uri="{FF2B5EF4-FFF2-40B4-BE49-F238E27FC236}">
                      <a16:creationId xmlns:a16="http://schemas.microsoft.com/office/drawing/2014/main" id="{A442CC5D-CB46-C843-B842-8B396493B673}"/>
                    </a:ext>
                  </a:extLst>
                </p:cNvPr>
                <p:cNvSpPr/>
                <p:nvPr/>
              </p:nvSpPr>
              <p:spPr bwMode="auto">
                <a:xfrm>
                  <a:off x="8224041" y="382269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17" name="Oval 444">
                  <a:extLst>
                    <a:ext uri="{FF2B5EF4-FFF2-40B4-BE49-F238E27FC236}">
                      <a16:creationId xmlns:a16="http://schemas.microsoft.com/office/drawing/2014/main" id="{685788F8-052A-9248-A423-E29BFD5CE995}"/>
                    </a:ext>
                  </a:extLst>
                </p:cNvPr>
                <p:cNvSpPr/>
                <p:nvPr/>
              </p:nvSpPr>
              <p:spPr bwMode="auto">
                <a:xfrm>
                  <a:off x="8302622" y="387984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18" name="Oval 445">
                  <a:extLst>
                    <a:ext uri="{FF2B5EF4-FFF2-40B4-BE49-F238E27FC236}">
                      <a16:creationId xmlns:a16="http://schemas.microsoft.com/office/drawing/2014/main" id="{2A42977B-DD72-EF4C-B002-D591538C269E}"/>
                    </a:ext>
                  </a:extLst>
                </p:cNvPr>
                <p:cNvSpPr/>
                <p:nvPr/>
              </p:nvSpPr>
              <p:spPr bwMode="auto">
                <a:xfrm>
                  <a:off x="8288335" y="378459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19" name="Oval 446">
                  <a:extLst>
                    <a:ext uri="{FF2B5EF4-FFF2-40B4-BE49-F238E27FC236}">
                      <a16:creationId xmlns:a16="http://schemas.microsoft.com/office/drawing/2014/main" id="{6958586C-8860-1441-832A-854EDCF44EBD}"/>
                    </a:ext>
                  </a:extLst>
                </p:cNvPr>
                <p:cNvSpPr/>
                <p:nvPr/>
              </p:nvSpPr>
              <p:spPr bwMode="auto">
                <a:xfrm>
                  <a:off x="8328816" y="378459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20" name="Oval 447">
                  <a:extLst>
                    <a:ext uri="{FF2B5EF4-FFF2-40B4-BE49-F238E27FC236}">
                      <a16:creationId xmlns:a16="http://schemas.microsoft.com/office/drawing/2014/main" id="{3427FD5B-9109-7B4A-A5C5-AC858862666E}"/>
                    </a:ext>
                  </a:extLst>
                </p:cNvPr>
                <p:cNvSpPr/>
                <p:nvPr/>
              </p:nvSpPr>
              <p:spPr bwMode="auto">
                <a:xfrm>
                  <a:off x="8357391" y="3817936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21" name="Oval 448">
                  <a:extLst>
                    <a:ext uri="{FF2B5EF4-FFF2-40B4-BE49-F238E27FC236}">
                      <a16:creationId xmlns:a16="http://schemas.microsoft.com/office/drawing/2014/main" id="{9CA8C388-ABB0-A74E-B08F-BEA192D82274}"/>
                    </a:ext>
                  </a:extLst>
                </p:cNvPr>
                <p:cNvSpPr/>
                <p:nvPr/>
              </p:nvSpPr>
              <p:spPr bwMode="auto">
                <a:xfrm>
                  <a:off x="8393110" y="3844130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22" name="Oval 449">
                  <a:extLst>
                    <a:ext uri="{FF2B5EF4-FFF2-40B4-BE49-F238E27FC236}">
                      <a16:creationId xmlns:a16="http://schemas.microsoft.com/office/drawing/2014/main" id="{C1115AFC-3C22-DB40-A29A-A3159C442461}"/>
                    </a:ext>
                  </a:extLst>
                </p:cNvPr>
                <p:cNvSpPr/>
                <p:nvPr/>
              </p:nvSpPr>
              <p:spPr bwMode="auto">
                <a:xfrm>
                  <a:off x="8495503" y="382269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23" name="Oval 450">
                  <a:extLst>
                    <a:ext uri="{FF2B5EF4-FFF2-40B4-BE49-F238E27FC236}">
                      <a16:creationId xmlns:a16="http://schemas.microsoft.com/office/drawing/2014/main" id="{E8C719C0-B5DA-704E-9D28-DD519A8360B3}"/>
                    </a:ext>
                  </a:extLst>
                </p:cNvPr>
                <p:cNvSpPr/>
                <p:nvPr/>
              </p:nvSpPr>
              <p:spPr bwMode="auto">
                <a:xfrm>
                  <a:off x="8866978" y="4065586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24" name="Oval 451">
                  <a:extLst>
                    <a:ext uri="{FF2B5EF4-FFF2-40B4-BE49-F238E27FC236}">
                      <a16:creationId xmlns:a16="http://schemas.microsoft.com/office/drawing/2014/main" id="{B18060B6-E3B2-754E-BC2D-20C9072A0E23}"/>
                    </a:ext>
                  </a:extLst>
                </p:cNvPr>
                <p:cNvSpPr/>
                <p:nvPr/>
              </p:nvSpPr>
              <p:spPr bwMode="auto">
                <a:xfrm>
                  <a:off x="9155109" y="413464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25" name="Oval 452">
                  <a:extLst>
                    <a:ext uri="{FF2B5EF4-FFF2-40B4-BE49-F238E27FC236}">
                      <a16:creationId xmlns:a16="http://schemas.microsoft.com/office/drawing/2014/main" id="{4EE6116C-8942-FB42-A806-E66AC00EF23C}"/>
                    </a:ext>
                  </a:extLst>
                </p:cNvPr>
                <p:cNvSpPr/>
                <p:nvPr/>
              </p:nvSpPr>
              <p:spPr bwMode="auto">
                <a:xfrm>
                  <a:off x="9050334" y="404415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26" name="Oval 453">
                  <a:extLst>
                    <a:ext uri="{FF2B5EF4-FFF2-40B4-BE49-F238E27FC236}">
                      <a16:creationId xmlns:a16="http://schemas.microsoft.com/office/drawing/2014/main" id="{E5DE7544-CE5A-004E-863C-71B22E1650A3}"/>
                    </a:ext>
                  </a:extLst>
                </p:cNvPr>
                <p:cNvSpPr/>
                <p:nvPr/>
              </p:nvSpPr>
              <p:spPr bwMode="auto">
                <a:xfrm>
                  <a:off x="9028903" y="401796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27" name="Oval 454">
                  <a:extLst>
                    <a:ext uri="{FF2B5EF4-FFF2-40B4-BE49-F238E27FC236}">
                      <a16:creationId xmlns:a16="http://schemas.microsoft.com/office/drawing/2014/main" id="{4465C71E-0C4A-2747-952D-D569358AE70E}"/>
                    </a:ext>
                  </a:extLst>
                </p:cNvPr>
                <p:cNvSpPr/>
                <p:nvPr/>
              </p:nvSpPr>
              <p:spPr bwMode="auto">
                <a:xfrm>
                  <a:off x="8943178" y="404415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28" name="Oval 455">
                  <a:extLst>
                    <a:ext uri="{FF2B5EF4-FFF2-40B4-BE49-F238E27FC236}">
                      <a16:creationId xmlns:a16="http://schemas.microsoft.com/office/drawing/2014/main" id="{DB741FBB-B124-7441-B0D5-558EB49EAD16}"/>
                    </a:ext>
                  </a:extLst>
                </p:cNvPr>
                <p:cNvSpPr/>
                <p:nvPr/>
              </p:nvSpPr>
              <p:spPr bwMode="auto">
                <a:xfrm>
                  <a:off x="8938415" y="396557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29" name="Oval 456">
                  <a:extLst>
                    <a:ext uri="{FF2B5EF4-FFF2-40B4-BE49-F238E27FC236}">
                      <a16:creationId xmlns:a16="http://schemas.microsoft.com/office/drawing/2014/main" id="{688F762C-5435-CF49-91EA-EB14FD41B77C}"/>
                    </a:ext>
                  </a:extLst>
                </p:cNvPr>
                <p:cNvSpPr/>
                <p:nvPr/>
              </p:nvSpPr>
              <p:spPr bwMode="auto">
                <a:xfrm>
                  <a:off x="9033665" y="3941762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30" name="Oval 457">
                  <a:extLst>
                    <a:ext uri="{FF2B5EF4-FFF2-40B4-BE49-F238E27FC236}">
                      <a16:creationId xmlns:a16="http://schemas.microsoft.com/office/drawing/2014/main" id="{DFE6C8A4-B944-334C-8400-572A41487503}"/>
                    </a:ext>
                  </a:extLst>
                </p:cNvPr>
                <p:cNvSpPr/>
                <p:nvPr/>
              </p:nvSpPr>
              <p:spPr bwMode="auto">
                <a:xfrm>
                  <a:off x="8747915" y="394414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31" name="Oval 458">
                  <a:extLst>
                    <a:ext uri="{FF2B5EF4-FFF2-40B4-BE49-F238E27FC236}">
                      <a16:creationId xmlns:a16="http://schemas.microsoft.com/office/drawing/2014/main" id="{12C2939B-E8B5-F34C-AF28-B16E63257D8D}"/>
                    </a:ext>
                  </a:extLst>
                </p:cNvPr>
                <p:cNvSpPr/>
                <p:nvPr/>
              </p:nvSpPr>
              <p:spPr bwMode="auto">
                <a:xfrm>
                  <a:off x="8705053" y="395366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32" name="Oval 459">
                  <a:extLst>
                    <a:ext uri="{FF2B5EF4-FFF2-40B4-BE49-F238E27FC236}">
                      <a16:creationId xmlns:a16="http://schemas.microsoft.com/office/drawing/2014/main" id="{C04EB2C0-82AC-EB4F-8862-6AC7544A469F}"/>
                    </a:ext>
                  </a:extLst>
                </p:cNvPr>
                <p:cNvSpPr/>
                <p:nvPr/>
              </p:nvSpPr>
              <p:spPr bwMode="auto">
                <a:xfrm>
                  <a:off x="8609803" y="3939380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33" name="Oval 460">
                  <a:extLst>
                    <a:ext uri="{FF2B5EF4-FFF2-40B4-BE49-F238E27FC236}">
                      <a16:creationId xmlns:a16="http://schemas.microsoft.com/office/drawing/2014/main" id="{CC1F4D6C-EE6A-DB44-B4C2-3F0445DD89F4}"/>
                    </a:ext>
                  </a:extLst>
                </p:cNvPr>
                <p:cNvSpPr/>
                <p:nvPr/>
              </p:nvSpPr>
              <p:spPr bwMode="auto">
                <a:xfrm>
                  <a:off x="8597897" y="3901280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34" name="Oval 461">
                  <a:extLst>
                    <a:ext uri="{FF2B5EF4-FFF2-40B4-BE49-F238E27FC236}">
                      <a16:creationId xmlns:a16="http://schemas.microsoft.com/office/drawing/2014/main" id="{C2C37A0B-5356-C145-9D4C-FF8DF82C2CA5}"/>
                    </a:ext>
                  </a:extLst>
                </p:cNvPr>
                <p:cNvSpPr/>
                <p:nvPr/>
              </p:nvSpPr>
              <p:spPr bwMode="auto">
                <a:xfrm>
                  <a:off x="8628853" y="387032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35" name="Oval 462">
                  <a:extLst>
                    <a:ext uri="{FF2B5EF4-FFF2-40B4-BE49-F238E27FC236}">
                      <a16:creationId xmlns:a16="http://schemas.microsoft.com/office/drawing/2014/main" id="{D97AE924-E190-6C45-8ED6-172BF198C3C8}"/>
                    </a:ext>
                  </a:extLst>
                </p:cNvPr>
                <p:cNvSpPr/>
                <p:nvPr/>
              </p:nvSpPr>
              <p:spPr bwMode="auto">
                <a:xfrm>
                  <a:off x="8550272" y="3820317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36" name="Oval 463">
                  <a:extLst>
                    <a:ext uri="{FF2B5EF4-FFF2-40B4-BE49-F238E27FC236}">
                      <a16:creationId xmlns:a16="http://schemas.microsoft.com/office/drawing/2014/main" id="{E8C63B95-E2F2-8D42-95F4-C9ADD74CA7FD}"/>
                    </a:ext>
                  </a:extLst>
                </p:cNvPr>
                <p:cNvSpPr/>
                <p:nvPr/>
              </p:nvSpPr>
              <p:spPr bwMode="auto">
                <a:xfrm>
                  <a:off x="8466928" y="377507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37" name="Oval 464">
                  <a:extLst>
                    <a:ext uri="{FF2B5EF4-FFF2-40B4-BE49-F238E27FC236}">
                      <a16:creationId xmlns:a16="http://schemas.microsoft.com/office/drawing/2014/main" id="{D9D007FB-96BA-7A4E-BA19-6FDE0DFE8CB0}"/>
                    </a:ext>
                  </a:extLst>
                </p:cNvPr>
                <p:cNvSpPr/>
                <p:nvPr/>
              </p:nvSpPr>
              <p:spPr bwMode="auto">
                <a:xfrm>
                  <a:off x="8455022" y="3703636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38" name="Oval 465">
                  <a:extLst>
                    <a:ext uri="{FF2B5EF4-FFF2-40B4-BE49-F238E27FC236}">
                      <a16:creationId xmlns:a16="http://schemas.microsoft.com/office/drawing/2014/main" id="{39C2FDE8-221C-9D4E-A8D5-1D2490554A8E}"/>
                    </a:ext>
                  </a:extLst>
                </p:cNvPr>
                <p:cNvSpPr/>
                <p:nvPr/>
              </p:nvSpPr>
              <p:spPr bwMode="auto">
                <a:xfrm>
                  <a:off x="8409778" y="3658392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39" name="Oval 466">
                  <a:extLst>
                    <a:ext uri="{FF2B5EF4-FFF2-40B4-BE49-F238E27FC236}">
                      <a16:creationId xmlns:a16="http://schemas.microsoft.com/office/drawing/2014/main" id="{10C78CD1-8E63-4346-BE82-3FC2DA302321}"/>
                    </a:ext>
                  </a:extLst>
                </p:cNvPr>
                <p:cNvSpPr/>
                <p:nvPr/>
              </p:nvSpPr>
              <p:spPr bwMode="auto">
                <a:xfrm>
                  <a:off x="8343103" y="363219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40" name="Oval 467">
                  <a:extLst>
                    <a:ext uri="{FF2B5EF4-FFF2-40B4-BE49-F238E27FC236}">
                      <a16:creationId xmlns:a16="http://schemas.microsoft.com/office/drawing/2014/main" id="{016E3008-02FD-9041-A0E6-A1540F2791D9}"/>
                    </a:ext>
                  </a:extLst>
                </p:cNvPr>
                <p:cNvSpPr/>
                <p:nvPr/>
              </p:nvSpPr>
              <p:spPr bwMode="auto">
                <a:xfrm>
                  <a:off x="8312147" y="367267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41" name="Oval 468">
                  <a:extLst>
                    <a:ext uri="{FF2B5EF4-FFF2-40B4-BE49-F238E27FC236}">
                      <a16:creationId xmlns:a16="http://schemas.microsoft.com/office/drawing/2014/main" id="{33A04AB9-FC15-F440-B5E6-BAD4DD21FD60}"/>
                    </a:ext>
                  </a:extLst>
                </p:cNvPr>
                <p:cNvSpPr/>
                <p:nvPr/>
              </p:nvSpPr>
              <p:spPr bwMode="auto">
                <a:xfrm>
                  <a:off x="8324053" y="370125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42" name="Oval 469">
                  <a:extLst>
                    <a:ext uri="{FF2B5EF4-FFF2-40B4-BE49-F238E27FC236}">
                      <a16:creationId xmlns:a16="http://schemas.microsoft.com/office/drawing/2014/main" id="{AF1D2A4D-1DD7-1141-BE20-01EBC3287CAE}"/>
                    </a:ext>
                  </a:extLst>
                </p:cNvPr>
                <p:cNvSpPr/>
                <p:nvPr/>
              </p:nvSpPr>
              <p:spPr bwMode="auto">
                <a:xfrm>
                  <a:off x="8562178" y="373697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43" name="Oval 470">
                  <a:extLst>
                    <a:ext uri="{FF2B5EF4-FFF2-40B4-BE49-F238E27FC236}">
                      <a16:creationId xmlns:a16="http://schemas.microsoft.com/office/drawing/2014/main" id="{45CC632F-494C-184A-9B5D-4DDA3D21036F}"/>
                    </a:ext>
                  </a:extLst>
                </p:cNvPr>
                <p:cNvSpPr/>
                <p:nvPr/>
              </p:nvSpPr>
              <p:spPr bwMode="auto">
                <a:xfrm>
                  <a:off x="8583609" y="379174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44" name="Oval 471">
                  <a:extLst>
                    <a:ext uri="{FF2B5EF4-FFF2-40B4-BE49-F238E27FC236}">
                      <a16:creationId xmlns:a16="http://schemas.microsoft.com/office/drawing/2014/main" id="{490BD5EF-014B-7A45-BFCD-1AA915872D86}"/>
                    </a:ext>
                  </a:extLst>
                </p:cNvPr>
                <p:cNvSpPr/>
                <p:nvPr/>
              </p:nvSpPr>
              <p:spPr bwMode="auto">
                <a:xfrm>
                  <a:off x="8619328" y="379888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45" name="Oval 472">
                  <a:extLst>
                    <a:ext uri="{FF2B5EF4-FFF2-40B4-BE49-F238E27FC236}">
                      <a16:creationId xmlns:a16="http://schemas.microsoft.com/office/drawing/2014/main" id="{3E4E2AAA-CD9E-5542-B8A4-B60F39495596}"/>
                    </a:ext>
                  </a:extLst>
                </p:cNvPr>
                <p:cNvSpPr/>
                <p:nvPr/>
              </p:nvSpPr>
              <p:spPr bwMode="auto">
                <a:xfrm>
                  <a:off x="8681240" y="376792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46" name="Oval 473">
                  <a:extLst>
                    <a:ext uri="{FF2B5EF4-FFF2-40B4-BE49-F238E27FC236}">
                      <a16:creationId xmlns:a16="http://schemas.microsoft.com/office/drawing/2014/main" id="{44075F95-6574-9840-994A-13F837BF0E8A}"/>
                    </a:ext>
                  </a:extLst>
                </p:cNvPr>
                <p:cNvSpPr/>
                <p:nvPr/>
              </p:nvSpPr>
              <p:spPr bwMode="auto">
                <a:xfrm>
                  <a:off x="8700290" y="375840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47" name="Oval 474">
                  <a:extLst>
                    <a:ext uri="{FF2B5EF4-FFF2-40B4-BE49-F238E27FC236}">
                      <a16:creationId xmlns:a16="http://schemas.microsoft.com/office/drawing/2014/main" id="{614F7F7B-8376-DE46-8B68-181A6099FC01}"/>
                    </a:ext>
                  </a:extLst>
                </p:cNvPr>
                <p:cNvSpPr/>
                <p:nvPr/>
              </p:nvSpPr>
              <p:spPr bwMode="auto">
                <a:xfrm>
                  <a:off x="8716959" y="378459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48" name="Oval 475">
                  <a:extLst>
                    <a:ext uri="{FF2B5EF4-FFF2-40B4-BE49-F238E27FC236}">
                      <a16:creationId xmlns:a16="http://schemas.microsoft.com/office/drawing/2014/main" id="{3C15FC9D-E08D-A24C-B6BE-00595EF1DD41}"/>
                    </a:ext>
                  </a:extLst>
                </p:cNvPr>
                <p:cNvSpPr/>
                <p:nvPr/>
              </p:nvSpPr>
              <p:spPr bwMode="auto">
                <a:xfrm>
                  <a:off x="8716959" y="382269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49" name="Oval 476">
                  <a:extLst>
                    <a:ext uri="{FF2B5EF4-FFF2-40B4-BE49-F238E27FC236}">
                      <a16:creationId xmlns:a16="http://schemas.microsoft.com/office/drawing/2014/main" id="{440DADEA-D347-E345-A16E-0376760C6950}"/>
                    </a:ext>
                  </a:extLst>
                </p:cNvPr>
                <p:cNvSpPr/>
                <p:nvPr/>
              </p:nvSpPr>
              <p:spPr bwMode="auto">
                <a:xfrm>
                  <a:off x="8745534" y="385365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50" name="Oval 477">
                  <a:extLst>
                    <a:ext uri="{FF2B5EF4-FFF2-40B4-BE49-F238E27FC236}">
                      <a16:creationId xmlns:a16="http://schemas.microsoft.com/office/drawing/2014/main" id="{4E589A0C-2FBC-0441-87CF-A58DED05C063}"/>
                    </a:ext>
                  </a:extLst>
                </p:cNvPr>
                <p:cNvSpPr/>
                <p:nvPr/>
              </p:nvSpPr>
              <p:spPr bwMode="auto">
                <a:xfrm>
                  <a:off x="8843165" y="387270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51" name="Oval 478">
                  <a:extLst>
                    <a:ext uri="{FF2B5EF4-FFF2-40B4-BE49-F238E27FC236}">
                      <a16:creationId xmlns:a16="http://schemas.microsoft.com/office/drawing/2014/main" id="{36619C51-4BCB-244E-97E2-F311C6A7F768}"/>
                    </a:ext>
                  </a:extLst>
                </p:cNvPr>
                <p:cNvSpPr/>
                <p:nvPr/>
              </p:nvSpPr>
              <p:spPr bwMode="auto">
                <a:xfrm>
                  <a:off x="8843165" y="389889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52" name="Oval 479">
                  <a:extLst>
                    <a:ext uri="{FF2B5EF4-FFF2-40B4-BE49-F238E27FC236}">
                      <a16:creationId xmlns:a16="http://schemas.microsoft.com/office/drawing/2014/main" id="{5D36ED06-D78E-9E42-9796-D8D7194876EB}"/>
                    </a:ext>
                  </a:extLst>
                </p:cNvPr>
                <p:cNvSpPr/>
                <p:nvPr/>
              </p:nvSpPr>
              <p:spPr bwMode="auto">
                <a:xfrm>
                  <a:off x="9262265" y="386317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53" name="Oval 480">
                  <a:extLst>
                    <a:ext uri="{FF2B5EF4-FFF2-40B4-BE49-F238E27FC236}">
                      <a16:creationId xmlns:a16="http://schemas.microsoft.com/office/drawing/2014/main" id="{C6C95D83-55FE-7F44-8134-0AF6FDAC137B}"/>
                    </a:ext>
                  </a:extLst>
                </p:cNvPr>
                <p:cNvSpPr/>
                <p:nvPr/>
              </p:nvSpPr>
              <p:spPr bwMode="auto">
                <a:xfrm>
                  <a:off x="9297984" y="385603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54" name="Oval 481">
                  <a:extLst>
                    <a:ext uri="{FF2B5EF4-FFF2-40B4-BE49-F238E27FC236}">
                      <a16:creationId xmlns:a16="http://schemas.microsoft.com/office/drawing/2014/main" id="{F67BA026-AD69-D147-9E1C-03F54155634A}"/>
                    </a:ext>
                  </a:extLst>
                </p:cNvPr>
                <p:cNvSpPr/>
                <p:nvPr/>
              </p:nvSpPr>
              <p:spPr bwMode="auto">
                <a:xfrm>
                  <a:off x="9171778" y="381079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55" name="Oval 482">
                  <a:extLst>
                    <a:ext uri="{FF2B5EF4-FFF2-40B4-BE49-F238E27FC236}">
                      <a16:creationId xmlns:a16="http://schemas.microsoft.com/office/drawing/2014/main" id="{EF55F1A4-D895-7A44-A089-E96BEA71D72B}"/>
                    </a:ext>
                  </a:extLst>
                </p:cNvPr>
                <p:cNvSpPr/>
                <p:nvPr/>
              </p:nvSpPr>
              <p:spPr bwMode="auto">
                <a:xfrm>
                  <a:off x="9217022" y="377745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56" name="Oval 483">
                  <a:extLst>
                    <a:ext uri="{FF2B5EF4-FFF2-40B4-BE49-F238E27FC236}">
                      <a16:creationId xmlns:a16="http://schemas.microsoft.com/office/drawing/2014/main" id="{16019BD6-08DF-D045-A357-345D0C9611C8}"/>
                    </a:ext>
                  </a:extLst>
                </p:cNvPr>
                <p:cNvSpPr/>
                <p:nvPr/>
              </p:nvSpPr>
              <p:spPr bwMode="auto">
                <a:xfrm>
                  <a:off x="9121772" y="373935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57" name="Oval 484">
                  <a:extLst>
                    <a:ext uri="{FF2B5EF4-FFF2-40B4-BE49-F238E27FC236}">
                      <a16:creationId xmlns:a16="http://schemas.microsoft.com/office/drawing/2014/main" id="{F0DC14A7-707A-DF46-A0CF-F9B6BFE22601}"/>
                    </a:ext>
                  </a:extLst>
                </p:cNvPr>
                <p:cNvSpPr/>
                <p:nvPr/>
              </p:nvSpPr>
              <p:spPr bwMode="auto">
                <a:xfrm>
                  <a:off x="9016997" y="381079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58" name="Oval 485">
                  <a:extLst>
                    <a:ext uri="{FF2B5EF4-FFF2-40B4-BE49-F238E27FC236}">
                      <a16:creationId xmlns:a16="http://schemas.microsoft.com/office/drawing/2014/main" id="{FB1A4D4E-A9A0-1A4E-9C95-6E7CFA3C4344}"/>
                    </a:ext>
                  </a:extLst>
                </p:cNvPr>
                <p:cNvSpPr/>
                <p:nvPr/>
              </p:nvSpPr>
              <p:spPr bwMode="auto">
                <a:xfrm>
                  <a:off x="9205116" y="369649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59" name="Oval 486">
                  <a:extLst>
                    <a:ext uri="{FF2B5EF4-FFF2-40B4-BE49-F238E27FC236}">
                      <a16:creationId xmlns:a16="http://schemas.microsoft.com/office/drawing/2014/main" id="{6631B83E-98C3-2648-B902-D654DA9527A0}"/>
                    </a:ext>
                  </a:extLst>
                </p:cNvPr>
                <p:cNvSpPr/>
                <p:nvPr/>
              </p:nvSpPr>
              <p:spPr bwMode="auto">
                <a:xfrm>
                  <a:off x="9228928" y="3713160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60" name="Oval 487">
                  <a:extLst>
                    <a:ext uri="{FF2B5EF4-FFF2-40B4-BE49-F238E27FC236}">
                      <a16:creationId xmlns:a16="http://schemas.microsoft.com/office/drawing/2014/main" id="{FADB4D68-B63E-7E40-8E92-586C84AC454F}"/>
                    </a:ext>
                  </a:extLst>
                </p:cNvPr>
                <p:cNvSpPr/>
                <p:nvPr/>
              </p:nvSpPr>
              <p:spPr bwMode="auto">
                <a:xfrm>
                  <a:off x="9252741" y="3706016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61" name="Oval 488">
                  <a:extLst>
                    <a:ext uri="{FF2B5EF4-FFF2-40B4-BE49-F238E27FC236}">
                      <a16:creationId xmlns:a16="http://schemas.microsoft.com/office/drawing/2014/main" id="{3FBA3E7E-E7F9-7649-A0B0-C8142DAA90F3}"/>
                    </a:ext>
                  </a:extLst>
                </p:cNvPr>
                <p:cNvSpPr/>
                <p:nvPr/>
              </p:nvSpPr>
              <p:spPr bwMode="auto">
                <a:xfrm>
                  <a:off x="9024141" y="375364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62" name="Oval 489">
                  <a:extLst>
                    <a:ext uri="{FF2B5EF4-FFF2-40B4-BE49-F238E27FC236}">
                      <a16:creationId xmlns:a16="http://schemas.microsoft.com/office/drawing/2014/main" id="{945F9E28-EEE9-CE43-BBBD-BF48A667A709}"/>
                    </a:ext>
                  </a:extLst>
                </p:cNvPr>
                <p:cNvSpPr/>
                <p:nvPr/>
              </p:nvSpPr>
              <p:spPr bwMode="auto">
                <a:xfrm>
                  <a:off x="8995566" y="375364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63" name="Oval 490">
                  <a:extLst>
                    <a:ext uri="{FF2B5EF4-FFF2-40B4-BE49-F238E27FC236}">
                      <a16:creationId xmlns:a16="http://schemas.microsoft.com/office/drawing/2014/main" id="{DEDDEBA9-F97A-8442-A8D9-73B853B84B5A}"/>
                    </a:ext>
                  </a:extLst>
                </p:cNvPr>
                <p:cNvSpPr/>
                <p:nvPr/>
              </p:nvSpPr>
              <p:spPr bwMode="auto">
                <a:xfrm>
                  <a:off x="8897935" y="3789360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64" name="Oval 491">
                  <a:extLst>
                    <a:ext uri="{FF2B5EF4-FFF2-40B4-BE49-F238E27FC236}">
                      <a16:creationId xmlns:a16="http://schemas.microsoft.com/office/drawing/2014/main" id="{C33D64BA-F214-8B4F-BC77-4FD5F8000A84}"/>
                    </a:ext>
                  </a:extLst>
                </p:cNvPr>
                <p:cNvSpPr/>
                <p:nvPr/>
              </p:nvSpPr>
              <p:spPr bwMode="auto">
                <a:xfrm>
                  <a:off x="8821735" y="381079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65" name="Oval 492">
                  <a:extLst>
                    <a:ext uri="{FF2B5EF4-FFF2-40B4-BE49-F238E27FC236}">
                      <a16:creationId xmlns:a16="http://schemas.microsoft.com/office/drawing/2014/main" id="{EB690014-6102-524E-8A0E-9E196D8FFBEF}"/>
                    </a:ext>
                  </a:extLst>
                </p:cNvPr>
                <p:cNvSpPr/>
                <p:nvPr/>
              </p:nvSpPr>
              <p:spPr bwMode="auto">
                <a:xfrm>
                  <a:off x="8845548" y="377269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66" name="Oval 493">
                  <a:extLst>
                    <a:ext uri="{FF2B5EF4-FFF2-40B4-BE49-F238E27FC236}">
                      <a16:creationId xmlns:a16="http://schemas.microsoft.com/office/drawing/2014/main" id="{9EA5E6F2-1682-AF4F-9256-0C9967B5801B}"/>
                    </a:ext>
                  </a:extLst>
                </p:cNvPr>
                <p:cNvSpPr/>
                <p:nvPr/>
              </p:nvSpPr>
              <p:spPr bwMode="auto">
                <a:xfrm>
                  <a:off x="8855073" y="3751260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67" name="Oval 494">
                  <a:extLst>
                    <a:ext uri="{FF2B5EF4-FFF2-40B4-BE49-F238E27FC236}">
                      <a16:creationId xmlns:a16="http://schemas.microsoft.com/office/drawing/2014/main" id="{62679646-9A18-914B-A43B-B31BCD89C112}"/>
                    </a:ext>
                  </a:extLst>
                </p:cNvPr>
                <p:cNvSpPr/>
                <p:nvPr/>
              </p:nvSpPr>
              <p:spPr bwMode="auto">
                <a:xfrm>
                  <a:off x="8890791" y="373459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68" name="Oval 495">
                  <a:extLst>
                    <a:ext uri="{FF2B5EF4-FFF2-40B4-BE49-F238E27FC236}">
                      <a16:creationId xmlns:a16="http://schemas.microsoft.com/office/drawing/2014/main" id="{C1279F3D-EF86-6C46-9335-AC1BC7092258}"/>
                    </a:ext>
                  </a:extLst>
                </p:cNvPr>
                <p:cNvSpPr/>
                <p:nvPr/>
              </p:nvSpPr>
              <p:spPr bwMode="auto">
                <a:xfrm>
                  <a:off x="8928891" y="373935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69" name="Oval 496">
                  <a:extLst>
                    <a:ext uri="{FF2B5EF4-FFF2-40B4-BE49-F238E27FC236}">
                      <a16:creationId xmlns:a16="http://schemas.microsoft.com/office/drawing/2014/main" id="{B47F02AA-7208-E14A-863C-E682457B3C3A}"/>
                    </a:ext>
                  </a:extLst>
                </p:cNvPr>
                <p:cNvSpPr/>
                <p:nvPr/>
              </p:nvSpPr>
              <p:spPr bwMode="auto">
                <a:xfrm>
                  <a:off x="8969373" y="3725066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70" name="Oval 497">
                  <a:extLst>
                    <a:ext uri="{FF2B5EF4-FFF2-40B4-BE49-F238E27FC236}">
                      <a16:creationId xmlns:a16="http://schemas.microsoft.com/office/drawing/2014/main" id="{41EB4DE6-A0C8-8844-A906-CED9319CA54B}"/>
                    </a:ext>
                  </a:extLst>
                </p:cNvPr>
                <p:cNvSpPr/>
                <p:nvPr/>
              </p:nvSpPr>
              <p:spPr bwMode="auto">
                <a:xfrm>
                  <a:off x="8988423" y="3694110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71" name="Oval 498">
                  <a:extLst>
                    <a:ext uri="{FF2B5EF4-FFF2-40B4-BE49-F238E27FC236}">
                      <a16:creationId xmlns:a16="http://schemas.microsoft.com/office/drawing/2014/main" id="{17C20E18-64D8-A344-AD4D-D2FEBEA74D16}"/>
                    </a:ext>
                  </a:extLst>
                </p:cNvPr>
                <p:cNvSpPr/>
                <p:nvPr/>
              </p:nvSpPr>
              <p:spPr bwMode="auto">
                <a:xfrm>
                  <a:off x="9038429" y="3689347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72" name="Oval 499">
                  <a:extLst>
                    <a:ext uri="{FF2B5EF4-FFF2-40B4-BE49-F238E27FC236}">
                      <a16:creationId xmlns:a16="http://schemas.microsoft.com/office/drawing/2014/main" id="{43E5B4C9-9CD8-1F49-A7CA-B34DD92BD1F0}"/>
                    </a:ext>
                  </a:extLst>
                </p:cNvPr>
                <p:cNvSpPr/>
                <p:nvPr/>
              </p:nvSpPr>
              <p:spPr bwMode="auto">
                <a:xfrm>
                  <a:off x="8926510" y="367744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73" name="Oval 500">
                  <a:extLst>
                    <a:ext uri="{FF2B5EF4-FFF2-40B4-BE49-F238E27FC236}">
                      <a16:creationId xmlns:a16="http://schemas.microsoft.com/office/drawing/2014/main" id="{627E049F-2DBA-2E45-991F-1A7FBAFE2D16}"/>
                    </a:ext>
                  </a:extLst>
                </p:cNvPr>
                <p:cNvSpPr/>
                <p:nvPr/>
              </p:nvSpPr>
              <p:spPr bwMode="auto">
                <a:xfrm>
                  <a:off x="9090816" y="3679822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74" name="Oval 501">
                  <a:extLst>
                    <a:ext uri="{FF2B5EF4-FFF2-40B4-BE49-F238E27FC236}">
                      <a16:creationId xmlns:a16="http://schemas.microsoft.com/office/drawing/2014/main" id="{2D7DE554-D237-E84B-B0F9-C838E8EA6C15}"/>
                    </a:ext>
                  </a:extLst>
                </p:cNvPr>
                <p:cNvSpPr/>
                <p:nvPr/>
              </p:nvSpPr>
              <p:spPr bwMode="auto">
                <a:xfrm>
                  <a:off x="9093198" y="365839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75" name="Oval 502">
                  <a:extLst>
                    <a:ext uri="{FF2B5EF4-FFF2-40B4-BE49-F238E27FC236}">
                      <a16:creationId xmlns:a16="http://schemas.microsoft.com/office/drawing/2014/main" id="{BFF12245-935B-0949-8B4A-DE721AEABAF3}"/>
                    </a:ext>
                  </a:extLst>
                </p:cNvPr>
                <p:cNvSpPr/>
                <p:nvPr/>
              </p:nvSpPr>
              <p:spPr bwMode="auto">
                <a:xfrm>
                  <a:off x="9109866" y="3629816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76" name="Oval 503">
                  <a:extLst>
                    <a:ext uri="{FF2B5EF4-FFF2-40B4-BE49-F238E27FC236}">
                      <a16:creationId xmlns:a16="http://schemas.microsoft.com/office/drawing/2014/main" id="{8E857C52-2F60-F243-A020-266D6570CA07}"/>
                    </a:ext>
                  </a:extLst>
                </p:cNvPr>
                <p:cNvSpPr/>
                <p:nvPr/>
              </p:nvSpPr>
              <p:spPr bwMode="auto">
                <a:xfrm>
                  <a:off x="9038428" y="3591716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77" name="Oval 504">
                  <a:extLst>
                    <a:ext uri="{FF2B5EF4-FFF2-40B4-BE49-F238E27FC236}">
                      <a16:creationId xmlns:a16="http://schemas.microsoft.com/office/drawing/2014/main" id="{48A3426E-0F13-EF44-B3EA-25ECE73DC1D7}"/>
                    </a:ext>
                  </a:extLst>
                </p:cNvPr>
                <p:cNvSpPr/>
                <p:nvPr/>
              </p:nvSpPr>
              <p:spPr bwMode="auto">
                <a:xfrm>
                  <a:off x="8928891" y="359647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78" name="Oval 505">
                  <a:extLst>
                    <a:ext uri="{FF2B5EF4-FFF2-40B4-BE49-F238E27FC236}">
                      <a16:creationId xmlns:a16="http://schemas.microsoft.com/office/drawing/2014/main" id="{240698FD-78A2-3F49-A91B-FDC6CA96966F}"/>
                    </a:ext>
                  </a:extLst>
                </p:cNvPr>
                <p:cNvSpPr/>
                <p:nvPr/>
              </p:nvSpPr>
              <p:spPr bwMode="auto">
                <a:xfrm>
                  <a:off x="8957466" y="361552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79" name="Oval 506">
                  <a:extLst>
                    <a:ext uri="{FF2B5EF4-FFF2-40B4-BE49-F238E27FC236}">
                      <a16:creationId xmlns:a16="http://schemas.microsoft.com/office/drawing/2014/main" id="{A6A59FA3-D207-FD4A-8B6F-D0FD64A9E66B}"/>
                    </a:ext>
                  </a:extLst>
                </p:cNvPr>
                <p:cNvSpPr/>
                <p:nvPr/>
              </p:nvSpPr>
              <p:spPr bwMode="auto">
                <a:xfrm>
                  <a:off x="8981278" y="359647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80" name="Oval 507">
                  <a:extLst>
                    <a:ext uri="{FF2B5EF4-FFF2-40B4-BE49-F238E27FC236}">
                      <a16:creationId xmlns:a16="http://schemas.microsoft.com/office/drawing/2014/main" id="{6BFD5562-8AB3-064B-B61E-DAC52EC9AF27}"/>
                    </a:ext>
                  </a:extLst>
                </p:cNvPr>
                <p:cNvSpPr/>
                <p:nvPr/>
              </p:nvSpPr>
              <p:spPr bwMode="auto">
                <a:xfrm>
                  <a:off x="8774109" y="3746496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81" name="Oval 508">
                  <a:extLst>
                    <a:ext uri="{FF2B5EF4-FFF2-40B4-BE49-F238E27FC236}">
                      <a16:creationId xmlns:a16="http://schemas.microsoft.com/office/drawing/2014/main" id="{B8C33459-8F4C-5E4E-8E87-292703A2D264}"/>
                    </a:ext>
                  </a:extLst>
                </p:cNvPr>
                <p:cNvSpPr/>
                <p:nvPr/>
              </p:nvSpPr>
              <p:spPr bwMode="auto">
                <a:xfrm>
                  <a:off x="8774109" y="369410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82" name="Oval 509">
                  <a:extLst>
                    <a:ext uri="{FF2B5EF4-FFF2-40B4-BE49-F238E27FC236}">
                      <a16:creationId xmlns:a16="http://schemas.microsoft.com/office/drawing/2014/main" id="{4DFEAD47-9469-624B-97ED-E653A557D912}"/>
                    </a:ext>
                  </a:extLst>
                </p:cNvPr>
                <p:cNvSpPr/>
                <p:nvPr/>
              </p:nvSpPr>
              <p:spPr bwMode="auto">
                <a:xfrm>
                  <a:off x="8662191" y="372506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83" name="Oval 510">
                  <a:extLst>
                    <a:ext uri="{FF2B5EF4-FFF2-40B4-BE49-F238E27FC236}">
                      <a16:creationId xmlns:a16="http://schemas.microsoft.com/office/drawing/2014/main" id="{8220599D-913D-C942-A6C9-5B10488A2391}"/>
                    </a:ext>
                  </a:extLst>
                </p:cNvPr>
                <p:cNvSpPr/>
                <p:nvPr/>
              </p:nvSpPr>
              <p:spPr bwMode="auto">
                <a:xfrm>
                  <a:off x="8674097" y="370601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84" name="Oval 511">
                  <a:extLst>
                    <a:ext uri="{FF2B5EF4-FFF2-40B4-BE49-F238E27FC236}">
                      <a16:creationId xmlns:a16="http://schemas.microsoft.com/office/drawing/2014/main" id="{87DFE235-A2BE-B242-87E3-9D139BAFDC33}"/>
                    </a:ext>
                  </a:extLst>
                </p:cNvPr>
                <p:cNvSpPr/>
                <p:nvPr/>
              </p:nvSpPr>
              <p:spPr bwMode="auto">
                <a:xfrm>
                  <a:off x="8652666" y="369887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85" name="Oval 512">
                  <a:extLst>
                    <a:ext uri="{FF2B5EF4-FFF2-40B4-BE49-F238E27FC236}">
                      <a16:creationId xmlns:a16="http://schemas.microsoft.com/office/drawing/2014/main" id="{4668E72D-BDB2-2744-88D2-4F5920AE41CE}"/>
                    </a:ext>
                  </a:extLst>
                </p:cNvPr>
                <p:cNvSpPr/>
                <p:nvPr/>
              </p:nvSpPr>
              <p:spPr bwMode="auto">
                <a:xfrm>
                  <a:off x="8633616" y="3734590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86" name="Oval 513">
                  <a:extLst>
                    <a:ext uri="{FF2B5EF4-FFF2-40B4-BE49-F238E27FC236}">
                      <a16:creationId xmlns:a16="http://schemas.microsoft.com/office/drawing/2014/main" id="{94777F9C-C8CA-4145-8FD5-8CCF765A94EB}"/>
                    </a:ext>
                  </a:extLst>
                </p:cNvPr>
                <p:cNvSpPr/>
                <p:nvPr/>
              </p:nvSpPr>
              <p:spPr bwMode="auto">
                <a:xfrm>
                  <a:off x="8619328" y="369410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87" name="Oval 514">
                  <a:extLst>
                    <a:ext uri="{FF2B5EF4-FFF2-40B4-BE49-F238E27FC236}">
                      <a16:creationId xmlns:a16="http://schemas.microsoft.com/office/drawing/2014/main" id="{AE9BF071-59D5-AD43-A20F-BAEE93E31A16}"/>
                    </a:ext>
                  </a:extLst>
                </p:cNvPr>
                <p:cNvSpPr/>
                <p:nvPr/>
              </p:nvSpPr>
              <p:spPr bwMode="auto">
                <a:xfrm>
                  <a:off x="8588372" y="3715540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88" name="Oval 515">
                  <a:extLst>
                    <a:ext uri="{FF2B5EF4-FFF2-40B4-BE49-F238E27FC236}">
                      <a16:creationId xmlns:a16="http://schemas.microsoft.com/office/drawing/2014/main" id="{E1064E05-5D99-5E42-9E3C-78B12C84039C}"/>
                    </a:ext>
                  </a:extLst>
                </p:cNvPr>
                <p:cNvSpPr/>
                <p:nvPr/>
              </p:nvSpPr>
              <p:spPr bwMode="auto">
                <a:xfrm>
                  <a:off x="8512172" y="363457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89" name="Oval 516">
                  <a:extLst>
                    <a:ext uri="{FF2B5EF4-FFF2-40B4-BE49-F238E27FC236}">
                      <a16:creationId xmlns:a16="http://schemas.microsoft.com/office/drawing/2014/main" id="{D52922BD-7FCB-5141-ABCC-6A9EAED70C03}"/>
                    </a:ext>
                  </a:extLst>
                </p:cNvPr>
                <p:cNvSpPr/>
                <p:nvPr/>
              </p:nvSpPr>
              <p:spPr bwMode="auto">
                <a:xfrm>
                  <a:off x="8469310" y="359647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90" name="Oval 517">
                  <a:extLst>
                    <a:ext uri="{FF2B5EF4-FFF2-40B4-BE49-F238E27FC236}">
                      <a16:creationId xmlns:a16="http://schemas.microsoft.com/office/drawing/2014/main" id="{1CCB5D58-C914-374D-8E57-CA68B05F1A96}"/>
                    </a:ext>
                  </a:extLst>
                </p:cNvPr>
                <p:cNvSpPr/>
                <p:nvPr/>
              </p:nvSpPr>
              <p:spPr bwMode="auto">
                <a:xfrm>
                  <a:off x="8488360" y="357266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91" name="Oval 518">
                  <a:extLst>
                    <a:ext uri="{FF2B5EF4-FFF2-40B4-BE49-F238E27FC236}">
                      <a16:creationId xmlns:a16="http://schemas.microsoft.com/office/drawing/2014/main" id="{BF74FA8B-3F78-8B47-B87A-454EC2B70BE0}"/>
                    </a:ext>
                  </a:extLst>
                </p:cNvPr>
                <p:cNvSpPr/>
                <p:nvPr/>
              </p:nvSpPr>
              <p:spPr bwMode="auto">
                <a:xfrm>
                  <a:off x="8455023" y="354647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92" name="Oval 519">
                  <a:extLst>
                    <a:ext uri="{FF2B5EF4-FFF2-40B4-BE49-F238E27FC236}">
                      <a16:creationId xmlns:a16="http://schemas.microsoft.com/office/drawing/2014/main" id="{593E38DC-62AA-EF4A-B5D6-1DCC155061F2}"/>
                    </a:ext>
                  </a:extLst>
                </p:cNvPr>
                <p:cNvSpPr/>
                <p:nvPr/>
              </p:nvSpPr>
              <p:spPr bwMode="auto">
                <a:xfrm>
                  <a:off x="8407398" y="352027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93" name="Oval 520">
                  <a:extLst>
                    <a:ext uri="{FF2B5EF4-FFF2-40B4-BE49-F238E27FC236}">
                      <a16:creationId xmlns:a16="http://schemas.microsoft.com/office/drawing/2014/main" id="{1D6BEBFD-2038-C34E-AECC-0BA0DCDB2443}"/>
                    </a:ext>
                  </a:extLst>
                </p:cNvPr>
                <p:cNvSpPr/>
                <p:nvPr/>
              </p:nvSpPr>
              <p:spPr bwMode="auto">
                <a:xfrm>
                  <a:off x="8305004" y="3460747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94" name="Oval 521">
                  <a:extLst>
                    <a:ext uri="{FF2B5EF4-FFF2-40B4-BE49-F238E27FC236}">
                      <a16:creationId xmlns:a16="http://schemas.microsoft.com/office/drawing/2014/main" id="{9BEBE484-DC71-0344-B488-551FEBD67C04}"/>
                    </a:ext>
                  </a:extLst>
                </p:cNvPr>
                <p:cNvSpPr/>
                <p:nvPr/>
              </p:nvSpPr>
              <p:spPr bwMode="auto">
                <a:xfrm>
                  <a:off x="8412160" y="343693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95" name="Oval 522">
                  <a:extLst>
                    <a:ext uri="{FF2B5EF4-FFF2-40B4-BE49-F238E27FC236}">
                      <a16:creationId xmlns:a16="http://schemas.microsoft.com/office/drawing/2014/main" id="{D4199AEB-11EE-2F41-86D2-1CD0DCFCAC4A}"/>
                    </a:ext>
                  </a:extLst>
                </p:cNvPr>
                <p:cNvSpPr/>
                <p:nvPr/>
              </p:nvSpPr>
              <p:spPr bwMode="auto">
                <a:xfrm>
                  <a:off x="8416922" y="337978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96" name="Oval 523">
                  <a:extLst>
                    <a:ext uri="{FF2B5EF4-FFF2-40B4-BE49-F238E27FC236}">
                      <a16:creationId xmlns:a16="http://schemas.microsoft.com/office/drawing/2014/main" id="{25C3EEA6-18A5-2A48-A9A1-F42370A75997}"/>
                    </a:ext>
                  </a:extLst>
                </p:cNvPr>
                <p:cNvSpPr/>
                <p:nvPr/>
              </p:nvSpPr>
              <p:spPr bwMode="auto">
                <a:xfrm>
                  <a:off x="8519316" y="338216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97" name="Oval 524">
                  <a:extLst>
                    <a:ext uri="{FF2B5EF4-FFF2-40B4-BE49-F238E27FC236}">
                      <a16:creationId xmlns:a16="http://schemas.microsoft.com/office/drawing/2014/main" id="{C7D41B3C-4734-7748-A3D2-D18C5DB3101C}"/>
                    </a:ext>
                  </a:extLst>
                </p:cNvPr>
                <p:cNvSpPr/>
                <p:nvPr/>
              </p:nvSpPr>
              <p:spPr bwMode="auto">
                <a:xfrm>
                  <a:off x="8571703" y="322262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98" name="Oval 525">
                  <a:extLst>
                    <a:ext uri="{FF2B5EF4-FFF2-40B4-BE49-F238E27FC236}">
                      <a16:creationId xmlns:a16="http://schemas.microsoft.com/office/drawing/2014/main" id="{B6460028-369C-C541-9DA9-061781314945}"/>
                    </a:ext>
                  </a:extLst>
                </p:cNvPr>
                <p:cNvSpPr/>
                <p:nvPr/>
              </p:nvSpPr>
              <p:spPr bwMode="auto">
                <a:xfrm>
                  <a:off x="8562178" y="311308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99" name="Oval 526">
                  <a:extLst>
                    <a:ext uri="{FF2B5EF4-FFF2-40B4-BE49-F238E27FC236}">
                      <a16:creationId xmlns:a16="http://schemas.microsoft.com/office/drawing/2014/main" id="{EFBDEA29-056F-6544-AC0A-88EADC5AB6EB}"/>
                    </a:ext>
                  </a:extLst>
                </p:cNvPr>
                <p:cNvSpPr/>
                <p:nvPr/>
              </p:nvSpPr>
              <p:spPr bwMode="auto">
                <a:xfrm>
                  <a:off x="8752678" y="294401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00" name="Oval 527">
                  <a:extLst>
                    <a:ext uri="{FF2B5EF4-FFF2-40B4-BE49-F238E27FC236}">
                      <a16:creationId xmlns:a16="http://schemas.microsoft.com/office/drawing/2014/main" id="{ED29B1C7-EA7D-6840-88EF-327BCDC579FF}"/>
                    </a:ext>
                  </a:extLst>
                </p:cNvPr>
                <p:cNvSpPr/>
                <p:nvPr/>
              </p:nvSpPr>
              <p:spPr bwMode="auto">
                <a:xfrm>
                  <a:off x="8740772" y="3148802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01" name="Oval 528">
                  <a:extLst>
                    <a:ext uri="{FF2B5EF4-FFF2-40B4-BE49-F238E27FC236}">
                      <a16:creationId xmlns:a16="http://schemas.microsoft.com/office/drawing/2014/main" id="{7CD42C05-13A9-9C4E-B9E5-F6743002968C}"/>
                    </a:ext>
                  </a:extLst>
                </p:cNvPr>
                <p:cNvSpPr/>
                <p:nvPr/>
              </p:nvSpPr>
              <p:spPr bwMode="auto">
                <a:xfrm>
                  <a:off x="8712197" y="326072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02" name="Oval 529">
                  <a:extLst>
                    <a:ext uri="{FF2B5EF4-FFF2-40B4-BE49-F238E27FC236}">
                      <a16:creationId xmlns:a16="http://schemas.microsoft.com/office/drawing/2014/main" id="{E43FDA9D-976C-9C47-A93A-A323C7CBE726}"/>
                    </a:ext>
                  </a:extLst>
                </p:cNvPr>
                <p:cNvSpPr/>
                <p:nvPr/>
              </p:nvSpPr>
              <p:spPr bwMode="auto">
                <a:xfrm>
                  <a:off x="8721722" y="3410740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03" name="Oval 530">
                  <a:extLst>
                    <a:ext uri="{FF2B5EF4-FFF2-40B4-BE49-F238E27FC236}">
                      <a16:creationId xmlns:a16="http://schemas.microsoft.com/office/drawing/2014/main" id="{B507E7E0-1D74-E145-9CBF-A2E895D01054}"/>
                    </a:ext>
                  </a:extLst>
                </p:cNvPr>
                <p:cNvSpPr/>
                <p:nvPr/>
              </p:nvSpPr>
              <p:spPr bwMode="auto">
                <a:xfrm>
                  <a:off x="8752678" y="348217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04" name="Oval 531">
                  <a:extLst>
                    <a:ext uri="{FF2B5EF4-FFF2-40B4-BE49-F238E27FC236}">
                      <a16:creationId xmlns:a16="http://schemas.microsoft.com/office/drawing/2014/main" id="{9F0EBC30-80E9-BF4A-BA09-F5397857085B}"/>
                    </a:ext>
                  </a:extLst>
                </p:cNvPr>
                <p:cNvSpPr/>
                <p:nvPr/>
              </p:nvSpPr>
              <p:spPr bwMode="auto">
                <a:xfrm>
                  <a:off x="8819353" y="353218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05" name="Oval 532">
                  <a:extLst>
                    <a:ext uri="{FF2B5EF4-FFF2-40B4-BE49-F238E27FC236}">
                      <a16:creationId xmlns:a16="http://schemas.microsoft.com/office/drawing/2014/main" id="{31100571-C59E-A847-B278-B4FD93C11EF2}"/>
                    </a:ext>
                  </a:extLst>
                </p:cNvPr>
                <p:cNvSpPr/>
                <p:nvPr/>
              </p:nvSpPr>
              <p:spPr bwMode="auto">
                <a:xfrm>
                  <a:off x="8731246" y="3622672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06" name="Oval 533">
                  <a:extLst>
                    <a:ext uri="{FF2B5EF4-FFF2-40B4-BE49-F238E27FC236}">
                      <a16:creationId xmlns:a16="http://schemas.microsoft.com/office/drawing/2014/main" id="{734A5AE4-32A7-704B-9F2A-CB7E0334B880}"/>
                    </a:ext>
                  </a:extLst>
                </p:cNvPr>
                <p:cNvSpPr/>
                <p:nvPr/>
              </p:nvSpPr>
              <p:spPr bwMode="auto">
                <a:xfrm>
                  <a:off x="8766964" y="3579810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07" name="Oval 534">
                  <a:extLst>
                    <a:ext uri="{FF2B5EF4-FFF2-40B4-BE49-F238E27FC236}">
                      <a16:creationId xmlns:a16="http://schemas.microsoft.com/office/drawing/2014/main" id="{F95F7AFF-96B0-E846-A0DD-34DB6BA2B5C7}"/>
                    </a:ext>
                  </a:extLst>
                </p:cNvPr>
                <p:cNvSpPr/>
                <p:nvPr/>
              </p:nvSpPr>
              <p:spPr bwMode="auto">
                <a:xfrm>
                  <a:off x="8786014" y="358219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08" name="Oval 535">
                  <a:extLst>
                    <a:ext uri="{FF2B5EF4-FFF2-40B4-BE49-F238E27FC236}">
                      <a16:creationId xmlns:a16="http://schemas.microsoft.com/office/drawing/2014/main" id="{69284C3C-B137-E245-834F-6088D00567AB}"/>
                    </a:ext>
                  </a:extLst>
                </p:cNvPr>
                <p:cNvSpPr/>
                <p:nvPr/>
              </p:nvSpPr>
              <p:spPr bwMode="auto">
                <a:xfrm>
                  <a:off x="8821733" y="358933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09" name="Oval 536">
                  <a:extLst>
                    <a:ext uri="{FF2B5EF4-FFF2-40B4-BE49-F238E27FC236}">
                      <a16:creationId xmlns:a16="http://schemas.microsoft.com/office/drawing/2014/main" id="{B4857E3F-5B5A-934B-9BF2-E65E19313860}"/>
                    </a:ext>
                  </a:extLst>
                </p:cNvPr>
                <p:cNvSpPr/>
                <p:nvPr/>
              </p:nvSpPr>
              <p:spPr bwMode="auto">
                <a:xfrm>
                  <a:off x="8831258" y="363457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10" name="Oval 537">
                  <a:extLst>
                    <a:ext uri="{FF2B5EF4-FFF2-40B4-BE49-F238E27FC236}">
                      <a16:creationId xmlns:a16="http://schemas.microsoft.com/office/drawing/2014/main" id="{F63729FE-EAE7-5F47-9EDF-156B7203378C}"/>
                    </a:ext>
                  </a:extLst>
                </p:cNvPr>
                <p:cNvSpPr/>
                <p:nvPr/>
              </p:nvSpPr>
              <p:spPr bwMode="auto">
                <a:xfrm>
                  <a:off x="8800302" y="3648866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11" name="Oval 538">
                  <a:extLst>
                    <a:ext uri="{FF2B5EF4-FFF2-40B4-BE49-F238E27FC236}">
                      <a16:creationId xmlns:a16="http://schemas.microsoft.com/office/drawing/2014/main" id="{D451F58E-CBA4-3849-AF07-BBE3A187F81E}"/>
                    </a:ext>
                  </a:extLst>
                </p:cNvPr>
                <p:cNvSpPr/>
                <p:nvPr/>
              </p:nvSpPr>
              <p:spPr bwMode="auto">
                <a:xfrm>
                  <a:off x="8647902" y="3648866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12" name="Oval 539">
                  <a:extLst>
                    <a:ext uri="{FF2B5EF4-FFF2-40B4-BE49-F238E27FC236}">
                      <a16:creationId xmlns:a16="http://schemas.microsoft.com/office/drawing/2014/main" id="{DD484929-B145-A04F-959F-D63E80F2F8B9}"/>
                    </a:ext>
                  </a:extLst>
                </p:cNvPr>
                <p:cNvSpPr/>
                <p:nvPr/>
              </p:nvSpPr>
              <p:spPr bwMode="auto">
                <a:xfrm>
                  <a:off x="8614564" y="3629816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13" name="Oval 540">
                  <a:extLst>
                    <a:ext uri="{FF2B5EF4-FFF2-40B4-BE49-F238E27FC236}">
                      <a16:creationId xmlns:a16="http://schemas.microsoft.com/office/drawing/2014/main" id="{E574FDF4-2DB5-A04B-983A-DA0F50CD1BB8}"/>
                    </a:ext>
                  </a:extLst>
                </p:cNvPr>
                <p:cNvSpPr/>
                <p:nvPr/>
              </p:nvSpPr>
              <p:spPr bwMode="auto">
                <a:xfrm>
                  <a:off x="8633614" y="3594097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14" name="Oval 541">
                  <a:extLst>
                    <a:ext uri="{FF2B5EF4-FFF2-40B4-BE49-F238E27FC236}">
                      <a16:creationId xmlns:a16="http://schemas.microsoft.com/office/drawing/2014/main" id="{CBBBA481-195D-F741-B7C9-BA85B46BAC19}"/>
                    </a:ext>
                  </a:extLst>
                </p:cNvPr>
                <p:cNvSpPr/>
                <p:nvPr/>
              </p:nvSpPr>
              <p:spPr bwMode="auto">
                <a:xfrm>
                  <a:off x="8655045" y="3579810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15" name="Oval 542">
                  <a:extLst>
                    <a:ext uri="{FF2B5EF4-FFF2-40B4-BE49-F238E27FC236}">
                      <a16:creationId xmlns:a16="http://schemas.microsoft.com/office/drawing/2014/main" id="{DA06846B-EE24-D344-B397-B8C52B243B85}"/>
                    </a:ext>
                  </a:extLst>
                </p:cNvPr>
                <p:cNvSpPr/>
                <p:nvPr/>
              </p:nvSpPr>
              <p:spPr bwMode="auto">
                <a:xfrm>
                  <a:off x="8693145" y="3575047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16" name="Oval 543">
                  <a:extLst>
                    <a:ext uri="{FF2B5EF4-FFF2-40B4-BE49-F238E27FC236}">
                      <a16:creationId xmlns:a16="http://schemas.microsoft.com/office/drawing/2014/main" id="{62BBDA44-6950-AD45-9284-2F065AFA105D}"/>
                    </a:ext>
                  </a:extLst>
                </p:cNvPr>
                <p:cNvSpPr/>
                <p:nvPr/>
              </p:nvSpPr>
              <p:spPr bwMode="auto">
                <a:xfrm>
                  <a:off x="8662189" y="352980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17" name="Oval 544">
                  <a:extLst>
                    <a:ext uri="{FF2B5EF4-FFF2-40B4-BE49-F238E27FC236}">
                      <a16:creationId xmlns:a16="http://schemas.microsoft.com/office/drawing/2014/main" id="{D6B14CDC-35AD-A841-93D0-CB1DE8DEEFE9}"/>
                    </a:ext>
                  </a:extLst>
                </p:cNvPr>
                <p:cNvSpPr/>
                <p:nvPr/>
              </p:nvSpPr>
              <p:spPr bwMode="auto">
                <a:xfrm>
                  <a:off x="8674095" y="349170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18" name="Oval 545">
                  <a:extLst>
                    <a:ext uri="{FF2B5EF4-FFF2-40B4-BE49-F238E27FC236}">
                      <a16:creationId xmlns:a16="http://schemas.microsoft.com/office/drawing/2014/main" id="{662BAEE0-40EA-8E48-95D0-963DEE0146E4}"/>
                    </a:ext>
                  </a:extLst>
                </p:cNvPr>
                <p:cNvSpPr/>
                <p:nvPr/>
              </p:nvSpPr>
              <p:spPr bwMode="auto">
                <a:xfrm>
                  <a:off x="8583608" y="345598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19" name="Oval 546">
                  <a:extLst>
                    <a:ext uri="{FF2B5EF4-FFF2-40B4-BE49-F238E27FC236}">
                      <a16:creationId xmlns:a16="http://schemas.microsoft.com/office/drawing/2014/main" id="{1764C085-0D36-3945-B089-BF726CC719BF}"/>
                    </a:ext>
                  </a:extLst>
                </p:cNvPr>
                <p:cNvSpPr/>
                <p:nvPr/>
              </p:nvSpPr>
              <p:spPr bwMode="auto">
                <a:xfrm>
                  <a:off x="8578845" y="350122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20" name="Oval 547">
                  <a:extLst>
                    <a:ext uri="{FF2B5EF4-FFF2-40B4-BE49-F238E27FC236}">
                      <a16:creationId xmlns:a16="http://schemas.microsoft.com/office/drawing/2014/main" id="{5B053AAD-B65F-6A46-AE02-66646EE139AD}"/>
                    </a:ext>
                  </a:extLst>
                </p:cNvPr>
                <p:cNvSpPr/>
                <p:nvPr/>
              </p:nvSpPr>
              <p:spPr bwMode="auto">
                <a:xfrm>
                  <a:off x="8574083" y="3560760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21" name="Oval 548">
                  <a:extLst>
                    <a:ext uri="{FF2B5EF4-FFF2-40B4-BE49-F238E27FC236}">
                      <a16:creationId xmlns:a16="http://schemas.microsoft.com/office/drawing/2014/main" id="{200EDA1A-3DD7-9841-837F-9CA994AB01C9}"/>
                    </a:ext>
                  </a:extLst>
                </p:cNvPr>
                <p:cNvSpPr/>
                <p:nvPr/>
              </p:nvSpPr>
              <p:spPr bwMode="auto">
                <a:xfrm>
                  <a:off x="8540745" y="353932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22" name="Oval 549">
                  <a:extLst>
                    <a:ext uri="{FF2B5EF4-FFF2-40B4-BE49-F238E27FC236}">
                      <a16:creationId xmlns:a16="http://schemas.microsoft.com/office/drawing/2014/main" id="{6904864A-A560-1545-B2FA-4BC0F94F2854}"/>
                    </a:ext>
                  </a:extLst>
                </p:cNvPr>
                <p:cNvSpPr/>
                <p:nvPr/>
              </p:nvSpPr>
              <p:spPr bwMode="auto">
                <a:xfrm>
                  <a:off x="9178920" y="358457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23" name="Oval 550">
                  <a:extLst>
                    <a:ext uri="{FF2B5EF4-FFF2-40B4-BE49-F238E27FC236}">
                      <a16:creationId xmlns:a16="http://schemas.microsoft.com/office/drawing/2014/main" id="{821BFDE1-49F9-8243-BDE8-D182088CBDA9}"/>
                    </a:ext>
                  </a:extLst>
                </p:cNvPr>
                <p:cNvSpPr/>
                <p:nvPr/>
              </p:nvSpPr>
              <p:spPr bwMode="auto">
                <a:xfrm>
                  <a:off x="9195588" y="360362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24" name="Oval 551">
                  <a:extLst>
                    <a:ext uri="{FF2B5EF4-FFF2-40B4-BE49-F238E27FC236}">
                      <a16:creationId xmlns:a16="http://schemas.microsoft.com/office/drawing/2014/main" id="{41CF1C9E-FA9A-6C46-8C47-B430190CD234}"/>
                    </a:ext>
                  </a:extLst>
                </p:cNvPr>
                <p:cNvSpPr/>
                <p:nvPr/>
              </p:nvSpPr>
              <p:spPr bwMode="auto">
                <a:xfrm>
                  <a:off x="9233688" y="3601242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25" name="Oval 552">
                  <a:extLst>
                    <a:ext uri="{FF2B5EF4-FFF2-40B4-BE49-F238E27FC236}">
                      <a16:creationId xmlns:a16="http://schemas.microsoft.com/office/drawing/2014/main" id="{1A098BB2-D7DD-A642-91AA-AB71CE5FDCED}"/>
                    </a:ext>
                  </a:extLst>
                </p:cNvPr>
                <p:cNvSpPr/>
                <p:nvPr/>
              </p:nvSpPr>
              <p:spPr bwMode="auto">
                <a:xfrm>
                  <a:off x="9367038" y="357742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26" name="Oval 553">
                  <a:extLst>
                    <a:ext uri="{FF2B5EF4-FFF2-40B4-BE49-F238E27FC236}">
                      <a16:creationId xmlns:a16="http://schemas.microsoft.com/office/drawing/2014/main" id="{C527873A-1CB1-D744-BBAC-D91B03383569}"/>
                    </a:ext>
                  </a:extLst>
                </p:cNvPr>
                <p:cNvSpPr/>
                <p:nvPr/>
              </p:nvSpPr>
              <p:spPr bwMode="auto">
                <a:xfrm>
                  <a:off x="9300363" y="353932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27" name="Oval 554">
                  <a:extLst>
                    <a:ext uri="{FF2B5EF4-FFF2-40B4-BE49-F238E27FC236}">
                      <a16:creationId xmlns:a16="http://schemas.microsoft.com/office/drawing/2014/main" id="{7912C8F1-56E0-D542-B4F6-EDD6E62D7701}"/>
                    </a:ext>
                  </a:extLst>
                </p:cNvPr>
                <p:cNvSpPr/>
                <p:nvPr/>
              </p:nvSpPr>
              <p:spPr bwMode="auto">
                <a:xfrm>
                  <a:off x="9243213" y="352027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28" name="Oval 555">
                  <a:extLst>
                    <a:ext uri="{FF2B5EF4-FFF2-40B4-BE49-F238E27FC236}">
                      <a16:creationId xmlns:a16="http://schemas.microsoft.com/office/drawing/2014/main" id="{DE607657-FA08-4848-806E-6BA815A0E43D}"/>
                    </a:ext>
                  </a:extLst>
                </p:cNvPr>
                <p:cNvSpPr/>
                <p:nvPr/>
              </p:nvSpPr>
              <p:spPr bwMode="auto">
                <a:xfrm>
                  <a:off x="9197969" y="346551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29" name="Oval 556">
                  <a:extLst>
                    <a:ext uri="{FF2B5EF4-FFF2-40B4-BE49-F238E27FC236}">
                      <a16:creationId xmlns:a16="http://schemas.microsoft.com/office/drawing/2014/main" id="{99530B3E-131E-E34B-BF1F-216E87882D7A}"/>
                    </a:ext>
                  </a:extLst>
                </p:cNvPr>
                <p:cNvSpPr/>
                <p:nvPr/>
              </p:nvSpPr>
              <p:spPr bwMode="auto">
                <a:xfrm>
                  <a:off x="9138438" y="3477417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30" name="Oval 557">
                  <a:extLst>
                    <a:ext uri="{FF2B5EF4-FFF2-40B4-BE49-F238E27FC236}">
                      <a16:creationId xmlns:a16="http://schemas.microsoft.com/office/drawing/2014/main" id="{2DACC5FF-86DF-B541-BAFF-216B13DC2EBA}"/>
                    </a:ext>
                  </a:extLst>
                </p:cNvPr>
                <p:cNvSpPr/>
                <p:nvPr/>
              </p:nvSpPr>
              <p:spPr bwMode="auto">
                <a:xfrm>
                  <a:off x="9143200" y="3515517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31" name="Oval 558">
                  <a:extLst>
                    <a:ext uri="{FF2B5EF4-FFF2-40B4-BE49-F238E27FC236}">
                      <a16:creationId xmlns:a16="http://schemas.microsoft.com/office/drawing/2014/main" id="{2F221D46-E35E-944E-B6E6-71342E821CFE}"/>
                    </a:ext>
                  </a:extLst>
                </p:cNvPr>
                <p:cNvSpPr/>
                <p:nvPr/>
              </p:nvSpPr>
              <p:spPr bwMode="auto">
                <a:xfrm>
                  <a:off x="8947937" y="354171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32" name="Oval 559">
                  <a:extLst>
                    <a:ext uri="{FF2B5EF4-FFF2-40B4-BE49-F238E27FC236}">
                      <a16:creationId xmlns:a16="http://schemas.microsoft.com/office/drawing/2014/main" id="{1D123ACD-CF69-BD43-A5DE-DEF514974105}"/>
                    </a:ext>
                  </a:extLst>
                </p:cNvPr>
                <p:cNvSpPr/>
                <p:nvPr/>
              </p:nvSpPr>
              <p:spPr bwMode="auto">
                <a:xfrm>
                  <a:off x="8881262" y="3477417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33" name="Oval 560">
                  <a:extLst>
                    <a:ext uri="{FF2B5EF4-FFF2-40B4-BE49-F238E27FC236}">
                      <a16:creationId xmlns:a16="http://schemas.microsoft.com/office/drawing/2014/main" id="{F7E4E221-1D93-4049-BF62-43797487BDCE}"/>
                    </a:ext>
                  </a:extLst>
                </p:cNvPr>
                <p:cNvSpPr/>
                <p:nvPr/>
              </p:nvSpPr>
              <p:spPr bwMode="auto">
                <a:xfrm>
                  <a:off x="8938412" y="348456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34" name="Oval 561">
                  <a:extLst>
                    <a:ext uri="{FF2B5EF4-FFF2-40B4-BE49-F238E27FC236}">
                      <a16:creationId xmlns:a16="http://schemas.microsoft.com/office/drawing/2014/main" id="{278F72F8-F28E-B343-9663-E7BBE03F8EFD}"/>
                    </a:ext>
                  </a:extLst>
                </p:cNvPr>
                <p:cNvSpPr/>
                <p:nvPr/>
              </p:nvSpPr>
              <p:spPr bwMode="auto">
                <a:xfrm>
                  <a:off x="8959844" y="351551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35" name="Oval 562">
                  <a:extLst>
                    <a:ext uri="{FF2B5EF4-FFF2-40B4-BE49-F238E27FC236}">
                      <a16:creationId xmlns:a16="http://schemas.microsoft.com/office/drawing/2014/main" id="{AC29520C-631D-3048-A74A-1058FFE385CD}"/>
                    </a:ext>
                  </a:extLst>
                </p:cNvPr>
                <p:cNvSpPr/>
                <p:nvPr/>
              </p:nvSpPr>
              <p:spPr bwMode="auto">
                <a:xfrm>
                  <a:off x="9007469" y="351789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36" name="Oval 563">
                  <a:extLst>
                    <a:ext uri="{FF2B5EF4-FFF2-40B4-BE49-F238E27FC236}">
                      <a16:creationId xmlns:a16="http://schemas.microsoft.com/office/drawing/2014/main" id="{0F5A7760-4356-D44D-A133-67893B5302BE}"/>
                    </a:ext>
                  </a:extLst>
                </p:cNvPr>
                <p:cNvSpPr/>
                <p:nvPr/>
              </p:nvSpPr>
              <p:spPr bwMode="auto">
                <a:xfrm>
                  <a:off x="9005088" y="347265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37" name="Oval 564">
                  <a:extLst>
                    <a:ext uri="{FF2B5EF4-FFF2-40B4-BE49-F238E27FC236}">
                      <a16:creationId xmlns:a16="http://schemas.microsoft.com/office/drawing/2014/main" id="{9E05C1FB-9923-E242-A3CF-E92945945646}"/>
                    </a:ext>
                  </a:extLst>
                </p:cNvPr>
                <p:cNvSpPr/>
                <p:nvPr/>
              </p:nvSpPr>
              <p:spPr bwMode="auto">
                <a:xfrm>
                  <a:off x="8997944" y="343455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38" name="Oval 565">
                  <a:extLst>
                    <a:ext uri="{FF2B5EF4-FFF2-40B4-BE49-F238E27FC236}">
                      <a16:creationId xmlns:a16="http://schemas.microsoft.com/office/drawing/2014/main" id="{DFFDF92D-371D-0143-8B68-B22378BA71A9}"/>
                    </a:ext>
                  </a:extLst>
                </p:cNvPr>
                <p:cNvSpPr/>
                <p:nvPr/>
              </p:nvSpPr>
              <p:spPr bwMode="auto">
                <a:xfrm>
                  <a:off x="8926506" y="3417886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39" name="Oval 566">
                  <a:extLst>
                    <a:ext uri="{FF2B5EF4-FFF2-40B4-BE49-F238E27FC236}">
                      <a16:creationId xmlns:a16="http://schemas.microsoft.com/office/drawing/2014/main" id="{47AE7727-94A3-A747-9140-A5155968EAA7}"/>
                    </a:ext>
                  </a:extLst>
                </p:cNvPr>
                <p:cNvSpPr/>
                <p:nvPr/>
              </p:nvSpPr>
              <p:spPr bwMode="auto">
                <a:xfrm>
                  <a:off x="8955081" y="340359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40" name="Oval 567">
                  <a:extLst>
                    <a:ext uri="{FF2B5EF4-FFF2-40B4-BE49-F238E27FC236}">
                      <a16:creationId xmlns:a16="http://schemas.microsoft.com/office/drawing/2014/main" id="{F51E86D5-75E6-534A-B1A0-ECEE9555F90D}"/>
                    </a:ext>
                  </a:extLst>
                </p:cNvPr>
                <p:cNvSpPr/>
                <p:nvPr/>
              </p:nvSpPr>
              <p:spPr bwMode="auto">
                <a:xfrm>
                  <a:off x="8938413" y="3391692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41" name="Oval 568">
                  <a:extLst>
                    <a:ext uri="{FF2B5EF4-FFF2-40B4-BE49-F238E27FC236}">
                      <a16:creationId xmlns:a16="http://schemas.microsoft.com/office/drawing/2014/main" id="{793F1A94-AE4A-914C-A750-48CD4F392FDC}"/>
                    </a:ext>
                  </a:extLst>
                </p:cNvPr>
                <p:cNvSpPr/>
                <p:nvPr/>
              </p:nvSpPr>
              <p:spPr bwMode="auto">
                <a:xfrm>
                  <a:off x="8800300" y="3367880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42" name="Oval 569">
                  <a:extLst>
                    <a:ext uri="{FF2B5EF4-FFF2-40B4-BE49-F238E27FC236}">
                      <a16:creationId xmlns:a16="http://schemas.microsoft.com/office/drawing/2014/main" id="{6CA4211E-C022-AD46-8CC8-C2B4021FB074}"/>
                    </a:ext>
                  </a:extLst>
                </p:cNvPr>
                <p:cNvSpPr/>
                <p:nvPr/>
              </p:nvSpPr>
              <p:spPr bwMode="auto">
                <a:xfrm>
                  <a:off x="8797919" y="333692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43" name="Oval 570">
                  <a:extLst>
                    <a:ext uri="{FF2B5EF4-FFF2-40B4-BE49-F238E27FC236}">
                      <a16:creationId xmlns:a16="http://schemas.microsoft.com/office/drawing/2014/main" id="{E44B64B0-9761-F441-8C5C-2F999A16B2C4}"/>
                    </a:ext>
                  </a:extLst>
                </p:cNvPr>
                <p:cNvSpPr/>
                <p:nvPr/>
              </p:nvSpPr>
              <p:spPr bwMode="auto">
                <a:xfrm>
                  <a:off x="8788394" y="3286917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44" name="Oval 571">
                  <a:extLst>
                    <a:ext uri="{FF2B5EF4-FFF2-40B4-BE49-F238E27FC236}">
                      <a16:creationId xmlns:a16="http://schemas.microsoft.com/office/drawing/2014/main" id="{E6FDC124-E05E-DC45-8C95-6112466AA446}"/>
                    </a:ext>
                  </a:extLst>
                </p:cNvPr>
                <p:cNvSpPr/>
                <p:nvPr/>
              </p:nvSpPr>
              <p:spPr bwMode="auto">
                <a:xfrm>
                  <a:off x="8850306" y="3208336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45" name="Oval 572">
                  <a:extLst>
                    <a:ext uri="{FF2B5EF4-FFF2-40B4-BE49-F238E27FC236}">
                      <a16:creationId xmlns:a16="http://schemas.microsoft.com/office/drawing/2014/main" id="{B390DAF5-1E3F-0643-B6A0-8FE0A7981524}"/>
                    </a:ext>
                  </a:extLst>
                </p:cNvPr>
                <p:cNvSpPr/>
                <p:nvPr/>
              </p:nvSpPr>
              <p:spPr bwMode="auto">
                <a:xfrm>
                  <a:off x="8833638" y="3258342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46" name="Oval 573">
                  <a:extLst>
                    <a:ext uri="{FF2B5EF4-FFF2-40B4-BE49-F238E27FC236}">
                      <a16:creationId xmlns:a16="http://schemas.microsoft.com/office/drawing/2014/main" id="{84F19D67-C780-1C48-AC72-75F8C406218C}"/>
                    </a:ext>
                  </a:extLst>
                </p:cNvPr>
                <p:cNvSpPr/>
                <p:nvPr/>
              </p:nvSpPr>
              <p:spPr bwMode="auto">
                <a:xfrm>
                  <a:off x="8862213" y="327262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47" name="Oval 574">
                  <a:extLst>
                    <a:ext uri="{FF2B5EF4-FFF2-40B4-BE49-F238E27FC236}">
                      <a16:creationId xmlns:a16="http://schemas.microsoft.com/office/drawing/2014/main" id="{8459E27E-9A1A-1D42-B814-F410EA73E26E}"/>
                    </a:ext>
                  </a:extLst>
                </p:cNvPr>
                <p:cNvSpPr/>
                <p:nvPr/>
              </p:nvSpPr>
              <p:spPr bwMode="auto">
                <a:xfrm>
                  <a:off x="8878881" y="331072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48" name="Oval 575">
                  <a:extLst>
                    <a:ext uri="{FF2B5EF4-FFF2-40B4-BE49-F238E27FC236}">
                      <a16:creationId xmlns:a16="http://schemas.microsoft.com/office/drawing/2014/main" id="{748E9BD5-43AD-D640-B79E-5586D6AB9670}"/>
                    </a:ext>
                  </a:extLst>
                </p:cNvPr>
                <p:cNvSpPr/>
                <p:nvPr/>
              </p:nvSpPr>
              <p:spPr bwMode="auto">
                <a:xfrm>
                  <a:off x="8928888" y="324167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49" name="Oval 576">
                  <a:extLst>
                    <a:ext uri="{FF2B5EF4-FFF2-40B4-BE49-F238E27FC236}">
                      <a16:creationId xmlns:a16="http://schemas.microsoft.com/office/drawing/2014/main" id="{E4F49DA0-8D14-1741-9296-DCEE3BEFE612}"/>
                    </a:ext>
                  </a:extLst>
                </p:cNvPr>
                <p:cNvSpPr/>
                <p:nvPr/>
              </p:nvSpPr>
              <p:spPr bwMode="auto">
                <a:xfrm>
                  <a:off x="8983657" y="3267867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50" name="Oval 577">
                  <a:extLst>
                    <a:ext uri="{FF2B5EF4-FFF2-40B4-BE49-F238E27FC236}">
                      <a16:creationId xmlns:a16="http://schemas.microsoft.com/office/drawing/2014/main" id="{57C02AFD-32CC-C94F-8B68-6AC06A272A63}"/>
                    </a:ext>
                  </a:extLst>
                </p:cNvPr>
                <p:cNvSpPr/>
                <p:nvPr/>
              </p:nvSpPr>
              <p:spPr bwMode="auto">
                <a:xfrm>
                  <a:off x="9000325" y="331787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51" name="Oval 578">
                  <a:extLst>
                    <a:ext uri="{FF2B5EF4-FFF2-40B4-BE49-F238E27FC236}">
                      <a16:creationId xmlns:a16="http://schemas.microsoft.com/office/drawing/2014/main" id="{53312B35-FB81-7D46-888E-2091C9F253B3}"/>
                    </a:ext>
                  </a:extLst>
                </p:cNvPr>
                <p:cNvSpPr/>
                <p:nvPr/>
              </p:nvSpPr>
              <p:spPr bwMode="auto">
                <a:xfrm>
                  <a:off x="9028900" y="341550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52" name="Oval 579">
                  <a:extLst>
                    <a:ext uri="{FF2B5EF4-FFF2-40B4-BE49-F238E27FC236}">
                      <a16:creationId xmlns:a16="http://schemas.microsoft.com/office/drawing/2014/main" id="{73EF7657-C320-3343-81AA-A0F35F54B9C2}"/>
                    </a:ext>
                  </a:extLst>
                </p:cNvPr>
                <p:cNvSpPr/>
                <p:nvPr/>
              </p:nvSpPr>
              <p:spPr bwMode="auto">
                <a:xfrm>
                  <a:off x="9050332" y="339407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53" name="Oval 580">
                  <a:extLst>
                    <a:ext uri="{FF2B5EF4-FFF2-40B4-BE49-F238E27FC236}">
                      <a16:creationId xmlns:a16="http://schemas.microsoft.com/office/drawing/2014/main" id="{D2960A87-9088-2E41-A7D5-13015B21AD0B}"/>
                    </a:ext>
                  </a:extLst>
                </p:cNvPr>
                <p:cNvSpPr/>
                <p:nvPr/>
              </p:nvSpPr>
              <p:spPr bwMode="auto">
                <a:xfrm>
                  <a:off x="9043188" y="335835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54" name="Oval 581">
                  <a:extLst>
                    <a:ext uri="{FF2B5EF4-FFF2-40B4-BE49-F238E27FC236}">
                      <a16:creationId xmlns:a16="http://schemas.microsoft.com/office/drawing/2014/main" id="{0B2887FA-FF33-B846-9E4C-7EC5A50F2713}"/>
                    </a:ext>
                  </a:extLst>
                </p:cNvPr>
                <p:cNvSpPr/>
                <p:nvPr/>
              </p:nvSpPr>
              <p:spPr bwMode="auto">
                <a:xfrm>
                  <a:off x="9088432" y="3360736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55" name="Oval 582">
                  <a:extLst>
                    <a:ext uri="{FF2B5EF4-FFF2-40B4-BE49-F238E27FC236}">
                      <a16:creationId xmlns:a16="http://schemas.microsoft.com/office/drawing/2014/main" id="{51D0657A-7526-004E-9E0D-23FB7DD4CF3B}"/>
                    </a:ext>
                  </a:extLst>
                </p:cNvPr>
                <p:cNvSpPr/>
                <p:nvPr/>
              </p:nvSpPr>
              <p:spPr bwMode="auto">
                <a:xfrm>
                  <a:off x="9057475" y="3334542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56" name="Oval 583">
                  <a:extLst>
                    <a:ext uri="{FF2B5EF4-FFF2-40B4-BE49-F238E27FC236}">
                      <a16:creationId xmlns:a16="http://schemas.microsoft.com/office/drawing/2014/main" id="{B88A214C-E72B-4342-A579-4046E1AA348B}"/>
                    </a:ext>
                  </a:extLst>
                </p:cNvPr>
                <p:cNvSpPr/>
                <p:nvPr/>
              </p:nvSpPr>
              <p:spPr bwMode="auto">
                <a:xfrm>
                  <a:off x="9102719" y="332263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57" name="Oval 584">
                  <a:extLst>
                    <a:ext uri="{FF2B5EF4-FFF2-40B4-BE49-F238E27FC236}">
                      <a16:creationId xmlns:a16="http://schemas.microsoft.com/office/drawing/2014/main" id="{DFCB3401-58F0-BA4F-AABA-3272F0AD888D}"/>
                    </a:ext>
                  </a:extLst>
                </p:cNvPr>
                <p:cNvSpPr/>
                <p:nvPr/>
              </p:nvSpPr>
              <p:spPr bwMode="auto">
                <a:xfrm>
                  <a:off x="9069382" y="3313110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58" name="Oval 585">
                  <a:extLst>
                    <a:ext uri="{FF2B5EF4-FFF2-40B4-BE49-F238E27FC236}">
                      <a16:creationId xmlns:a16="http://schemas.microsoft.com/office/drawing/2014/main" id="{8EBEA6B9-43DE-AB4B-B0A2-5E084B811CF0}"/>
                    </a:ext>
                  </a:extLst>
                </p:cNvPr>
                <p:cNvSpPr/>
                <p:nvPr/>
              </p:nvSpPr>
              <p:spPr bwMode="auto">
                <a:xfrm>
                  <a:off x="9136057" y="3325017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59" name="Oval 586">
                  <a:extLst>
                    <a:ext uri="{FF2B5EF4-FFF2-40B4-BE49-F238E27FC236}">
                      <a16:creationId xmlns:a16="http://schemas.microsoft.com/office/drawing/2014/main" id="{E825863F-0ADB-E847-9DDF-97BA18DD812F}"/>
                    </a:ext>
                  </a:extLst>
                </p:cNvPr>
                <p:cNvSpPr/>
                <p:nvPr/>
              </p:nvSpPr>
              <p:spPr bwMode="auto">
                <a:xfrm>
                  <a:off x="9159869" y="332263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60" name="Oval 587">
                  <a:extLst>
                    <a:ext uri="{FF2B5EF4-FFF2-40B4-BE49-F238E27FC236}">
                      <a16:creationId xmlns:a16="http://schemas.microsoft.com/office/drawing/2014/main" id="{0A1086ED-B557-4B41-89F9-224C8DA031A4}"/>
                    </a:ext>
                  </a:extLst>
                </p:cNvPr>
                <p:cNvSpPr/>
                <p:nvPr/>
              </p:nvSpPr>
              <p:spPr bwMode="auto">
                <a:xfrm>
                  <a:off x="9193207" y="3267867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61" name="Oval 588">
                  <a:extLst>
                    <a:ext uri="{FF2B5EF4-FFF2-40B4-BE49-F238E27FC236}">
                      <a16:creationId xmlns:a16="http://schemas.microsoft.com/office/drawing/2014/main" id="{AFA01A78-E919-EA46-AC2A-A916D43B41A8}"/>
                    </a:ext>
                  </a:extLst>
                </p:cNvPr>
                <p:cNvSpPr/>
                <p:nvPr/>
              </p:nvSpPr>
              <p:spPr bwMode="auto">
                <a:xfrm>
                  <a:off x="9224163" y="3296442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62" name="Oval 589">
                  <a:extLst>
                    <a:ext uri="{FF2B5EF4-FFF2-40B4-BE49-F238E27FC236}">
                      <a16:creationId xmlns:a16="http://schemas.microsoft.com/office/drawing/2014/main" id="{2B4F3ABC-2A5F-7349-A390-92F1662DCDFA}"/>
                    </a:ext>
                  </a:extLst>
                </p:cNvPr>
                <p:cNvSpPr/>
                <p:nvPr/>
              </p:nvSpPr>
              <p:spPr bwMode="auto">
                <a:xfrm>
                  <a:off x="9233688" y="334644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63" name="Oval 590">
                  <a:extLst>
                    <a:ext uri="{FF2B5EF4-FFF2-40B4-BE49-F238E27FC236}">
                      <a16:creationId xmlns:a16="http://schemas.microsoft.com/office/drawing/2014/main" id="{208643CC-9DDE-0045-8FBC-6D36EDA3DBB7}"/>
                    </a:ext>
                  </a:extLst>
                </p:cNvPr>
                <p:cNvSpPr/>
                <p:nvPr/>
              </p:nvSpPr>
              <p:spPr bwMode="auto">
                <a:xfrm>
                  <a:off x="9238451" y="342741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64" name="Oval 591">
                  <a:extLst>
                    <a:ext uri="{FF2B5EF4-FFF2-40B4-BE49-F238E27FC236}">
                      <a16:creationId xmlns:a16="http://schemas.microsoft.com/office/drawing/2014/main" id="{A0B74170-28AF-894E-ABB7-33D16329C3E4}"/>
                    </a:ext>
                  </a:extLst>
                </p:cNvPr>
                <p:cNvSpPr/>
                <p:nvPr/>
              </p:nvSpPr>
              <p:spPr bwMode="auto">
                <a:xfrm>
                  <a:off x="9274169" y="3439317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65" name="Oval 592">
                  <a:extLst>
                    <a:ext uri="{FF2B5EF4-FFF2-40B4-BE49-F238E27FC236}">
                      <a16:creationId xmlns:a16="http://schemas.microsoft.com/office/drawing/2014/main" id="{35DBAD78-DF5A-1344-924A-BBD47A94BDB2}"/>
                    </a:ext>
                  </a:extLst>
                </p:cNvPr>
                <p:cNvSpPr/>
                <p:nvPr/>
              </p:nvSpPr>
              <p:spPr bwMode="auto">
                <a:xfrm>
                  <a:off x="9345607" y="3420267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66" name="Oval 593">
                  <a:extLst>
                    <a:ext uri="{FF2B5EF4-FFF2-40B4-BE49-F238E27FC236}">
                      <a16:creationId xmlns:a16="http://schemas.microsoft.com/office/drawing/2014/main" id="{F777B008-5B6D-AE43-A094-0C77FFBF029B}"/>
                    </a:ext>
                  </a:extLst>
                </p:cNvPr>
                <p:cNvSpPr/>
                <p:nvPr/>
              </p:nvSpPr>
              <p:spPr bwMode="auto">
                <a:xfrm>
                  <a:off x="9371800" y="336549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67" name="Oval 594">
                  <a:extLst>
                    <a:ext uri="{FF2B5EF4-FFF2-40B4-BE49-F238E27FC236}">
                      <a16:creationId xmlns:a16="http://schemas.microsoft.com/office/drawing/2014/main" id="{A01AF09E-B38B-D34C-98A5-F729D121D1C6}"/>
                    </a:ext>
                  </a:extLst>
                </p:cNvPr>
                <p:cNvSpPr/>
                <p:nvPr/>
              </p:nvSpPr>
              <p:spPr bwMode="auto">
                <a:xfrm>
                  <a:off x="9424188" y="336549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68" name="Oval 595">
                  <a:extLst>
                    <a:ext uri="{FF2B5EF4-FFF2-40B4-BE49-F238E27FC236}">
                      <a16:creationId xmlns:a16="http://schemas.microsoft.com/office/drawing/2014/main" id="{E822B7DA-0F50-AD44-9692-5AAC66710D27}"/>
                    </a:ext>
                  </a:extLst>
                </p:cNvPr>
                <p:cNvSpPr/>
                <p:nvPr/>
              </p:nvSpPr>
              <p:spPr bwMode="auto">
                <a:xfrm>
                  <a:off x="9483719" y="334644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69" name="Oval 596">
                  <a:extLst>
                    <a:ext uri="{FF2B5EF4-FFF2-40B4-BE49-F238E27FC236}">
                      <a16:creationId xmlns:a16="http://schemas.microsoft.com/office/drawing/2014/main" id="{EBFE769C-7E8E-BF45-8DC5-B6898CB285C7}"/>
                    </a:ext>
                  </a:extLst>
                </p:cNvPr>
                <p:cNvSpPr/>
                <p:nvPr/>
              </p:nvSpPr>
              <p:spPr bwMode="auto">
                <a:xfrm>
                  <a:off x="9474194" y="341550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70" name="Oval 597">
                  <a:extLst>
                    <a:ext uri="{FF2B5EF4-FFF2-40B4-BE49-F238E27FC236}">
                      <a16:creationId xmlns:a16="http://schemas.microsoft.com/office/drawing/2014/main" id="{1554088C-3DC0-CC44-8973-260A07B88A0E}"/>
                    </a:ext>
                  </a:extLst>
                </p:cNvPr>
                <p:cNvSpPr/>
                <p:nvPr/>
              </p:nvSpPr>
              <p:spPr bwMode="auto">
                <a:xfrm>
                  <a:off x="9405138" y="343455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71" name="Oval 598">
                  <a:extLst>
                    <a:ext uri="{FF2B5EF4-FFF2-40B4-BE49-F238E27FC236}">
                      <a16:creationId xmlns:a16="http://schemas.microsoft.com/office/drawing/2014/main" id="{036971D1-4026-A440-921E-8A81C191FAB7}"/>
                    </a:ext>
                  </a:extLst>
                </p:cNvPr>
                <p:cNvSpPr/>
                <p:nvPr/>
              </p:nvSpPr>
              <p:spPr bwMode="auto">
                <a:xfrm>
                  <a:off x="9378944" y="345598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72" name="Oval 599">
                  <a:extLst>
                    <a:ext uri="{FF2B5EF4-FFF2-40B4-BE49-F238E27FC236}">
                      <a16:creationId xmlns:a16="http://schemas.microsoft.com/office/drawing/2014/main" id="{98FAE060-4E7B-794B-8C35-89549D1D3251}"/>
                    </a:ext>
                  </a:extLst>
                </p:cNvPr>
                <p:cNvSpPr/>
                <p:nvPr/>
              </p:nvSpPr>
              <p:spPr bwMode="auto">
                <a:xfrm>
                  <a:off x="9464669" y="357504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73" name="Oval 600">
                  <a:extLst>
                    <a:ext uri="{FF2B5EF4-FFF2-40B4-BE49-F238E27FC236}">
                      <a16:creationId xmlns:a16="http://schemas.microsoft.com/office/drawing/2014/main" id="{FAF7CAA4-C6F3-2C4F-9584-7FA1D407BC43}"/>
                    </a:ext>
                  </a:extLst>
                </p:cNvPr>
                <p:cNvSpPr/>
                <p:nvPr/>
              </p:nvSpPr>
              <p:spPr bwMode="auto">
                <a:xfrm>
                  <a:off x="9462288" y="3617910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74" name="Oval 601">
                  <a:extLst>
                    <a:ext uri="{FF2B5EF4-FFF2-40B4-BE49-F238E27FC236}">
                      <a16:creationId xmlns:a16="http://schemas.microsoft.com/office/drawing/2014/main" id="{0E5FB457-83B3-F94F-A778-6033351E4921}"/>
                    </a:ext>
                  </a:extLst>
                </p:cNvPr>
                <p:cNvSpPr/>
                <p:nvPr/>
              </p:nvSpPr>
              <p:spPr bwMode="auto">
                <a:xfrm>
                  <a:off x="9519438" y="3563142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75" name="Oval 602">
                  <a:extLst>
                    <a:ext uri="{FF2B5EF4-FFF2-40B4-BE49-F238E27FC236}">
                      <a16:creationId xmlns:a16="http://schemas.microsoft.com/office/drawing/2014/main" id="{1EA4F1CD-8643-ED4C-B076-4CA11FE2BFBE}"/>
                    </a:ext>
                  </a:extLst>
                </p:cNvPr>
                <p:cNvSpPr/>
                <p:nvPr/>
              </p:nvSpPr>
              <p:spPr bwMode="auto">
                <a:xfrm>
                  <a:off x="9569444" y="371792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76" name="Oval 603">
                  <a:extLst>
                    <a:ext uri="{FF2B5EF4-FFF2-40B4-BE49-F238E27FC236}">
                      <a16:creationId xmlns:a16="http://schemas.microsoft.com/office/drawing/2014/main" id="{4D5FC455-1957-AE4B-8036-4F7B152E7467}"/>
                    </a:ext>
                  </a:extLst>
                </p:cNvPr>
                <p:cNvSpPr/>
                <p:nvPr/>
              </p:nvSpPr>
              <p:spPr bwMode="auto">
                <a:xfrm>
                  <a:off x="9762325" y="354647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77" name="Oval 604">
                  <a:extLst>
                    <a:ext uri="{FF2B5EF4-FFF2-40B4-BE49-F238E27FC236}">
                      <a16:creationId xmlns:a16="http://schemas.microsoft.com/office/drawing/2014/main" id="{B34B0E4C-E0D8-5A41-8535-E7800E85098A}"/>
                    </a:ext>
                  </a:extLst>
                </p:cNvPr>
                <p:cNvSpPr/>
                <p:nvPr/>
              </p:nvSpPr>
              <p:spPr bwMode="auto">
                <a:xfrm>
                  <a:off x="9638500" y="348217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78" name="Oval 605">
                  <a:extLst>
                    <a:ext uri="{FF2B5EF4-FFF2-40B4-BE49-F238E27FC236}">
                      <a16:creationId xmlns:a16="http://schemas.microsoft.com/office/drawing/2014/main" id="{319404E6-3DEF-4B4D-95C8-E0C47D256FBB}"/>
                    </a:ext>
                  </a:extLst>
                </p:cNvPr>
                <p:cNvSpPr/>
                <p:nvPr/>
              </p:nvSpPr>
              <p:spPr bwMode="auto">
                <a:xfrm>
                  <a:off x="9633738" y="3391692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79" name="Oval 606">
                  <a:extLst>
                    <a:ext uri="{FF2B5EF4-FFF2-40B4-BE49-F238E27FC236}">
                      <a16:creationId xmlns:a16="http://schemas.microsoft.com/office/drawing/2014/main" id="{12112EA7-85A7-BC48-B4F7-9EA18E5DD3E8}"/>
                    </a:ext>
                  </a:extLst>
                </p:cNvPr>
                <p:cNvSpPr/>
                <p:nvPr/>
              </p:nvSpPr>
              <p:spPr bwMode="auto">
                <a:xfrm>
                  <a:off x="9526581" y="332025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80" name="Oval 607">
                  <a:extLst>
                    <a:ext uri="{FF2B5EF4-FFF2-40B4-BE49-F238E27FC236}">
                      <a16:creationId xmlns:a16="http://schemas.microsoft.com/office/drawing/2014/main" id="{9645F153-7D96-EB4E-BD46-76C95D45ECB2}"/>
                    </a:ext>
                  </a:extLst>
                </p:cNvPr>
                <p:cNvSpPr/>
                <p:nvPr/>
              </p:nvSpPr>
              <p:spPr bwMode="auto">
                <a:xfrm>
                  <a:off x="9509913" y="329167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81" name="Oval 608">
                  <a:extLst>
                    <a:ext uri="{FF2B5EF4-FFF2-40B4-BE49-F238E27FC236}">
                      <a16:creationId xmlns:a16="http://schemas.microsoft.com/office/drawing/2014/main" id="{07286939-ADCB-FC40-BB3C-987FCA3D944E}"/>
                    </a:ext>
                  </a:extLst>
                </p:cNvPr>
                <p:cNvSpPr/>
                <p:nvPr/>
              </p:nvSpPr>
              <p:spPr bwMode="auto">
                <a:xfrm>
                  <a:off x="9709938" y="331787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82" name="Oval 609">
                  <a:extLst>
                    <a:ext uri="{FF2B5EF4-FFF2-40B4-BE49-F238E27FC236}">
                      <a16:creationId xmlns:a16="http://schemas.microsoft.com/office/drawing/2014/main" id="{1FEF241D-AAB1-EE4D-939E-DCEF7B70A895}"/>
                    </a:ext>
                  </a:extLst>
                </p:cNvPr>
                <p:cNvSpPr/>
                <p:nvPr/>
              </p:nvSpPr>
              <p:spPr bwMode="auto">
                <a:xfrm>
                  <a:off x="9738513" y="333692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83" name="Oval 610">
                  <a:extLst>
                    <a:ext uri="{FF2B5EF4-FFF2-40B4-BE49-F238E27FC236}">
                      <a16:creationId xmlns:a16="http://schemas.microsoft.com/office/drawing/2014/main" id="{FE57B2A5-D572-304C-824D-79B63106C34F}"/>
                    </a:ext>
                  </a:extLst>
                </p:cNvPr>
                <p:cNvSpPr/>
                <p:nvPr/>
              </p:nvSpPr>
              <p:spPr bwMode="auto">
                <a:xfrm>
                  <a:off x="9788519" y="334644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84" name="Oval 611">
                  <a:extLst>
                    <a:ext uri="{FF2B5EF4-FFF2-40B4-BE49-F238E27FC236}">
                      <a16:creationId xmlns:a16="http://schemas.microsoft.com/office/drawing/2014/main" id="{8B8EF771-32A5-1C44-94E3-0A872B2C77F7}"/>
                    </a:ext>
                  </a:extLst>
                </p:cNvPr>
                <p:cNvSpPr/>
                <p:nvPr/>
              </p:nvSpPr>
              <p:spPr bwMode="auto">
                <a:xfrm>
                  <a:off x="9352750" y="332263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85" name="Oval 612">
                  <a:extLst>
                    <a:ext uri="{FF2B5EF4-FFF2-40B4-BE49-F238E27FC236}">
                      <a16:creationId xmlns:a16="http://schemas.microsoft.com/office/drawing/2014/main" id="{13C4CA53-5F1D-5E41-92FB-AB046F43B1B0}"/>
                    </a:ext>
                  </a:extLst>
                </p:cNvPr>
                <p:cNvSpPr/>
                <p:nvPr/>
              </p:nvSpPr>
              <p:spPr bwMode="auto">
                <a:xfrm>
                  <a:off x="9340844" y="327977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86" name="Oval 613">
                  <a:extLst>
                    <a:ext uri="{FF2B5EF4-FFF2-40B4-BE49-F238E27FC236}">
                      <a16:creationId xmlns:a16="http://schemas.microsoft.com/office/drawing/2014/main" id="{9267E5EB-E2B5-5C40-BC0C-660B7912F451}"/>
                    </a:ext>
                  </a:extLst>
                </p:cNvPr>
                <p:cNvSpPr/>
                <p:nvPr/>
              </p:nvSpPr>
              <p:spPr bwMode="auto">
                <a:xfrm>
                  <a:off x="9374182" y="324643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87" name="Oval 614">
                  <a:extLst>
                    <a:ext uri="{FF2B5EF4-FFF2-40B4-BE49-F238E27FC236}">
                      <a16:creationId xmlns:a16="http://schemas.microsoft.com/office/drawing/2014/main" id="{946550F6-B7EE-464B-A4C2-CAC8F959C9C1}"/>
                    </a:ext>
                  </a:extLst>
                </p:cNvPr>
                <p:cNvSpPr/>
                <p:nvPr/>
              </p:nvSpPr>
              <p:spPr bwMode="auto">
                <a:xfrm>
                  <a:off x="9421807" y="3198810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88" name="Oval 615">
                  <a:extLst>
                    <a:ext uri="{FF2B5EF4-FFF2-40B4-BE49-F238E27FC236}">
                      <a16:creationId xmlns:a16="http://schemas.microsoft.com/office/drawing/2014/main" id="{FD4B9ECA-0A94-9848-870F-BA2CA350AD1C}"/>
                    </a:ext>
                  </a:extLst>
                </p:cNvPr>
                <p:cNvSpPr/>
                <p:nvPr/>
              </p:nvSpPr>
              <p:spPr bwMode="auto">
                <a:xfrm>
                  <a:off x="9343225" y="320833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89" name="Oval 616">
                  <a:extLst>
                    <a:ext uri="{FF2B5EF4-FFF2-40B4-BE49-F238E27FC236}">
                      <a16:creationId xmlns:a16="http://schemas.microsoft.com/office/drawing/2014/main" id="{72D323C7-CB4F-9D4D-818B-B272716DB9C6}"/>
                    </a:ext>
                  </a:extLst>
                </p:cNvPr>
                <p:cNvSpPr/>
                <p:nvPr/>
              </p:nvSpPr>
              <p:spPr bwMode="auto">
                <a:xfrm>
                  <a:off x="9536106" y="315118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90" name="Oval 617">
                  <a:extLst>
                    <a:ext uri="{FF2B5EF4-FFF2-40B4-BE49-F238E27FC236}">
                      <a16:creationId xmlns:a16="http://schemas.microsoft.com/office/drawing/2014/main" id="{5ADB9CA4-9D28-CA46-8C6D-B2DA72D4FA79}"/>
                    </a:ext>
                  </a:extLst>
                </p:cNvPr>
                <p:cNvSpPr/>
                <p:nvPr/>
              </p:nvSpPr>
              <p:spPr bwMode="auto">
                <a:xfrm>
                  <a:off x="9588494" y="316547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91" name="Oval 618">
                  <a:extLst>
                    <a:ext uri="{FF2B5EF4-FFF2-40B4-BE49-F238E27FC236}">
                      <a16:creationId xmlns:a16="http://schemas.microsoft.com/office/drawing/2014/main" id="{A157FDF6-30C4-794A-B5CF-3156E3AB2864}"/>
                    </a:ext>
                  </a:extLst>
                </p:cNvPr>
                <p:cNvSpPr/>
                <p:nvPr/>
              </p:nvSpPr>
              <p:spPr bwMode="auto">
                <a:xfrm>
                  <a:off x="9793281" y="3210717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92" name="Oval 619">
                  <a:extLst>
                    <a:ext uri="{FF2B5EF4-FFF2-40B4-BE49-F238E27FC236}">
                      <a16:creationId xmlns:a16="http://schemas.microsoft.com/office/drawing/2014/main" id="{55F9A92E-F442-0548-B945-60BA2C670972}"/>
                    </a:ext>
                  </a:extLst>
                </p:cNvPr>
                <p:cNvSpPr/>
                <p:nvPr/>
              </p:nvSpPr>
              <p:spPr bwMode="auto">
                <a:xfrm>
                  <a:off x="9886150" y="326072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93" name="Oval 620">
                  <a:extLst>
                    <a:ext uri="{FF2B5EF4-FFF2-40B4-BE49-F238E27FC236}">
                      <a16:creationId xmlns:a16="http://schemas.microsoft.com/office/drawing/2014/main" id="{EAAC8132-C448-104A-8C95-273F74BF7720}"/>
                    </a:ext>
                  </a:extLst>
                </p:cNvPr>
                <p:cNvSpPr/>
                <p:nvPr/>
              </p:nvSpPr>
              <p:spPr bwMode="auto">
                <a:xfrm>
                  <a:off x="9912344" y="326072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94" name="Oval 621">
                  <a:extLst>
                    <a:ext uri="{FF2B5EF4-FFF2-40B4-BE49-F238E27FC236}">
                      <a16:creationId xmlns:a16="http://schemas.microsoft.com/office/drawing/2014/main" id="{03195700-093C-BA4B-9606-5CB439B3D1A4}"/>
                    </a:ext>
                  </a:extLst>
                </p:cNvPr>
                <p:cNvSpPr/>
                <p:nvPr/>
              </p:nvSpPr>
              <p:spPr bwMode="auto">
                <a:xfrm>
                  <a:off x="9933775" y="3158330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95" name="Oval 622">
                  <a:extLst>
                    <a:ext uri="{FF2B5EF4-FFF2-40B4-BE49-F238E27FC236}">
                      <a16:creationId xmlns:a16="http://schemas.microsoft.com/office/drawing/2014/main" id="{8D23C645-2313-4C49-8A36-3CCCE3AFF35F}"/>
                    </a:ext>
                  </a:extLst>
                </p:cNvPr>
                <p:cNvSpPr/>
                <p:nvPr/>
              </p:nvSpPr>
              <p:spPr bwMode="auto">
                <a:xfrm>
                  <a:off x="10029025" y="315594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96" name="Oval 623">
                  <a:extLst>
                    <a:ext uri="{FF2B5EF4-FFF2-40B4-BE49-F238E27FC236}">
                      <a16:creationId xmlns:a16="http://schemas.microsoft.com/office/drawing/2014/main" id="{C51E8210-D33B-8B4D-A5AD-4510106C4B59}"/>
                    </a:ext>
                  </a:extLst>
                </p:cNvPr>
                <p:cNvSpPr/>
                <p:nvPr/>
              </p:nvSpPr>
              <p:spPr bwMode="auto">
                <a:xfrm>
                  <a:off x="9819475" y="312261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97" name="Oval 624">
                  <a:extLst>
                    <a:ext uri="{FF2B5EF4-FFF2-40B4-BE49-F238E27FC236}">
                      <a16:creationId xmlns:a16="http://schemas.microsoft.com/office/drawing/2014/main" id="{B1663472-7E5C-2C43-9084-345C277327D5}"/>
                    </a:ext>
                  </a:extLst>
                </p:cNvPr>
                <p:cNvSpPr/>
                <p:nvPr/>
              </p:nvSpPr>
              <p:spPr bwMode="auto">
                <a:xfrm>
                  <a:off x="9748038" y="308451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98" name="Oval 625">
                  <a:extLst>
                    <a:ext uri="{FF2B5EF4-FFF2-40B4-BE49-F238E27FC236}">
                      <a16:creationId xmlns:a16="http://schemas.microsoft.com/office/drawing/2014/main" id="{63E015E9-1D0C-B349-8BBC-90FA44539137}"/>
                    </a:ext>
                  </a:extLst>
                </p:cNvPr>
                <p:cNvSpPr/>
                <p:nvPr/>
              </p:nvSpPr>
              <p:spPr bwMode="auto">
                <a:xfrm>
                  <a:off x="9667075" y="3067842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99" name="Oval 626">
                  <a:extLst>
                    <a:ext uri="{FF2B5EF4-FFF2-40B4-BE49-F238E27FC236}">
                      <a16:creationId xmlns:a16="http://schemas.microsoft.com/office/drawing/2014/main" id="{0E15C4D4-BE22-DC43-A2D9-7E679747AC15}"/>
                    </a:ext>
                  </a:extLst>
                </p:cNvPr>
                <p:cNvSpPr/>
                <p:nvPr/>
              </p:nvSpPr>
              <p:spPr bwMode="auto">
                <a:xfrm>
                  <a:off x="9667075" y="312975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00" name="Oval 627">
                  <a:extLst>
                    <a:ext uri="{FF2B5EF4-FFF2-40B4-BE49-F238E27FC236}">
                      <a16:creationId xmlns:a16="http://schemas.microsoft.com/office/drawing/2014/main" id="{06250988-A782-7345-9D9C-6AFD0E9CEBB9}"/>
                    </a:ext>
                  </a:extLst>
                </p:cNvPr>
                <p:cNvSpPr/>
                <p:nvPr/>
              </p:nvSpPr>
              <p:spPr bwMode="auto">
                <a:xfrm>
                  <a:off x="9636119" y="310832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01" name="Oval 628">
                  <a:extLst>
                    <a:ext uri="{FF2B5EF4-FFF2-40B4-BE49-F238E27FC236}">
                      <a16:creationId xmlns:a16="http://schemas.microsoft.com/office/drawing/2014/main" id="{C9C987CB-5F1D-DA42-8600-8EF5AC76611A}"/>
                    </a:ext>
                  </a:extLst>
                </p:cNvPr>
                <p:cNvSpPr/>
                <p:nvPr/>
              </p:nvSpPr>
              <p:spPr bwMode="auto">
                <a:xfrm>
                  <a:off x="9514675" y="308927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02" name="Oval 629">
                  <a:extLst>
                    <a:ext uri="{FF2B5EF4-FFF2-40B4-BE49-F238E27FC236}">
                      <a16:creationId xmlns:a16="http://schemas.microsoft.com/office/drawing/2014/main" id="{18DFEC1A-4234-6A47-99AF-EA03558CE334}"/>
                    </a:ext>
                  </a:extLst>
                </p:cNvPr>
                <p:cNvSpPr/>
                <p:nvPr/>
              </p:nvSpPr>
              <p:spPr bwMode="auto">
                <a:xfrm>
                  <a:off x="9478956" y="3063080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03" name="Oval 630">
                  <a:extLst>
                    <a:ext uri="{FF2B5EF4-FFF2-40B4-BE49-F238E27FC236}">
                      <a16:creationId xmlns:a16="http://schemas.microsoft.com/office/drawing/2014/main" id="{265A3723-7144-2D45-B914-CD82C7259605}"/>
                    </a:ext>
                  </a:extLst>
                </p:cNvPr>
                <p:cNvSpPr/>
                <p:nvPr/>
              </p:nvSpPr>
              <p:spPr bwMode="auto">
                <a:xfrm>
                  <a:off x="9424187" y="306546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04" name="Oval 631">
                  <a:extLst>
                    <a:ext uri="{FF2B5EF4-FFF2-40B4-BE49-F238E27FC236}">
                      <a16:creationId xmlns:a16="http://schemas.microsoft.com/office/drawing/2014/main" id="{20A9A244-2861-EF48-A56A-7EAB0CA297FE}"/>
                    </a:ext>
                  </a:extLst>
                </p:cNvPr>
                <p:cNvSpPr/>
                <p:nvPr/>
              </p:nvSpPr>
              <p:spPr bwMode="auto">
                <a:xfrm>
                  <a:off x="9393231" y="300831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05" name="Oval 632">
                  <a:extLst>
                    <a:ext uri="{FF2B5EF4-FFF2-40B4-BE49-F238E27FC236}">
                      <a16:creationId xmlns:a16="http://schemas.microsoft.com/office/drawing/2014/main" id="{CAC3094C-47A7-B244-92A2-9880DD8EDCCE}"/>
                    </a:ext>
                  </a:extLst>
                </p:cNvPr>
                <p:cNvSpPr/>
                <p:nvPr/>
              </p:nvSpPr>
              <p:spPr bwMode="auto">
                <a:xfrm>
                  <a:off x="9393231" y="304641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06" name="Oval 633">
                  <a:extLst>
                    <a:ext uri="{FF2B5EF4-FFF2-40B4-BE49-F238E27FC236}">
                      <a16:creationId xmlns:a16="http://schemas.microsoft.com/office/drawing/2014/main" id="{C424CCD5-2839-D948-8547-F519F36BDCCC}"/>
                    </a:ext>
                  </a:extLst>
                </p:cNvPr>
                <p:cNvSpPr/>
                <p:nvPr/>
              </p:nvSpPr>
              <p:spPr bwMode="auto">
                <a:xfrm>
                  <a:off x="9393231" y="308451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07" name="Oval 634">
                  <a:extLst>
                    <a:ext uri="{FF2B5EF4-FFF2-40B4-BE49-F238E27FC236}">
                      <a16:creationId xmlns:a16="http://schemas.microsoft.com/office/drawing/2014/main" id="{DECFFD17-7843-1442-98A7-BEB05FAFF77A}"/>
                    </a:ext>
                  </a:extLst>
                </p:cNvPr>
                <p:cNvSpPr/>
                <p:nvPr/>
              </p:nvSpPr>
              <p:spPr bwMode="auto">
                <a:xfrm>
                  <a:off x="9352750" y="3039267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08" name="Oval 635">
                  <a:extLst>
                    <a:ext uri="{FF2B5EF4-FFF2-40B4-BE49-F238E27FC236}">
                      <a16:creationId xmlns:a16="http://schemas.microsoft.com/office/drawing/2014/main" id="{82277B3C-1727-F94B-81A6-93D700B12682}"/>
                    </a:ext>
                  </a:extLst>
                </p:cNvPr>
                <p:cNvSpPr/>
                <p:nvPr/>
              </p:nvSpPr>
              <p:spPr bwMode="auto">
                <a:xfrm>
                  <a:off x="9359893" y="297497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09" name="Oval 636">
                  <a:extLst>
                    <a:ext uri="{FF2B5EF4-FFF2-40B4-BE49-F238E27FC236}">
                      <a16:creationId xmlns:a16="http://schemas.microsoft.com/office/drawing/2014/main" id="{4FD0FAB3-8949-6546-9782-A0B807BE8913}"/>
                    </a:ext>
                  </a:extLst>
                </p:cNvPr>
                <p:cNvSpPr/>
                <p:nvPr/>
              </p:nvSpPr>
              <p:spPr bwMode="auto">
                <a:xfrm>
                  <a:off x="9333700" y="308927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10" name="Oval 637">
                  <a:extLst>
                    <a:ext uri="{FF2B5EF4-FFF2-40B4-BE49-F238E27FC236}">
                      <a16:creationId xmlns:a16="http://schemas.microsoft.com/office/drawing/2014/main" id="{46703422-612B-054D-BF58-FF78613D2125}"/>
                    </a:ext>
                  </a:extLst>
                </p:cNvPr>
                <p:cNvSpPr/>
                <p:nvPr/>
              </p:nvSpPr>
              <p:spPr bwMode="auto">
                <a:xfrm>
                  <a:off x="9336081" y="312737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11" name="Oval 638">
                  <a:extLst>
                    <a:ext uri="{FF2B5EF4-FFF2-40B4-BE49-F238E27FC236}">
                      <a16:creationId xmlns:a16="http://schemas.microsoft.com/office/drawing/2014/main" id="{C6B7EBC6-8930-074E-84CF-A7E581CC1C50}"/>
                    </a:ext>
                  </a:extLst>
                </p:cNvPr>
                <p:cNvSpPr/>
                <p:nvPr/>
              </p:nvSpPr>
              <p:spPr bwMode="auto">
                <a:xfrm>
                  <a:off x="9355131" y="3153567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12" name="Oval 639">
                  <a:extLst>
                    <a:ext uri="{FF2B5EF4-FFF2-40B4-BE49-F238E27FC236}">
                      <a16:creationId xmlns:a16="http://schemas.microsoft.com/office/drawing/2014/main" id="{A427A868-72EE-3940-9442-12010F1554D9}"/>
                    </a:ext>
                  </a:extLst>
                </p:cNvPr>
                <p:cNvSpPr/>
                <p:nvPr/>
              </p:nvSpPr>
              <p:spPr bwMode="auto">
                <a:xfrm>
                  <a:off x="9221781" y="317499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13" name="Oval 640">
                  <a:extLst>
                    <a:ext uri="{FF2B5EF4-FFF2-40B4-BE49-F238E27FC236}">
                      <a16:creationId xmlns:a16="http://schemas.microsoft.com/office/drawing/2014/main" id="{BB747DA2-6DC1-6241-A3FF-3C7CA862417C}"/>
                    </a:ext>
                  </a:extLst>
                </p:cNvPr>
                <p:cNvSpPr/>
                <p:nvPr/>
              </p:nvSpPr>
              <p:spPr bwMode="auto">
                <a:xfrm>
                  <a:off x="9207493" y="312737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14" name="Oval 641">
                  <a:extLst>
                    <a:ext uri="{FF2B5EF4-FFF2-40B4-BE49-F238E27FC236}">
                      <a16:creationId xmlns:a16="http://schemas.microsoft.com/office/drawing/2014/main" id="{CC50C7C3-75C4-0949-AC30-A4383331360B}"/>
                    </a:ext>
                  </a:extLst>
                </p:cNvPr>
                <p:cNvSpPr/>
                <p:nvPr/>
              </p:nvSpPr>
              <p:spPr bwMode="auto">
                <a:xfrm>
                  <a:off x="9257500" y="3124992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15" name="Oval 642">
                  <a:extLst>
                    <a:ext uri="{FF2B5EF4-FFF2-40B4-BE49-F238E27FC236}">
                      <a16:creationId xmlns:a16="http://schemas.microsoft.com/office/drawing/2014/main" id="{381F7DB2-808E-A849-A240-2E1787600066}"/>
                    </a:ext>
                  </a:extLst>
                </p:cNvPr>
                <p:cNvSpPr/>
                <p:nvPr/>
              </p:nvSpPr>
              <p:spPr bwMode="auto">
                <a:xfrm>
                  <a:off x="9259881" y="3163092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16" name="Oval 643">
                  <a:extLst>
                    <a:ext uri="{FF2B5EF4-FFF2-40B4-BE49-F238E27FC236}">
                      <a16:creationId xmlns:a16="http://schemas.microsoft.com/office/drawing/2014/main" id="{ED23922E-D690-FC47-9046-1F5C44019819}"/>
                    </a:ext>
                  </a:extLst>
                </p:cNvPr>
                <p:cNvSpPr/>
                <p:nvPr/>
              </p:nvSpPr>
              <p:spPr bwMode="auto">
                <a:xfrm>
                  <a:off x="9262262" y="306546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17" name="Oval 644">
                  <a:extLst>
                    <a:ext uri="{FF2B5EF4-FFF2-40B4-BE49-F238E27FC236}">
                      <a16:creationId xmlns:a16="http://schemas.microsoft.com/office/drawing/2014/main" id="{803ABA25-32A8-A74A-89A0-87F5A3F7E7B7}"/>
                    </a:ext>
                  </a:extLst>
                </p:cNvPr>
                <p:cNvSpPr/>
                <p:nvPr/>
              </p:nvSpPr>
              <p:spPr bwMode="auto">
                <a:xfrm>
                  <a:off x="9090812" y="3272630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18" name="Oval 645">
                  <a:extLst>
                    <a:ext uri="{FF2B5EF4-FFF2-40B4-BE49-F238E27FC236}">
                      <a16:creationId xmlns:a16="http://schemas.microsoft.com/office/drawing/2014/main" id="{8D3FE0ED-B554-4349-8360-8260C93DF23B}"/>
                    </a:ext>
                  </a:extLst>
                </p:cNvPr>
                <p:cNvSpPr/>
                <p:nvPr/>
              </p:nvSpPr>
              <p:spPr bwMode="auto">
                <a:xfrm>
                  <a:off x="9100337" y="3246436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19" name="Oval 646">
                  <a:extLst>
                    <a:ext uri="{FF2B5EF4-FFF2-40B4-BE49-F238E27FC236}">
                      <a16:creationId xmlns:a16="http://schemas.microsoft.com/office/drawing/2014/main" id="{E0B3BAC8-C9FC-954D-933A-588DC671C715}"/>
                    </a:ext>
                  </a:extLst>
                </p:cNvPr>
                <p:cNvSpPr/>
                <p:nvPr/>
              </p:nvSpPr>
              <p:spPr bwMode="auto">
                <a:xfrm>
                  <a:off x="9095575" y="319881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20" name="Oval 647">
                  <a:extLst>
                    <a:ext uri="{FF2B5EF4-FFF2-40B4-BE49-F238E27FC236}">
                      <a16:creationId xmlns:a16="http://schemas.microsoft.com/office/drawing/2014/main" id="{E9499A17-BA37-0C4A-840B-2E46D892488F}"/>
                    </a:ext>
                  </a:extLst>
                </p:cNvPr>
                <p:cNvSpPr/>
                <p:nvPr/>
              </p:nvSpPr>
              <p:spPr bwMode="auto">
                <a:xfrm>
                  <a:off x="9117006" y="317976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21" name="Oval 648">
                  <a:extLst>
                    <a:ext uri="{FF2B5EF4-FFF2-40B4-BE49-F238E27FC236}">
                      <a16:creationId xmlns:a16="http://schemas.microsoft.com/office/drawing/2014/main" id="{C96F7BCD-1F44-2545-9640-F117F85D80F9}"/>
                    </a:ext>
                  </a:extLst>
                </p:cNvPr>
                <p:cNvSpPr/>
                <p:nvPr/>
              </p:nvSpPr>
              <p:spPr bwMode="auto">
                <a:xfrm>
                  <a:off x="9145581" y="319404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22" name="Oval 649">
                  <a:extLst>
                    <a:ext uri="{FF2B5EF4-FFF2-40B4-BE49-F238E27FC236}">
                      <a16:creationId xmlns:a16="http://schemas.microsoft.com/office/drawing/2014/main" id="{11496CC8-FAFF-154A-B290-2F2642E0A291}"/>
                    </a:ext>
                  </a:extLst>
                </p:cNvPr>
                <p:cNvSpPr/>
                <p:nvPr/>
              </p:nvSpPr>
              <p:spPr bwMode="auto">
                <a:xfrm>
                  <a:off x="9143200" y="322500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23" name="Oval 650">
                  <a:extLst>
                    <a:ext uri="{FF2B5EF4-FFF2-40B4-BE49-F238E27FC236}">
                      <a16:creationId xmlns:a16="http://schemas.microsoft.com/office/drawing/2014/main" id="{3FDEEAA7-545E-F043-8DBE-23D8E1A38052}"/>
                    </a:ext>
                  </a:extLst>
                </p:cNvPr>
                <p:cNvSpPr/>
                <p:nvPr/>
              </p:nvSpPr>
              <p:spPr bwMode="auto">
                <a:xfrm>
                  <a:off x="9143200" y="326072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24" name="Oval 651">
                  <a:extLst>
                    <a:ext uri="{FF2B5EF4-FFF2-40B4-BE49-F238E27FC236}">
                      <a16:creationId xmlns:a16="http://schemas.microsoft.com/office/drawing/2014/main" id="{1D7160BE-FEE5-5E40-8533-7B5499EF0DB4}"/>
                    </a:ext>
                  </a:extLst>
                </p:cNvPr>
                <p:cNvSpPr/>
                <p:nvPr/>
              </p:nvSpPr>
              <p:spPr bwMode="auto">
                <a:xfrm>
                  <a:off x="9117006" y="3215480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25" name="Oval 652">
                  <a:extLst>
                    <a:ext uri="{FF2B5EF4-FFF2-40B4-BE49-F238E27FC236}">
                      <a16:creationId xmlns:a16="http://schemas.microsoft.com/office/drawing/2014/main" id="{3630B52B-3BAC-C54E-AB30-624B7A0544D3}"/>
                    </a:ext>
                  </a:extLst>
                </p:cNvPr>
                <p:cNvSpPr/>
                <p:nvPr/>
              </p:nvSpPr>
              <p:spPr bwMode="auto">
                <a:xfrm>
                  <a:off x="8981275" y="321309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26" name="Oval 653">
                  <a:extLst>
                    <a:ext uri="{FF2B5EF4-FFF2-40B4-BE49-F238E27FC236}">
                      <a16:creationId xmlns:a16="http://schemas.microsoft.com/office/drawing/2014/main" id="{A1AFB9B1-2070-3F48-A8BF-DC1C21B54DBD}"/>
                    </a:ext>
                  </a:extLst>
                </p:cNvPr>
                <p:cNvSpPr/>
                <p:nvPr/>
              </p:nvSpPr>
              <p:spPr bwMode="auto">
                <a:xfrm>
                  <a:off x="8955081" y="3196430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27" name="Oval 654">
                  <a:extLst>
                    <a:ext uri="{FF2B5EF4-FFF2-40B4-BE49-F238E27FC236}">
                      <a16:creationId xmlns:a16="http://schemas.microsoft.com/office/drawing/2014/main" id="{264F3353-7E44-6442-99ED-1201961C6FD2}"/>
                    </a:ext>
                  </a:extLst>
                </p:cNvPr>
                <p:cNvSpPr/>
                <p:nvPr/>
              </p:nvSpPr>
              <p:spPr bwMode="auto">
                <a:xfrm>
                  <a:off x="8955081" y="3177380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28" name="Oval 655">
                  <a:extLst>
                    <a:ext uri="{FF2B5EF4-FFF2-40B4-BE49-F238E27FC236}">
                      <a16:creationId xmlns:a16="http://schemas.microsoft.com/office/drawing/2014/main" id="{42CD08C7-2A94-734F-A36F-8E867A7331D3}"/>
                    </a:ext>
                  </a:extLst>
                </p:cNvPr>
                <p:cNvSpPr/>
                <p:nvPr/>
              </p:nvSpPr>
              <p:spPr bwMode="auto">
                <a:xfrm>
                  <a:off x="8993181" y="3179762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29" name="Oval 656">
                  <a:extLst>
                    <a:ext uri="{FF2B5EF4-FFF2-40B4-BE49-F238E27FC236}">
                      <a16:creationId xmlns:a16="http://schemas.microsoft.com/office/drawing/2014/main" id="{30113214-2BAD-B14C-BB75-CCB18BD49493}"/>
                    </a:ext>
                  </a:extLst>
                </p:cNvPr>
                <p:cNvSpPr/>
                <p:nvPr/>
              </p:nvSpPr>
              <p:spPr bwMode="auto">
                <a:xfrm>
                  <a:off x="8990800" y="311546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30" name="Oval 657">
                  <a:extLst>
                    <a:ext uri="{FF2B5EF4-FFF2-40B4-BE49-F238E27FC236}">
                      <a16:creationId xmlns:a16="http://schemas.microsoft.com/office/drawing/2014/main" id="{5653DA65-4B76-294F-8145-ADDB756F746C}"/>
                    </a:ext>
                  </a:extLst>
                </p:cNvPr>
                <p:cNvSpPr/>
                <p:nvPr/>
              </p:nvSpPr>
              <p:spPr bwMode="auto">
                <a:xfrm>
                  <a:off x="8924125" y="3139280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31" name="Oval 658">
                  <a:extLst>
                    <a:ext uri="{FF2B5EF4-FFF2-40B4-BE49-F238E27FC236}">
                      <a16:creationId xmlns:a16="http://schemas.microsoft.com/office/drawing/2014/main" id="{BA241BD1-70CE-0C42-A5AD-C760877B87EC}"/>
                    </a:ext>
                  </a:extLst>
                </p:cNvPr>
                <p:cNvSpPr/>
                <p:nvPr/>
              </p:nvSpPr>
              <p:spPr bwMode="auto">
                <a:xfrm>
                  <a:off x="8914600" y="3120230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32" name="Oval 659">
                  <a:extLst>
                    <a:ext uri="{FF2B5EF4-FFF2-40B4-BE49-F238E27FC236}">
                      <a16:creationId xmlns:a16="http://schemas.microsoft.com/office/drawing/2014/main" id="{2206384B-F490-8B42-A4A3-6CACC491E1BD}"/>
                    </a:ext>
                  </a:extLst>
                </p:cNvPr>
                <p:cNvSpPr/>
                <p:nvPr/>
              </p:nvSpPr>
              <p:spPr bwMode="auto">
                <a:xfrm>
                  <a:off x="8874119" y="307974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33" name="Oval 660">
                  <a:extLst>
                    <a:ext uri="{FF2B5EF4-FFF2-40B4-BE49-F238E27FC236}">
                      <a16:creationId xmlns:a16="http://schemas.microsoft.com/office/drawing/2014/main" id="{4EF2E693-2C7A-734C-9855-0C3E28089A3D}"/>
                    </a:ext>
                  </a:extLst>
                </p:cNvPr>
                <p:cNvSpPr/>
                <p:nvPr/>
              </p:nvSpPr>
              <p:spPr bwMode="auto">
                <a:xfrm>
                  <a:off x="8969369" y="3005930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34" name="Oval 661">
                  <a:extLst>
                    <a:ext uri="{FF2B5EF4-FFF2-40B4-BE49-F238E27FC236}">
                      <a16:creationId xmlns:a16="http://schemas.microsoft.com/office/drawing/2014/main" id="{65E01669-70C5-184C-9A48-8F95E6B231B8}"/>
                    </a:ext>
                  </a:extLst>
                </p:cNvPr>
                <p:cNvSpPr/>
                <p:nvPr/>
              </p:nvSpPr>
              <p:spPr bwMode="auto">
                <a:xfrm>
                  <a:off x="8943175" y="284400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35" name="Oval 662">
                  <a:extLst>
                    <a:ext uri="{FF2B5EF4-FFF2-40B4-BE49-F238E27FC236}">
                      <a16:creationId xmlns:a16="http://schemas.microsoft.com/office/drawing/2014/main" id="{DD858D71-0DA4-974D-945C-27BE9C185B1E}"/>
                    </a:ext>
                  </a:extLst>
                </p:cNvPr>
                <p:cNvSpPr/>
                <p:nvPr/>
              </p:nvSpPr>
              <p:spPr bwMode="auto">
                <a:xfrm>
                  <a:off x="9050331" y="292496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36" name="Oval 663">
                  <a:extLst>
                    <a:ext uri="{FF2B5EF4-FFF2-40B4-BE49-F238E27FC236}">
                      <a16:creationId xmlns:a16="http://schemas.microsoft.com/office/drawing/2014/main" id="{3107A724-373A-0A48-8774-6B7FA2AFB372}"/>
                    </a:ext>
                  </a:extLst>
                </p:cNvPr>
                <p:cNvSpPr/>
                <p:nvPr/>
              </p:nvSpPr>
              <p:spPr bwMode="auto">
                <a:xfrm>
                  <a:off x="9033663" y="300116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37" name="Oval 664">
                  <a:extLst>
                    <a:ext uri="{FF2B5EF4-FFF2-40B4-BE49-F238E27FC236}">
                      <a16:creationId xmlns:a16="http://schemas.microsoft.com/office/drawing/2014/main" id="{83CAE181-B46C-0941-A644-83892AF44EEB}"/>
                    </a:ext>
                  </a:extLst>
                </p:cNvPr>
                <p:cNvSpPr/>
                <p:nvPr/>
              </p:nvSpPr>
              <p:spPr bwMode="auto">
                <a:xfrm>
                  <a:off x="8947938" y="266064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38" name="Oval 665">
                  <a:extLst>
                    <a:ext uri="{FF2B5EF4-FFF2-40B4-BE49-F238E27FC236}">
                      <a16:creationId xmlns:a16="http://schemas.microsoft.com/office/drawing/2014/main" id="{CE7F5792-444B-9D41-87E9-BA8F57CF4087}"/>
                    </a:ext>
                  </a:extLst>
                </p:cNvPr>
                <p:cNvSpPr/>
                <p:nvPr/>
              </p:nvSpPr>
              <p:spPr bwMode="auto">
                <a:xfrm>
                  <a:off x="9062238" y="3094037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39" name="Oval 666">
                  <a:extLst>
                    <a:ext uri="{FF2B5EF4-FFF2-40B4-BE49-F238E27FC236}">
                      <a16:creationId xmlns:a16="http://schemas.microsoft.com/office/drawing/2014/main" id="{24C92B28-F0F8-1D45-86D5-435206FB5E09}"/>
                    </a:ext>
                  </a:extLst>
                </p:cNvPr>
                <p:cNvSpPr/>
                <p:nvPr/>
              </p:nvSpPr>
              <p:spPr bwMode="auto">
                <a:xfrm>
                  <a:off x="9083669" y="313451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40" name="Oval 667">
                  <a:extLst>
                    <a:ext uri="{FF2B5EF4-FFF2-40B4-BE49-F238E27FC236}">
                      <a16:creationId xmlns:a16="http://schemas.microsoft.com/office/drawing/2014/main" id="{7A0C3796-C177-E042-BE84-815C5984ABA4}"/>
                    </a:ext>
                  </a:extLst>
                </p:cNvPr>
                <p:cNvSpPr/>
                <p:nvPr/>
              </p:nvSpPr>
              <p:spPr bwMode="auto">
                <a:xfrm>
                  <a:off x="9100337" y="309641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41" name="Oval 668">
                  <a:extLst>
                    <a:ext uri="{FF2B5EF4-FFF2-40B4-BE49-F238E27FC236}">
                      <a16:creationId xmlns:a16="http://schemas.microsoft.com/office/drawing/2014/main" id="{D1DDAA7B-0749-F841-B8C9-0492BC0D1AB4}"/>
                    </a:ext>
                  </a:extLst>
                </p:cNvPr>
                <p:cNvSpPr/>
                <p:nvPr/>
              </p:nvSpPr>
              <p:spPr bwMode="auto">
                <a:xfrm>
                  <a:off x="9150344" y="308689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42" name="Oval 669">
                  <a:extLst>
                    <a:ext uri="{FF2B5EF4-FFF2-40B4-BE49-F238E27FC236}">
                      <a16:creationId xmlns:a16="http://schemas.microsoft.com/office/drawing/2014/main" id="{E085D57E-591A-1348-8821-BAE040B2098D}"/>
                    </a:ext>
                  </a:extLst>
                </p:cNvPr>
                <p:cNvSpPr/>
                <p:nvPr/>
              </p:nvSpPr>
              <p:spPr bwMode="auto">
                <a:xfrm>
                  <a:off x="9193207" y="3074986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43" name="Oval 670">
                  <a:extLst>
                    <a:ext uri="{FF2B5EF4-FFF2-40B4-BE49-F238E27FC236}">
                      <a16:creationId xmlns:a16="http://schemas.microsoft.com/office/drawing/2014/main" id="{D6DC6C1D-8145-934F-826F-FD3DD9207049}"/>
                    </a:ext>
                  </a:extLst>
                </p:cNvPr>
                <p:cNvSpPr/>
                <p:nvPr/>
              </p:nvSpPr>
              <p:spPr bwMode="auto">
                <a:xfrm>
                  <a:off x="9157488" y="305355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44" name="Oval 671">
                  <a:extLst>
                    <a:ext uri="{FF2B5EF4-FFF2-40B4-BE49-F238E27FC236}">
                      <a16:creationId xmlns:a16="http://schemas.microsoft.com/office/drawing/2014/main" id="{C89E64F6-13C9-FE4E-B018-F8D5AA476062}"/>
                    </a:ext>
                  </a:extLst>
                </p:cNvPr>
                <p:cNvSpPr/>
                <p:nvPr/>
              </p:nvSpPr>
              <p:spPr bwMode="auto">
                <a:xfrm>
                  <a:off x="9167013" y="301069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45" name="Oval 672">
                  <a:extLst>
                    <a:ext uri="{FF2B5EF4-FFF2-40B4-BE49-F238E27FC236}">
                      <a16:creationId xmlns:a16="http://schemas.microsoft.com/office/drawing/2014/main" id="{60A86724-2FDB-DE41-AC0E-67DE69753E87}"/>
                    </a:ext>
                  </a:extLst>
                </p:cNvPr>
                <p:cNvSpPr/>
                <p:nvPr/>
              </p:nvSpPr>
              <p:spPr bwMode="auto">
                <a:xfrm>
                  <a:off x="9197969" y="295830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46" name="Oval 673">
                  <a:extLst>
                    <a:ext uri="{FF2B5EF4-FFF2-40B4-BE49-F238E27FC236}">
                      <a16:creationId xmlns:a16="http://schemas.microsoft.com/office/drawing/2014/main" id="{D02A4954-F8AF-1442-A298-48A3C7E6A788}"/>
                    </a:ext>
                  </a:extLst>
                </p:cNvPr>
                <p:cNvSpPr/>
                <p:nvPr/>
              </p:nvSpPr>
              <p:spPr bwMode="auto">
                <a:xfrm>
                  <a:off x="9159869" y="291544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47" name="Oval 674">
                  <a:extLst>
                    <a:ext uri="{FF2B5EF4-FFF2-40B4-BE49-F238E27FC236}">
                      <a16:creationId xmlns:a16="http://schemas.microsoft.com/office/drawing/2014/main" id="{A130A031-8923-F643-A245-F4DA7C6C6F78}"/>
                    </a:ext>
                  </a:extLst>
                </p:cNvPr>
                <p:cNvSpPr/>
                <p:nvPr/>
              </p:nvSpPr>
              <p:spPr bwMode="auto">
                <a:xfrm>
                  <a:off x="9143200" y="294639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48" name="Oval 675">
                  <a:extLst>
                    <a:ext uri="{FF2B5EF4-FFF2-40B4-BE49-F238E27FC236}">
                      <a16:creationId xmlns:a16="http://schemas.microsoft.com/office/drawing/2014/main" id="{571B43D0-13F4-9E40-8B2A-7D52FD7898CD}"/>
                    </a:ext>
                  </a:extLst>
                </p:cNvPr>
                <p:cNvSpPr/>
                <p:nvPr/>
              </p:nvSpPr>
              <p:spPr bwMode="auto">
                <a:xfrm>
                  <a:off x="9176538" y="2929730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49" name="Oval 676">
                  <a:extLst>
                    <a:ext uri="{FF2B5EF4-FFF2-40B4-BE49-F238E27FC236}">
                      <a16:creationId xmlns:a16="http://schemas.microsoft.com/office/drawing/2014/main" id="{02B59BEC-0E47-AC48-97A6-9EEFB3444406}"/>
                    </a:ext>
                  </a:extLst>
                </p:cNvPr>
                <p:cNvSpPr/>
                <p:nvPr/>
              </p:nvSpPr>
              <p:spPr bwMode="auto">
                <a:xfrm>
                  <a:off x="9264644" y="297497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50" name="Oval 677">
                  <a:extLst>
                    <a:ext uri="{FF2B5EF4-FFF2-40B4-BE49-F238E27FC236}">
                      <a16:creationId xmlns:a16="http://schemas.microsoft.com/office/drawing/2014/main" id="{32F9588E-9563-824C-93CC-5EEAF2C69B32}"/>
                    </a:ext>
                  </a:extLst>
                </p:cNvPr>
                <p:cNvSpPr/>
                <p:nvPr/>
              </p:nvSpPr>
              <p:spPr bwMode="auto">
                <a:xfrm>
                  <a:off x="9290838" y="300354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51" name="Oval 678">
                  <a:extLst>
                    <a:ext uri="{FF2B5EF4-FFF2-40B4-BE49-F238E27FC236}">
                      <a16:creationId xmlns:a16="http://schemas.microsoft.com/office/drawing/2014/main" id="{709AA67F-8FBD-B84F-B2D9-D4A8016E092B}"/>
                    </a:ext>
                  </a:extLst>
                </p:cNvPr>
                <p:cNvSpPr/>
                <p:nvPr/>
              </p:nvSpPr>
              <p:spPr bwMode="auto">
                <a:xfrm>
                  <a:off x="9309888" y="292734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52" name="Oval 679">
                  <a:extLst>
                    <a:ext uri="{FF2B5EF4-FFF2-40B4-BE49-F238E27FC236}">
                      <a16:creationId xmlns:a16="http://schemas.microsoft.com/office/drawing/2014/main" id="{FF6528FF-83CD-6141-9F7E-DFC7B8383F8F}"/>
                    </a:ext>
                  </a:extLst>
                </p:cNvPr>
                <p:cNvSpPr/>
                <p:nvPr/>
              </p:nvSpPr>
              <p:spPr bwMode="auto">
                <a:xfrm>
                  <a:off x="9338463" y="2867817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53" name="Oval 680">
                  <a:extLst>
                    <a:ext uri="{FF2B5EF4-FFF2-40B4-BE49-F238E27FC236}">
                      <a16:creationId xmlns:a16="http://schemas.microsoft.com/office/drawing/2014/main" id="{B9CE0F00-3B23-364F-8756-48E68E131544}"/>
                    </a:ext>
                  </a:extLst>
                </p:cNvPr>
                <p:cNvSpPr/>
                <p:nvPr/>
              </p:nvSpPr>
              <p:spPr bwMode="auto">
                <a:xfrm>
                  <a:off x="9350369" y="284400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54" name="Oval 681">
                  <a:extLst>
                    <a:ext uri="{FF2B5EF4-FFF2-40B4-BE49-F238E27FC236}">
                      <a16:creationId xmlns:a16="http://schemas.microsoft.com/office/drawing/2014/main" id="{BE1506AB-50DB-2043-8E41-1D4DA9B14046}"/>
                    </a:ext>
                  </a:extLst>
                </p:cNvPr>
                <p:cNvSpPr/>
                <p:nvPr/>
              </p:nvSpPr>
              <p:spPr bwMode="auto">
                <a:xfrm>
                  <a:off x="9357513" y="282257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55" name="Oval 682">
                  <a:extLst>
                    <a:ext uri="{FF2B5EF4-FFF2-40B4-BE49-F238E27FC236}">
                      <a16:creationId xmlns:a16="http://schemas.microsoft.com/office/drawing/2014/main" id="{2AE51BAB-A490-BD4C-96BE-E08187F9590B}"/>
                    </a:ext>
                  </a:extLst>
                </p:cNvPr>
                <p:cNvSpPr/>
                <p:nvPr/>
              </p:nvSpPr>
              <p:spPr bwMode="auto">
                <a:xfrm>
                  <a:off x="9381325" y="2810667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56" name="Oval 683">
                  <a:extLst>
                    <a:ext uri="{FF2B5EF4-FFF2-40B4-BE49-F238E27FC236}">
                      <a16:creationId xmlns:a16="http://schemas.microsoft.com/office/drawing/2014/main" id="{C22DD4D6-2207-D849-8FDD-3BB3D3C0CBF2}"/>
                    </a:ext>
                  </a:extLst>
                </p:cNvPr>
                <p:cNvSpPr/>
                <p:nvPr/>
              </p:nvSpPr>
              <p:spPr bwMode="auto">
                <a:xfrm>
                  <a:off x="9400375" y="276542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57" name="Oval 684">
                  <a:extLst>
                    <a:ext uri="{FF2B5EF4-FFF2-40B4-BE49-F238E27FC236}">
                      <a16:creationId xmlns:a16="http://schemas.microsoft.com/office/drawing/2014/main" id="{7A2E4D5C-E12B-9545-8CB1-8DA2CC7D5C19}"/>
                    </a:ext>
                  </a:extLst>
                </p:cNvPr>
                <p:cNvSpPr/>
                <p:nvPr/>
              </p:nvSpPr>
              <p:spPr bwMode="auto">
                <a:xfrm>
                  <a:off x="9400375" y="267969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58" name="Oval 685">
                  <a:extLst>
                    <a:ext uri="{FF2B5EF4-FFF2-40B4-BE49-F238E27FC236}">
                      <a16:creationId xmlns:a16="http://schemas.microsoft.com/office/drawing/2014/main" id="{6A8FBD01-7BEA-C04D-AA03-619E34AAE41B}"/>
                    </a:ext>
                  </a:extLst>
                </p:cNvPr>
                <p:cNvSpPr/>
                <p:nvPr/>
              </p:nvSpPr>
              <p:spPr bwMode="auto">
                <a:xfrm>
                  <a:off x="9109863" y="248919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59" name="Oval 686">
                  <a:extLst>
                    <a:ext uri="{FF2B5EF4-FFF2-40B4-BE49-F238E27FC236}">
                      <a16:creationId xmlns:a16="http://schemas.microsoft.com/office/drawing/2014/main" id="{19911C98-006A-FC48-8996-22B974292EE7}"/>
                    </a:ext>
                  </a:extLst>
                </p:cNvPr>
                <p:cNvSpPr/>
                <p:nvPr/>
              </p:nvSpPr>
              <p:spPr bwMode="auto">
                <a:xfrm>
                  <a:off x="9421806" y="2343942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60" name="Oval 687">
                  <a:extLst>
                    <a:ext uri="{FF2B5EF4-FFF2-40B4-BE49-F238E27FC236}">
                      <a16:creationId xmlns:a16="http://schemas.microsoft.com/office/drawing/2014/main" id="{852766EF-9F8D-7945-810C-51F9C21E0CDA}"/>
                    </a:ext>
                  </a:extLst>
                </p:cNvPr>
                <p:cNvSpPr/>
                <p:nvPr/>
              </p:nvSpPr>
              <p:spPr bwMode="auto">
                <a:xfrm>
                  <a:off x="9464669" y="2598736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61" name="Oval 688">
                  <a:extLst>
                    <a:ext uri="{FF2B5EF4-FFF2-40B4-BE49-F238E27FC236}">
                      <a16:creationId xmlns:a16="http://schemas.microsoft.com/office/drawing/2014/main" id="{A62EEFCF-52EE-9D43-A9B5-DF391243C9E9}"/>
                    </a:ext>
                  </a:extLst>
                </p:cNvPr>
                <p:cNvSpPr/>
                <p:nvPr/>
              </p:nvSpPr>
              <p:spPr bwMode="auto">
                <a:xfrm>
                  <a:off x="9564682" y="236061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62" name="Oval 689">
                  <a:extLst>
                    <a:ext uri="{FF2B5EF4-FFF2-40B4-BE49-F238E27FC236}">
                      <a16:creationId xmlns:a16="http://schemas.microsoft.com/office/drawing/2014/main" id="{97CA2539-0037-804C-B91F-7A7514B8481F}"/>
                    </a:ext>
                  </a:extLst>
                </p:cNvPr>
                <p:cNvSpPr/>
                <p:nvPr/>
              </p:nvSpPr>
              <p:spPr bwMode="auto">
                <a:xfrm>
                  <a:off x="9633738" y="255111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63" name="Oval 690">
                  <a:extLst>
                    <a:ext uri="{FF2B5EF4-FFF2-40B4-BE49-F238E27FC236}">
                      <a16:creationId xmlns:a16="http://schemas.microsoft.com/office/drawing/2014/main" id="{37A0E71E-0311-7947-85A8-0CF68BEB7404}"/>
                    </a:ext>
                  </a:extLst>
                </p:cNvPr>
                <p:cNvSpPr/>
                <p:nvPr/>
              </p:nvSpPr>
              <p:spPr bwMode="auto">
                <a:xfrm>
                  <a:off x="9614688" y="2567780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64" name="Oval 691">
                  <a:extLst>
                    <a:ext uri="{FF2B5EF4-FFF2-40B4-BE49-F238E27FC236}">
                      <a16:creationId xmlns:a16="http://schemas.microsoft.com/office/drawing/2014/main" id="{A83FE828-8A7B-AB44-878F-018D44E49ED9}"/>
                    </a:ext>
                  </a:extLst>
                </p:cNvPr>
                <p:cNvSpPr/>
                <p:nvPr/>
              </p:nvSpPr>
              <p:spPr bwMode="auto">
                <a:xfrm>
                  <a:off x="9464669" y="272970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65" name="Oval 692">
                  <a:extLst>
                    <a:ext uri="{FF2B5EF4-FFF2-40B4-BE49-F238E27FC236}">
                      <a16:creationId xmlns:a16="http://schemas.microsoft.com/office/drawing/2014/main" id="{F5F71F28-5473-1642-8569-B2BBD621FE61}"/>
                    </a:ext>
                  </a:extLst>
                </p:cNvPr>
                <p:cNvSpPr/>
                <p:nvPr/>
              </p:nvSpPr>
              <p:spPr bwMode="auto">
                <a:xfrm>
                  <a:off x="9476575" y="277494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66" name="Oval 693">
                  <a:extLst>
                    <a:ext uri="{FF2B5EF4-FFF2-40B4-BE49-F238E27FC236}">
                      <a16:creationId xmlns:a16="http://schemas.microsoft.com/office/drawing/2014/main" id="{875BB8FD-3B45-5F47-8246-83C0BA15602A}"/>
                    </a:ext>
                  </a:extLst>
                </p:cNvPr>
                <p:cNvSpPr/>
                <p:nvPr/>
              </p:nvSpPr>
              <p:spPr bwMode="auto">
                <a:xfrm>
                  <a:off x="9478957" y="281304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67" name="Oval 694">
                  <a:extLst>
                    <a:ext uri="{FF2B5EF4-FFF2-40B4-BE49-F238E27FC236}">
                      <a16:creationId xmlns:a16="http://schemas.microsoft.com/office/drawing/2014/main" id="{FB60D08C-D9A0-3B4E-A172-B0869298E99D}"/>
                    </a:ext>
                  </a:extLst>
                </p:cNvPr>
                <p:cNvSpPr/>
                <p:nvPr/>
              </p:nvSpPr>
              <p:spPr bwMode="auto">
                <a:xfrm>
                  <a:off x="9462288" y="2839242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68" name="Oval 695">
                  <a:extLst>
                    <a:ext uri="{FF2B5EF4-FFF2-40B4-BE49-F238E27FC236}">
                      <a16:creationId xmlns:a16="http://schemas.microsoft.com/office/drawing/2014/main" id="{783CB210-602C-2640-94FF-BA3913CD021D}"/>
                    </a:ext>
                  </a:extLst>
                </p:cNvPr>
                <p:cNvSpPr/>
                <p:nvPr/>
              </p:nvSpPr>
              <p:spPr bwMode="auto">
                <a:xfrm>
                  <a:off x="9426569" y="2853530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69" name="Oval 696">
                  <a:extLst>
                    <a:ext uri="{FF2B5EF4-FFF2-40B4-BE49-F238E27FC236}">
                      <a16:creationId xmlns:a16="http://schemas.microsoft.com/office/drawing/2014/main" id="{3AB41B32-5043-E643-93A7-F3CD59767D61}"/>
                    </a:ext>
                  </a:extLst>
                </p:cNvPr>
                <p:cNvSpPr/>
                <p:nvPr/>
              </p:nvSpPr>
              <p:spPr bwMode="auto">
                <a:xfrm>
                  <a:off x="9424187" y="288924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70" name="Oval 697">
                  <a:extLst>
                    <a:ext uri="{FF2B5EF4-FFF2-40B4-BE49-F238E27FC236}">
                      <a16:creationId xmlns:a16="http://schemas.microsoft.com/office/drawing/2014/main" id="{12D025D2-964D-1244-85A9-61AFB324BDDC}"/>
                    </a:ext>
                  </a:extLst>
                </p:cNvPr>
                <p:cNvSpPr/>
                <p:nvPr/>
              </p:nvSpPr>
              <p:spPr bwMode="auto">
                <a:xfrm>
                  <a:off x="9421806" y="293925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71" name="Oval 698">
                  <a:extLst>
                    <a:ext uri="{FF2B5EF4-FFF2-40B4-BE49-F238E27FC236}">
                      <a16:creationId xmlns:a16="http://schemas.microsoft.com/office/drawing/2014/main" id="{EC8DD0DF-409C-684B-9D34-232E115411F2}"/>
                    </a:ext>
                  </a:extLst>
                </p:cNvPr>
                <p:cNvSpPr/>
                <p:nvPr/>
              </p:nvSpPr>
              <p:spPr bwMode="auto">
                <a:xfrm>
                  <a:off x="9471812" y="295116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72" name="Oval 699">
                  <a:extLst>
                    <a:ext uri="{FF2B5EF4-FFF2-40B4-BE49-F238E27FC236}">
                      <a16:creationId xmlns:a16="http://schemas.microsoft.com/office/drawing/2014/main" id="{90F31B57-4CE0-E547-8F4F-C6156086711C}"/>
                    </a:ext>
                  </a:extLst>
                </p:cNvPr>
                <p:cNvSpPr/>
                <p:nvPr/>
              </p:nvSpPr>
              <p:spPr bwMode="auto">
                <a:xfrm>
                  <a:off x="9552775" y="299640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73" name="Oval 700">
                  <a:extLst>
                    <a:ext uri="{FF2B5EF4-FFF2-40B4-BE49-F238E27FC236}">
                      <a16:creationId xmlns:a16="http://schemas.microsoft.com/office/drawing/2014/main" id="{564CBCAB-59A7-5648-8100-1F4FB46835AA}"/>
                    </a:ext>
                  </a:extLst>
                </p:cNvPr>
                <p:cNvSpPr/>
                <p:nvPr/>
              </p:nvSpPr>
              <p:spPr bwMode="auto">
                <a:xfrm>
                  <a:off x="9628975" y="3010692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74" name="Oval 701">
                  <a:extLst>
                    <a:ext uri="{FF2B5EF4-FFF2-40B4-BE49-F238E27FC236}">
                      <a16:creationId xmlns:a16="http://schemas.microsoft.com/office/drawing/2014/main" id="{A7B15CED-D417-E045-AB82-A52F29AACD6F}"/>
                    </a:ext>
                  </a:extLst>
                </p:cNvPr>
                <p:cNvSpPr/>
                <p:nvPr/>
              </p:nvSpPr>
              <p:spPr bwMode="auto">
                <a:xfrm>
                  <a:off x="9626594" y="297497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75" name="Oval 702">
                  <a:extLst>
                    <a:ext uri="{FF2B5EF4-FFF2-40B4-BE49-F238E27FC236}">
                      <a16:creationId xmlns:a16="http://schemas.microsoft.com/office/drawing/2014/main" id="{B8AF84CF-BC18-6D43-AAB3-AFEAD576B7CE}"/>
                    </a:ext>
                  </a:extLst>
                </p:cNvPr>
                <p:cNvSpPr/>
                <p:nvPr/>
              </p:nvSpPr>
              <p:spPr bwMode="auto">
                <a:xfrm>
                  <a:off x="9671838" y="293687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76" name="Oval 703">
                  <a:extLst>
                    <a:ext uri="{FF2B5EF4-FFF2-40B4-BE49-F238E27FC236}">
                      <a16:creationId xmlns:a16="http://schemas.microsoft.com/office/drawing/2014/main" id="{4EF12F0D-145E-0749-84CE-1B1EF3BD2F50}"/>
                    </a:ext>
                  </a:extLst>
                </p:cNvPr>
                <p:cNvSpPr/>
                <p:nvPr/>
              </p:nvSpPr>
              <p:spPr bwMode="auto">
                <a:xfrm>
                  <a:off x="9676600" y="2967830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77" name="Oval 704">
                  <a:extLst>
                    <a:ext uri="{FF2B5EF4-FFF2-40B4-BE49-F238E27FC236}">
                      <a16:creationId xmlns:a16="http://schemas.microsoft.com/office/drawing/2014/main" id="{D3A70EBC-97B7-B74D-9A6B-5B9AF8B76301}"/>
                    </a:ext>
                  </a:extLst>
                </p:cNvPr>
                <p:cNvSpPr/>
                <p:nvPr/>
              </p:nvSpPr>
              <p:spPr bwMode="auto">
                <a:xfrm>
                  <a:off x="9714700" y="293925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78" name="Oval 705">
                  <a:extLst>
                    <a:ext uri="{FF2B5EF4-FFF2-40B4-BE49-F238E27FC236}">
                      <a16:creationId xmlns:a16="http://schemas.microsoft.com/office/drawing/2014/main" id="{5C3CAF6C-4E8A-4644-92AF-54D457D3EE50}"/>
                    </a:ext>
                  </a:extLst>
                </p:cNvPr>
                <p:cNvSpPr/>
                <p:nvPr/>
              </p:nvSpPr>
              <p:spPr bwMode="auto">
                <a:xfrm>
                  <a:off x="9721844" y="298449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79" name="Oval 706">
                  <a:extLst>
                    <a:ext uri="{FF2B5EF4-FFF2-40B4-BE49-F238E27FC236}">
                      <a16:creationId xmlns:a16="http://schemas.microsoft.com/office/drawing/2014/main" id="{D73C3405-5C46-604D-AE15-3563B5913026}"/>
                    </a:ext>
                  </a:extLst>
                </p:cNvPr>
                <p:cNvSpPr/>
                <p:nvPr/>
              </p:nvSpPr>
              <p:spPr bwMode="auto">
                <a:xfrm>
                  <a:off x="9824238" y="295116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80" name="Oval 707">
                  <a:extLst>
                    <a:ext uri="{FF2B5EF4-FFF2-40B4-BE49-F238E27FC236}">
                      <a16:creationId xmlns:a16="http://schemas.microsoft.com/office/drawing/2014/main" id="{CC07E594-CC1D-9243-B7B6-7751D05F589C}"/>
                    </a:ext>
                  </a:extLst>
                </p:cNvPr>
                <p:cNvSpPr/>
                <p:nvPr/>
              </p:nvSpPr>
              <p:spPr bwMode="auto">
                <a:xfrm>
                  <a:off x="9838525" y="293687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81" name="Oval 708">
                  <a:extLst>
                    <a:ext uri="{FF2B5EF4-FFF2-40B4-BE49-F238E27FC236}">
                      <a16:creationId xmlns:a16="http://schemas.microsoft.com/office/drawing/2014/main" id="{540CF85E-0427-D449-AFED-6BD07FC70690}"/>
                    </a:ext>
                  </a:extLst>
                </p:cNvPr>
                <p:cNvSpPr/>
                <p:nvPr/>
              </p:nvSpPr>
              <p:spPr bwMode="auto">
                <a:xfrm>
                  <a:off x="9929013" y="295830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82" name="Oval 709">
                  <a:extLst>
                    <a:ext uri="{FF2B5EF4-FFF2-40B4-BE49-F238E27FC236}">
                      <a16:creationId xmlns:a16="http://schemas.microsoft.com/office/drawing/2014/main" id="{8D8017FC-DB58-5C41-8097-CC4EAE03A1A9}"/>
                    </a:ext>
                  </a:extLst>
                </p:cNvPr>
                <p:cNvSpPr/>
                <p:nvPr/>
              </p:nvSpPr>
              <p:spPr bwMode="auto">
                <a:xfrm>
                  <a:off x="9995688" y="3010692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83" name="Oval 710">
                  <a:extLst>
                    <a:ext uri="{FF2B5EF4-FFF2-40B4-BE49-F238E27FC236}">
                      <a16:creationId xmlns:a16="http://schemas.microsoft.com/office/drawing/2014/main" id="{D964581C-EF5E-B146-9473-405C7AECEA17}"/>
                    </a:ext>
                  </a:extLst>
                </p:cNvPr>
                <p:cNvSpPr/>
                <p:nvPr/>
              </p:nvSpPr>
              <p:spPr bwMode="auto">
                <a:xfrm>
                  <a:off x="10038550" y="299402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84" name="Oval 711">
                  <a:extLst>
                    <a:ext uri="{FF2B5EF4-FFF2-40B4-BE49-F238E27FC236}">
                      <a16:creationId xmlns:a16="http://schemas.microsoft.com/office/drawing/2014/main" id="{6678C0CB-7E44-5048-901E-4F2797ABF4D5}"/>
                    </a:ext>
                  </a:extLst>
                </p:cNvPr>
                <p:cNvSpPr/>
                <p:nvPr/>
              </p:nvSpPr>
              <p:spPr bwMode="auto">
                <a:xfrm>
                  <a:off x="10140943" y="292020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85" name="Oval 712">
                  <a:extLst>
                    <a:ext uri="{FF2B5EF4-FFF2-40B4-BE49-F238E27FC236}">
                      <a16:creationId xmlns:a16="http://schemas.microsoft.com/office/drawing/2014/main" id="{2B1E26AA-3DE2-F64D-A5F4-49FEB643CB55}"/>
                    </a:ext>
                  </a:extLst>
                </p:cNvPr>
                <p:cNvSpPr/>
                <p:nvPr/>
              </p:nvSpPr>
              <p:spPr bwMode="auto">
                <a:xfrm>
                  <a:off x="10174281" y="293687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86" name="Oval 713">
                  <a:extLst>
                    <a:ext uri="{FF2B5EF4-FFF2-40B4-BE49-F238E27FC236}">
                      <a16:creationId xmlns:a16="http://schemas.microsoft.com/office/drawing/2014/main" id="{5F1AC622-2A32-BB4E-9A8E-6120E5703C1D}"/>
                    </a:ext>
                  </a:extLst>
                </p:cNvPr>
                <p:cNvSpPr/>
                <p:nvPr/>
              </p:nvSpPr>
              <p:spPr bwMode="auto">
                <a:xfrm>
                  <a:off x="10226669" y="297497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87" name="Oval 714">
                  <a:extLst>
                    <a:ext uri="{FF2B5EF4-FFF2-40B4-BE49-F238E27FC236}">
                      <a16:creationId xmlns:a16="http://schemas.microsoft.com/office/drawing/2014/main" id="{196EEA36-CD2E-0C44-B4C1-C7B7CE33A63D}"/>
                    </a:ext>
                  </a:extLst>
                </p:cNvPr>
                <p:cNvSpPr/>
                <p:nvPr/>
              </p:nvSpPr>
              <p:spPr bwMode="auto">
                <a:xfrm>
                  <a:off x="10424312" y="3020217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88" name="Oval 715">
                  <a:extLst>
                    <a:ext uri="{FF2B5EF4-FFF2-40B4-BE49-F238E27FC236}">
                      <a16:creationId xmlns:a16="http://schemas.microsoft.com/office/drawing/2014/main" id="{C4EEAD76-8FDF-D44E-81FF-A7B2BFD7E698}"/>
                    </a:ext>
                  </a:extLst>
                </p:cNvPr>
                <p:cNvSpPr/>
                <p:nvPr/>
              </p:nvSpPr>
              <p:spPr bwMode="auto">
                <a:xfrm>
                  <a:off x="10438599" y="2834480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89" name="Oval 716">
                  <a:extLst>
                    <a:ext uri="{FF2B5EF4-FFF2-40B4-BE49-F238E27FC236}">
                      <a16:creationId xmlns:a16="http://schemas.microsoft.com/office/drawing/2014/main" id="{C50EC53E-60E8-B84C-81D2-3045A94211DF}"/>
                    </a:ext>
                  </a:extLst>
                </p:cNvPr>
                <p:cNvSpPr/>
                <p:nvPr/>
              </p:nvSpPr>
              <p:spPr bwMode="auto">
                <a:xfrm>
                  <a:off x="10288581" y="283209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90" name="Oval 717">
                  <a:extLst>
                    <a:ext uri="{FF2B5EF4-FFF2-40B4-BE49-F238E27FC236}">
                      <a16:creationId xmlns:a16="http://schemas.microsoft.com/office/drawing/2014/main" id="{BB4A9202-CA36-4946-9855-E19B6A6F1678}"/>
                    </a:ext>
                  </a:extLst>
                </p:cNvPr>
                <p:cNvSpPr/>
                <p:nvPr/>
              </p:nvSpPr>
              <p:spPr bwMode="auto">
                <a:xfrm>
                  <a:off x="10264768" y="2796380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91" name="Oval 718">
                  <a:extLst>
                    <a:ext uri="{FF2B5EF4-FFF2-40B4-BE49-F238E27FC236}">
                      <a16:creationId xmlns:a16="http://schemas.microsoft.com/office/drawing/2014/main" id="{F4FFDE33-B107-F244-B7D9-D8A8A33D18D0}"/>
                    </a:ext>
                  </a:extLst>
                </p:cNvPr>
                <p:cNvSpPr/>
                <p:nvPr/>
              </p:nvSpPr>
              <p:spPr bwMode="auto">
                <a:xfrm>
                  <a:off x="10348112" y="2743992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92" name="Oval 719">
                  <a:extLst>
                    <a:ext uri="{FF2B5EF4-FFF2-40B4-BE49-F238E27FC236}">
                      <a16:creationId xmlns:a16="http://schemas.microsoft.com/office/drawing/2014/main" id="{9E3AE5A9-C6C8-3B47-87C0-CD12290CBCF3}"/>
                    </a:ext>
                  </a:extLst>
                </p:cNvPr>
                <p:cNvSpPr/>
                <p:nvPr/>
              </p:nvSpPr>
              <p:spPr bwMode="auto">
                <a:xfrm>
                  <a:off x="10095699" y="287496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93" name="Oval 720">
                  <a:extLst>
                    <a:ext uri="{FF2B5EF4-FFF2-40B4-BE49-F238E27FC236}">
                      <a16:creationId xmlns:a16="http://schemas.microsoft.com/office/drawing/2014/main" id="{011A224C-9E62-6D4E-8126-805C343775A2}"/>
                    </a:ext>
                  </a:extLst>
                </p:cNvPr>
                <p:cNvSpPr/>
                <p:nvPr/>
              </p:nvSpPr>
              <p:spPr bwMode="auto">
                <a:xfrm>
                  <a:off x="10059981" y="287496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94" name="Oval 721">
                  <a:extLst>
                    <a:ext uri="{FF2B5EF4-FFF2-40B4-BE49-F238E27FC236}">
                      <a16:creationId xmlns:a16="http://schemas.microsoft.com/office/drawing/2014/main" id="{D6AC003F-6FEB-8D47-BF1F-E0F8C4D6863B}"/>
                    </a:ext>
                  </a:extLst>
                </p:cNvPr>
                <p:cNvSpPr/>
                <p:nvPr/>
              </p:nvSpPr>
              <p:spPr bwMode="auto">
                <a:xfrm>
                  <a:off x="10026644" y="2877342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95" name="Oval 722">
                  <a:extLst>
                    <a:ext uri="{FF2B5EF4-FFF2-40B4-BE49-F238E27FC236}">
                      <a16:creationId xmlns:a16="http://schemas.microsoft.com/office/drawing/2014/main" id="{BA301590-F446-2E40-A54A-631896E7F557}"/>
                    </a:ext>
                  </a:extLst>
                </p:cNvPr>
                <p:cNvSpPr/>
                <p:nvPr/>
              </p:nvSpPr>
              <p:spPr bwMode="auto">
                <a:xfrm>
                  <a:off x="9767088" y="286067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96" name="Oval 723">
                  <a:extLst>
                    <a:ext uri="{FF2B5EF4-FFF2-40B4-BE49-F238E27FC236}">
                      <a16:creationId xmlns:a16="http://schemas.microsoft.com/office/drawing/2014/main" id="{6C861541-4F65-554B-ABCE-78B6A56F7DCE}"/>
                    </a:ext>
                  </a:extLst>
                </p:cNvPr>
                <p:cNvSpPr/>
                <p:nvPr/>
              </p:nvSpPr>
              <p:spPr bwMode="auto">
                <a:xfrm>
                  <a:off x="9709938" y="287019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97" name="Oval 724">
                  <a:extLst>
                    <a:ext uri="{FF2B5EF4-FFF2-40B4-BE49-F238E27FC236}">
                      <a16:creationId xmlns:a16="http://schemas.microsoft.com/office/drawing/2014/main" id="{61F1CD98-C883-8348-A66A-BA45D41C71A3}"/>
                    </a:ext>
                  </a:extLst>
                </p:cNvPr>
                <p:cNvSpPr/>
                <p:nvPr/>
              </p:nvSpPr>
              <p:spPr bwMode="auto">
                <a:xfrm>
                  <a:off x="9626594" y="2886867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98" name="Oval 725">
                  <a:extLst>
                    <a:ext uri="{FF2B5EF4-FFF2-40B4-BE49-F238E27FC236}">
                      <a16:creationId xmlns:a16="http://schemas.microsoft.com/office/drawing/2014/main" id="{FDD6F974-FF04-904A-8847-BBFCA7BEFC8D}"/>
                    </a:ext>
                  </a:extLst>
                </p:cNvPr>
                <p:cNvSpPr/>
                <p:nvPr/>
              </p:nvSpPr>
              <p:spPr bwMode="auto">
                <a:xfrm>
                  <a:off x="9559919" y="2953542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99" name="Oval 726">
                  <a:extLst>
                    <a:ext uri="{FF2B5EF4-FFF2-40B4-BE49-F238E27FC236}">
                      <a16:creationId xmlns:a16="http://schemas.microsoft.com/office/drawing/2014/main" id="{36EF4FF9-2378-104F-982C-858226CB558E}"/>
                    </a:ext>
                  </a:extLst>
                </p:cNvPr>
                <p:cNvSpPr/>
                <p:nvPr/>
              </p:nvSpPr>
              <p:spPr bwMode="auto">
                <a:xfrm>
                  <a:off x="9559919" y="292734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00" name="Oval 727">
                  <a:extLst>
                    <a:ext uri="{FF2B5EF4-FFF2-40B4-BE49-F238E27FC236}">
                      <a16:creationId xmlns:a16="http://schemas.microsoft.com/office/drawing/2014/main" id="{7EEB5AFD-803C-1745-BBD8-BB44BE60E262}"/>
                    </a:ext>
                  </a:extLst>
                </p:cNvPr>
                <p:cNvSpPr/>
                <p:nvPr/>
              </p:nvSpPr>
              <p:spPr bwMode="auto">
                <a:xfrm>
                  <a:off x="9605163" y="2934492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01" name="Oval 728">
                  <a:extLst>
                    <a:ext uri="{FF2B5EF4-FFF2-40B4-BE49-F238E27FC236}">
                      <a16:creationId xmlns:a16="http://schemas.microsoft.com/office/drawing/2014/main" id="{C2363A78-B824-2E4D-8678-222CED1D5EF9}"/>
                    </a:ext>
                  </a:extLst>
                </p:cNvPr>
                <p:cNvSpPr/>
                <p:nvPr/>
              </p:nvSpPr>
              <p:spPr bwMode="auto">
                <a:xfrm>
                  <a:off x="9574207" y="291067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02" name="Oval 729">
                  <a:extLst>
                    <a:ext uri="{FF2B5EF4-FFF2-40B4-BE49-F238E27FC236}">
                      <a16:creationId xmlns:a16="http://schemas.microsoft.com/office/drawing/2014/main" id="{1239D47E-807B-E542-92B4-1F1F54C71CCB}"/>
                    </a:ext>
                  </a:extLst>
                </p:cNvPr>
                <p:cNvSpPr/>
                <p:nvPr/>
              </p:nvSpPr>
              <p:spPr bwMode="auto">
                <a:xfrm>
                  <a:off x="9557538" y="288210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03" name="Oval 730">
                  <a:extLst>
                    <a:ext uri="{FF2B5EF4-FFF2-40B4-BE49-F238E27FC236}">
                      <a16:creationId xmlns:a16="http://schemas.microsoft.com/office/drawing/2014/main" id="{05019470-9077-C145-BA89-DD16EE17B9E0}"/>
                    </a:ext>
                  </a:extLst>
                </p:cNvPr>
                <p:cNvSpPr/>
                <p:nvPr/>
              </p:nvSpPr>
              <p:spPr bwMode="auto">
                <a:xfrm>
                  <a:off x="9543251" y="285352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04" name="Oval 731">
                  <a:extLst>
                    <a:ext uri="{FF2B5EF4-FFF2-40B4-BE49-F238E27FC236}">
                      <a16:creationId xmlns:a16="http://schemas.microsoft.com/office/drawing/2014/main" id="{3B338AB0-877D-1845-AF88-4AD792BF78AA}"/>
                    </a:ext>
                  </a:extLst>
                </p:cNvPr>
                <p:cNvSpPr/>
                <p:nvPr/>
              </p:nvSpPr>
              <p:spPr bwMode="auto">
                <a:xfrm>
                  <a:off x="9588494" y="279399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05" name="Oval 732">
                  <a:extLst>
                    <a:ext uri="{FF2B5EF4-FFF2-40B4-BE49-F238E27FC236}">
                      <a16:creationId xmlns:a16="http://schemas.microsoft.com/office/drawing/2014/main" id="{853CDC31-E61B-E14A-9A3A-2F7B92D15DBA}"/>
                    </a:ext>
                  </a:extLst>
                </p:cNvPr>
                <p:cNvSpPr/>
                <p:nvPr/>
              </p:nvSpPr>
              <p:spPr bwMode="auto">
                <a:xfrm>
                  <a:off x="9669457" y="2817810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06" name="Oval 733">
                  <a:extLst>
                    <a:ext uri="{FF2B5EF4-FFF2-40B4-BE49-F238E27FC236}">
                      <a16:creationId xmlns:a16="http://schemas.microsoft.com/office/drawing/2014/main" id="{0DA2ABC2-A9FA-2F4B-BAE5-154ADF69F91B}"/>
                    </a:ext>
                  </a:extLst>
                </p:cNvPr>
                <p:cNvSpPr/>
                <p:nvPr/>
              </p:nvSpPr>
              <p:spPr bwMode="auto">
                <a:xfrm>
                  <a:off x="9695651" y="2822572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07" name="Oval 734">
                  <a:extLst>
                    <a:ext uri="{FF2B5EF4-FFF2-40B4-BE49-F238E27FC236}">
                      <a16:creationId xmlns:a16="http://schemas.microsoft.com/office/drawing/2014/main" id="{BDC32525-6A22-0C47-813D-436273FA20EF}"/>
                    </a:ext>
                  </a:extLst>
                </p:cNvPr>
                <p:cNvSpPr/>
                <p:nvPr/>
              </p:nvSpPr>
              <p:spPr bwMode="auto">
                <a:xfrm>
                  <a:off x="9850433" y="2784472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08" name="Oval 735">
                  <a:extLst>
                    <a:ext uri="{FF2B5EF4-FFF2-40B4-BE49-F238E27FC236}">
                      <a16:creationId xmlns:a16="http://schemas.microsoft.com/office/drawing/2014/main" id="{FFF2EE97-CEE8-3E42-9BAF-7E61384459FA}"/>
                    </a:ext>
                  </a:extLst>
                </p:cNvPr>
                <p:cNvSpPr/>
                <p:nvPr/>
              </p:nvSpPr>
              <p:spPr bwMode="auto">
                <a:xfrm>
                  <a:off x="9819476" y="274160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09" name="Oval 736">
                  <a:extLst>
                    <a:ext uri="{FF2B5EF4-FFF2-40B4-BE49-F238E27FC236}">
                      <a16:creationId xmlns:a16="http://schemas.microsoft.com/office/drawing/2014/main" id="{E0C7C5D4-72CD-7B44-9529-3DC8CF384F8B}"/>
                    </a:ext>
                  </a:extLst>
                </p:cNvPr>
                <p:cNvSpPr/>
                <p:nvPr/>
              </p:nvSpPr>
              <p:spPr bwMode="auto">
                <a:xfrm>
                  <a:off x="9895676" y="272970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10" name="Oval 737">
                  <a:extLst>
                    <a:ext uri="{FF2B5EF4-FFF2-40B4-BE49-F238E27FC236}">
                      <a16:creationId xmlns:a16="http://schemas.microsoft.com/office/drawing/2014/main" id="{D7C7A2AE-0DBF-2944-9FFF-707555ACDC52}"/>
                    </a:ext>
                  </a:extLst>
                </p:cNvPr>
                <p:cNvSpPr/>
                <p:nvPr/>
              </p:nvSpPr>
              <p:spPr bwMode="auto">
                <a:xfrm>
                  <a:off x="10017120" y="277970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11" name="Oval 738">
                  <a:extLst>
                    <a:ext uri="{FF2B5EF4-FFF2-40B4-BE49-F238E27FC236}">
                      <a16:creationId xmlns:a16="http://schemas.microsoft.com/office/drawing/2014/main" id="{5045A8C7-E2FD-B544-B928-BC35E983B7C5}"/>
                    </a:ext>
                  </a:extLst>
                </p:cNvPr>
                <p:cNvSpPr/>
                <p:nvPr/>
              </p:nvSpPr>
              <p:spPr bwMode="auto">
                <a:xfrm>
                  <a:off x="10145707" y="278685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12" name="Oval 739">
                  <a:extLst>
                    <a:ext uri="{FF2B5EF4-FFF2-40B4-BE49-F238E27FC236}">
                      <a16:creationId xmlns:a16="http://schemas.microsoft.com/office/drawing/2014/main" id="{AE3D04FA-6670-8E45-9A68-92B6C7B4B78C}"/>
                    </a:ext>
                  </a:extLst>
                </p:cNvPr>
                <p:cNvSpPr/>
                <p:nvPr/>
              </p:nvSpPr>
              <p:spPr bwMode="auto">
                <a:xfrm>
                  <a:off x="10183807" y="273922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13" name="Oval 740">
                  <a:extLst>
                    <a:ext uri="{FF2B5EF4-FFF2-40B4-BE49-F238E27FC236}">
                      <a16:creationId xmlns:a16="http://schemas.microsoft.com/office/drawing/2014/main" id="{A3FDF278-D099-FB49-AF30-746A6E55A7B5}"/>
                    </a:ext>
                  </a:extLst>
                </p:cNvPr>
                <p:cNvSpPr/>
                <p:nvPr/>
              </p:nvSpPr>
              <p:spPr bwMode="auto">
                <a:xfrm>
                  <a:off x="10183807" y="268684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14" name="Oval 741">
                  <a:extLst>
                    <a:ext uri="{FF2B5EF4-FFF2-40B4-BE49-F238E27FC236}">
                      <a16:creationId xmlns:a16="http://schemas.microsoft.com/office/drawing/2014/main" id="{13DEE24B-4ADD-6642-83C1-379396301DA8}"/>
                    </a:ext>
                  </a:extLst>
                </p:cNvPr>
                <p:cNvSpPr/>
                <p:nvPr/>
              </p:nvSpPr>
              <p:spPr bwMode="auto">
                <a:xfrm>
                  <a:off x="10224288" y="2639216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15" name="Oval 742">
                  <a:extLst>
                    <a:ext uri="{FF2B5EF4-FFF2-40B4-BE49-F238E27FC236}">
                      <a16:creationId xmlns:a16="http://schemas.microsoft.com/office/drawing/2014/main" id="{60526C8C-B537-3B48-B8C9-60BCEF5022E7}"/>
                    </a:ext>
                  </a:extLst>
                </p:cNvPr>
                <p:cNvSpPr/>
                <p:nvPr/>
              </p:nvSpPr>
              <p:spPr bwMode="auto">
                <a:xfrm>
                  <a:off x="10267151" y="268207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16" name="Oval 743">
                  <a:extLst>
                    <a:ext uri="{FF2B5EF4-FFF2-40B4-BE49-F238E27FC236}">
                      <a16:creationId xmlns:a16="http://schemas.microsoft.com/office/drawing/2014/main" id="{030C1E82-0273-2842-B4FB-4ED068F71FED}"/>
                    </a:ext>
                  </a:extLst>
                </p:cNvPr>
                <p:cNvSpPr/>
                <p:nvPr/>
              </p:nvSpPr>
              <p:spPr bwMode="auto">
                <a:xfrm>
                  <a:off x="10288582" y="269398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17" name="Oval 744">
                  <a:extLst>
                    <a:ext uri="{FF2B5EF4-FFF2-40B4-BE49-F238E27FC236}">
                      <a16:creationId xmlns:a16="http://schemas.microsoft.com/office/drawing/2014/main" id="{B763ABFA-6624-A940-93D7-9AD3B69E7B0A}"/>
                    </a:ext>
                  </a:extLst>
                </p:cNvPr>
                <p:cNvSpPr/>
                <p:nvPr/>
              </p:nvSpPr>
              <p:spPr bwMode="auto">
                <a:xfrm>
                  <a:off x="10376689" y="264874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18" name="Oval 745">
                  <a:extLst>
                    <a:ext uri="{FF2B5EF4-FFF2-40B4-BE49-F238E27FC236}">
                      <a16:creationId xmlns:a16="http://schemas.microsoft.com/office/drawing/2014/main" id="{696BA843-C880-D041-BB12-7D12D770B2A5}"/>
                    </a:ext>
                  </a:extLst>
                </p:cNvPr>
                <p:cNvSpPr/>
                <p:nvPr/>
              </p:nvSpPr>
              <p:spPr bwMode="auto">
                <a:xfrm>
                  <a:off x="10136183" y="265112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19" name="Oval 746">
                  <a:extLst>
                    <a:ext uri="{FF2B5EF4-FFF2-40B4-BE49-F238E27FC236}">
                      <a16:creationId xmlns:a16="http://schemas.microsoft.com/office/drawing/2014/main" id="{E07964A8-0A1E-9B4E-A82C-6C3FE8DE0F45}"/>
                    </a:ext>
                  </a:extLst>
                </p:cNvPr>
                <p:cNvSpPr/>
                <p:nvPr/>
              </p:nvSpPr>
              <p:spPr bwMode="auto">
                <a:xfrm>
                  <a:off x="10067126" y="2693986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20" name="Oval 747">
                  <a:extLst>
                    <a:ext uri="{FF2B5EF4-FFF2-40B4-BE49-F238E27FC236}">
                      <a16:creationId xmlns:a16="http://schemas.microsoft.com/office/drawing/2014/main" id="{AE5C765F-8999-0A49-A3C9-E010A9B06D93}"/>
                    </a:ext>
                  </a:extLst>
                </p:cNvPr>
                <p:cNvSpPr/>
                <p:nvPr/>
              </p:nvSpPr>
              <p:spPr bwMode="auto">
                <a:xfrm>
                  <a:off x="9748039" y="2743992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21" name="Oval 748">
                  <a:extLst>
                    <a:ext uri="{FF2B5EF4-FFF2-40B4-BE49-F238E27FC236}">
                      <a16:creationId xmlns:a16="http://schemas.microsoft.com/office/drawing/2014/main" id="{835B5B7B-F2D0-7B44-9EB0-CF11446C16A8}"/>
                    </a:ext>
                  </a:extLst>
                </p:cNvPr>
                <p:cNvSpPr/>
                <p:nvPr/>
              </p:nvSpPr>
              <p:spPr bwMode="auto">
                <a:xfrm>
                  <a:off x="9714701" y="2715417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22" name="Oval 749">
                  <a:extLst>
                    <a:ext uri="{FF2B5EF4-FFF2-40B4-BE49-F238E27FC236}">
                      <a16:creationId xmlns:a16="http://schemas.microsoft.com/office/drawing/2014/main" id="{50B4AC91-71B4-3945-9920-CE3241F780EC}"/>
                    </a:ext>
                  </a:extLst>
                </p:cNvPr>
                <p:cNvSpPr/>
                <p:nvPr/>
              </p:nvSpPr>
              <p:spPr bwMode="auto">
                <a:xfrm>
                  <a:off x="9740895" y="269160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23" name="Oval 750">
                  <a:extLst>
                    <a:ext uri="{FF2B5EF4-FFF2-40B4-BE49-F238E27FC236}">
                      <a16:creationId xmlns:a16="http://schemas.microsoft.com/office/drawing/2014/main" id="{398724EB-0FE6-5A40-AFB7-8A2EF18ADCE9}"/>
                    </a:ext>
                  </a:extLst>
                </p:cNvPr>
                <p:cNvSpPr/>
                <p:nvPr/>
              </p:nvSpPr>
              <p:spPr bwMode="auto">
                <a:xfrm>
                  <a:off x="9707557" y="2655886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24" name="Oval 751">
                  <a:extLst>
                    <a:ext uri="{FF2B5EF4-FFF2-40B4-BE49-F238E27FC236}">
                      <a16:creationId xmlns:a16="http://schemas.microsoft.com/office/drawing/2014/main" id="{BBBFF982-7EED-604F-8921-55A16E817A6B}"/>
                    </a:ext>
                  </a:extLst>
                </p:cNvPr>
                <p:cNvSpPr/>
                <p:nvPr/>
              </p:nvSpPr>
              <p:spPr bwMode="auto">
                <a:xfrm>
                  <a:off x="9667076" y="2655886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25" name="Oval 752">
                  <a:extLst>
                    <a:ext uri="{FF2B5EF4-FFF2-40B4-BE49-F238E27FC236}">
                      <a16:creationId xmlns:a16="http://schemas.microsoft.com/office/drawing/2014/main" id="{B26284EE-6354-C44C-81CC-35FEE934E677}"/>
                    </a:ext>
                  </a:extLst>
                </p:cNvPr>
                <p:cNvSpPr/>
                <p:nvPr/>
              </p:nvSpPr>
              <p:spPr bwMode="auto">
                <a:xfrm>
                  <a:off x="9664694" y="2705892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26" name="Oval 753">
                  <a:extLst>
                    <a:ext uri="{FF2B5EF4-FFF2-40B4-BE49-F238E27FC236}">
                      <a16:creationId xmlns:a16="http://schemas.microsoft.com/office/drawing/2014/main" id="{EC7E2C23-B437-7849-96D1-BDB88969E024}"/>
                    </a:ext>
                  </a:extLst>
                </p:cNvPr>
                <p:cNvSpPr/>
                <p:nvPr/>
              </p:nvSpPr>
              <p:spPr bwMode="auto">
                <a:xfrm>
                  <a:off x="9609926" y="271779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27" name="Oval 754">
                  <a:extLst>
                    <a:ext uri="{FF2B5EF4-FFF2-40B4-BE49-F238E27FC236}">
                      <a16:creationId xmlns:a16="http://schemas.microsoft.com/office/drawing/2014/main" id="{BEC77CE0-70B9-3B48-8861-E93BB0B6C4C9}"/>
                    </a:ext>
                  </a:extLst>
                </p:cNvPr>
                <p:cNvSpPr/>
                <p:nvPr/>
              </p:nvSpPr>
              <p:spPr bwMode="auto">
                <a:xfrm>
                  <a:off x="9586113" y="271779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28" name="Oval 755">
                  <a:extLst>
                    <a:ext uri="{FF2B5EF4-FFF2-40B4-BE49-F238E27FC236}">
                      <a16:creationId xmlns:a16="http://schemas.microsoft.com/office/drawing/2014/main" id="{FEDAC92B-6E16-5A4C-8358-985601376D66}"/>
                    </a:ext>
                  </a:extLst>
                </p:cNvPr>
                <p:cNvSpPr/>
                <p:nvPr/>
              </p:nvSpPr>
              <p:spPr bwMode="auto">
                <a:xfrm>
                  <a:off x="9612307" y="267255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29" name="Oval 756">
                  <a:extLst>
                    <a:ext uri="{FF2B5EF4-FFF2-40B4-BE49-F238E27FC236}">
                      <a16:creationId xmlns:a16="http://schemas.microsoft.com/office/drawing/2014/main" id="{F90AA2DD-5062-3C48-8527-95A1941C138C}"/>
                    </a:ext>
                  </a:extLst>
                </p:cNvPr>
                <p:cNvSpPr/>
                <p:nvPr/>
              </p:nvSpPr>
              <p:spPr bwMode="auto">
                <a:xfrm>
                  <a:off x="9705176" y="253920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30" name="Oval 757">
                  <a:extLst>
                    <a:ext uri="{FF2B5EF4-FFF2-40B4-BE49-F238E27FC236}">
                      <a16:creationId xmlns:a16="http://schemas.microsoft.com/office/drawing/2014/main" id="{5BACDCA5-251B-DC40-A68C-C7F0867C3E53}"/>
                    </a:ext>
                  </a:extLst>
                </p:cNvPr>
                <p:cNvSpPr/>
                <p:nvPr/>
              </p:nvSpPr>
              <p:spPr bwMode="auto">
                <a:xfrm>
                  <a:off x="9721844" y="253682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31" name="Oval 758">
                  <a:extLst>
                    <a:ext uri="{FF2B5EF4-FFF2-40B4-BE49-F238E27FC236}">
                      <a16:creationId xmlns:a16="http://schemas.microsoft.com/office/drawing/2014/main" id="{143E9B4F-BABC-F345-BEC9-E28BB6C68463}"/>
                    </a:ext>
                  </a:extLst>
                </p:cNvPr>
                <p:cNvSpPr/>
                <p:nvPr/>
              </p:nvSpPr>
              <p:spPr bwMode="auto">
                <a:xfrm>
                  <a:off x="9752800" y="2522537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32" name="Oval 759">
                  <a:extLst>
                    <a:ext uri="{FF2B5EF4-FFF2-40B4-BE49-F238E27FC236}">
                      <a16:creationId xmlns:a16="http://schemas.microsoft.com/office/drawing/2014/main" id="{465EA485-32C8-754A-95FF-BE659F1F6982}"/>
                    </a:ext>
                  </a:extLst>
                </p:cNvPr>
                <p:cNvSpPr/>
                <p:nvPr/>
              </p:nvSpPr>
              <p:spPr bwMode="auto">
                <a:xfrm>
                  <a:off x="9726607" y="244157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33" name="Oval 760">
                  <a:extLst>
                    <a:ext uri="{FF2B5EF4-FFF2-40B4-BE49-F238E27FC236}">
                      <a16:creationId xmlns:a16="http://schemas.microsoft.com/office/drawing/2014/main" id="{69616795-F1B2-F442-8781-C2C41FD011A5}"/>
                    </a:ext>
                  </a:extLst>
                </p:cNvPr>
                <p:cNvSpPr/>
                <p:nvPr/>
              </p:nvSpPr>
              <p:spPr bwMode="auto">
                <a:xfrm>
                  <a:off x="9829000" y="237251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34" name="Oval 761">
                  <a:extLst>
                    <a:ext uri="{FF2B5EF4-FFF2-40B4-BE49-F238E27FC236}">
                      <a16:creationId xmlns:a16="http://schemas.microsoft.com/office/drawing/2014/main" id="{4C8B7630-39CD-E547-B7A7-027A7F128D6C}"/>
                    </a:ext>
                  </a:extLst>
                </p:cNvPr>
                <p:cNvSpPr/>
                <p:nvPr/>
              </p:nvSpPr>
              <p:spPr bwMode="auto">
                <a:xfrm>
                  <a:off x="9862338" y="249634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35" name="Oval 762">
                  <a:extLst>
                    <a:ext uri="{FF2B5EF4-FFF2-40B4-BE49-F238E27FC236}">
                      <a16:creationId xmlns:a16="http://schemas.microsoft.com/office/drawing/2014/main" id="{5251F9B3-5425-C242-80F7-334F49F92EAC}"/>
                    </a:ext>
                  </a:extLst>
                </p:cNvPr>
                <p:cNvSpPr/>
                <p:nvPr/>
              </p:nvSpPr>
              <p:spPr bwMode="auto">
                <a:xfrm>
                  <a:off x="9867100" y="252968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36" name="Oval 763">
                  <a:extLst>
                    <a:ext uri="{FF2B5EF4-FFF2-40B4-BE49-F238E27FC236}">
                      <a16:creationId xmlns:a16="http://schemas.microsoft.com/office/drawing/2014/main" id="{63C614D5-2428-8B4D-9620-DB3DA34B0B28}"/>
                    </a:ext>
                  </a:extLst>
                </p:cNvPr>
                <p:cNvSpPr/>
                <p:nvPr/>
              </p:nvSpPr>
              <p:spPr bwMode="auto">
                <a:xfrm>
                  <a:off x="9755181" y="2603500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37" name="Oval 764">
                  <a:extLst>
                    <a:ext uri="{FF2B5EF4-FFF2-40B4-BE49-F238E27FC236}">
                      <a16:creationId xmlns:a16="http://schemas.microsoft.com/office/drawing/2014/main" id="{80484113-2324-7646-92B1-23A73292F8F7}"/>
                    </a:ext>
                  </a:extLst>
                </p:cNvPr>
                <p:cNvSpPr/>
                <p:nvPr/>
              </p:nvSpPr>
              <p:spPr bwMode="auto">
                <a:xfrm>
                  <a:off x="9926631" y="255349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38" name="Oval 765">
                  <a:extLst>
                    <a:ext uri="{FF2B5EF4-FFF2-40B4-BE49-F238E27FC236}">
                      <a16:creationId xmlns:a16="http://schemas.microsoft.com/office/drawing/2014/main" id="{7D29B74A-9935-D443-8D35-BE3DD208932E}"/>
                    </a:ext>
                  </a:extLst>
                </p:cNvPr>
                <p:cNvSpPr/>
                <p:nvPr/>
              </p:nvSpPr>
              <p:spPr bwMode="auto">
                <a:xfrm>
                  <a:off x="9921869" y="258206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39" name="Oval 766">
                  <a:extLst>
                    <a:ext uri="{FF2B5EF4-FFF2-40B4-BE49-F238E27FC236}">
                      <a16:creationId xmlns:a16="http://schemas.microsoft.com/office/drawing/2014/main" id="{B31A5CB1-B693-8C46-8C0D-F87FD754A706}"/>
                    </a:ext>
                  </a:extLst>
                </p:cNvPr>
                <p:cNvSpPr/>
                <p:nvPr/>
              </p:nvSpPr>
              <p:spPr bwMode="auto">
                <a:xfrm>
                  <a:off x="9921869" y="260588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40" name="Oval 767">
                  <a:extLst>
                    <a:ext uri="{FF2B5EF4-FFF2-40B4-BE49-F238E27FC236}">
                      <a16:creationId xmlns:a16="http://schemas.microsoft.com/office/drawing/2014/main" id="{4367BD68-A12A-8A47-AEE7-8CE12C04D715}"/>
                    </a:ext>
                  </a:extLst>
                </p:cNvPr>
                <p:cNvSpPr/>
                <p:nvPr/>
              </p:nvSpPr>
              <p:spPr bwMode="auto">
                <a:xfrm>
                  <a:off x="9971875" y="2577306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41" name="Oval 768">
                  <a:extLst>
                    <a:ext uri="{FF2B5EF4-FFF2-40B4-BE49-F238E27FC236}">
                      <a16:creationId xmlns:a16="http://schemas.microsoft.com/office/drawing/2014/main" id="{78C06B12-1DA0-9E4C-8398-48995ABF1E47}"/>
                    </a:ext>
                  </a:extLst>
                </p:cNvPr>
                <p:cNvSpPr/>
                <p:nvPr/>
              </p:nvSpPr>
              <p:spPr bwMode="auto">
                <a:xfrm>
                  <a:off x="9969494" y="249634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42" name="Oval 769">
                  <a:extLst>
                    <a:ext uri="{FF2B5EF4-FFF2-40B4-BE49-F238E27FC236}">
                      <a16:creationId xmlns:a16="http://schemas.microsoft.com/office/drawing/2014/main" id="{F49269FE-EB1F-2D47-A623-AF3E7C621975}"/>
                    </a:ext>
                  </a:extLst>
                </p:cNvPr>
                <p:cNvSpPr/>
                <p:nvPr/>
              </p:nvSpPr>
              <p:spPr bwMode="auto">
                <a:xfrm>
                  <a:off x="10024263" y="251777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43" name="Oval 770">
                  <a:extLst>
                    <a:ext uri="{FF2B5EF4-FFF2-40B4-BE49-F238E27FC236}">
                      <a16:creationId xmlns:a16="http://schemas.microsoft.com/office/drawing/2014/main" id="{E14DB073-8033-7347-8F6A-F524A32CFF7B}"/>
                    </a:ext>
                  </a:extLst>
                </p:cNvPr>
                <p:cNvSpPr/>
                <p:nvPr/>
              </p:nvSpPr>
              <p:spPr bwMode="auto">
                <a:xfrm>
                  <a:off x="10055219" y="2558256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44" name="Oval 771">
                  <a:extLst>
                    <a:ext uri="{FF2B5EF4-FFF2-40B4-BE49-F238E27FC236}">
                      <a16:creationId xmlns:a16="http://schemas.microsoft.com/office/drawing/2014/main" id="{1E297C7E-043D-4F46-A70E-EF6A200B99FF}"/>
                    </a:ext>
                  </a:extLst>
                </p:cNvPr>
                <p:cNvSpPr/>
                <p:nvPr/>
              </p:nvSpPr>
              <p:spPr bwMode="auto">
                <a:xfrm>
                  <a:off x="10140944" y="2539206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45" name="Oval 772">
                  <a:extLst>
                    <a:ext uri="{FF2B5EF4-FFF2-40B4-BE49-F238E27FC236}">
                      <a16:creationId xmlns:a16="http://schemas.microsoft.com/office/drawing/2014/main" id="{815CBC25-F31D-6641-82DE-123164305A6D}"/>
                    </a:ext>
                  </a:extLst>
                </p:cNvPr>
                <p:cNvSpPr/>
                <p:nvPr/>
              </p:nvSpPr>
              <p:spPr bwMode="auto">
                <a:xfrm>
                  <a:off x="10129038" y="246776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46" name="Oval 773">
                  <a:extLst>
                    <a:ext uri="{FF2B5EF4-FFF2-40B4-BE49-F238E27FC236}">
                      <a16:creationId xmlns:a16="http://schemas.microsoft.com/office/drawing/2014/main" id="{00A008C3-7B45-7347-A63A-B8CEDE86E3A1}"/>
                    </a:ext>
                  </a:extLst>
                </p:cNvPr>
                <p:cNvSpPr/>
                <p:nvPr/>
              </p:nvSpPr>
              <p:spPr bwMode="auto">
                <a:xfrm>
                  <a:off x="9945682" y="2589212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47" name="Oval 774">
                  <a:extLst>
                    <a:ext uri="{FF2B5EF4-FFF2-40B4-BE49-F238E27FC236}">
                      <a16:creationId xmlns:a16="http://schemas.microsoft.com/office/drawing/2014/main" id="{B6E1C51D-2D3E-9846-A5AE-BC48FF653912}"/>
                    </a:ext>
                  </a:extLst>
                </p:cNvPr>
                <p:cNvSpPr/>
                <p:nvPr/>
              </p:nvSpPr>
              <p:spPr bwMode="auto">
                <a:xfrm>
                  <a:off x="10048076" y="242252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48" name="Oval 775">
                  <a:extLst>
                    <a:ext uri="{FF2B5EF4-FFF2-40B4-BE49-F238E27FC236}">
                      <a16:creationId xmlns:a16="http://schemas.microsoft.com/office/drawing/2014/main" id="{7D17C729-C38F-5F48-B93F-1670D47E4A6C}"/>
                    </a:ext>
                  </a:extLst>
                </p:cNvPr>
                <p:cNvSpPr/>
                <p:nvPr/>
              </p:nvSpPr>
              <p:spPr bwMode="auto">
                <a:xfrm>
                  <a:off x="10045694" y="233918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49" name="Oval 776">
                  <a:extLst>
                    <a:ext uri="{FF2B5EF4-FFF2-40B4-BE49-F238E27FC236}">
                      <a16:creationId xmlns:a16="http://schemas.microsoft.com/office/drawing/2014/main" id="{F5E68BED-D42B-8E47-B8FD-FA686EA226B6}"/>
                    </a:ext>
                  </a:extLst>
                </p:cNvPr>
                <p:cNvSpPr/>
                <p:nvPr/>
              </p:nvSpPr>
              <p:spPr bwMode="auto">
                <a:xfrm>
                  <a:off x="10162375" y="236299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50" name="Oval 777">
                  <a:extLst>
                    <a:ext uri="{FF2B5EF4-FFF2-40B4-BE49-F238E27FC236}">
                      <a16:creationId xmlns:a16="http://schemas.microsoft.com/office/drawing/2014/main" id="{11B4CD5E-29F4-4846-99D4-1A2855C91840}"/>
                    </a:ext>
                  </a:extLst>
                </p:cNvPr>
                <p:cNvSpPr/>
                <p:nvPr/>
              </p:nvSpPr>
              <p:spPr bwMode="auto">
                <a:xfrm>
                  <a:off x="10202857" y="241538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51" name="Oval 778">
                  <a:extLst>
                    <a:ext uri="{FF2B5EF4-FFF2-40B4-BE49-F238E27FC236}">
                      <a16:creationId xmlns:a16="http://schemas.microsoft.com/office/drawing/2014/main" id="{E4B1B0DA-DFEA-6344-B343-6FA99CEE7129}"/>
                    </a:ext>
                  </a:extLst>
                </p:cNvPr>
                <p:cNvSpPr/>
                <p:nvPr/>
              </p:nvSpPr>
              <p:spPr bwMode="auto">
                <a:xfrm>
                  <a:off x="10240957" y="242966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52" name="Oval 779">
                  <a:extLst>
                    <a:ext uri="{FF2B5EF4-FFF2-40B4-BE49-F238E27FC236}">
                      <a16:creationId xmlns:a16="http://schemas.microsoft.com/office/drawing/2014/main" id="{222F7BBD-FCE6-2A42-AD7D-F1674D584B55}"/>
                    </a:ext>
                  </a:extLst>
                </p:cNvPr>
                <p:cNvSpPr/>
                <p:nvPr/>
              </p:nvSpPr>
              <p:spPr bwMode="auto">
                <a:xfrm>
                  <a:off x="10212382" y="2493962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53" name="Oval 780">
                  <a:extLst>
                    <a:ext uri="{FF2B5EF4-FFF2-40B4-BE49-F238E27FC236}">
                      <a16:creationId xmlns:a16="http://schemas.microsoft.com/office/drawing/2014/main" id="{F7B92141-660A-0B4F-B90D-15AF8E533D49}"/>
                    </a:ext>
                  </a:extLst>
                </p:cNvPr>
                <p:cNvSpPr/>
                <p:nvPr/>
              </p:nvSpPr>
              <p:spPr bwMode="auto">
                <a:xfrm>
                  <a:off x="10240957" y="2503487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54" name="Oval 781">
                  <a:extLst>
                    <a:ext uri="{FF2B5EF4-FFF2-40B4-BE49-F238E27FC236}">
                      <a16:creationId xmlns:a16="http://schemas.microsoft.com/office/drawing/2014/main" id="{B82F0FF3-557F-4F48-8215-406A83EEF282}"/>
                    </a:ext>
                  </a:extLst>
                </p:cNvPr>
                <p:cNvSpPr/>
                <p:nvPr/>
              </p:nvSpPr>
              <p:spPr bwMode="auto">
                <a:xfrm>
                  <a:off x="10390976" y="2579687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55" name="Oval 782">
                  <a:extLst>
                    <a:ext uri="{FF2B5EF4-FFF2-40B4-BE49-F238E27FC236}">
                      <a16:creationId xmlns:a16="http://schemas.microsoft.com/office/drawing/2014/main" id="{E8F10922-58FE-414B-B77A-91DF9A0DE3BD}"/>
                    </a:ext>
                  </a:extLst>
                </p:cNvPr>
                <p:cNvSpPr/>
                <p:nvPr/>
              </p:nvSpPr>
              <p:spPr bwMode="auto">
                <a:xfrm>
                  <a:off x="10502895" y="2570162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56" name="Oval 783">
                  <a:extLst>
                    <a:ext uri="{FF2B5EF4-FFF2-40B4-BE49-F238E27FC236}">
                      <a16:creationId xmlns:a16="http://schemas.microsoft.com/office/drawing/2014/main" id="{EEB692F2-A22B-5344-B2C0-1EB5007C0759}"/>
                    </a:ext>
                  </a:extLst>
                </p:cNvPr>
                <p:cNvSpPr/>
                <p:nvPr/>
              </p:nvSpPr>
              <p:spPr bwMode="auto">
                <a:xfrm>
                  <a:off x="10586239" y="2674937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57" name="Oval 784">
                  <a:extLst>
                    <a:ext uri="{FF2B5EF4-FFF2-40B4-BE49-F238E27FC236}">
                      <a16:creationId xmlns:a16="http://schemas.microsoft.com/office/drawing/2014/main" id="{CEBC10AD-BF78-DD4F-A277-BE99CD6E76EA}"/>
                    </a:ext>
                  </a:extLst>
                </p:cNvPr>
                <p:cNvSpPr/>
                <p:nvPr/>
              </p:nvSpPr>
              <p:spPr bwMode="auto">
                <a:xfrm>
                  <a:off x="10693395" y="264874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58" name="Oval 785">
                  <a:extLst>
                    <a:ext uri="{FF2B5EF4-FFF2-40B4-BE49-F238E27FC236}">
                      <a16:creationId xmlns:a16="http://schemas.microsoft.com/office/drawing/2014/main" id="{8F06AED4-DD1E-6F47-9835-C415EB1837D5}"/>
                    </a:ext>
                  </a:extLst>
                </p:cNvPr>
                <p:cNvSpPr/>
                <p:nvPr/>
              </p:nvSpPr>
              <p:spPr bwMode="auto">
                <a:xfrm>
                  <a:off x="10991051" y="247967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59" name="Oval 786">
                  <a:extLst>
                    <a:ext uri="{FF2B5EF4-FFF2-40B4-BE49-F238E27FC236}">
                      <a16:creationId xmlns:a16="http://schemas.microsoft.com/office/drawing/2014/main" id="{7A3B9D1A-DE59-A44D-8779-EF1B5CE13912}"/>
                    </a:ext>
                  </a:extLst>
                </p:cNvPr>
                <p:cNvSpPr/>
                <p:nvPr/>
              </p:nvSpPr>
              <p:spPr bwMode="auto">
                <a:xfrm>
                  <a:off x="10376689" y="248919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60" name="Oval 787">
                  <a:extLst>
                    <a:ext uri="{FF2B5EF4-FFF2-40B4-BE49-F238E27FC236}">
                      <a16:creationId xmlns:a16="http://schemas.microsoft.com/office/drawing/2014/main" id="{DDDC4E1F-F7FA-824B-B3AC-873EC9D8CF18}"/>
                    </a:ext>
                  </a:extLst>
                </p:cNvPr>
                <p:cNvSpPr/>
                <p:nvPr/>
              </p:nvSpPr>
              <p:spPr bwMode="auto">
                <a:xfrm>
                  <a:off x="10426695" y="247253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61" name="Oval 788">
                  <a:extLst>
                    <a:ext uri="{FF2B5EF4-FFF2-40B4-BE49-F238E27FC236}">
                      <a16:creationId xmlns:a16="http://schemas.microsoft.com/office/drawing/2014/main" id="{560DF967-DB76-2A40-8759-4C4E92A96E7F}"/>
                    </a:ext>
                  </a:extLst>
                </p:cNvPr>
                <p:cNvSpPr/>
                <p:nvPr/>
              </p:nvSpPr>
              <p:spPr bwMode="auto">
                <a:xfrm>
                  <a:off x="10476701" y="2389187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62" name="Oval 789">
                  <a:extLst>
                    <a:ext uri="{FF2B5EF4-FFF2-40B4-BE49-F238E27FC236}">
                      <a16:creationId xmlns:a16="http://schemas.microsoft.com/office/drawing/2014/main" id="{3ADC359B-93B4-1F45-A206-C1200FD4A0A4}"/>
                    </a:ext>
                  </a:extLst>
                </p:cNvPr>
                <p:cNvSpPr/>
                <p:nvPr/>
              </p:nvSpPr>
              <p:spPr bwMode="auto">
                <a:xfrm>
                  <a:off x="10493370" y="243443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63" name="Oval 790">
                  <a:extLst>
                    <a:ext uri="{FF2B5EF4-FFF2-40B4-BE49-F238E27FC236}">
                      <a16:creationId xmlns:a16="http://schemas.microsoft.com/office/drawing/2014/main" id="{7E9734ED-9763-4041-9030-C3F772DC746C}"/>
                    </a:ext>
                  </a:extLst>
                </p:cNvPr>
                <p:cNvSpPr/>
                <p:nvPr/>
              </p:nvSpPr>
              <p:spPr bwMode="auto">
                <a:xfrm>
                  <a:off x="10557664" y="2432050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64" name="Oval 791">
                  <a:extLst>
                    <a:ext uri="{FF2B5EF4-FFF2-40B4-BE49-F238E27FC236}">
                      <a16:creationId xmlns:a16="http://schemas.microsoft.com/office/drawing/2014/main" id="{BD96A972-1E4F-0746-8343-D8884660BA66}"/>
                    </a:ext>
                  </a:extLst>
                </p:cNvPr>
                <p:cNvSpPr/>
                <p:nvPr/>
              </p:nvSpPr>
              <p:spPr bwMode="auto">
                <a:xfrm>
                  <a:off x="10610051" y="2329656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65" name="Oval 792">
                  <a:extLst>
                    <a:ext uri="{FF2B5EF4-FFF2-40B4-BE49-F238E27FC236}">
                      <a16:creationId xmlns:a16="http://schemas.microsoft.com/office/drawing/2014/main" id="{AFE03E30-5B07-E44C-B7AA-9A4B0B9E6F8A}"/>
                    </a:ext>
                  </a:extLst>
                </p:cNvPr>
                <p:cNvSpPr/>
                <p:nvPr/>
              </p:nvSpPr>
              <p:spPr bwMode="auto">
                <a:xfrm>
                  <a:off x="10641007" y="234632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66" name="Oval 793">
                  <a:extLst>
                    <a:ext uri="{FF2B5EF4-FFF2-40B4-BE49-F238E27FC236}">
                      <a16:creationId xmlns:a16="http://schemas.microsoft.com/office/drawing/2014/main" id="{D68AFC5F-6632-C941-8ABA-386345237722}"/>
                    </a:ext>
                  </a:extLst>
                </p:cNvPr>
                <p:cNvSpPr/>
                <p:nvPr/>
              </p:nvSpPr>
              <p:spPr bwMode="auto">
                <a:xfrm>
                  <a:off x="10769595" y="2329656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67" name="Oval 794">
                  <a:extLst>
                    <a:ext uri="{FF2B5EF4-FFF2-40B4-BE49-F238E27FC236}">
                      <a16:creationId xmlns:a16="http://schemas.microsoft.com/office/drawing/2014/main" id="{5550D5A1-578E-CF47-A6AD-3A1FD1A007E7}"/>
                    </a:ext>
                  </a:extLst>
                </p:cNvPr>
                <p:cNvSpPr/>
                <p:nvPr/>
              </p:nvSpPr>
              <p:spPr bwMode="auto">
                <a:xfrm>
                  <a:off x="10686251" y="226059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68" name="Oval 795">
                  <a:extLst>
                    <a:ext uri="{FF2B5EF4-FFF2-40B4-BE49-F238E27FC236}">
                      <a16:creationId xmlns:a16="http://schemas.microsoft.com/office/drawing/2014/main" id="{17995943-CA5E-0E48-A6C8-38A69BD8E66C}"/>
                    </a:ext>
                  </a:extLst>
                </p:cNvPr>
                <p:cNvSpPr/>
                <p:nvPr/>
              </p:nvSpPr>
              <p:spPr bwMode="auto">
                <a:xfrm>
                  <a:off x="10764832" y="2151062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69" name="Oval 796">
                  <a:extLst>
                    <a:ext uri="{FF2B5EF4-FFF2-40B4-BE49-F238E27FC236}">
                      <a16:creationId xmlns:a16="http://schemas.microsoft.com/office/drawing/2014/main" id="{7C0BA41A-8E9A-F44C-B220-28F4C52925D5}"/>
                    </a:ext>
                  </a:extLst>
                </p:cNvPr>
                <p:cNvSpPr/>
                <p:nvPr/>
              </p:nvSpPr>
              <p:spPr bwMode="auto">
                <a:xfrm>
                  <a:off x="10914851" y="211058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70" name="Oval 797">
                  <a:extLst>
                    <a:ext uri="{FF2B5EF4-FFF2-40B4-BE49-F238E27FC236}">
                      <a16:creationId xmlns:a16="http://schemas.microsoft.com/office/drawing/2014/main" id="{98595C4E-961D-EA4E-BFB8-39616BD9E090}"/>
                    </a:ext>
                  </a:extLst>
                </p:cNvPr>
                <p:cNvSpPr/>
                <p:nvPr/>
              </p:nvSpPr>
              <p:spPr bwMode="auto">
                <a:xfrm>
                  <a:off x="11067250" y="135572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71" name="Oval 798">
                  <a:extLst>
                    <a:ext uri="{FF2B5EF4-FFF2-40B4-BE49-F238E27FC236}">
                      <a16:creationId xmlns:a16="http://schemas.microsoft.com/office/drawing/2014/main" id="{7B870D90-2477-C84A-87FA-01F2478555AB}"/>
                    </a:ext>
                  </a:extLst>
                </p:cNvPr>
                <p:cNvSpPr/>
                <p:nvPr/>
              </p:nvSpPr>
              <p:spPr bwMode="auto">
                <a:xfrm>
                  <a:off x="11119638" y="1741487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72" name="Oval 799">
                  <a:extLst>
                    <a:ext uri="{FF2B5EF4-FFF2-40B4-BE49-F238E27FC236}">
                      <a16:creationId xmlns:a16="http://schemas.microsoft.com/office/drawing/2014/main" id="{1DD6E483-F6F4-9A4D-B4F6-7383C2A9E466}"/>
                    </a:ext>
                  </a:extLst>
                </p:cNvPr>
                <p:cNvSpPr/>
                <p:nvPr/>
              </p:nvSpPr>
              <p:spPr bwMode="auto">
                <a:xfrm>
                  <a:off x="10960094" y="194389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73" name="Oval 800">
                  <a:extLst>
                    <a:ext uri="{FF2B5EF4-FFF2-40B4-BE49-F238E27FC236}">
                      <a16:creationId xmlns:a16="http://schemas.microsoft.com/office/drawing/2014/main" id="{3A7924F7-034E-814E-8F14-50AF6CA07D67}"/>
                    </a:ext>
                  </a:extLst>
                </p:cNvPr>
                <p:cNvSpPr/>
                <p:nvPr/>
              </p:nvSpPr>
              <p:spPr bwMode="auto">
                <a:xfrm>
                  <a:off x="10900562" y="1931987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74" name="Oval 801">
                  <a:extLst>
                    <a:ext uri="{FF2B5EF4-FFF2-40B4-BE49-F238E27FC236}">
                      <a16:creationId xmlns:a16="http://schemas.microsoft.com/office/drawing/2014/main" id="{9C1F5611-131F-BA49-A951-39F808ED2299}"/>
                    </a:ext>
                  </a:extLst>
                </p:cNvPr>
                <p:cNvSpPr/>
                <p:nvPr/>
              </p:nvSpPr>
              <p:spPr bwMode="auto">
                <a:xfrm>
                  <a:off x="10698156" y="174386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75" name="Oval 802">
                  <a:extLst>
                    <a:ext uri="{FF2B5EF4-FFF2-40B4-BE49-F238E27FC236}">
                      <a16:creationId xmlns:a16="http://schemas.microsoft.com/office/drawing/2014/main" id="{8B208126-1B2D-2742-BC14-4501231C5B91}"/>
                    </a:ext>
                  </a:extLst>
                </p:cNvPr>
                <p:cNvSpPr/>
                <p:nvPr/>
              </p:nvSpPr>
              <p:spPr bwMode="auto">
                <a:xfrm>
                  <a:off x="10695775" y="181768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76" name="Oval 803">
                  <a:extLst>
                    <a:ext uri="{FF2B5EF4-FFF2-40B4-BE49-F238E27FC236}">
                      <a16:creationId xmlns:a16="http://schemas.microsoft.com/office/drawing/2014/main" id="{EA6C3D8F-8185-8D46-9293-E96B8603CF01}"/>
                    </a:ext>
                  </a:extLst>
                </p:cNvPr>
                <p:cNvSpPr/>
                <p:nvPr/>
              </p:nvSpPr>
              <p:spPr bwMode="auto">
                <a:xfrm>
                  <a:off x="10295725" y="236061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77" name="Oval 804">
                  <a:extLst>
                    <a:ext uri="{FF2B5EF4-FFF2-40B4-BE49-F238E27FC236}">
                      <a16:creationId xmlns:a16="http://schemas.microsoft.com/office/drawing/2014/main" id="{F89983B7-5D16-A741-98BE-AC1BA7E67142}"/>
                    </a:ext>
                  </a:extLst>
                </p:cNvPr>
                <p:cNvSpPr/>
                <p:nvPr/>
              </p:nvSpPr>
              <p:spPr bwMode="auto">
                <a:xfrm>
                  <a:off x="10262387" y="230346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78" name="Oval 805">
                  <a:extLst>
                    <a:ext uri="{FF2B5EF4-FFF2-40B4-BE49-F238E27FC236}">
                      <a16:creationId xmlns:a16="http://schemas.microsoft.com/office/drawing/2014/main" id="{F28F36BF-6CA5-5F41-A87F-8FB3DC56E86D}"/>
                    </a:ext>
                  </a:extLst>
                </p:cNvPr>
                <p:cNvSpPr/>
                <p:nvPr/>
              </p:nvSpPr>
              <p:spPr bwMode="auto">
                <a:xfrm>
                  <a:off x="10212381" y="223916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79" name="Oval 806">
                  <a:extLst>
                    <a:ext uri="{FF2B5EF4-FFF2-40B4-BE49-F238E27FC236}">
                      <a16:creationId xmlns:a16="http://schemas.microsoft.com/office/drawing/2014/main" id="{758A0E7A-E739-B743-810F-3E7E3A2CB835}"/>
                    </a:ext>
                  </a:extLst>
                </p:cNvPr>
                <p:cNvSpPr/>
                <p:nvPr/>
              </p:nvSpPr>
              <p:spPr bwMode="auto">
                <a:xfrm>
                  <a:off x="10176662" y="222964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80" name="Oval 807">
                  <a:extLst>
                    <a:ext uri="{FF2B5EF4-FFF2-40B4-BE49-F238E27FC236}">
                      <a16:creationId xmlns:a16="http://schemas.microsoft.com/office/drawing/2014/main" id="{9F783D92-A044-5149-A33A-FC3D424CD588}"/>
                    </a:ext>
                  </a:extLst>
                </p:cNvPr>
                <p:cNvSpPr/>
                <p:nvPr/>
              </p:nvSpPr>
              <p:spPr bwMode="auto">
                <a:xfrm>
                  <a:off x="10043312" y="2110582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81" name="Oval 808">
                  <a:extLst>
                    <a:ext uri="{FF2B5EF4-FFF2-40B4-BE49-F238E27FC236}">
                      <a16:creationId xmlns:a16="http://schemas.microsoft.com/office/drawing/2014/main" id="{85092B7E-76AE-7542-AA59-56BA543D7797}"/>
                    </a:ext>
                  </a:extLst>
                </p:cNvPr>
                <p:cNvSpPr/>
                <p:nvPr/>
              </p:nvSpPr>
              <p:spPr bwMode="auto">
                <a:xfrm>
                  <a:off x="10207618" y="1977232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82" name="Oval 809">
                  <a:extLst>
                    <a:ext uri="{FF2B5EF4-FFF2-40B4-BE49-F238E27FC236}">
                      <a16:creationId xmlns:a16="http://schemas.microsoft.com/office/drawing/2014/main" id="{71EC57BC-FEA4-8F43-8A72-E7971A325880}"/>
                    </a:ext>
                  </a:extLst>
                </p:cNvPr>
                <p:cNvSpPr/>
                <p:nvPr/>
              </p:nvSpPr>
              <p:spPr bwMode="auto">
                <a:xfrm>
                  <a:off x="10209999" y="2089150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83" name="Oval 810">
                  <a:extLst>
                    <a:ext uri="{FF2B5EF4-FFF2-40B4-BE49-F238E27FC236}">
                      <a16:creationId xmlns:a16="http://schemas.microsoft.com/office/drawing/2014/main" id="{6E236684-86B5-8B4C-BC05-45C26777752A}"/>
                    </a:ext>
                  </a:extLst>
                </p:cNvPr>
                <p:cNvSpPr/>
                <p:nvPr/>
              </p:nvSpPr>
              <p:spPr bwMode="auto">
                <a:xfrm>
                  <a:off x="10312393" y="196056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84" name="Oval 811">
                  <a:extLst>
                    <a:ext uri="{FF2B5EF4-FFF2-40B4-BE49-F238E27FC236}">
                      <a16:creationId xmlns:a16="http://schemas.microsoft.com/office/drawing/2014/main" id="{22B541E2-D59B-7843-B2AB-BC5BC0092086}"/>
                    </a:ext>
                  </a:extLst>
                </p:cNvPr>
                <p:cNvSpPr/>
                <p:nvPr/>
              </p:nvSpPr>
              <p:spPr bwMode="auto">
                <a:xfrm>
                  <a:off x="10398118" y="1996282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85" name="Oval 812">
                  <a:extLst>
                    <a:ext uri="{FF2B5EF4-FFF2-40B4-BE49-F238E27FC236}">
                      <a16:creationId xmlns:a16="http://schemas.microsoft.com/office/drawing/2014/main" id="{5A261057-F5B1-6540-8CFE-783DB792182D}"/>
                    </a:ext>
                  </a:extLst>
                </p:cNvPr>
                <p:cNvSpPr/>
                <p:nvPr/>
              </p:nvSpPr>
              <p:spPr bwMode="auto">
                <a:xfrm>
                  <a:off x="10412405" y="2101057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86" name="Oval 813">
                  <a:extLst>
                    <a:ext uri="{FF2B5EF4-FFF2-40B4-BE49-F238E27FC236}">
                      <a16:creationId xmlns:a16="http://schemas.microsoft.com/office/drawing/2014/main" id="{D37A2794-29A8-5640-BC34-17FA6A2C46C6}"/>
                    </a:ext>
                  </a:extLst>
                </p:cNvPr>
                <p:cNvSpPr/>
                <p:nvPr/>
              </p:nvSpPr>
              <p:spPr bwMode="auto">
                <a:xfrm>
                  <a:off x="10371924" y="2208213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87" name="Oval 814">
                  <a:extLst>
                    <a:ext uri="{FF2B5EF4-FFF2-40B4-BE49-F238E27FC236}">
                      <a16:creationId xmlns:a16="http://schemas.microsoft.com/office/drawing/2014/main" id="{F6806EB1-9891-5149-BC38-B3B5FF8B775A}"/>
                    </a:ext>
                  </a:extLst>
                </p:cNvPr>
                <p:cNvSpPr/>
                <p:nvPr/>
              </p:nvSpPr>
              <p:spPr bwMode="auto">
                <a:xfrm>
                  <a:off x="10426693" y="2193925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88" name="Oval 815">
                  <a:extLst>
                    <a:ext uri="{FF2B5EF4-FFF2-40B4-BE49-F238E27FC236}">
                      <a16:creationId xmlns:a16="http://schemas.microsoft.com/office/drawing/2014/main" id="{F2EDF2A5-321C-C24A-ABD9-0FBDC588A40C}"/>
                    </a:ext>
                  </a:extLst>
                </p:cNvPr>
                <p:cNvSpPr/>
                <p:nvPr/>
              </p:nvSpPr>
              <p:spPr bwMode="auto">
                <a:xfrm>
                  <a:off x="10486224" y="214868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89" name="Oval 816">
                  <a:extLst>
                    <a:ext uri="{FF2B5EF4-FFF2-40B4-BE49-F238E27FC236}">
                      <a16:creationId xmlns:a16="http://schemas.microsoft.com/office/drawing/2014/main" id="{0E8F02DA-69B5-1D46-9FDA-48CDA0B783F3}"/>
                    </a:ext>
                  </a:extLst>
                </p:cNvPr>
                <p:cNvSpPr/>
                <p:nvPr/>
              </p:nvSpPr>
              <p:spPr bwMode="auto">
                <a:xfrm>
                  <a:off x="10505274" y="2272506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90" name="Oval 817">
                  <a:extLst>
                    <a:ext uri="{FF2B5EF4-FFF2-40B4-BE49-F238E27FC236}">
                      <a16:creationId xmlns:a16="http://schemas.microsoft.com/office/drawing/2014/main" id="{1F62FAAA-FE33-CF48-81C6-2C238BEE641E}"/>
                    </a:ext>
                  </a:extLst>
                </p:cNvPr>
                <p:cNvSpPr/>
                <p:nvPr/>
              </p:nvSpPr>
              <p:spPr bwMode="auto">
                <a:xfrm>
                  <a:off x="7534275" y="2171700"/>
                  <a:ext cx="438150" cy="438150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829" rIns="0" bIns="4582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6336"/>
                  <a:endParaRPr lang="en-US" sz="1375" dirty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91" name="Rectangle 818">
                  <a:extLst>
                    <a:ext uri="{FF2B5EF4-FFF2-40B4-BE49-F238E27FC236}">
                      <a16:creationId xmlns:a16="http://schemas.microsoft.com/office/drawing/2014/main" id="{E4E70722-9DA6-F846-A591-C3F6EF8AF2AF}"/>
                    </a:ext>
                  </a:extLst>
                </p:cNvPr>
                <p:cNvSpPr/>
                <p:nvPr/>
              </p:nvSpPr>
              <p:spPr>
                <a:xfrm>
                  <a:off x="11440461" y="5848153"/>
                  <a:ext cx="459232" cy="41421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defTabSz="611027"/>
                  <a:r>
                    <a:rPr lang="en-US" sz="688" dirty="0">
                      <a:latin typeface="Segoe UI"/>
                      <a:cs typeface="Segoe UI Semilight" panose="020B0402040204020203" pitchFamily="34" charset="0"/>
                    </a:rPr>
                    <a:t>3</a:t>
                  </a:r>
                  <a:endParaRPr lang="en-US" sz="688" dirty="0">
                    <a:latin typeface="Segoe UI"/>
                  </a:endParaRPr>
                </a:p>
              </p:txBody>
            </p:sp>
            <p:sp>
              <p:nvSpPr>
                <p:cNvPr id="492" name="Rectangle 819">
                  <a:extLst>
                    <a:ext uri="{FF2B5EF4-FFF2-40B4-BE49-F238E27FC236}">
                      <a16:creationId xmlns:a16="http://schemas.microsoft.com/office/drawing/2014/main" id="{3E9E7830-6D07-E74C-BBAA-5571DBD3F35A}"/>
                    </a:ext>
                  </a:extLst>
                </p:cNvPr>
                <p:cNvSpPr/>
                <p:nvPr/>
              </p:nvSpPr>
              <p:spPr>
                <a:xfrm>
                  <a:off x="10602259" y="5848157"/>
                  <a:ext cx="459232" cy="41421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defTabSz="611027"/>
                  <a:r>
                    <a:rPr lang="en-US" sz="688" dirty="0">
                      <a:latin typeface="Segoe UI"/>
                      <a:cs typeface="Segoe UI Semilight" panose="020B0402040204020203" pitchFamily="34" charset="0"/>
                    </a:rPr>
                    <a:t>2</a:t>
                  </a:r>
                  <a:endParaRPr lang="en-US" sz="688" dirty="0">
                    <a:latin typeface="Segoe UI"/>
                  </a:endParaRPr>
                </a:p>
              </p:txBody>
            </p:sp>
            <p:sp>
              <p:nvSpPr>
                <p:cNvPr id="493" name="Rectangle 820">
                  <a:extLst>
                    <a:ext uri="{FF2B5EF4-FFF2-40B4-BE49-F238E27FC236}">
                      <a16:creationId xmlns:a16="http://schemas.microsoft.com/office/drawing/2014/main" id="{554B903E-6A15-1441-99B3-EB5B66EB580B}"/>
                    </a:ext>
                  </a:extLst>
                </p:cNvPr>
                <p:cNvSpPr/>
                <p:nvPr/>
              </p:nvSpPr>
              <p:spPr>
                <a:xfrm>
                  <a:off x="9779304" y="5848157"/>
                  <a:ext cx="459232" cy="41421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defTabSz="611027"/>
                  <a:r>
                    <a:rPr lang="en-US" sz="688" dirty="0">
                      <a:latin typeface="Segoe UI"/>
                      <a:cs typeface="Segoe UI Semilight" panose="020B0402040204020203" pitchFamily="34" charset="0"/>
                    </a:rPr>
                    <a:t>1</a:t>
                  </a:r>
                  <a:endParaRPr lang="en-US" sz="688" dirty="0">
                    <a:latin typeface="Segoe UI"/>
                  </a:endParaRPr>
                </a:p>
              </p:txBody>
            </p:sp>
            <p:sp>
              <p:nvSpPr>
                <p:cNvPr id="494" name="Rectangle 821">
                  <a:extLst>
                    <a:ext uri="{FF2B5EF4-FFF2-40B4-BE49-F238E27FC236}">
                      <a16:creationId xmlns:a16="http://schemas.microsoft.com/office/drawing/2014/main" id="{B732CBBB-007D-AE49-862B-0FADF5B2F48A}"/>
                    </a:ext>
                  </a:extLst>
                </p:cNvPr>
                <p:cNvSpPr/>
                <p:nvPr/>
              </p:nvSpPr>
              <p:spPr>
                <a:xfrm>
                  <a:off x="8956344" y="5848157"/>
                  <a:ext cx="459232" cy="41421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defTabSz="611027"/>
                  <a:r>
                    <a:rPr lang="en-US" sz="688" dirty="0">
                      <a:latin typeface="Segoe UI"/>
                      <a:cs typeface="Segoe UI Semilight" panose="020B0402040204020203" pitchFamily="34" charset="0"/>
                    </a:rPr>
                    <a:t>0</a:t>
                  </a:r>
                  <a:endParaRPr lang="en-US" sz="688" dirty="0">
                    <a:latin typeface="Segoe UI"/>
                  </a:endParaRPr>
                </a:p>
              </p:txBody>
            </p:sp>
            <p:sp>
              <p:nvSpPr>
                <p:cNvPr id="495" name="Rectangle 822">
                  <a:extLst>
                    <a:ext uri="{FF2B5EF4-FFF2-40B4-BE49-F238E27FC236}">
                      <a16:creationId xmlns:a16="http://schemas.microsoft.com/office/drawing/2014/main" id="{71DB4C63-370F-514A-A552-B6DB2CE0B0D2}"/>
                    </a:ext>
                  </a:extLst>
                </p:cNvPr>
                <p:cNvSpPr/>
                <p:nvPr/>
              </p:nvSpPr>
              <p:spPr>
                <a:xfrm>
                  <a:off x="8106121" y="5848157"/>
                  <a:ext cx="513750" cy="41421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defTabSz="611027"/>
                  <a:r>
                    <a:rPr lang="en-US" sz="688" dirty="0">
                      <a:latin typeface="Segoe UI"/>
                      <a:cs typeface="Segoe UI Semilight" panose="020B0402040204020203" pitchFamily="34" charset="0"/>
                    </a:rPr>
                    <a:t>-1</a:t>
                  </a:r>
                  <a:endParaRPr lang="en-US" sz="688" dirty="0">
                    <a:latin typeface="Segoe UI"/>
                  </a:endParaRPr>
                </a:p>
              </p:txBody>
            </p:sp>
            <p:sp>
              <p:nvSpPr>
                <p:cNvPr id="496" name="Rectangle 823">
                  <a:extLst>
                    <a:ext uri="{FF2B5EF4-FFF2-40B4-BE49-F238E27FC236}">
                      <a16:creationId xmlns:a16="http://schemas.microsoft.com/office/drawing/2014/main" id="{C547018F-33B9-2A42-8E2A-2CA8E1FB7413}"/>
                    </a:ext>
                  </a:extLst>
                </p:cNvPr>
                <p:cNvSpPr/>
                <p:nvPr/>
              </p:nvSpPr>
              <p:spPr>
                <a:xfrm>
                  <a:off x="7275544" y="5848157"/>
                  <a:ext cx="513750" cy="41421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defTabSz="611027"/>
                  <a:r>
                    <a:rPr lang="en-US" sz="688" dirty="0">
                      <a:latin typeface="Segoe UI"/>
                      <a:cs typeface="Segoe UI Semilight" panose="020B0402040204020203" pitchFamily="34" charset="0"/>
                    </a:rPr>
                    <a:t>-2</a:t>
                  </a:r>
                  <a:endParaRPr lang="en-US" sz="688" dirty="0">
                    <a:latin typeface="Segoe UI"/>
                  </a:endParaRPr>
                </a:p>
              </p:txBody>
            </p:sp>
            <p:sp>
              <p:nvSpPr>
                <p:cNvPr id="497" name="Rectangle 824">
                  <a:extLst>
                    <a:ext uri="{FF2B5EF4-FFF2-40B4-BE49-F238E27FC236}">
                      <a16:creationId xmlns:a16="http://schemas.microsoft.com/office/drawing/2014/main" id="{735AEE1B-6BF9-6A4D-BAEA-2385645BEF07}"/>
                    </a:ext>
                  </a:extLst>
                </p:cNvPr>
                <p:cNvSpPr/>
                <p:nvPr/>
              </p:nvSpPr>
              <p:spPr>
                <a:xfrm>
                  <a:off x="6444966" y="5848157"/>
                  <a:ext cx="513750" cy="41421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defTabSz="611027"/>
                  <a:r>
                    <a:rPr lang="en-US" sz="688" dirty="0">
                      <a:latin typeface="Segoe UI"/>
                      <a:cs typeface="Segoe UI Semilight" panose="020B0402040204020203" pitchFamily="34" charset="0"/>
                    </a:rPr>
                    <a:t>-3</a:t>
                  </a:r>
                  <a:endParaRPr lang="en-US" sz="688" dirty="0">
                    <a:latin typeface="Segoe UI"/>
                  </a:endParaRPr>
                </a:p>
              </p:txBody>
            </p:sp>
            <p:sp>
              <p:nvSpPr>
                <p:cNvPr id="498" name="Rectangle 825">
                  <a:extLst>
                    <a:ext uri="{FF2B5EF4-FFF2-40B4-BE49-F238E27FC236}">
                      <a16:creationId xmlns:a16="http://schemas.microsoft.com/office/drawing/2014/main" id="{F8CB50D9-B1B1-1B49-BED7-8189334EA27A}"/>
                    </a:ext>
                  </a:extLst>
                </p:cNvPr>
                <p:cNvSpPr/>
                <p:nvPr/>
              </p:nvSpPr>
              <p:spPr>
                <a:xfrm>
                  <a:off x="6269702" y="5688130"/>
                  <a:ext cx="513750" cy="41421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defTabSz="611027"/>
                  <a:r>
                    <a:rPr lang="en-US" sz="688" dirty="0">
                      <a:latin typeface="Segoe UI"/>
                      <a:cs typeface="Segoe UI Semilight" panose="020B0402040204020203" pitchFamily="34" charset="0"/>
                    </a:rPr>
                    <a:t>-4</a:t>
                  </a:r>
                  <a:endParaRPr lang="en-US" sz="688" dirty="0">
                    <a:latin typeface="Segoe UI"/>
                  </a:endParaRPr>
                </a:p>
              </p:txBody>
            </p:sp>
            <p:sp>
              <p:nvSpPr>
                <p:cNvPr id="499" name="Rectangle 826">
                  <a:extLst>
                    <a:ext uri="{FF2B5EF4-FFF2-40B4-BE49-F238E27FC236}">
                      <a16:creationId xmlns:a16="http://schemas.microsoft.com/office/drawing/2014/main" id="{94AE19F1-F77A-AE48-9789-A8844E3A9309}"/>
                    </a:ext>
                  </a:extLst>
                </p:cNvPr>
                <p:cNvSpPr/>
                <p:nvPr/>
              </p:nvSpPr>
              <p:spPr>
                <a:xfrm>
                  <a:off x="6269702" y="5078531"/>
                  <a:ext cx="513750" cy="41421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defTabSz="611027"/>
                  <a:r>
                    <a:rPr lang="en-US" sz="688" dirty="0">
                      <a:latin typeface="Segoe UI"/>
                      <a:cs typeface="Segoe UI Semilight" panose="020B0402040204020203" pitchFamily="34" charset="0"/>
                    </a:rPr>
                    <a:t>-3</a:t>
                  </a:r>
                  <a:endParaRPr lang="en-US" sz="688" dirty="0">
                    <a:latin typeface="Segoe UI"/>
                  </a:endParaRPr>
                </a:p>
              </p:txBody>
            </p:sp>
            <p:sp>
              <p:nvSpPr>
                <p:cNvPr id="500" name="Rectangle 827">
                  <a:extLst>
                    <a:ext uri="{FF2B5EF4-FFF2-40B4-BE49-F238E27FC236}">
                      <a16:creationId xmlns:a16="http://schemas.microsoft.com/office/drawing/2014/main" id="{042E6218-0F50-6941-AF6F-16E9DC2D00B2}"/>
                    </a:ext>
                  </a:extLst>
                </p:cNvPr>
                <p:cNvSpPr/>
                <p:nvPr/>
              </p:nvSpPr>
              <p:spPr>
                <a:xfrm>
                  <a:off x="6269702" y="4449877"/>
                  <a:ext cx="513750" cy="41421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defTabSz="611027"/>
                  <a:r>
                    <a:rPr lang="en-US" sz="688" dirty="0">
                      <a:latin typeface="Segoe UI"/>
                      <a:cs typeface="Segoe UI Semilight" panose="020B0402040204020203" pitchFamily="34" charset="0"/>
                    </a:rPr>
                    <a:t>-2</a:t>
                  </a:r>
                  <a:endParaRPr lang="en-US" sz="688" dirty="0">
                    <a:latin typeface="Segoe UI"/>
                  </a:endParaRPr>
                </a:p>
              </p:txBody>
            </p:sp>
            <p:sp>
              <p:nvSpPr>
                <p:cNvPr id="501" name="Rectangle 828">
                  <a:extLst>
                    <a:ext uri="{FF2B5EF4-FFF2-40B4-BE49-F238E27FC236}">
                      <a16:creationId xmlns:a16="http://schemas.microsoft.com/office/drawing/2014/main" id="{EB90B5FB-1517-CA49-BD3F-996D0D58A71B}"/>
                    </a:ext>
                  </a:extLst>
                </p:cNvPr>
                <p:cNvSpPr/>
                <p:nvPr/>
              </p:nvSpPr>
              <p:spPr>
                <a:xfrm>
                  <a:off x="6269702" y="3825989"/>
                  <a:ext cx="513750" cy="41421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defTabSz="611027"/>
                  <a:r>
                    <a:rPr lang="en-US" sz="688" dirty="0">
                      <a:latin typeface="Segoe UI"/>
                      <a:cs typeface="Segoe UI Semilight" panose="020B0402040204020203" pitchFamily="34" charset="0"/>
                    </a:rPr>
                    <a:t>-1</a:t>
                  </a:r>
                  <a:endParaRPr lang="en-US" sz="688" dirty="0">
                    <a:latin typeface="Segoe UI"/>
                  </a:endParaRPr>
                </a:p>
              </p:txBody>
            </p:sp>
            <p:sp>
              <p:nvSpPr>
                <p:cNvPr id="502" name="Rectangle 829">
                  <a:extLst>
                    <a:ext uri="{FF2B5EF4-FFF2-40B4-BE49-F238E27FC236}">
                      <a16:creationId xmlns:a16="http://schemas.microsoft.com/office/drawing/2014/main" id="{93E3884A-FA60-C646-9282-75CF4CED185C}"/>
                    </a:ext>
                  </a:extLst>
                </p:cNvPr>
                <p:cNvSpPr/>
                <p:nvPr/>
              </p:nvSpPr>
              <p:spPr>
                <a:xfrm>
                  <a:off x="6296961" y="3206859"/>
                  <a:ext cx="459232" cy="41421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defTabSz="611027"/>
                  <a:r>
                    <a:rPr lang="en-US" sz="688" dirty="0">
                      <a:latin typeface="Segoe UI"/>
                      <a:cs typeface="Segoe UI Semilight" panose="020B0402040204020203" pitchFamily="34" charset="0"/>
                    </a:rPr>
                    <a:t>0</a:t>
                  </a:r>
                  <a:endParaRPr lang="en-US" sz="688" dirty="0">
                    <a:latin typeface="Segoe UI"/>
                  </a:endParaRPr>
                </a:p>
              </p:txBody>
            </p:sp>
            <p:sp>
              <p:nvSpPr>
                <p:cNvPr id="503" name="Rectangle 830">
                  <a:extLst>
                    <a:ext uri="{FF2B5EF4-FFF2-40B4-BE49-F238E27FC236}">
                      <a16:creationId xmlns:a16="http://schemas.microsoft.com/office/drawing/2014/main" id="{ACB68528-9A4A-3D4A-A681-096AC13D68A8}"/>
                    </a:ext>
                  </a:extLst>
                </p:cNvPr>
                <p:cNvSpPr/>
                <p:nvPr/>
              </p:nvSpPr>
              <p:spPr>
                <a:xfrm>
                  <a:off x="6296961" y="2587734"/>
                  <a:ext cx="459232" cy="41421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defTabSz="611027"/>
                  <a:r>
                    <a:rPr lang="en-US" sz="688" dirty="0">
                      <a:latin typeface="Segoe UI"/>
                      <a:cs typeface="Segoe UI Semilight" panose="020B0402040204020203" pitchFamily="34" charset="0"/>
                    </a:rPr>
                    <a:t>1</a:t>
                  </a:r>
                  <a:endParaRPr lang="en-US" sz="688" dirty="0">
                    <a:latin typeface="Segoe UI"/>
                  </a:endParaRPr>
                </a:p>
              </p:txBody>
            </p:sp>
            <p:sp>
              <p:nvSpPr>
                <p:cNvPr id="504" name="Rectangle 831">
                  <a:extLst>
                    <a:ext uri="{FF2B5EF4-FFF2-40B4-BE49-F238E27FC236}">
                      <a16:creationId xmlns:a16="http://schemas.microsoft.com/office/drawing/2014/main" id="{7224C212-B43B-E541-9834-457500662E82}"/>
                    </a:ext>
                  </a:extLst>
                </p:cNvPr>
                <p:cNvSpPr/>
                <p:nvPr/>
              </p:nvSpPr>
              <p:spPr>
                <a:xfrm>
                  <a:off x="6296961" y="1978133"/>
                  <a:ext cx="459232" cy="41421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defTabSz="611027"/>
                  <a:r>
                    <a:rPr lang="en-US" sz="688" dirty="0">
                      <a:latin typeface="Segoe UI"/>
                      <a:cs typeface="Segoe UI Semilight" panose="020B0402040204020203" pitchFamily="34" charset="0"/>
                    </a:rPr>
                    <a:t>2</a:t>
                  </a:r>
                  <a:endParaRPr lang="en-US" sz="688" dirty="0">
                    <a:latin typeface="Segoe UI"/>
                  </a:endParaRPr>
                </a:p>
              </p:txBody>
            </p:sp>
            <p:sp>
              <p:nvSpPr>
                <p:cNvPr id="505" name="Rectangle 832">
                  <a:extLst>
                    <a:ext uri="{FF2B5EF4-FFF2-40B4-BE49-F238E27FC236}">
                      <a16:creationId xmlns:a16="http://schemas.microsoft.com/office/drawing/2014/main" id="{BC864176-998A-F340-B880-30EBB73F9AAE}"/>
                    </a:ext>
                  </a:extLst>
                </p:cNvPr>
                <p:cNvSpPr/>
                <p:nvPr/>
              </p:nvSpPr>
              <p:spPr>
                <a:xfrm>
                  <a:off x="6296961" y="1354244"/>
                  <a:ext cx="459232" cy="41421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defTabSz="611027"/>
                  <a:r>
                    <a:rPr lang="en-US" sz="688" dirty="0">
                      <a:latin typeface="Segoe UI"/>
                      <a:cs typeface="Segoe UI Semilight" panose="020B0402040204020203" pitchFamily="34" charset="0"/>
                    </a:rPr>
                    <a:t>3</a:t>
                  </a:r>
                  <a:endParaRPr lang="en-US" sz="688" dirty="0">
                    <a:latin typeface="Segoe UI"/>
                  </a:endParaRPr>
                </a:p>
              </p:txBody>
            </p:sp>
            <p:sp>
              <p:nvSpPr>
                <p:cNvPr id="506" name="Rectangle 833">
                  <a:extLst>
                    <a:ext uri="{FF2B5EF4-FFF2-40B4-BE49-F238E27FC236}">
                      <a16:creationId xmlns:a16="http://schemas.microsoft.com/office/drawing/2014/main" id="{6D666DBA-603B-C846-843B-EE4BCA244C68}"/>
                    </a:ext>
                  </a:extLst>
                </p:cNvPr>
                <p:cNvSpPr/>
                <p:nvPr/>
              </p:nvSpPr>
              <p:spPr>
                <a:xfrm>
                  <a:off x="6296961" y="730356"/>
                  <a:ext cx="459232" cy="41421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defTabSz="611027"/>
                  <a:r>
                    <a:rPr lang="en-US" sz="688" dirty="0">
                      <a:latin typeface="Segoe UI"/>
                      <a:cs typeface="Segoe UI Semilight" panose="020B0402040204020203" pitchFamily="34" charset="0"/>
                    </a:rPr>
                    <a:t>4</a:t>
                  </a:r>
                  <a:endParaRPr lang="en-US" sz="688" dirty="0">
                    <a:latin typeface="Segoe UI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03093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C893DF-8660-4864-B358-C11CA1F90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878" y="629266"/>
            <a:ext cx="6422849" cy="1676603"/>
          </a:xfrm>
        </p:spPr>
        <p:txBody>
          <a:bodyPr>
            <a:normAutofit/>
          </a:bodyPr>
          <a:lstStyle/>
          <a:p>
            <a:r>
              <a:rPr lang="it-IT">
                <a:latin typeface="Titillium" pitchFamily="2" charset="77"/>
              </a:rPr>
              <a:t>Machine Learning in HEP</a:t>
            </a:r>
            <a:endParaRPr lang="it-IT" dirty="0">
              <a:latin typeface="Titillium" pitchFamily="2" charset="77"/>
            </a:endParaRPr>
          </a:p>
        </p:txBody>
      </p:sp>
      <p:sp>
        <p:nvSpPr>
          <p:cNvPr id="53" name="Rectangle 9">
            <a:extLst>
              <a:ext uri="{FF2B5EF4-FFF2-40B4-BE49-F238E27FC236}">
                <a16:creationId xmlns:a16="http://schemas.microsoft.com/office/drawing/2014/main" id="{C95B82D5-A8BB-45BF-BED8-C7B206892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484632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37B413F-B052-46BC-AA4B-35AE4C76F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72" y="1072320"/>
            <a:ext cx="3026664" cy="1932200"/>
          </a:xfrm>
          <a:prstGeom prst="rect">
            <a:avLst/>
          </a:prstGeom>
          <a:effectLst/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4CD6F634-81C3-4843-B0DE-8F7979256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72" y="3714444"/>
            <a:ext cx="3026663" cy="1932200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D2E6A2-1C6C-4469-8A30-3F4FA6FCF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880" y="2438400"/>
            <a:ext cx="6422848" cy="37854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it-IT" sz="2000" dirty="0">
                <a:latin typeface="Titillium" pitchFamily="2" charset="77"/>
              </a:rPr>
              <a:t>Il Machine Learning ha una lunga tradizione nella fisica delle alte energie: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2000" dirty="0">
                <a:latin typeface="Titillium" pitchFamily="2" charset="77"/>
              </a:rPr>
              <a:t>Reti Neurali sono </a:t>
            </a:r>
            <a:r>
              <a:rPr lang="it-IT" sz="2000" dirty="0" err="1">
                <a:latin typeface="Titillium" pitchFamily="2" charset="77"/>
              </a:rPr>
              <a:t>sate</a:t>
            </a:r>
            <a:r>
              <a:rPr lang="it-IT" sz="2000" dirty="0">
                <a:latin typeface="Titillium" pitchFamily="2" charset="77"/>
              </a:rPr>
              <a:t> usate durante LEP e </a:t>
            </a:r>
            <a:r>
              <a:rPr lang="it-IT" sz="2000" dirty="0" err="1">
                <a:latin typeface="Titillium" pitchFamily="2" charset="77"/>
              </a:rPr>
              <a:t>Tevatron</a:t>
            </a:r>
            <a:endParaRPr lang="it-IT" sz="2000" dirty="0">
              <a:latin typeface="Titillium" pitchFamily="2" charset="77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2000" dirty="0">
                <a:latin typeface="Titillium" pitchFamily="2" charset="77"/>
              </a:rPr>
              <a:t>i </a:t>
            </a:r>
            <a:r>
              <a:rPr lang="it-IT" sz="2000" dirty="0" err="1">
                <a:latin typeface="Titillium" pitchFamily="2" charset="77"/>
              </a:rPr>
              <a:t>Boosted</a:t>
            </a:r>
            <a:r>
              <a:rPr lang="it-IT" sz="2000" dirty="0">
                <a:latin typeface="Titillium" pitchFamily="2" charset="77"/>
              </a:rPr>
              <a:t> </a:t>
            </a:r>
            <a:r>
              <a:rPr lang="it-IT" sz="2000" dirty="0" err="1">
                <a:latin typeface="Titillium" pitchFamily="2" charset="77"/>
              </a:rPr>
              <a:t>Decision</a:t>
            </a:r>
            <a:r>
              <a:rPr lang="it-IT" sz="2000" dirty="0">
                <a:latin typeface="Titillium" pitchFamily="2" charset="77"/>
              </a:rPr>
              <a:t> </a:t>
            </a:r>
            <a:r>
              <a:rPr lang="it-IT" sz="2000" dirty="0" err="1">
                <a:latin typeface="Titillium" pitchFamily="2" charset="77"/>
              </a:rPr>
              <a:t>Trees</a:t>
            </a:r>
            <a:r>
              <a:rPr lang="it-IT" sz="2000" dirty="0">
                <a:latin typeface="Titillium" pitchFamily="2" charset="77"/>
              </a:rPr>
              <a:t> sono stati introdotti da </a:t>
            </a:r>
            <a:r>
              <a:rPr lang="it-IT" sz="2000" dirty="0" err="1">
                <a:latin typeface="Titillium" pitchFamily="2" charset="77"/>
              </a:rPr>
              <a:t>MiniNooNE</a:t>
            </a:r>
            <a:r>
              <a:rPr lang="it-IT" sz="2000" dirty="0">
                <a:latin typeface="Titillium" pitchFamily="2" charset="77"/>
              </a:rPr>
              <a:t> e sviluppati pesantemente in </a:t>
            </a:r>
            <a:r>
              <a:rPr lang="it-IT" sz="2000" dirty="0" err="1">
                <a:latin typeface="Titillium" pitchFamily="2" charset="77"/>
              </a:rPr>
              <a:t>BaBar</a:t>
            </a:r>
            <a:endParaRPr lang="it-IT" sz="2000" dirty="0">
              <a:latin typeface="Titillium" pitchFamily="2" charset="77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2000" dirty="0">
                <a:latin typeface="Titillium" pitchFamily="2" charset="77"/>
              </a:rPr>
              <a:t>i BDT sono quindi stati </a:t>
            </a:r>
            <a:r>
              <a:rPr lang="it-IT" sz="2000" dirty="0" err="1">
                <a:latin typeface="Titillium" pitchFamily="2" charset="77"/>
              </a:rPr>
              <a:t>protati</a:t>
            </a:r>
            <a:r>
              <a:rPr lang="it-IT" sz="2000" dirty="0">
                <a:latin typeface="Titillium" pitchFamily="2" charset="77"/>
              </a:rPr>
              <a:t> a LHC e sono stati molti utili nella scoperta del bosone di Higgs</a:t>
            </a:r>
          </a:p>
          <a:p>
            <a:pPr marL="457200" lvl="1" indent="0">
              <a:buNone/>
            </a:pPr>
            <a:endParaRPr lang="it-IT" sz="2000" dirty="0">
              <a:latin typeface="Titillium" pitchFamily="2" charset="77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it-IT" sz="2000" dirty="0" err="1">
                <a:latin typeface="Titillium" pitchFamily="2" charset="77"/>
              </a:rPr>
              <a:t>Now</a:t>
            </a:r>
            <a:r>
              <a:rPr lang="it-IT" sz="2000" dirty="0">
                <a:latin typeface="Titillium" pitchFamily="2" charset="77"/>
              </a:rPr>
              <a:t> Deep Learning </a:t>
            </a:r>
            <a:r>
              <a:rPr lang="it-IT" sz="2000" dirty="0" err="1">
                <a:latin typeface="Titillium" pitchFamily="2" charset="77"/>
              </a:rPr>
              <a:t>is</a:t>
            </a:r>
            <a:r>
              <a:rPr lang="it-IT" sz="2000" dirty="0">
                <a:latin typeface="Titillium" pitchFamily="2" charset="77"/>
              </a:rPr>
              <a:t> opening up </a:t>
            </a:r>
            <a:r>
              <a:rPr lang="it-IT" sz="2000" dirty="0" err="1">
                <a:latin typeface="Titillium" pitchFamily="2" charset="77"/>
              </a:rPr>
              <a:t>many</a:t>
            </a:r>
            <a:r>
              <a:rPr lang="it-IT" sz="2000" dirty="0">
                <a:latin typeface="Titillium" pitchFamily="2" charset="77"/>
              </a:rPr>
              <a:t> new </a:t>
            </a:r>
            <a:r>
              <a:rPr lang="it-IT" sz="2000" dirty="0" err="1">
                <a:latin typeface="Titillium" pitchFamily="2" charset="77"/>
              </a:rPr>
              <a:t>possibilities</a:t>
            </a:r>
            <a:endParaRPr lang="it-IT" sz="2000" dirty="0">
              <a:latin typeface="Titill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326460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753</Words>
  <Application>Microsoft Macintosh PowerPoint</Application>
  <PresentationFormat>Widescreen</PresentationFormat>
  <Paragraphs>114</Paragraphs>
  <Slides>13</Slides>
  <Notes>4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Segoe UI</vt:lpstr>
      <vt:lpstr>Segoe UI Semilight</vt:lpstr>
      <vt:lpstr>Titillium</vt:lpstr>
      <vt:lpstr>Titillium Web</vt:lpstr>
      <vt:lpstr>Titillium Web SemiBold</vt:lpstr>
      <vt:lpstr>Wingdings</vt:lpstr>
      <vt:lpstr>Tema di Office</vt:lpstr>
      <vt:lpstr>Machine Learning</vt:lpstr>
      <vt:lpstr>Presentazione standard di PowerPoint</vt:lpstr>
      <vt:lpstr>Presentazione standard di PowerPoint</vt:lpstr>
      <vt:lpstr>Cosa è il Machine Learning?</vt:lpstr>
      <vt:lpstr>Presentazione standard di PowerPoint</vt:lpstr>
      <vt:lpstr>Presentazione standard di PowerPoint</vt:lpstr>
      <vt:lpstr>Problemi tipici</vt:lpstr>
      <vt:lpstr>Presentazione standard di PowerPoint</vt:lpstr>
      <vt:lpstr>Machine Learning in HEP</vt:lpstr>
      <vt:lpstr>Come mai ci serve il Machine Learning?</vt:lpstr>
      <vt:lpstr>HL-LHC è l’elefante nella stanza!</vt:lpstr>
      <vt:lpstr>Il problema BigData per LHC</vt:lpstr>
      <vt:lpstr>Il problema BigData per LHC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Andrea Biancini</dc:creator>
  <cp:lastModifiedBy>Biancini Andrea</cp:lastModifiedBy>
  <cp:revision>1</cp:revision>
  <dcterms:created xsi:type="dcterms:W3CDTF">2019-03-07T12:31:26Z</dcterms:created>
  <dcterms:modified xsi:type="dcterms:W3CDTF">2020-02-19T18:18:03Z</dcterms:modified>
</cp:coreProperties>
</file>