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2" r:id="rId5"/>
    <p:sldId id="257" r:id="rId6"/>
    <p:sldId id="263" r:id="rId7"/>
    <p:sldId id="258" r:id="rId8"/>
    <p:sldId id="259" r:id="rId9"/>
    <p:sldId id="261" r:id="rId10"/>
    <p:sldId id="260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6858000" cy="12192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A2FC1A7-E1D4-4DF5-A33D-F350436F35DF}">
          <p14:sldIdLst>
            <p14:sldId id="256"/>
            <p14:sldId id="267"/>
            <p14:sldId id="268"/>
            <p14:sldId id="262"/>
            <p14:sldId id="257"/>
            <p14:sldId id="263"/>
            <p14:sldId id="258"/>
            <p14:sldId id="259"/>
            <p14:sldId id="261"/>
            <p14:sldId id="260"/>
            <p14:sldId id="264"/>
            <p14:sldId id="265"/>
            <p14:sldId id="266"/>
          </p14:sldIdLst>
        </p14:section>
        <p14:section name="Sección sin título" id="{72BE4874-E976-468B-BB77-FA836A90F3A5}">
          <p14:sldIdLst>
            <p14:sldId id="269"/>
            <p14:sldId id="270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E8FF"/>
    <a:srgbClr val="79DCFF"/>
    <a:srgbClr val="33CCFF"/>
    <a:srgbClr val="4599AD"/>
    <a:srgbClr val="FFFF8F"/>
    <a:srgbClr val="660066"/>
    <a:srgbClr val="DE0000"/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7" autoAdjust="0"/>
    <p:restoredTop sz="94493" autoAdjust="0"/>
  </p:normalViewPr>
  <p:slideViewPr>
    <p:cSldViewPr snapToGrid="0">
      <p:cViewPr varScale="1">
        <p:scale>
          <a:sx n="66" d="100"/>
          <a:sy n="66" d="100"/>
        </p:scale>
        <p:origin x="3150" y="90"/>
      </p:cViewPr>
      <p:guideLst>
        <p:guide orient="horz" pos="384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03E3F-2034-40BF-867B-D97CD5DF4A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0B4C91-08C1-4F88-8FA5-049E5101AB48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1200" dirty="0" smtClean="0">
              <a:solidFill>
                <a:schemeClr val="tx1"/>
              </a:solidFill>
            </a:rPr>
            <a:t>General</a:t>
          </a:r>
          <a:endParaRPr lang="en-US" sz="1200" dirty="0">
            <a:solidFill>
              <a:schemeClr val="tx1"/>
            </a:solidFill>
          </a:endParaRPr>
        </a:p>
      </dgm:t>
    </dgm:pt>
    <dgm:pt modelId="{9CAF6D3B-ADB3-4E7F-AFF8-E9610603E4E3}" type="parTrans" cxnId="{F09112B2-06A9-4886-A7D7-9F59D35BAAB2}">
      <dgm:prSet/>
      <dgm:spPr/>
      <dgm:t>
        <a:bodyPr/>
        <a:lstStyle/>
        <a:p>
          <a:endParaRPr lang="en-US" sz="1200"/>
        </a:p>
      </dgm:t>
    </dgm:pt>
    <dgm:pt modelId="{22168B1A-AAED-423E-84D2-B6F3BF317B39}" type="sibTrans" cxnId="{F09112B2-06A9-4886-A7D7-9F59D35BAAB2}">
      <dgm:prSet/>
      <dgm:spPr/>
      <dgm:t>
        <a:bodyPr/>
        <a:lstStyle/>
        <a:p>
          <a:endParaRPr lang="en-US" sz="1200"/>
        </a:p>
      </dgm:t>
    </dgm:pt>
    <dgm:pt modelId="{0C1D88A7-B2B6-435B-BFD7-BEE4C2ECD10F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1200" dirty="0" err="1" smtClean="0">
              <a:solidFill>
                <a:schemeClr val="tx1"/>
              </a:solidFill>
            </a:rPr>
            <a:t>Program</a:t>
          </a:r>
          <a:endParaRPr lang="en-US" sz="1200" dirty="0">
            <a:solidFill>
              <a:schemeClr val="tx1"/>
            </a:solidFill>
          </a:endParaRPr>
        </a:p>
      </dgm:t>
    </dgm:pt>
    <dgm:pt modelId="{02ED7905-1525-4C83-A329-9E6D48CB4828}" type="parTrans" cxnId="{E9FD7D2F-F763-4E32-9488-111AA241FE4D}">
      <dgm:prSet/>
      <dgm:spPr/>
      <dgm:t>
        <a:bodyPr/>
        <a:lstStyle/>
        <a:p>
          <a:endParaRPr lang="en-US" sz="1200"/>
        </a:p>
      </dgm:t>
    </dgm:pt>
    <dgm:pt modelId="{D1116B0D-8CAC-4446-8250-B9D1C966FFB6}" type="sibTrans" cxnId="{E9FD7D2F-F763-4E32-9488-111AA241FE4D}">
      <dgm:prSet/>
      <dgm:spPr/>
      <dgm:t>
        <a:bodyPr/>
        <a:lstStyle/>
        <a:p>
          <a:endParaRPr lang="en-US" sz="1200"/>
        </a:p>
      </dgm:t>
    </dgm:pt>
    <dgm:pt modelId="{95D0949A-397B-4432-B201-55C9B290E102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1200" dirty="0" err="1" smtClean="0">
              <a:solidFill>
                <a:schemeClr val="tx1"/>
              </a:solidFill>
            </a:rPr>
            <a:t>Display</a:t>
          </a:r>
          <a:endParaRPr lang="en-US" sz="1200" dirty="0">
            <a:solidFill>
              <a:schemeClr val="tx1"/>
            </a:solidFill>
          </a:endParaRPr>
        </a:p>
      </dgm:t>
    </dgm:pt>
    <dgm:pt modelId="{3C96E386-ADAC-48D7-A240-10574E3A4D80}" type="parTrans" cxnId="{4D28F1F7-40C2-40DE-A439-C39E2A8A84F8}">
      <dgm:prSet/>
      <dgm:spPr/>
      <dgm:t>
        <a:bodyPr/>
        <a:lstStyle/>
        <a:p>
          <a:endParaRPr lang="en-US" sz="1200"/>
        </a:p>
      </dgm:t>
    </dgm:pt>
    <dgm:pt modelId="{AFD3D6DF-5B66-4BA4-9AA6-1BFC109B6AB5}" type="sibTrans" cxnId="{4D28F1F7-40C2-40DE-A439-C39E2A8A84F8}">
      <dgm:prSet/>
      <dgm:spPr/>
      <dgm:t>
        <a:bodyPr/>
        <a:lstStyle/>
        <a:p>
          <a:endParaRPr lang="en-US" sz="1200"/>
        </a:p>
      </dgm:t>
    </dgm:pt>
    <dgm:pt modelId="{16BDFF92-395B-43CB-BB64-1D57C98B5559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1200" dirty="0" err="1" smtClean="0">
              <a:solidFill>
                <a:schemeClr val="tx1"/>
              </a:solidFill>
            </a:rPr>
            <a:t>Libraries</a:t>
          </a:r>
          <a:endParaRPr lang="en-US" sz="1200" dirty="0">
            <a:solidFill>
              <a:schemeClr val="tx1"/>
            </a:solidFill>
          </a:endParaRPr>
        </a:p>
      </dgm:t>
    </dgm:pt>
    <dgm:pt modelId="{8018A406-008A-4472-A6D4-726790D9083F}" type="parTrans" cxnId="{1B8170FC-6EA3-4F18-B3C9-334319ED6376}">
      <dgm:prSet/>
      <dgm:spPr/>
      <dgm:t>
        <a:bodyPr/>
        <a:lstStyle/>
        <a:p>
          <a:endParaRPr lang="en-US" sz="1200"/>
        </a:p>
      </dgm:t>
    </dgm:pt>
    <dgm:pt modelId="{6FDF98A2-1181-41D2-8847-B87440624954}" type="sibTrans" cxnId="{1B8170FC-6EA3-4F18-B3C9-334319ED6376}">
      <dgm:prSet/>
      <dgm:spPr/>
      <dgm:t>
        <a:bodyPr/>
        <a:lstStyle/>
        <a:p>
          <a:endParaRPr lang="en-US" sz="1200"/>
        </a:p>
      </dgm:t>
    </dgm:pt>
    <dgm:pt modelId="{C228C150-CAA1-4E51-A58A-67FF3DF243AF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1200" dirty="0" err="1" smtClean="0">
              <a:solidFill>
                <a:schemeClr val="tx1"/>
              </a:solidFill>
            </a:rPr>
            <a:t>Config</a:t>
          </a:r>
          <a:endParaRPr lang="en-US" sz="1200" dirty="0">
            <a:solidFill>
              <a:schemeClr val="tx1"/>
            </a:solidFill>
          </a:endParaRPr>
        </a:p>
      </dgm:t>
    </dgm:pt>
    <dgm:pt modelId="{70D4C763-FE8D-40CB-90B3-BAD515F6F467}" type="parTrans" cxnId="{99659E5C-01CD-4069-9B79-68022E38428F}">
      <dgm:prSet/>
      <dgm:spPr/>
      <dgm:t>
        <a:bodyPr/>
        <a:lstStyle/>
        <a:p>
          <a:endParaRPr lang="en-US"/>
        </a:p>
      </dgm:t>
    </dgm:pt>
    <dgm:pt modelId="{0C384459-1708-4580-A5AA-BFFE17CF4CE8}" type="sibTrans" cxnId="{99659E5C-01CD-4069-9B79-68022E38428F}">
      <dgm:prSet/>
      <dgm:spPr/>
      <dgm:t>
        <a:bodyPr/>
        <a:lstStyle/>
        <a:p>
          <a:endParaRPr lang="en-US"/>
        </a:p>
      </dgm:t>
    </dgm:pt>
    <dgm:pt modelId="{3BEB4EFC-3B5B-4414-8EAA-3362526BEA1B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smtClean="0">
              <a:solidFill>
                <a:schemeClr val="tx1"/>
              </a:solidFill>
            </a:rPr>
            <a:t>I2C&amp;SPI</a:t>
          </a:r>
          <a:endParaRPr lang="en-US" sz="900" dirty="0">
            <a:solidFill>
              <a:schemeClr val="tx1"/>
            </a:solidFill>
          </a:endParaRPr>
        </a:p>
      </dgm:t>
    </dgm:pt>
    <dgm:pt modelId="{A1C9C3BC-A83F-4AE5-B136-C426F24C798D}" type="parTrans" cxnId="{019A9C0D-2C14-44DC-B156-0EE204C28959}">
      <dgm:prSet/>
      <dgm:spPr/>
      <dgm:t>
        <a:bodyPr/>
        <a:lstStyle/>
        <a:p>
          <a:endParaRPr lang="en-US"/>
        </a:p>
      </dgm:t>
    </dgm:pt>
    <dgm:pt modelId="{74CEDC13-210E-4837-85B2-3A8A00A96E5D}" type="sibTrans" cxnId="{019A9C0D-2C14-44DC-B156-0EE204C28959}">
      <dgm:prSet/>
      <dgm:spPr/>
      <dgm:t>
        <a:bodyPr/>
        <a:lstStyle/>
        <a:p>
          <a:endParaRPr lang="en-US"/>
        </a:p>
      </dgm:t>
    </dgm:pt>
    <dgm:pt modelId="{FF9FC2C7-DBB7-4DD4-8189-A7A5F9AF5ECD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smtClean="0">
              <a:solidFill>
                <a:schemeClr val="tx1"/>
              </a:solidFill>
            </a:rPr>
            <a:t>AGC</a:t>
          </a:r>
          <a:endParaRPr lang="en-US" sz="900" dirty="0">
            <a:solidFill>
              <a:schemeClr val="tx1"/>
            </a:solidFill>
          </a:endParaRPr>
        </a:p>
      </dgm:t>
    </dgm:pt>
    <dgm:pt modelId="{1B9F8711-D902-425C-A2A7-564222DD5B38}" type="parTrans" cxnId="{EF5CF12B-10E4-4E64-B958-E57B4199D858}">
      <dgm:prSet/>
      <dgm:spPr/>
      <dgm:t>
        <a:bodyPr/>
        <a:lstStyle/>
        <a:p>
          <a:endParaRPr lang="en-US"/>
        </a:p>
      </dgm:t>
    </dgm:pt>
    <dgm:pt modelId="{D8C00925-A95B-46A2-9D89-1178FE15B9C4}" type="sibTrans" cxnId="{EF5CF12B-10E4-4E64-B958-E57B4199D858}">
      <dgm:prSet/>
      <dgm:spPr/>
      <dgm:t>
        <a:bodyPr/>
        <a:lstStyle/>
        <a:p>
          <a:endParaRPr lang="en-US"/>
        </a:p>
      </dgm:t>
    </dgm:pt>
    <dgm:pt modelId="{AA4002B5-5777-4F34-9FDB-7FA4AA9D3E7A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smtClean="0">
              <a:solidFill>
                <a:schemeClr val="tx1"/>
              </a:solidFill>
            </a:rPr>
            <a:t>MUX</a:t>
          </a:r>
          <a:endParaRPr lang="en-US" sz="900" dirty="0">
            <a:solidFill>
              <a:schemeClr val="tx1"/>
            </a:solidFill>
          </a:endParaRPr>
        </a:p>
      </dgm:t>
    </dgm:pt>
    <dgm:pt modelId="{4CCA5D78-BF54-4AF6-845B-242C474272ED}" type="parTrans" cxnId="{410AB9F4-1A68-4343-8396-7A711DE83035}">
      <dgm:prSet/>
      <dgm:spPr/>
      <dgm:t>
        <a:bodyPr/>
        <a:lstStyle/>
        <a:p>
          <a:endParaRPr lang="en-US"/>
        </a:p>
      </dgm:t>
    </dgm:pt>
    <dgm:pt modelId="{2D4E41DA-5019-4E2A-BBB4-B350CC53A77D}" type="sibTrans" cxnId="{410AB9F4-1A68-4343-8396-7A711DE83035}">
      <dgm:prSet/>
      <dgm:spPr/>
      <dgm:t>
        <a:bodyPr/>
        <a:lstStyle/>
        <a:p>
          <a:endParaRPr lang="en-US"/>
        </a:p>
      </dgm:t>
    </dgm:pt>
    <dgm:pt modelId="{496120F5-BFC7-4586-A19F-D4B1F105111A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smtClean="0">
              <a:solidFill>
                <a:schemeClr val="tx1"/>
              </a:solidFill>
            </a:rPr>
            <a:t>RDAC</a:t>
          </a:r>
          <a:endParaRPr lang="en-US" sz="900" dirty="0">
            <a:solidFill>
              <a:schemeClr val="tx1"/>
            </a:solidFill>
          </a:endParaRPr>
        </a:p>
      </dgm:t>
    </dgm:pt>
    <dgm:pt modelId="{0104D7A5-76E8-4B72-91C5-604321697CA1}" type="parTrans" cxnId="{0DA204FC-989C-4302-A602-D26B7A7FFEC8}">
      <dgm:prSet/>
      <dgm:spPr/>
      <dgm:t>
        <a:bodyPr/>
        <a:lstStyle/>
        <a:p>
          <a:endParaRPr lang="en-US"/>
        </a:p>
      </dgm:t>
    </dgm:pt>
    <dgm:pt modelId="{47820189-73E3-4EF0-AAE9-2FF63FED4D71}" type="sibTrans" cxnId="{0DA204FC-989C-4302-A602-D26B7A7FFEC8}">
      <dgm:prSet/>
      <dgm:spPr/>
      <dgm:t>
        <a:bodyPr/>
        <a:lstStyle/>
        <a:p>
          <a:endParaRPr lang="en-US"/>
        </a:p>
      </dgm:t>
    </dgm:pt>
    <dgm:pt modelId="{B6591424-A1A2-4D91-8D9A-9E2D35B4B8C1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err="1" smtClean="0">
              <a:solidFill>
                <a:schemeClr val="tx1"/>
              </a:solidFill>
            </a:rPr>
            <a:t>Relay</a:t>
          </a:r>
          <a:endParaRPr lang="en-US" sz="900" dirty="0">
            <a:solidFill>
              <a:schemeClr val="tx1"/>
            </a:solidFill>
          </a:endParaRPr>
        </a:p>
      </dgm:t>
    </dgm:pt>
    <dgm:pt modelId="{564D20F6-3CCD-4AB4-8408-B16B5D870247}" type="parTrans" cxnId="{303B2739-26C3-46EB-BFCA-97806F627A46}">
      <dgm:prSet/>
      <dgm:spPr/>
      <dgm:t>
        <a:bodyPr/>
        <a:lstStyle/>
        <a:p>
          <a:endParaRPr lang="en-US"/>
        </a:p>
      </dgm:t>
    </dgm:pt>
    <dgm:pt modelId="{2FF9DCDA-B117-4097-B436-C7735E08316E}" type="sibTrans" cxnId="{303B2739-26C3-46EB-BFCA-97806F627A46}">
      <dgm:prSet/>
      <dgm:spPr/>
      <dgm:t>
        <a:bodyPr/>
        <a:lstStyle/>
        <a:p>
          <a:endParaRPr lang="en-US"/>
        </a:p>
      </dgm:t>
    </dgm:pt>
    <dgm:pt modelId="{20A14B78-47DD-43F1-9108-910DF1B4AFB0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smtClean="0">
              <a:solidFill>
                <a:schemeClr val="tx1"/>
              </a:solidFill>
            </a:rPr>
            <a:t>Status</a:t>
          </a:r>
          <a:endParaRPr lang="en-US" sz="900" dirty="0">
            <a:solidFill>
              <a:schemeClr val="tx1"/>
            </a:solidFill>
          </a:endParaRPr>
        </a:p>
      </dgm:t>
    </dgm:pt>
    <dgm:pt modelId="{21A7A158-E95E-45DB-9E81-249F553342A2}" type="parTrans" cxnId="{DC092DBE-3E58-4768-819D-E29AD7FDA907}">
      <dgm:prSet/>
      <dgm:spPr/>
      <dgm:t>
        <a:bodyPr/>
        <a:lstStyle/>
        <a:p>
          <a:endParaRPr lang="en-US"/>
        </a:p>
      </dgm:t>
    </dgm:pt>
    <dgm:pt modelId="{7FACAAF7-E59B-4A86-B967-04E337CEE7D2}" type="sibTrans" cxnId="{DC092DBE-3E58-4768-819D-E29AD7FDA907}">
      <dgm:prSet/>
      <dgm:spPr/>
      <dgm:t>
        <a:bodyPr/>
        <a:lstStyle/>
        <a:p>
          <a:endParaRPr lang="en-US"/>
        </a:p>
      </dgm:t>
    </dgm:pt>
    <dgm:pt modelId="{7556BB99-BB99-47E5-8856-E5EAB2843F8F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err="1" smtClean="0">
              <a:solidFill>
                <a:schemeClr val="tx1"/>
              </a:solidFill>
            </a:rPr>
            <a:t>Config</a:t>
          </a:r>
          <a:endParaRPr lang="en-US" sz="900" dirty="0">
            <a:solidFill>
              <a:schemeClr val="tx1"/>
            </a:solidFill>
          </a:endParaRPr>
        </a:p>
      </dgm:t>
    </dgm:pt>
    <dgm:pt modelId="{C0CB0E68-B096-4FAA-9724-D80A5357CE84}" type="parTrans" cxnId="{10872C3B-6F5B-4200-B1BF-D1BE8704E21F}">
      <dgm:prSet/>
      <dgm:spPr/>
      <dgm:t>
        <a:bodyPr/>
        <a:lstStyle/>
        <a:p>
          <a:endParaRPr lang="en-US"/>
        </a:p>
      </dgm:t>
    </dgm:pt>
    <dgm:pt modelId="{DE4B5804-DA66-4DD2-B44C-3C76C061C296}" type="sibTrans" cxnId="{10872C3B-6F5B-4200-B1BF-D1BE8704E21F}">
      <dgm:prSet/>
      <dgm:spPr/>
      <dgm:t>
        <a:bodyPr/>
        <a:lstStyle/>
        <a:p>
          <a:endParaRPr lang="en-US"/>
        </a:p>
      </dgm:t>
    </dgm:pt>
    <dgm:pt modelId="{57D2985D-222B-4456-8C8C-FD4E19295BB6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err="1" smtClean="0">
              <a:solidFill>
                <a:schemeClr val="tx1"/>
              </a:solidFill>
            </a:rPr>
            <a:t>Switch</a:t>
          </a:r>
          <a:r>
            <a:rPr lang="es-ES" sz="900" dirty="0" smtClean="0">
              <a:solidFill>
                <a:schemeClr val="tx1"/>
              </a:solidFill>
            </a:rPr>
            <a:t> </a:t>
          </a:r>
          <a:r>
            <a:rPr lang="es-ES" sz="900" dirty="0" err="1" smtClean="0">
              <a:solidFill>
                <a:schemeClr val="tx1"/>
              </a:solidFill>
            </a:rPr>
            <a:t>On</a:t>
          </a:r>
          <a:r>
            <a:rPr lang="es-ES" sz="900" dirty="0" smtClean="0">
              <a:solidFill>
                <a:schemeClr val="tx1"/>
              </a:solidFill>
            </a:rPr>
            <a:t>/Off</a:t>
          </a:r>
          <a:endParaRPr lang="en-US" sz="900" dirty="0">
            <a:solidFill>
              <a:schemeClr val="tx1"/>
            </a:solidFill>
          </a:endParaRPr>
        </a:p>
      </dgm:t>
    </dgm:pt>
    <dgm:pt modelId="{D9481CCF-D90B-4C49-BF79-FF9E5E1B6584}" type="parTrans" cxnId="{2B11D3D7-3FF3-4D9A-8C0D-E8AB862B29EE}">
      <dgm:prSet/>
      <dgm:spPr/>
      <dgm:t>
        <a:bodyPr/>
        <a:lstStyle/>
        <a:p>
          <a:endParaRPr lang="en-US"/>
        </a:p>
      </dgm:t>
    </dgm:pt>
    <dgm:pt modelId="{823EE34E-1D81-4CA9-B04C-9F6BAD82DF7D}" type="sibTrans" cxnId="{2B11D3D7-3FF3-4D9A-8C0D-E8AB862B29EE}">
      <dgm:prSet/>
      <dgm:spPr/>
      <dgm:t>
        <a:bodyPr/>
        <a:lstStyle/>
        <a:p>
          <a:endParaRPr lang="en-US"/>
        </a:p>
      </dgm:t>
    </dgm:pt>
    <dgm:pt modelId="{1336FAE9-F8AD-4F58-8B95-B87FEFF057FF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err="1" smtClean="0">
              <a:solidFill>
                <a:schemeClr val="tx1"/>
              </a:solidFill>
            </a:rPr>
            <a:t>Change</a:t>
          </a:r>
          <a:r>
            <a:rPr lang="es-ES" sz="900" dirty="0" smtClean="0">
              <a:solidFill>
                <a:schemeClr val="tx1"/>
              </a:solidFill>
            </a:rPr>
            <a:t> </a:t>
          </a:r>
          <a:r>
            <a:rPr lang="es-ES" sz="900" dirty="0" err="1" smtClean="0">
              <a:solidFill>
                <a:schemeClr val="tx1"/>
              </a:solidFill>
            </a:rPr>
            <a:t>Voltage</a:t>
          </a:r>
          <a:endParaRPr lang="en-US" sz="900" dirty="0">
            <a:solidFill>
              <a:schemeClr val="tx1"/>
            </a:solidFill>
          </a:endParaRPr>
        </a:p>
      </dgm:t>
    </dgm:pt>
    <dgm:pt modelId="{E6731458-87D5-458A-B877-7F819EE45CC2}" type="parTrans" cxnId="{72C02893-DBD6-4E15-B0B9-09C42394CE5F}">
      <dgm:prSet/>
      <dgm:spPr/>
      <dgm:t>
        <a:bodyPr/>
        <a:lstStyle/>
        <a:p>
          <a:endParaRPr lang="en-US"/>
        </a:p>
      </dgm:t>
    </dgm:pt>
    <dgm:pt modelId="{4484F4D4-5CA1-4E5F-AF7E-9C7B92727134}" type="sibTrans" cxnId="{72C02893-DBD6-4E15-B0B9-09C42394CE5F}">
      <dgm:prSet/>
      <dgm:spPr/>
      <dgm:t>
        <a:bodyPr/>
        <a:lstStyle/>
        <a:p>
          <a:endParaRPr lang="en-US"/>
        </a:p>
      </dgm:t>
    </dgm:pt>
    <dgm:pt modelId="{A0164C3E-276B-4017-A5F2-3763DAD2FBE7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smtClean="0">
              <a:solidFill>
                <a:schemeClr val="tx1"/>
              </a:solidFill>
            </a:rPr>
            <a:t>Configure </a:t>
          </a:r>
          <a:r>
            <a:rPr lang="es-ES" sz="900" dirty="0" err="1" smtClean="0">
              <a:solidFill>
                <a:schemeClr val="tx1"/>
              </a:solidFill>
            </a:rPr>
            <a:t>Alarms</a:t>
          </a:r>
          <a:endParaRPr lang="en-US" sz="900" dirty="0">
            <a:solidFill>
              <a:schemeClr val="tx1"/>
            </a:solidFill>
          </a:endParaRPr>
        </a:p>
      </dgm:t>
    </dgm:pt>
    <dgm:pt modelId="{E7F35295-75C3-472A-ADF3-4286EADA2AF3}" type="parTrans" cxnId="{C7A0AABB-F7FA-4F11-915D-29BD17ED98BB}">
      <dgm:prSet/>
      <dgm:spPr/>
      <dgm:t>
        <a:bodyPr/>
        <a:lstStyle/>
        <a:p>
          <a:endParaRPr lang="en-US"/>
        </a:p>
      </dgm:t>
    </dgm:pt>
    <dgm:pt modelId="{6AE8D2B7-7398-45D4-AF33-2750CCBB4081}" type="sibTrans" cxnId="{C7A0AABB-F7FA-4F11-915D-29BD17ED98BB}">
      <dgm:prSet/>
      <dgm:spPr/>
      <dgm:t>
        <a:bodyPr/>
        <a:lstStyle/>
        <a:p>
          <a:endParaRPr lang="en-US"/>
        </a:p>
      </dgm:t>
    </dgm:pt>
    <dgm:pt modelId="{8AB50C0B-365D-4598-9EB8-30B430C20151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err="1" smtClean="0">
              <a:solidFill>
                <a:schemeClr val="tx1"/>
              </a:solidFill>
            </a:rPr>
            <a:t>Toggle</a:t>
          </a:r>
          <a:r>
            <a:rPr lang="es-ES" sz="900" dirty="0" smtClean="0">
              <a:solidFill>
                <a:schemeClr val="tx1"/>
              </a:solidFill>
            </a:rPr>
            <a:t> </a:t>
          </a:r>
          <a:r>
            <a:rPr lang="es-ES" sz="900" dirty="0" err="1" smtClean="0">
              <a:solidFill>
                <a:schemeClr val="tx1"/>
              </a:solidFill>
            </a:rPr>
            <a:t>Alarms</a:t>
          </a:r>
          <a:endParaRPr lang="en-US" sz="900" dirty="0">
            <a:solidFill>
              <a:schemeClr val="tx1"/>
            </a:solidFill>
          </a:endParaRPr>
        </a:p>
      </dgm:t>
    </dgm:pt>
    <dgm:pt modelId="{DAA3C630-1750-40F5-903F-4C5570C1EBA8}" type="parTrans" cxnId="{C4CF80B3-99DC-42C3-ACB2-179182182C96}">
      <dgm:prSet/>
      <dgm:spPr/>
      <dgm:t>
        <a:bodyPr/>
        <a:lstStyle/>
        <a:p>
          <a:endParaRPr lang="en-US"/>
        </a:p>
      </dgm:t>
    </dgm:pt>
    <dgm:pt modelId="{EA545642-143E-4719-82D9-F2DA168BDAC8}" type="sibTrans" cxnId="{C4CF80B3-99DC-42C3-ACB2-179182182C96}">
      <dgm:prSet/>
      <dgm:spPr/>
      <dgm:t>
        <a:bodyPr/>
        <a:lstStyle/>
        <a:p>
          <a:endParaRPr lang="en-US"/>
        </a:p>
      </dgm:t>
    </dgm:pt>
    <dgm:pt modelId="{B9659E07-85D3-4C64-B731-36D0C2F578B4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err="1" smtClean="0">
              <a:solidFill>
                <a:schemeClr val="tx1"/>
              </a:solidFill>
            </a:rPr>
            <a:t>Alarm</a:t>
          </a:r>
          <a:r>
            <a:rPr lang="es-ES" sz="900" dirty="0" smtClean="0">
              <a:solidFill>
                <a:schemeClr val="tx1"/>
              </a:solidFill>
            </a:rPr>
            <a:t> </a:t>
          </a:r>
          <a:r>
            <a:rPr lang="es-ES" sz="900" dirty="0" err="1" smtClean="0">
              <a:solidFill>
                <a:schemeClr val="tx1"/>
              </a:solidFill>
            </a:rPr>
            <a:t>Period</a:t>
          </a:r>
          <a:endParaRPr lang="en-US" sz="900" dirty="0">
            <a:solidFill>
              <a:schemeClr val="tx1"/>
            </a:solidFill>
          </a:endParaRPr>
        </a:p>
      </dgm:t>
    </dgm:pt>
    <dgm:pt modelId="{4599211A-202C-4F50-98D3-BB77DD6B2404}" type="parTrans" cxnId="{9A3815DA-DD0D-4A8A-A93E-ABCF533E1A5E}">
      <dgm:prSet/>
      <dgm:spPr/>
      <dgm:t>
        <a:bodyPr/>
        <a:lstStyle/>
        <a:p>
          <a:endParaRPr lang="en-US"/>
        </a:p>
      </dgm:t>
    </dgm:pt>
    <dgm:pt modelId="{276A45FD-6C63-4534-8696-C261204664DB}" type="sibTrans" cxnId="{9A3815DA-DD0D-4A8A-A93E-ABCF533E1A5E}">
      <dgm:prSet/>
      <dgm:spPr/>
      <dgm:t>
        <a:bodyPr/>
        <a:lstStyle/>
        <a:p>
          <a:endParaRPr lang="en-US"/>
        </a:p>
      </dgm:t>
    </dgm:pt>
    <dgm:pt modelId="{C1DAC700-3E12-4ACC-AB3F-89BF47065F69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err="1" smtClean="0">
              <a:solidFill>
                <a:schemeClr val="tx1"/>
              </a:solidFill>
            </a:rPr>
            <a:t>SnIs</a:t>
          </a:r>
          <a:r>
            <a:rPr lang="es-ES" sz="900" dirty="0" smtClean="0">
              <a:solidFill>
                <a:schemeClr val="tx1"/>
              </a:solidFill>
            </a:rPr>
            <a:t> </a:t>
          </a:r>
          <a:r>
            <a:rPr lang="es-ES" sz="900" dirty="0" err="1" smtClean="0">
              <a:solidFill>
                <a:schemeClr val="tx1"/>
              </a:solidFill>
            </a:rPr>
            <a:t>inclusion</a:t>
          </a:r>
          <a:endParaRPr lang="en-US" sz="900" dirty="0">
            <a:solidFill>
              <a:schemeClr val="tx1"/>
            </a:solidFill>
          </a:endParaRPr>
        </a:p>
      </dgm:t>
    </dgm:pt>
    <dgm:pt modelId="{49F8D597-763F-4FA1-84CC-FCCB71F742E0}" type="parTrans" cxnId="{C5D0A400-8370-48FF-B10D-788F521D49E8}">
      <dgm:prSet/>
      <dgm:spPr/>
      <dgm:t>
        <a:bodyPr/>
        <a:lstStyle/>
        <a:p>
          <a:endParaRPr lang="en-US"/>
        </a:p>
      </dgm:t>
    </dgm:pt>
    <dgm:pt modelId="{B9E11E35-BF1E-45EA-9574-3CB736FEAA5E}" type="sibTrans" cxnId="{C5D0A400-8370-48FF-B10D-788F521D49E8}">
      <dgm:prSet/>
      <dgm:spPr/>
      <dgm:t>
        <a:bodyPr/>
        <a:lstStyle/>
        <a:p>
          <a:endParaRPr lang="en-US"/>
        </a:p>
      </dgm:t>
    </dgm:pt>
    <dgm:pt modelId="{41AF9209-04C2-4003-9794-5C57CC84AA18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smtClean="0">
              <a:solidFill>
                <a:schemeClr val="tx1"/>
              </a:solidFill>
            </a:rPr>
            <a:t>I2C/RDAC </a:t>
          </a:r>
          <a:r>
            <a:rPr lang="es-ES" sz="900" dirty="0" err="1" smtClean="0">
              <a:solidFill>
                <a:schemeClr val="tx1"/>
              </a:solidFill>
            </a:rPr>
            <a:t>Console</a:t>
          </a:r>
          <a:r>
            <a:rPr lang="es-ES" sz="900" dirty="0" smtClean="0">
              <a:solidFill>
                <a:schemeClr val="tx1"/>
              </a:solidFill>
            </a:rPr>
            <a:t> Output</a:t>
          </a:r>
          <a:endParaRPr lang="en-US" sz="900" dirty="0">
            <a:solidFill>
              <a:schemeClr val="tx1"/>
            </a:solidFill>
          </a:endParaRPr>
        </a:p>
      </dgm:t>
    </dgm:pt>
    <dgm:pt modelId="{8D2B43D6-4B17-4EAB-A642-2C85CF3819DD}" type="parTrans" cxnId="{82475A21-35BA-445F-B3CB-F26AC0DD4B7E}">
      <dgm:prSet/>
      <dgm:spPr/>
      <dgm:t>
        <a:bodyPr/>
        <a:lstStyle/>
        <a:p>
          <a:endParaRPr lang="en-US"/>
        </a:p>
      </dgm:t>
    </dgm:pt>
    <dgm:pt modelId="{006B3908-E9D9-4CA3-881F-043709A50505}" type="sibTrans" cxnId="{82475A21-35BA-445F-B3CB-F26AC0DD4B7E}">
      <dgm:prSet/>
      <dgm:spPr/>
      <dgm:t>
        <a:bodyPr/>
        <a:lstStyle/>
        <a:p>
          <a:endParaRPr lang="en-US"/>
        </a:p>
      </dgm:t>
    </dgm:pt>
    <dgm:pt modelId="{50B07EB0-90F5-44C5-88AD-63A7F184C01D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smtClean="0">
              <a:solidFill>
                <a:schemeClr val="tx1"/>
              </a:solidFill>
            </a:rPr>
            <a:t>TESTS</a:t>
          </a:r>
          <a:endParaRPr lang="en-US" sz="900" dirty="0">
            <a:solidFill>
              <a:schemeClr val="tx1"/>
            </a:solidFill>
          </a:endParaRPr>
        </a:p>
      </dgm:t>
    </dgm:pt>
    <dgm:pt modelId="{C53066D3-AC2B-474D-A3A6-DE8E9A12A61F}" type="parTrans" cxnId="{A45F9B4D-FAE3-4FFF-8BAE-55E1614264AD}">
      <dgm:prSet/>
      <dgm:spPr/>
      <dgm:t>
        <a:bodyPr/>
        <a:lstStyle/>
        <a:p>
          <a:endParaRPr lang="en-US"/>
        </a:p>
      </dgm:t>
    </dgm:pt>
    <dgm:pt modelId="{3DA266D9-BE08-49E5-A2C9-8618F064E085}" type="sibTrans" cxnId="{A45F9B4D-FAE3-4FFF-8BAE-55E1614264AD}">
      <dgm:prSet/>
      <dgm:spPr/>
      <dgm:t>
        <a:bodyPr/>
        <a:lstStyle/>
        <a:p>
          <a:endParaRPr lang="en-US"/>
        </a:p>
      </dgm:t>
    </dgm:pt>
    <dgm:pt modelId="{DEAEBFBA-8462-4C8F-AAB6-F54A5728FFD7}" type="pres">
      <dgm:prSet presAssocID="{F1903E3F-2034-40BF-867B-D97CD5DF4A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B1EA0DF6-A4DE-47CC-9ACC-73553C2AF175}" type="pres">
      <dgm:prSet presAssocID="{490B4C91-08C1-4F88-8FA5-049E5101AB48}" presName="hierRoot1" presStyleCnt="0">
        <dgm:presLayoutVars>
          <dgm:hierBranch val="init"/>
        </dgm:presLayoutVars>
      </dgm:prSet>
      <dgm:spPr/>
    </dgm:pt>
    <dgm:pt modelId="{335FC7DA-5EE0-4A35-9E8A-633948E603F2}" type="pres">
      <dgm:prSet presAssocID="{490B4C91-08C1-4F88-8FA5-049E5101AB48}" presName="rootComposite1" presStyleCnt="0"/>
      <dgm:spPr/>
    </dgm:pt>
    <dgm:pt modelId="{D194B4AE-E01D-4073-BA30-C58EB630B0FE}" type="pres">
      <dgm:prSet presAssocID="{490B4C91-08C1-4F88-8FA5-049E5101AB48}" presName="rootText1" presStyleLbl="node0" presStyleIdx="0" presStyleCnt="1" custScaleY="9986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403D37B-311F-44EA-BE07-A7106F5A425C}" type="pres">
      <dgm:prSet presAssocID="{490B4C91-08C1-4F88-8FA5-049E5101AB48}" presName="rootConnector1" presStyleLbl="node1" presStyleIdx="0" presStyleCnt="0"/>
      <dgm:spPr/>
      <dgm:t>
        <a:bodyPr/>
        <a:lstStyle/>
        <a:p>
          <a:endParaRPr lang="es-ES"/>
        </a:p>
      </dgm:t>
    </dgm:pt>
    <dgm:pt modelId="{A70612E0-D2C7-489E-ABE9-9ED5B7A37E35}" type="pres">
      <dgm:prSet presAssocID="{490B4C91-08C1-4F88-8FA5-049E5101AB48}" presName="hierChild2" presStyleCnt="0"/>
      <dgm:spPr/>
    </dgm:pt>
    <dgm:pt modelId="{3C961B65-94E6-429C-B869-45457D5B604F}" type="pres">
      <dgm:prSet presAssocID="{02ED7905-1525-4C83-A329-9E6D48CB4828}" presName="Name37" presStyleLbl="parChTrans1D2" presStyleIdx="0" presStyleCnt="5"/>
      <dgm:spPr/>
      <dgm:t>
        <a:bodyPr/>
        <a:lstStyle/>
        <a:p>
          <a:endParaRPr lang="es-ES"/>
        </a:p>
      </dgm:t>
    </dgm:pt>
    <dgm:pt modelId="{45D3FF0A-86E9-4096-BDED-56755F52CD9D}" type="pres">
      <dgm:prSet presAssocID="{0C1D88A7-B2B6-435B-BFD7-BEE4C2ECD10F}" presName="hierRoot2" presStyleCnt="0">
        <dgm:presLayoutVars>
          <dgm:hierBranch val="init"/>
        </dgm:presLayoutVars>
      </dgm:prSet>
      <dgm:spPr/>
    </dgm:pt>
    <dgm:pt modelId="{5EBAB218-6D66-4D4A-A1F9-C3CA29451ED9}" type="pres">
      <dgm:prSet presAssocID="{0C1D88A7-B2B6-435B-BFD7-BEE4C2ECD10F}" presName="rootComposite" presStyleCnt="0"/>
      <dgm:spPr/>
    </dgm:pt>
    <dgm:pt modelId="{6089BBCA-87B6-4F83-93AB-B2156D605C6F}" type="pres">
      <dgm:prSet presAssocID="{0C1D88A7-B2B6-435B-BFD7-BEE4C2ECD10F}" presName="rootText" presStyleLbl="node2" presStyleIdx="0" presStyleCnt="5" custScaleY="826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10A200-FE8B-4D1E-8FF0-E2C5001C4BE4}" type="pres">
      <dgm:prSet presAssocID="{0C1D88A7-B2B6-435B-BFD7-BEE4C2ECD10F}" presName="rootConnector" presStyleLbl="node2" presStyleIdx="0" presStyleCnt="5"/>
      <dgm:spPr/>
      <dgm:t>
        <a:bodyPr/>
        <a:lstStyle/>
        <a:p>
          <a:endParaRPr lang="es-ES"/>
        </a:p>
      </dgm:t>
    </dgm:pt>
    <dgm:pt modelId="{02656054-F080-4DC8-B784-9F5774C0A79D}" type="pres">
      <dgm:prSet presAssocID="{0C1D88A7-B2B6-435B-BFD7-BEE4C2ECD10F}" presName="hierChild4" presStyleCnt="0"/>
      <dgm:spPr/>
    </dgm:pt>
    <dgm:pt modelId="{EDAC2C35-2F0B-4DB7-ACB9-1B061395DA85}" type="pres">
      <dgm:prSet presAssocID="{D9481CCF-D90B-4C49-BF79-FF9E5E1B6584}" presName="Name37" presStyleLbl="parChTrans1D3" presStyleIdx="0" presStyleCnt="14" custSzY="469723"/>
      <dgm:spPr/>
      <dgm:t>
        <a:bodyPr/>
        <a:lstStyle/>
        <a:p>
          <a:endParaRPr lang="es-ES"/>
        </a:p>
      </dgm:t>
    </dgm:pt>
    <dgm:pt modelId="{72EEF23A-0E89-4C47-9F23-2DFA442A4A8C}" type="pres">
      <dgm:prSet presAssocID="{57D2985D-222B-4456-8C8C-FD4E19295BB6}" presName="hierRoot2" presStyleCnt="0">
        <dgm:presLayoutVars>
          <dgm:hierBranch val="init"/>
        </dgm:presLayoutVars>
      </dgm:prSet>
      <dgm:spPr/>
    </dgm:pt>
    <dgm:pt modelId="{5E08A3A0-29B8-484D-B396-7ABCC5E35FD8}" type="pres">
      <dgm:prSet presAssocID="{57D2985D-222B-4456-8C8C-FD4E19295BB6}" presName="rootComposite" presStyleCnt="0"/>
      <dgm:spPr/>
    </dgm:pt>
    <dgm:pt modelId="{0B0A6B04-AA73-4AFA-A413-E74621F1918A}" type="pres">
      <dgm:prSet presAssocID="{57D2985D-222B-4456-8C8C-FD4E19295BB6}" presName="rootText" presStyleLbl="node3" presStyleIdx="0" presStyleCnt="14" custScaleX="159838" custScaleY="471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29AC6C-7BC3-4DA4-A553-B1FCD5040154}" type="pres">
      <dgm:prSet presAssocID="{57D2985D-222B-4456-8C8C-FD4E19295BB6}" presName="rootConnector" presStyleLbl="node3" presStyleIdx="0" presStyleCnt="14"/>
      <dgm:spPr/>
      <dgm:t>
        <a:bodyPr/>
        <a:lstStyle/>
        <a:p>
          <a:endParaRPr lang="es-ES"/>
        </a:p>
      </dgm:t>
    </dgm:pt>
    <dgm:pt modelId="{C42629EB-6649-4BDD-A5D3-7308B7C42602}" type="pres">
      <dgm:prSet presAssocID="{57D2985D-222B-4456-8C8C-FD4E19295BB6}" presName="hierChild4" presStyleCnt="0"/>
      <dgm:spPr/>
    </dgm:pt>
    <dgm:pt modelId="{FEDFFA74-8C5D-401D-865E-48C0F47AA775}" type="pres">
      <dgm:prSet presAssocID="{57D2985D-222B-4456-8C8C-FD4E19295BB6}" presName="hierChild5" presStyleCnt="0"/>
      <dgm:spPr/>
    </dgm:pt>
    <dgm:pt modelId="{3CF2B3ED-B183-4C6D-833C-A91F1BB2F8CA}" type="pres">
      <dgm:prSet presAssocID="{E6731458-87D5-458A-B877-7F819EE45CC2}" presName="Name37" presStyleLbl="parChTrans1D3" presStyleIdx="1" presStyleCnt="14" custSzY="1096140"/>
      <dgm:spPr/>
      <dgm:t>
        <a:bodyPr/>
        <a:lstStyle/>
        <a:p>
          <a:endParaRPr lang="es-ES"/>
        </a:p>
      </dgm:t>
    </dgm:pt>
    <dgm:pt modelId="{A79A3A00-1575-4275-96E5-DB4FD794940C}" type="pres">
      <dgm:prSet presAssocID="{1336FAE9-F8AD-4F58-8B95-B87FEFF057FF}" presName="hierRoot2" presStyleCnt="0">
        <dgm:presLayoutVars>
          <dgm:hierBranch val="init"/>
        </dgm:presLayoutVars>
      </dgm:prSet>
      <dgm:spPr/>
    </dgm:pt>
    <dgm:pt modelId="{867758B5-C0F8-4714-A017-53B59E42B1F3}" type="pres">
      <dgm:prSet presAssocID="{1336FAE9-F8AD-4F58-8B95-B87FEFF057FF}" presName="rootComposite" presStyleCnt="0"/>
      <dgm:spPr/>
    </dgm:pt>
    <dgm:pt modelId="{BCBC8D47-BEA4-4149-8E91-4F793D010FFA}" type="pres">
      <dgm:prSet presAssocID="{1336FAE9-F8AD-4F58-8B95-B87FEFF057FF}" presName="rootText" presStyleLbl="node3" presStyleIdx="1" presStyleCnt="14" custScaleX="159838" custScaleY="471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A6C225-5B6C-43E7-A6B8-5B9B1874632B}" type="pres">
      <dgm:prSet presAssocID="{1336FAE9-F8AD-4F58-8B95-B87FEFF057FF}" presName="rootConnector" presStyleLbl="node3" presStyleIdx="1" presStyleCnt="14"/>
      <dgm:spPr/>
      <dgm:t>
        <a:bodyPr/>
        <a:lstStyle/>
        <a:p>
          <a:endParaRPr lang="es-ES"/>
        </a:p>
      </dgm:t>
    </dgm:pt>
    <dgm:pt modelId="{647B02AF-BF2F-460D-A0BD-D2E5C3B0CC35}" type="pres">
      <dgm:prSet presAssocID="{1336FAE9-F8AD-4F58-8B95-B87FEFF057FF}" presName="hierChild4" presStyleCnt="0"/>
      <dgm:spPr/>
    </dgm:pt>
    <dgm:pt modelId="{DC834061-8745-43FE-8CF0-540625537D82}" type="pres">
      <dgm:prSet presAssocID="{1336FAE9-F8AD-4F58-8B95-B87FEFF057FF}" presName="hierChild5" presStyleCnt="0"/>
      <dgm:spPr/>
    </dgm:pt>
    <dgm:pt modelId="{5623F2CC-DE27-4F2B-95E0-073F65A4A149}" type="pres">
      <dgm:prSet presAssocID="{E7F35295-75C3-472A-ADF3-4286EADA2AF3}" presName="Name37" presStyleLbl="parChTrans1D3" presStyleIdx="2" presStyleCnt="14" custSzY="1722557"/>
      <dgm:spPr/>
      <dgm:t>
        <a:bodyPr/>
        <a:lstStyle/>
        <a:p>
          <a:endParaRPr lang="es-ES"/>
        </a:p>
      </dgm:t>
    </dgm:pt>
    <dgm:pt modelId="{9A959385-2614-4121-98EB-0FB70091CB0B}" type="pres">
      <dgm:prSet presAssocID="{A0164C3E-276B-4017-A5F2-3763DAD2FBE7}" presName="hierRoot2" presStyleCnt="0">
        <dgm:presLayoutVars>
          <dgm:hierBranch val="init"/>
        </dgm:presLayoutVars>
      </dgm:prSet>
      <dgm:spPr/>
    </dgm:pt>
    <dgm:pt modelId="{16FDEE08-2E93-4D1D-8332-9CD70CDD1B4A}" type="pres">
      <dgm:prSet presAssocID="{A0164C3E-276B-4017-A5F2-3763DAD2FBE7}" presName="rootComposite" presStyleCnt="0"/>
      <dgm:spPr/>
    </dgm:pt>
    <dgm:pt modelId="{D6D216CC-DBD6-491C-BF3D-DF21B56B95C2}" type="pres">
      <dgm:prSet presAssocID="{A0164C3E-276B-4017-A5F2-3763DAD2FBE7}" presName="rootText" presStyleLbl="node3" presStyleIdx="2" presStyleCnt="14" custScaleX="159838" custScaleY="471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7A69A0-A8E1-4C48-A79A-E9B6689C8C74}" type="pres">
      <dgm:prSet presAssocID="{A0164C3E-276B-4017-A5F2-3763DAD2FBE7}" presName="rootConnector" presStyleLbl="node3" presStyleIdx="2" presStyleCnt="14"/>
      <dgm:spPr/>
      <dgm:t>
        <a:bodyPr/>
        <a:lstStyle/>
        <a:p>
          <a:endParaRPr lang="es-ES"/>
        </a:p>
      </dgm:t>
    </dgm:pt>
    <dgm:pt modelId="{BDC30F03-50B6-43E7-8C33-9E5A625176D4}" type="pres">
      <dgm:prSet presAssocID="{A0164C3E-276B-4017-A5F2-3763DAD2FBE7}" presName="hierChild4" presStyleCnt="0"/>
      <dgm:spPr/>
    </dgm:pt>
    <dgm:pt modelId="{11543449-DA8A-48A2-BC95-D6A764ECD4AE}" type="pres">
      <dgm:prSet presAssocID="{A0164C3E-276B-4017-A5F2-3763DAD2FBE7}" presName="hierChild5" presStyleCnt="0"/>
      <dgm:spPr/>
    </dgm:pt>
    <dgm:pt modelId="{47E7E03E-BEA1-4EB7-BE0B-8F752CC9F5B3}" type="pres">
      <dgm:prSet presAssocID="{DAA3C630-1750-40F5-903F-4C5570C1EBA8}" presName="Name37" presStyleLbl="parChTrans1D3" presStyleIdx="3" presStyleCnt="14" custSzY="2348974"/>
      <dgm:spPr/>
      <dgm:t>
        <a:bodyPr/>
        <a:lstStyle/>
        <a:p>
          <a:endParaRPr lang="es-ES"/>
        </a:p>
      </dgm:t>
    </dgm:pt>
    <dgm:pt modelId="{F07057F2-F90B-4D69-B503-2FEAD4E10211}" type="pres">
      <dgm:prSet presAssocID="{8AB50C0B-365D-4598-9EB8-30B430C20151}" presName="hierRoot2" presStyleCnt="0">
        <dgm:presLayoutVars>
          <dgm:hierBranch val="init"/>
        </dgm:presLayoutVars>
      </dgm:prSet>
      <dgm:spPr/>
    </dgm:pt>
    <dgm:pt modelId="{6948DC8D-B976-41D1-88B9-89AD94CD4AAD}" type="pres">
      <dgm:prSet presAssocID="{8AB50C0B-365D-4598-9EB8-30B430C20151}" presName="rootComposite" presStyleCnt="0"/>
      <dgm:spPr/>
    </dgm:pt>
    <dgm:pt modelId="{FA061390-CD16-4A11-AB8A-11B611A0854E}" type="pres">
      <dgm:prSet presAssocID="{8AB50C0B-365D-4598-9EB8-30B430C20151}" presName="rootText" presStyleLbl="node3" presStyleIdx="3" presStyleCnt="14" custScaleX="159838" custScaleY="4713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F063FC3-7D9D-473A-B729-E51E37F2FA25}" type="pres">
      <dgm:prSet presAssocID="{8AB50C0B-365D-4598-9EB8-30B430C20151}" presName="rootConnector" presStyleLbl="node3" presStyleIdx="3" presStyleCnt="14"/>
      <dgm:spPr/>
      <dgm:t>
        <a:bodyPr/>
        <a:lstStyle/>
        <a:p>
          <a:endParaRPr lang="es-ES"/>
        </a:p>
      </dgm:t>
    </dgm:pt>
    <dgm:pt modelId="{195643DF-E050-4E34-9C35-EED9851A89BA}" type="pres">
      <dgm:prSet presAssocID="{8AB50C0B-365D-4598-9EB8-30B430C20151}" presName="hierChild4" presStyleCnt="0"/>
      <dgm:spPr/>
    </dgm:pt>
    <dgm:pt modelId="{3CCFAD92-01BC-4A95-8E63-9D811EB32530}" type="pres">
      <dgm:prSet presAssocID="{8AB50C0B-365D-4598-9EB8-30B430C20151}" presName="hierChild5" presStyleCnt="0"/>
      <dgm:spPr/>
    </dgm:pt>
    <dgm:pt modelId="{E9EA92B1-5FB0-43CC-93CC-9EEBFE8AB063}" type="pres">
      <dgm:prSet presAssocID="{0C1D88A7-B2B6-435B-BFD7-BEE4C2ECD10F}" presName="hierChild5" presStyleCnt="0"/>
      <dgm:spPr/>
    </dgm:pt>
    <dgm:pt modelId="{D379D3A6-B865-4740-B59E-098046450FDF}" type="pres">
      <dgm:prSet presAssocID="{3C96E386-ADAC-48D7-A240-10574E3A4D80}" presName="Name37" presStyleLbl="parChTrans1D2" presStyleIdx="1" presStyleCnt="5"/>
      <dgm:spPr/>
      <dgm:t>
        <a:bodyPr/>
        <a:lstStyle/>
        <a:p>
          <a:endParaRPr lang="es-ES"/>
        </a:p>
      </dgm:t>
    </dgm:pt>
    <dgm:pt modelId="{40F4AEF2-10BD-48BF-BD7F-6E0A1FB9E964}" type="pres">
      <dgm:prSet presAssocID="{95D0949A-397B-4432-B201-55C9B290E102}" presName="hierRoot2" presStyleCnt="0">
        <dgm:presLayoutVars>
          <dgm:hierBranch val="init"/>
        </dgm:presLayoutVars>
      </dgm:prSet>
      <dgm:spPr/>
    </dgm:pt>
    <dgm:pt modelId="{BDEE379B-19BC-4D4B-A283-C83F9FAC301E}" type="pres">
      <dgm:prSet presAssocID="{95D0949A-397B-4432-B201-55C9B290E102}" presName="rootComposite" presStyleCnt="0"/>
      <dgm:spPr/>
    </dgm:pt>
    <dgm:pt modelId="{0BB302F2-3A2E-4F88-813C-6ECA3B3C8A34}" type="pres">
      <dgm:prSet presAssocID="{95D0949A-397B-4432-B201-55C9B290E102}" presName="rootText" presStyleLbl="node2" presStyleIdx="1" presStyleCnt="5" custScaleY="8266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9295F2C-5E4C-4483-AFF3-4578317B97DA}" type="pres">
      <dgm:prSet presAssocID="{95D0949A-397B-4432-B201-55C9B290E102}" presName="rootConnector" presStyleLbl="node2" presStyleIdx="1" presStyleCnt="5"/>
      <dgm:spPr/>
      <dgm:t>
        <a:bodyPr/>
        <a:lstStyle/>
        <a:p>
          <a:endParaRPr lang="es-ES"/>
        </a:p>
      </dgm:t>
    </dgm:pt>
    <dgm:pt modelId="{C32D8FBE-EDC9-4764-91E6-3CC662CFA6EB}" type="pres">
      <dgm:prSet presAssocID="{95D0949A-397B-4432-B201-55C9B290E102}" presName="hierChild4" presStyleCnt="0"/>
      <dgm:spPr/>
    </dgm:pt>
    <dgm:pt modelId="{18F49973-F3EC-4D78-8978-2112A9FA10A5}" type="pres">
      <dgm:prSet presAssocID="{21A7A158-E95E-45DB-9E81-249F553342A2}" presName="Name37" presStyleLbl="parChTrans1D3" presStyleIdx="4" presStyleCnt="14" custSzY="469723"/>
      <dgm:spPr/>
      <dgm:t>
        <a:bodyPr/>
        <a:lstStyle/>
        <a:p>
          <a:endParaRPr lang="es-ES"/>
        </a:p>
      </dgm:t>
    </dgm:pt>
    <dgm:pt modelId="{89F10775-4694-482F-8CB2-3E0F2B072B2A}" type="pres">
      <dgm:prSet presAssocID="{20A14B78-47DD-43F1-9108-910DF1B4AFB0}" presName="hierRoot2" presStyleCnt="0">
        <dgm:presLayoutVars>
          <dgm:hierBranch val="init"/>
        </dgm:presLayoutVars>
      </dgm:prSet>
      <dgm:spPr/>
    </dgm:pt>
    <dgm:pt modelId="{C47576FD-C9E1-44FB-A360-9DCD1D0516B7}" type="pres">
      <dgm:prSet presAssocID="{20A14B78-47DD-43F1-9108-910DF1B4AFB0}" presName="rootComposite" presStyleCnt="0"/>
      <dgm:spPr/>
    </dgm:pt>
    <dgm:pt modelId="{265F7FB2-0925-484D-95C8-AB285DCED051}" type="pres">
      <dgm:prSet presAssocID="{20A14B78-47DD-43F1-9108-910DF1B4AFB0}" presName="rootText" presStyleLbl="node3" presStyleIdx="4" presStyleCnt="14" custScaleY="452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B04D85-2AA5-4BDC-86B4-D319829338C3}" type="pres">
      <dgm:prSet presAssocID="{20A14B78-47DD-43F1-9108-910DF1B4AFB0}" presName="rootConnector" presStyleLbl="node3" presStyleIdx="4" presStyleCnt="14"/>
      <dgm:spPr/>
      <dgm:t>
        <a:bodyPr/>
        <a:lstStyle/>
        <a:p>
          <a:endParaRPr lang="es-ES"/>
        </a:p>
      </dgm:t>
    </dgm:pt>
    <dgm:pt modelId="{B6603D5B-AFD2-431D-A90B-4DA251371330}" type="pres">
      <dgm:prSet presAssocID="{20A14B78-47DD-43F1-9108-910DF1B4AFB0}" presName="hierChild4" presStyleCnt="0"/>
      <dgm:spPr/>
    </dgm:pt>
    <dgm:pt modelId="{F275297A-AC86-4323-94F6-A53D5DF5029F}" type="pres">
      <dgm:prSet presAssocID="{20A14B78-47DD-43F1-9108-910DF1B4AFB0}" presName="hierChild5" presStyleCnt="0"/>
      <dgm:spPr/>
    </dgm:pt>
    <dgm:pt modelId="{06D5C07F-5BF9-44EE-A50F-995018D2E2FE}" type="pres">
      <dgm:prSet presAssocID="{C0CB0E68-B096-4FAA-9724-D80A5357CE84}" presName="Name37" presStyleLbl="parChTrans1D3" presStyleIdx="5" presStyleCnt="14" custSzY="1096140"/>
      <dgm:spPr/>
      <dgm:t>
        <a:bodyPr/>
        <a:lstStyle/>
        <a:p>
          <a:endParaRPr lang="es-ES"/>
        </a:p>
      </dgm:t>
    </dgm:pt>
    <dgm:pt modelId="{E480B173-8C09-429D-8B3E-1E0CE11C7002}" type="pres">
      <dgm:prSet presAssocID="{7556BB99-BB99-47E5-8856-E5EAB2843F8F}" presName="hierRoot2" presStyleCnt="0">
        <dgm:presLayoutVars>
          <dgm:hierBranch val="init"/>
        </dgm:presLayoutVars>
      </dgm:prSet>
      <dgm:spPr/>
    </dgm:pt>
    <dgm:pt modelId="{7AB35634-7A7C-4F0D-B9AE-7FF431EDDBA6}" type="pres">
      <dgm:prSet presAssocID="{7556BB99-BB99-47E5-8856-E5EAB2843F8F}" presName="rootComposite" presStyleCnt="0"/>
      <dgm:spPr/>
    </dgm:pt>
    <dgm:pt modelId="{420568CB-102C-4111-9740-D49C37437575}" type="pres">
      <dgm:prSet presAssocID="{7556BB99-BB99-47E5-8856-E5EAB2843F8F}" presName="rootText" presStyleLbl="node3" presStyleIdx="5" presStyleCnt="14" custScaleY="452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C5E32D-CB6A-4195-BC7A-46D4BE502D44}" type="pres">
      <dgm:prSet presAssocID="{7556BB99-BB99-47E5-8856-E5EAB2843F8F}" presName="rootConnector" presStyleLbl="node3" presStyleIdx="5" presStyleCnt="14"/>
      <dgm:spPr/>
      <dgm:t>
        <a:bodyPr/>
        <a:lstStyle/>
        <a:p>
          <a:endParaRPr lang="es-ES"/>
        </a:p>
      </dgm:t>
    </dgm:pt>
    <dgm:pt modelId="{2EB52E11-8AB3-4E1D-AC12-58612ABBADBD}" type="pres">
      <dgm:prSet presAssocID="{7556BB99-BB99-47E5-8856-E5EAB2843F8F}" presName="hierChild4" presStyleCnt="0"/>
      <dgm:spPr/>
    </dgm:pt>
    <dgm:pt modelId="{AF19BD2A-EE82-4A1D-9A47-CA208D1F87C6}" type="pres">
      <dgm:prSet presAssocID="{7556BB99-BB99-47E5-8856-E5EAB2843F8F}" presName="hierChild5" presStyleCnt="0"/>
      <dgm:spPr/>
    </dgm:pt>
    <dgm:pt modelId="{D417E579-0B52-4372-89A9-4116680C214A}" type="pres">
      <dgm:prSet presAssocID="{95D0949A-397B-4432-B201-55C9B290E102}" presName="hierChild5" presStyleCnt="0"/>
      <dgm:spPr/>
    </dgm:pt>
    <dgm:pt modelId="{D8224B6C-E95B-4EAC-94F7-2AD9DEBC5A8D}" type="pres">
      <dgm:prSet presAssocID="{8018A406-008A-4472-A6D4-726790D9083F}" presName="Name37" presStyleLbl="parChTrans1D2" presStyleIdx="2" presStyleCnt="5"/>
      <dgm:spPr/>
      <dgm:t>
        <a:bodyPr/>
        <a:lstStyle/>
        <a:p>
          <a:endParaRPr lang="es-ES"/>
        </a:p>
      </dgm:t>
    </dgm:pt>
    <dgm:pt modelId="{F5E669D2-DD00-4CDB-B379-85AC5CF5DD40}" type="pres">
      <dgm:prSet presAssocID="{16BDFF92-395B-43CB-BB64-1D57C98B5559}" presName="hierRoot2" presStyleCnt="0">
        <dgm:presLayoutVars>
          <dgm:hierBranch val="init"/>
        </dgm:presLayoutVars>
      </dgm:prSet>
      <dgm:spPr/>
    </dgm:pt>
    <dgm:pt modelId="{5071CE17-F146-44C4-889C-CCA2A24FE3C5}" type="pres">
      <dgm:prSet presAssocID="{16BDFF92-395B-43CB-BB64-1D57C98B5559}" presName="rootComposite" presStyleCnt="0"/>
      <dgm:spPr/>
    </dgm:pt>
    <dgm:pt modelId="{D3CE8633-6B8B-4E19-BA62-8FA55E5B603A}" type="pres">
      <dgm:prSet presAssocID="{16BDFF92-395B-43CB-BB64-1D57C98B5559}" presName="rootText" presStyleLbl="node2" presStyleIdx="2" presStyleCnt="5" custScaleY="8266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37FDE66-D528-4698-AE6B-49E6DCEC7084}" type="pres">
      <dgm:prSet presAssocID="{16BDFF92-395B-43CB-BB64-1D57C98B5559}" presName="rootConnector" presStyleLbl="node2" presStyleIdx="2" presStyleCnt="5"/>
      <dgm:spPr/>
      <dgm:t>
        <a:bodyPr/>
        <a:lstStyle/>
        <a:p>
          <a:endParaRPr lang="es-ES"/>
        </a:p>
      </dgm:t>
    </dgm:pt>
    <dgm:pt modelId="{FD7C0FC7-5EDA-4855-9D3E-5C9BDDC875BC}" type="pres">
      <dgm:prSet presAssocID="{16BDFF92-395B-43CB-BB64-1D57C98B5559}" presName="hierChild4" presStyleCnt="0"/>
      <dgm:spPr/>
    </dgm:pt>
    <dgm:pt modelId="{4B55A4FF-A52F-4C0A-8345-4AC4D5FCD709}" type="pres">
      <dgm:prSet presAssocID="{1B9F8711-D902-425C-A2A7-564222DD5B38}" presName="Name37" presStyleLbl="parChTrans1D3" presStyleIdx="6" presStyleCnt="14" custSzY="469723"/>
      <dgm:spPr/>
      <dgm:t>
        <a:bodyPr/>
        <a:lstStyle/>
        <a:p>
          <a:endParaRPr lang="es-ES"/>
        </a:p>
      </dgm:t>
    </dgm:pt>
    <dgm:pt modelId="{CD82A9BD-961E-4969-A0AF-74272614FD8D}" type="pres">
      <dgm:prSet presAssocID="{FF9FC2C7-DBB7-4DD4-8189-A7A5F9AF5ECD}" presName="hierRoot2" presStyleCnt="0">
        <dgm:presLayoutVars>
          <dgm:hierBranch val="init"/>
        </dgm:presLayoutVars>
      </dgm:prSet>
      <dgm:spPr/>
    </dgm:pt>
    <dgm:pt modelId="{7E840D21-39B8-4BB0-A1D9-2FB11985E0F9}" type="pres">
      <dgm:prSet presAssocID="{FF9FC2C7-DBB7-4DD4-8189-A7A5F9AF5ECD}" presName="rootComposite" presStyleCnt="0"/>
      <dgm:spPr/>
    </dgm:pt>
    <dgm:pt modelId="{B2F3930A-D692-4C16-B359-F8CE273B22D3}" type="pres">
      <dgm:prSet presAssocID="{FF9FC2C7-DBB7-4DD4-8189-A7A5F9AF5ECD}" presName="rootText" presStyleLbl="node3" presStyleIdx="6" presStyleCnt="14" custScaleY="4527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0F4267B-D4F4-4B0B-8F1B-85FCB3992090}" type="pres">
      <dgm:prSet presAssocID="{FF9FC2C7-DBB7-4DD4-8189-A7A5F9AF5ECD}" presName="rootConnector" presStyleLbl="node3" presStyleIdx="6" presStyleCnt="14"/>
      <dgm:spPr/>
      <dgm:t>
        <a:bodyPr/>
        <a:lstStyle/>
        <a:p>
          <a:endParaRPr lang="es-ES"/>
        </a:p>
      </dgm:t>
    </dgm:pt>
    <dgm:pt modelId="{8ED6F421-B0B9-4400-AD59-A714906FA198}" type="pres">
      <dgm:prSet presAssocID="{FF9FC2C7-DBB7-4DD4-8189-A7A5F9AF5ECD}" presName="hierChild4" presStyleCnt="0"/>
      <dgm:spPr/>
    </dgm:pt>
    <dgm:pt modelId="{BC198762-B407-4661-AB9F-FC4CF3E975B8}" type="pres">
      <dgm:prSet presAssocID="{FF9FC2C7-DBB7-4DD4-8189-A7A5F9AF5ECD}" presName="hierChild5" presStyleCnt="0"/>
      <dgm:spPr/>
    </dgm:pt>
    <dgm:pt modelId="{2A49EC9E-D541-4AFC-BD79-203AE8F8C062}" type="pres">
      <dgm:prSet presAssocID="{A1C9C3BC-A83F-4AE5-B136-C426F24C798D}" presName="Name37" presStyleLbl="parChTrans1D3" presStyleIdx="7" presStyleCnt="14" custSzY="1096140"/>
      <dgm:spPr/>
      <dgm:t>
        <a:bodyPr/>
        <a:lstStyle/>
        <a:p>
          <a:endParaRPr lang="es-ES"/>
        </a:p>
      </dgm:t>
    </dgm:pt>
    <dgm:pt modelId="{FE63F062-D855-48D7-A518-AACB0183564A}" type="pres">
      <dgm:prSet presAssocID="{3BEB4EFC-3B5B-4414-8EAA-3362526BEA1B}" presName="hierRoot2" presStyleCnt="0">
        <dgm:presLayoutVars>
          <dgm:hierBranch val="init"/>
        </dgm:presLayoutVars>
      </dgm:prSet>
      <dgm:spPr/>
    </dgm:pt>
    <dgm:pt modelId="{AE46794A-4440-4621-B512-893C2DA9F6B0}" type="pres">
      <dgm:prSet presAssocID="{3BEB4EFC-3B5B-4414-8EAA-3362526BEA1B}" presName="rootComposite" presStyleCnt="0"/>
      <dgm:spPr/>
    </dgm:pt>
    <dgm:pt modelId="{B6FA91BF-747D-49C4-A318-786DCBE9598C}" type="pres">
      <dgm:prSet presAssocID="{3BEB4EFC-3B5B-4414-8EAA-3362526BEA1B}" presName="rootText" presStyleLbl="node3" presStyleIdx="7" presStyleCnt="14" custScaleY="452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1891BD-4C46-4ED8-A550-63F9187D406A}" type="pres">
      <dgm:prSet presAssocID="{3BEB4EFC-3B5B-4414-8EAA-3362526BEA1B}" presName="rootConnector" presStyleLbl="node3" presStyleIdx="7" presStyleCnt="14"/>
      <dgm:spPr/>
      <dgm:t>
        <a:bodyPr/>
        <a:lstStyle/>
        <a:p>
          <a:endParaRPr lang="es-ES"/>
        </a:p>
      </dgm:t>
    </dgm:pt>
    <dgm:pt modelId="{832996DC-CA0B-4816-9771-51F386A16286}" type="pres">
      <dgm:prSet presAssocID="{3BEB4EFC-3B5B-4414-8EAA-3362526BEA1B}" presName="hierChild4" presStyleCnt="0"/>
      <dgm:spPr/>
    </dgm:pt>
    <dgm:pt modelId="{1D69B2E1-040F-4F20-A6EC-80C8BF8886C0}" type="pres">
      <dgm:prSet presAssocID="{3BEB4EFC-3B5B-4414-8EAA-3362526BEA1B}" presName="hierChild5" presStyleCnt="0"/>
      <dgm:spPr/>
    </dgm:pt>
    <dgm:pt modelId="{2AAF6643-7F92-40F8-ACC6-2EF65A0E5D01}" type="pres">
      <dgm:prSet presAssocID="{4CCA5D78-BF54-4AF6-845B-242C474272ED}" presName="Name37" presStyleLbl="parChTrans1D3" presStyleIdx="8" presStyleCnt="14" custSzY="1722557"/>
      <dgm:spPr/>
      <dgm:t>
        <a:bodyPr/>
        <a:lstStyle/>
        <a:p>
          <a:endParaRPr lang="es-ES"/>
        </a:p>
      </dgm:t>
    </dgm:pt>
    <dgm:pt modelId="{51294C77-0E10-411E-906A-2A8EEF657D99}" type="pres">
      <dgm:prSet presAssocID="{AA4002B5-5777-4F34-9FDB-7FA4AA9D3E7A}" presName="hierRoot2" presStyleCnt="0">
        <dgm:presLayoutVars>
          <dgm:hierBranch val="init"/>
        </dgm:presLayoutVars>
      </dgm:prSet>
      <dgm:spPr/>
    </dgm:pt>
    <dgm:pt modelId="{3CC9CF59-8E4E-4DCF-BF04-73FAE84ABC5D}" type="pres">
      <dgm:prSet presAssocID="{AA4002B5-5777-4F34-9FDB-7FA4AA9D3E7A}" presName="rootComposite" presStyleCnt="0"/>
      <dgm:spPr/>
    </dgm:pt>
    <dgm:pt modelId="{9DE73692-F875-425E-A8AA-1C93804C6011}" type="pres">
      <dgm:prSet presAssocID="{AA4002B5-5777-4F34-9FDB-7FA4AA9D3E7A}" presName="rootText" presStyleLbl="node3" presStyleIdx="8" presStyleCnt="14" custScaleY="4527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4BDF695-93A3-4B89-AC5C-AE483C96718E}" type="pres">
      <dgm:prSet presAssocID="{AA4002B5-5777-4F34-9FDB-7FA4AA9D3E7A}" presName="rootConnector" presStyleLbl="node3" presStyleIdx="8" presStyleCnt="14"/>
      <dgm:spPr/>
      <dgm:t>
        <a:bodyPr/>
        <a:lstStyle/>
        <a:p>
          <a:endParaRPr lang="es-ES"/>
        </a:p>
      </dgm:t>
    </dgm:pt>
    <dgm:pt modelId="{A07211A2-5673-47C2-981C-407B44052968}" type="pres">
      <dgm:prSet presAssocID="{AA4002B5-5777-4F34-9FDB-7FA4AA9D3E7A}" presName="hierChild4" presStyleCnt="0"/>
      <dgm:spPr/>
    </dgm:pt>
    <dgm:pt modelId="{420757D3-E6C7-47E1-9DB4-F3A1B1D71AA8}" type="pres">
      <dgm:prSet presAssocID="{AA4002B5-5777-4F34-9FDB-7FA4AA9D3E7A}" presName="hierChild5" presStyleCnt="0"/>
      <dgm:spPr/>
    </dgm:pt>
    <dgm:pt modelId="{0FFA71DA-D3C4-4D1F-AA8C-89E4046ECB1A}" type="pres">
      <dgm:prSet presAssocID="{0104D7A5-76E8-4B72-91C5-604321697CA1}" presName="Name37" presStyleLbl="parChTrans1D3" presStyleIdx="9" presStyleCnt="14" custSzY="2348974"/>
      <dgm:spPr/>
      <dgm:t>
        <a:bodyPr/>
        <a:lstStyle/>
        <a:p>
          <a:endParaRPr lang="es-ES"/>
        </a:p>
      </dgm:t>
    </dgm:pt>
    <dgm:pt modelId="{CE2A0B64-C705-4519-8A32-4D1A6A4FB3AF}" type="pres">
      <dgm:prSet presAssocID="{496120F5-BFC7-4586-A19F-D4B1F105111A}" presName="hierRoot2" presStyleCnt="0">
        <dgm:presLayoutVars>
          <dgm:hierBranch val="init"/>
        </dgm:presLayoutVars>
      </dgm:prSet>
      <dgm:spPr/>
    </dgm:pt>
    <dgm:pt modelId="{95CECB35-C53F-4568-B9DF-7587B70458DD}" type="pres">
      <dgm:prSet presAssocID="{496120F5-BFC7-4586-A19F-D4B1F105111A}" presName="rootComposite" presStyleCnt="0"/>
      <dgm:spPr/>
    </dgm:pt>
    <dgm:pt modelId="{3E9CEC64-3BEA-4697-8B2F-F6CB25680AC7}" type="pres">
      <dgm:prSet presAssocID="{496120F5-BFC7-4586-A19F-D4B1F105111A}" presName="rootText" presStyleLbl="node3" presStyleIdx="9" presStyleCnt="14" custScaleY="4527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29B5FCB-B9B3-40D4-8C43-5A2CAAC06A43}" type="pres">
      <dgm:prSet presAssocID="{496120F5-BFC7-4586-A19F-D4B1F105111A}" presName="rootConnector" presStyleLbl="node3" presStyleIdx="9" presStyleCnt="14"/>
      <dgm:spPr/>
      <dgm:t>
        <a:bodyPr/>
        <a:lstStyle/>
        <a:p>
          <a:endParaRPr lang="es-ES"/>
        </a:p>
      </dgm:t>
    </dgm:pt>
    <dgm:pt modelId="{5020E2A1-EBF5-480A-9BCD-5B2D2F9FD956}" type="pres">
      <dgm:prSet presAssocID="{496120F5-BFC7-4586-A19F-D4B1F105111A}" presName="hierChild4" presStyleCnt="0"/>
      <dgm:spPr/>
    </dgm:pt>
    <dgm:pt modelId="{824C9405-306E-4905-A1B0-FF451E847985}" type="pres">
      <dgm:prSet presAssocID="{496120F5-BFC7-4586-A19F-D4B1F105111A}" presName="hierChild5" presStyleCnt="0"/>
      <dgm:spPr/>
    </dgm:pt>
    <dgm:pt modelId="{157E9155-3034-439F-83C6-9CA4C8172D95}" type="pres">
      <dgm:prSet presAssocID="{564D20F6-3CCD-4AB4-8408-B16B5D870247}" presName="Name37" presStyleLbl="parChTrans1D3" presStyleIdx="10" presStyleCnt="14" custSzY="2975392"/>
      <dgm:spPr/>
      <dgm:t>
        <a:bodyPr/>
        <a:lstStyle/>
        <a:p>
          <a:endParaRPr lang="es-ES"/>
        </a:p>
      </dgm:t>
    </dgm:pt>
    <dgm:pt modelId="{51F1E22E-B0DE-471A-8338-C1FF81B82CD9}" type="pres">
      <dgm:prSet presAssocID="{B6591424-A1A2-4D91-8D9A-9E2D35B4B8C1}" presName="hierRoot2" presStyleCnt="0">
        <dgm:presLayoutVars>
          <dgm:hierBranch val="init"/>
        </dgm:presLayoutVars>
      </dgm:prSet>
      <dgm:spPr/>
    </dgm:pt>
    <dgm:pt modelId="{BEE26FB9-0ABF-4DBE-A321-578502F49EB6}" type="pres">
      <dgm:prSet presAssocID="{B6591424-A1A2-4D91-8D9A-9E2D35B4B8C1}" presName="rootComposite" presStyleCnt="0"/>
      <dgm:spPr/>
    </dgm:pt>
    <dgm:pt modelId="{D5AB4972-F596-4850-98CA-F789AC864C06}" type="pres">
      <dgm:prSet presAssocID="{B6591424-A1A2-4D91-8D9A-9E2D35B4B8C1}" presName="rootText" presStyleLbl="node3" presStyleIdx="10" presStyleCnt="14" custScaleY="452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433390-FC92-4FCE-8965-B3010B1D3533}" type="pres">
      <dgm:prSet presAssocID="{B6591424-A1A2-4D91-8D9A-9E2D35B4B8C1}" presName="rootConnector" presStyleLbl="node3" presStyleIdx="10" presStyleCnt="14"/>
      <dgm:spPr/>
      <dgm:t>
        <a:bodyPr/>
        <a:lstStyle/>
        <a:p>
          <a:endParaRPr lang="es-ES"/>
        </a:p>
      </dgm:t>
    </dgm:pt>
    <dgm:pt modelId="{01CEFD19-2746-402A-9913-AC5F35537854}" type="pres">
      <dgm:prSet presAssocID="{B6591424-A1A2-4D91-8D9A-9E2D35B4B8C1}" presName="hierChild4" presStyleCnt="0"/>
      <dgm:spPr/>
    </dgm:pt>
    <dgm:pt modelId="{5445267C-F194-452D-A192-9280A77C5BD1}" type="pres">
      <dgm:prSet presAssocID="{B6591424-A1A2-4D91-8D9A-9E2D35B4B8C1}" presName="hierChild5" presStyleCnt="0"/>
      <dgm:spPr/>
    </dgm:pt>
    <dgm:pt modelId="{C3DBAD3D-94DB-4153-AB34-8E2CC6EBE870}" type="pres">
      <dgm:prSet presAssocID="{16BDFF92-395B-43CB-BB64-1D57C98B5559}" presName="hierChild5" presStyleCnt="0"/>
      <dgm:spPr/>
    </dgm:pt>
    <dgm:pt modelId="{0A7DA2B8-878C-4650-83B1-15C713627AD0}" type="pres">
      <dgm:prSet presAssocID="{70D4C763-FE8D-40CB-90B3-BAD515F6F467}" presName="Name37" presStyleLbl="parChTrans1D2" presStyleIdx="3" presStyleCnt="5"/>
      <dgm:spPr/>
      <dgm:t>
        <a:bodyPr/>
        <a:lstStyle/>
        <a:p>
          <a:endParaRPr lang="es-ES"/>
        </a:p>
      </dgm:t>
    </dgm:pt>
    <dgm:pt modelId="{4F2F75CB-F6D7-4DFA-B296-DC05E7E5A036}" type="pres">
      <dgm:prSet presAssocID="{C228C150-CAA1-4E51-A58A-67FF3DF243AF}" presName="hierRoot2" presStyleCnt="0">
        <dgm:presLayoutVars>
          <dgm:hierBranch val="init"/>
        </dgm:presLayoutVars>
      </dgm:prSet>
      <dgm:spPr/>
    </dgm:pt>
    <dgm:pt modelId="{795296D4-3C8A-413D-9893-DF70E92A457C}" type="pres">
      <dgm:prSet presAssocID="{C228C150-CAA1-4E51-A58A-67FF3DF243AF}" presName="rootComposite" presStyleCnt="0"/>
      <dgm:spPr/>
    </dgm:pt>
    <dgm:pt modelId="{A33190BE-7159-424C-B151-B4A4081C89AD}" type="pres">
      <dgm:prSet presAssocID="{C228C150-CAA1-4E51-A58A-67FF3DF243AF}" presName="rootText" presStyleLbl="node2" presStyleIdx="3" presStyleCnt="5" custScaleY="826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0146D3-3A6F-49C7-A776-92A93D8E194C}" type="pres">
      <dgm:prSet presAssocID="{C228C150-CAA1-4E51-A58A-67FF3DF243AF}" presName="rootConnector" presStyleLbl="node2" presStyleIdx="3" presStyleCnt="5"/>
      <dgm:spPr/>
      <dgm:t>
        <a:bodyPr/>
        <a:lstStyle/>
        <a:p>
          <a:endParaRPr lang="es-ES"/>
        </a:p>
      </dgm:t>
    </dgm:pt>
    <dgm:pt modelId="{B1809FF8-0CD4-4266-8379-EF70ABD44802}" type="pres">
      <dgm:prSet presAssocID="{C228C150-CAA1-4E51-A58A-67FF3DF243AF}" presName="hierChild4" presStyleCnt="0"/>
      <dgm:spPr/>
    </dgm:pt>
    <dgm:pt modelId="{5EE4C91D-FAF9-49F2-983F-2F696D1AAF38}" type="pres">
      <dgm:prSet presAssocID="{4599211A-202C-4F50-98D3-BB77DD6B2404}" presName="Name37" presStyleLbl="parChTrans1D3" presStyleIdx="11" presStyleCnt="14" custSzY="469723"/>
      <dgm:spPr/>
      <dgm:t>
        <a:bodyPr/>
        <a:lstStyle/>
        <a:p>
          <a:endParaRPr lang="es-ES"/>
        </a:p>
      </dgm:t>
    </dgm:pt>
    <dgm:pt modelId="{D9977159-8714-4911-AAD3-D5609F4D7075}" type="pres">
      <dgm:prSet presAssocID="{B9659E07-85D3-4C64-B731-36D0C2F578B4}" presName="hierRoot2" presStyleCnt="0">
        <dgm:presLayoutVars>
          <dgm:hierBranch val="init"/>
        </dgm:presLayoutVars>
      </dgm:prSet>
      <dgm:spPr/>
    </dgm:pt>
    <dgm:pt modelId="{4B46A178-1523-44C0-ABC6-E9A02BF6DC23}" type="pres">
      <dgm:prSet presAssocID="{B9659E07-85D3-4C64-B731-36D0C2F578B4}" presName="rootComposite" presStyleCnt="0"/>
      <dgm:spPr/>
    </dgm:pt>
    <dgm:pt modelId="{65A52C1B-C3F9-4720-9CB4-3834A327010C}" type="pres">
      <dgm:prSet presAssocID="{B9659E07-85D3-4C64-B731-36D0C2F578B4}" presName="rootText" presStyleLbl="node3" presStyleIdx="11" presStyleCnt="14" custScaleX="154559" custScaleY="667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683B8-7B18-4457-A93E-01209C5824B0}" type="pres">
      <dgm:prSet presAssocID="{B9659E07-85D3-4C64-B731-36D0C2F578B4}" presName="rootConnector" presStyleLbl="node3" presStyleIdx="11" presStyleCnt="14"/>
      <dgm:spPr/>
      <dgm:t>
        <a:bodyPr/>
        <a:lstStyle/>
        <a:p>
          <a:endParaRPr lang="es-ES"/>
        </a:p>
      </dgm:t>
    </dgm:pt>
    <dgm:pt modelId="{720912E8-B9DF-4EE0-93AF-2AD019D9886A}" type="pres">
      <dgm:prSet presAssocID="{B9659E07-85D3-4C64-B731-36D0C2F578B4}" presName="hierChild4" presStyleCnt="0"/>
      <dgm:spPr/>
    </dgm:pt>
    <dgm:pt modelId="{54F5F4B3-04DF-4BE9-A8C6-8726BA8EDDCD}" type="pres">
      <dgm:prSet presAssocID="{B9659E07-85D3-4C64-B731-36D0C2F578B4}" presName="hierChild5" presStyleCnt="0"/>
      <dgm:spPr/>
    </dgm:pt>
    <dgm:pt modelId="{CE25678E-0F2F-4C2A-8D64-5396B659D52A}" type="pres">
      <dgm:prSet presAssocID="{49F8D597-763F-4FA1-84CC-FCCB71F742E0}" presName="Name37" presStyleLbl="parChTrans1D3" presStyleIdx="12" presStyleCnt="14" custSzY="1096140"/>
      <dgm:spPr/>
      <dgm:t>
        <a:bodyPr/>
        <a:lstStyle/>
        <a:p>
          <a:endParaRPr lang="es-ES"/>
        </a:p>
      </dgm:t>
    </dgm:pt>
    <dgm:pt modelId="{699C1382-2D91-4795-89A9-DFD6B49CEC44}" type="pres">
      <dgm:prSet presAssocID="{C1DAC700-3E12-4ACC-AB3F-89BF47065F69}" presName="hierRoot2" presStyleCnt="0">
        <dgm:presLayoutVars>
          <dgm:hierBranch val="init"/>
        </dgm:presLayoutVars>
      </dgm:prSet>
      <dgm:spPr/>
    </dgm:pt>
    <dgm:pt modelId="{1B1715A3-199E-4E00-B9EF-650DB0EF87B2}" type="pres">
      <dgm:prSet presAssocID="{C1DAC700-3E12-4ACC-AB3F-89BF47065F69}" presName="rootComposite" presStyleCnt="0"/>
      <dgm:spPr/>
    </dgm:pt>
    <dgm:pt modelId="{95126F2A-8575-48DE-8B0A-D0E514FD9AFB}" type="pres">
      <dgm:prSet presAssocID="{C1DAC700-3E12-4ACC-AB3F-89BF47065F69}" presName="rootText" presStyleLbl="node3" presStyleIdx="12" presStyleCnt="14" custScaleX="154559" custScaleY="667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480A2B-D427-4244-B52E-4FE2BB15E99B}" type="pres">
      <dgm:prSet presAssocID="{C1DAC700-3E12-4ACC-AB3F-89BF47065F69}" presName="rootConnector" presStyleLbl="node3" presStyleIdx="12" presStyleCnt="14"/>
      <dgm:spPr/>
      <dgm:t>
        <a:bodyPr/>
        <a:lstStyle/>
        <a:p>
          <a:endParaRPr lang="es-ES"/>
        </a:p>
      </dgm:t>
    </dgm:pt>
    <dgm:pt modelId="{4D302D1E-90E7-4457-82F0-27D41E5BDF3E}" type="pres">
      <dgm:prSet presAssocID="{C1DAC700-3E12-4ACC-AB3F-89BF47065F69}" presName="hierChild4" presStyleCnt="0"/>
      <dgm:spPr/>
    </dgm:pt>
    <dgm:pt modelId="{1DE6C9DC-27A4-43A8-8FBD-5923D0F35F4C}" type="pres">
      <dgm:prSet presAssocID="{C1DAC700-3E12-4ACC-AB3F-89BF47065F69}" presName="hierChild5" presStyleCnt="0"/>
      <dgm:spPr/>
    </dgm:pt>
    <dgm:pt modelId="{D2608AEA-85DA-43D3-A547-69B8F1877727}" type="pres">
      <dgm:prSet presAssocID="{8D2B43D6-4B17-4EAB-A642-2C85CF3819DD}" presName="Name37" presStyleLbl="parChTrans1D3" presStyleIdx="13" presStyleCnt="14" custSzY="1722557"/>
      <dgm:spPr/>
      <dgm:t>
        <a:bodyPr/>
        <a:lstStyle/>
        <a:p>
          <a:endParaRPr lang="es-ES"/>
        </a:p>
      </dgm:t>
    </dgm:pt>
    <dgm:pt modelId="{18E16B3E-F915-427F-9E40-AFD0021E2EC6}" type="pres">
      <dgm:prSet presAssocID="{41AF9209-04C2-4003-9794-5C57CC84AA18}" presName="hierRoot2" presStyleCnt="0">
        <dgm:presLayoutVars>
          <dgm:hierBranch val="init"/>
        </dgm:presLayoutVars>
      </dgm:prSet>
      <dgm:spPr/>
    </dgm:pt>
    <dgm:pt modelId="{94689D99-F147-40DF-AAEC-9A17A76DC077}" type="pres">
      <dgm:prSet presAssocID="{41AF9209-04C2-4003-9794-5C57CC84AA18}" presName="rootComposite" presStyleCnt="0"/>
      <dgm:spPr/>
    </dgm:pt>
    <dgm:pt modelId="{D265F382-B9F2-4F23-91E4-3C7C7084A5BB}" type="pres">
      <dgm:prSet presAssocID="{41AF9209-04C2-4003-9794-5C57CC84AA18}" presName="rootText" presStyleLbl="node3" presStyleIdx="13" presStyleCnt="14" custScaleX="154559" custScaleY="801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3E7664-0E79-4109-816D-3129CF59F7EB}" type="pres">
      <dgm:prSet presAssocID="{41AF9209-04C2-4003-9794-5C57CC84AA18}" presName="rootConnector" presStyleLbl="node3" presStyleIdx="13" presStyleCnt="14"/>
      <dgm:spPr/>
      <dgm:t>
        <a:bodyPr/>
        <a:lstStyle/>
        <a:p>
          <a:endParaRPr lang="es-ES"/>
        </a:p>
      </dgm:t>
    </dgm:pt>
    <dgm:pt modelId="{36A24D54-CF99-4ACC-BF41-91C1E0665F41}" type="pres">
      <dgm:prSet presAssocID="{41AF9209-04C2-4003-9794-5C57CC84AA18}" presName="hierChild4" presStyleCnt="0"/>
      <dgm:spPr/>
    </dgm:pt>
    <dgm:pt modelId="{195ADE60-4D39-4FED-B1C8-DFB050609261}" type="pres">
      <dgm:prSet presAssocID="{41AF9209-04C2-4003-9794-5C57CC84AA18}" presName="hierChild5" presStyleCnt="0"/>
      <dgm:spPr/>
    </dgm:pt>
    <dgm:pt modelId="{36807074-2C2C-4BA4-87A5-E108DD9D6A01}" type="pres">
      <dgm:prSet presAssocID="{C228C150-CAA1-4E51-A58A-67FF3DF243AF}" presName="hierChild5" presStyleCnt="0"/>
      <dgm:spPr/>
    </dgm:pt>
    <dgm:pt modelId="{04BC36FB-1CF9-4D2A-BFA4-EC350843DA8D}" type="pres">
      <dgm:prSet presAssocID="{C53066D3-AC2B-474D-A3A6-DE8E9A12A61F}" presName="Name37" presStyleLbl="parChTrans1D2" presStyleIdx="4" presStyleCnt="5"/>
      <dgm:spPr/>
      <dgm:t>
        <a:bodyPr/>
        <a:lstStyle/>
        <a:p>
          <a:endParaRPr lang="es-ES"/>
        </a:p>
      </dgm:t>
    </dgm:pt>
    <dgm:pt modelId="{E5C59F3F-D328-4EF1-8CCE-BB606140DF2B}" type="pres">
      <dgm:prSet presAssocID="{50B07EB0-90F5-44C5-88AD-63A7F184C01D}" presName="hierRoot2" presStyleCnt="0">
        <dgm:presLayoutVars>
          <dgm:hierBranch val="init"/>
        </dgm:presLayoutVars>
      </dgm:prSet>
      <dgm:spPr/>
    </dgm:pt>
    <dgm:pt modelId="{8BAAFDE7-85EC-482E-A0E7-AD0F72D5AD86}" type="pres">
      <dgm:prSet presAssocID="{50B07EB0-90F5-44C5-88AD-63A7F184C01D}" presName="rootComposite" presStyleCnt="0"/>
      <dgm:spPr/>
    </dgm:pt>
    <dgm:pt modelId="{587531E7-DCB7-4465-AF86-DD108EB17968}" type="pres">
      <dgm:prSet presAssocID="{50B07EB0-90F5-44C5-88AD-63A7F184C01D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8C0546-4F6E-457B-BB77-45C892547813}" type="pres">
      <dgm:prSet presAssocID="{50B07EB0-90F5-44C5-88AD-63A7F184C01D}" presName="rootConnector" presStyleLbl="node2" presStyleIdx="4" presStyleCnt="5"/>
      <dgm:spPr/>
      <dgm:t>
        <a:bodyPr/>
        <a:lstStyle/>
        <a:p>
          <a:endParaRPr lang="es-ES"/>
        </a:p>
      </dgm:t>
    </dgm:pt>
    <dgm:pt modelId="{1606F53A-1D99-4944-ABB6-9C854A008ECD}" type="pres">
      <dgm:prSet presAssocID="{50B07EB0-90F5-44C5-88AD-63A7F184C01D}" presName="hierChild4" presStyleCnt="0"/>
      <dgm:spPr/>
    </dgm:pt>
    <dgm:pt modelId="{A60D7639-74B2-4C77-945A-DEE4550F2EBC}" type="pres">
      <dgm:prSet presAssocID="{50B07EB0-90F5-44C5-88AD-63A7F184C01D}" presName="hierChild5" presStyleCnt="0"/>
      <dgm:spPr/>
    </dgm:pt>
    <dgm:pt modelId="{CD1BB6BD-AABE-4B7F-A5D6-995F0F27C997}" type="pres">
      <dgm:prSet presAssocID="{490B4C91-08C1-4F88-8FA5-049E5101AB48}" presName="hierChild3" presStyleCnt="0"/>
      <dgm:spPr/>
    </dgm:pt>
  </dgm:ptLst>
  <dgm:cxnLst>
    <dgm:cxn modelId="{BF7C9164-7B76-4C71-A8ED-8395F3957849}" type="presOf" srcId="{A1C9C3BC-A83F-4AE5-B136-C426F24C798D}" destId="{2A49EC9E-D541-4AFC-BD79-203AE8F8C062}" srcOrd="0" destOrd="0" presId="urn:microsoft.com/office/officeart/2005/8/layout/orgChart1"/>
    <dgm:cxn modelId="{A0F66235-F3B2-44C3-9E80-7BEAD1F54EED}" type="presOf" srcId="{E6731458-87D5-458A-B877-7F819EE45CC2}" destId="{3CF2B3ED-B183-4C6D-833C-A91F1BB2F8CA}" srcOrd="0" destOrd="0" presId="urn:microsoft.com/office/officeart/2005/8/layout/orgChart1"/>
    <dgm:cxn modelId="{FB955F9B-0217-401D-9486-B8DE95DB6EE0}" type="presOf" srcId="{57D2985D-222B-4456-8C8C-FD4E19295BB6}" destId="{9C29AC6C-7BC3-4DA4-A553-B1FCD5040154}" srcOrd="1" destOrd="0" presId="urn:microsoft.com/office/officeart/2005/8/layout/orgChart1"/>
    <dgm:cxn modelId="{7B2417CD-BAFE-4AA1-BEE9-DB6EE57973D0}" type="presOf" srcId="{AA4002B5-5777-4F34-9FDB-7FA4AA9D3E7A}" destId="{9DE73692-F875-425E-A8AA-1C93804C6011}" srcOrd="0" destOrd="0" presId="urn:microsoft.com/office/officeart/2005/8/layout/orgChart1"/>
    <dgm:cxn modelId="{DC092DBE-3E58-4768-819D-E29AD7FDA907}" srcId="{95D0949A-397B-4432-B201-55C9B290E102}" destId="{20A14B78-47DD-43F1-9108-910DF1B4AFB0}" srcOrd="0" destOrd="0" parTransId="{21A7A158-E95E-45DB-9E81-249F553342A2}" sibTransId="{7FACAAF7-E59B-4A86-B967-04E337CEE7D2}"/>
    <dgm:cxn modelId="{B088E7CD-D604-48DD-B246-62E00E9C80E6}" type="presOf" srcId="{20A14B78-47DD-43F1-9108-910DF1B4AFB0}" destId="{265F7FB2-0925-484D-95C8-AB285DCED051}" srcOrd="0" destOrd="0" presId="urn:microsoft.com/office/officeart/2005/8/layout/orgChart1"/>
    <dgm:cxn modelId="{B056037E-FD36-4802-BD09-5293635C9454}" type="presOf" srcId="{41AF9209-04C2-4003-9794-5C57CC84AA18}" destId="{D265F382-B9F2-4F23-91E4-3C7C7084A5BB}" srcOrd="0" destOrd="0" presId="urn:microsoft.com/office/officeart/2005/8/layout/orgChart1"/>
    <dgm:cxn modelId="{0809941D-D14C-4EB9-83BD-B0C37AA574AB}" type="presOf" srcId="{496120F5-BFC7-4586-A19F-D4B1F105111A}" destId="{3E9CEC64-3BEA-4697-8B2F-F6CB25680AC7}" srcOrd="0" destOrd="0" presId="urn:microsoft.com/office/officeart/2005/8/layout/orgChart1"/>
    <dgm:cxn modelId="{410AB9F4-1A68-4343-8396-7A711DE83035}" srcId="{16BDFF92-395B-43CB-BB64-1D57C98B5559}" destId="{AA4002B5-5777-4F34-9FDB-7FA4AA9D3E7A}" srcOrd="2" destOrd="0" parTransId="{4CCA5D78-BF54-4AF6-845B-242C474272ED}" sibTransId="{2D4E41DA-5019-4E2A-BBB4-B350CC53A77D}"/>
    <dgm:cxn modelId="{192A98D2-AD28-432A-9496-F92C301D954F}" type="presOf" srcId="{3BEB4EFC-3B5B-4414-8EAA-3362526BEA1B}" destId="{981891BD-4C46-4ED8-A550-63F9187D406A}" srcOrd="1" destOrd="0" presId="urn:microsoft.com/office/officeart/2005/8/layout/orgChart1"/>
    <dgm:cxn modelId="{B4755E50-F50D-4FA9-895A-C63E0E4FD9D9}" type="presOf" srcId="{50B07EB0-90F5-44C5-88AD-63A7F184C01D}" destId="{7A8C0546-4F6E-457B-BB77-45C892547813}" srcOrd="1" destOrd="0" presId="urn:microsoft.com/office/officeart/2005/8/layout/orgChart1"/>
    <dgm:cxn modelId="{BA3CD0D4-F783-4584-92DB-B066C143BC42}" type="presOf" srcId="{4599211A-202C-4F50-98D3-BB77DD6B2404}" destId="{5EE4C91D-FAF9-49F2-983F-2F696D1AAF38}" srcOrd="0" destOrd="0" presId="urn:microsoft.com/office/officeart/2005/8/layout/orgChart1"/>
    <dgm:cxn modelId="{3BA10C51-E65B-4B9E-A81A-C937CDC10AD5}" type="presOf" srcId="{C0CB0E68-B096-4FAA-9724-D80A5357CE84}" destId="{06D5C07F-5BF9-44EE-A50F-995018D2E2FE}" srcOrd="0" destOrd="0" presId="urn:microsoft.com/office/officeart/2005/8/layout/orgChart1"/>
    <dgm:cxn modelId="{9A3815DA-DD0D-4A8A-A93E-ABCF533E1A5E}" srcId="{C228C150-CAA1-4E51-A58A-67FF3DF243AF}" destId="{B9659E07-85D3-4C64-B731-36D0C2F578B4}" srcOrd="0" destOrd="0" parTransId="{4599211A-202C-4F50-98D3-BB77DD6B2404}" sibTransId="{276A45FD-6C63-4534-8696-C261204664DB}"/>
    <dgm:cxn modelId="{A46ED02F-35AC-4915-B5EB-6C555694AAE4}" type="presOf" srcId="{C53066D3-AC2B-474D-A3A6-DE8E9A12A61F}" destId="{04BC36FB-1CF9-4D2A-BFA4-EC350843DA8D}" srcOrd="0" destOrd="0" presId="urn:microsoft.com/office/officeart/2005/8/layout/orgChart1"/>
    <dgm:cxn modelId="{6C7BDD4E-0D62-4B33-A992-26EB754D1418}" type="presOf" srcId="{7556BB99-BB99-47E5-8856-E5EAB2843F8F}" destId="{55C5E32D-CB6A-4195-BC7A-46D4BE502D44}" srcOrd="1" destOrd="0" presId="urn:microsoft.com/office/officeart/2005/8/layout/orgChart1"/>
    <dgm:cxn modelId="{0E806372-FE80-435D-A791-A97A7A07C1B3}" type="presOf" srcId="{1B9F8711-D902-425C-A2A7-564222DD5B38}" destId="{4B55A4FF-A52F-4C0A-8345-4AC4D5FCD709}" srcOrd="0" destOrd="0" presId="urn:microsoft.com/office/officeart/2005/8/layout/orgChart1"/>
    <dgm:cxn modelId="{10FD2B45-4429-43DC-8EFA-04C2FFE681C9}" type="presOf" srcId="{8D2B43D6-4B17-4EAB-A642-2C85CF3819DD}" destId="{D2608AEA-85DA-43D3-A547-69B8F1877727}" srcOrd="0" destOrd="0" presId="urn:microsoft.com/office/officeart/2005/8/layout/orgChart1"/>
    <dgm:cxn modelId="{05BE3843-30E5-41B4-8EC1-0C066E3EAAE7}" type="presOf" srcId="{8018A406-008A-4472-A6D4-726790D9083F}" destId="{D8224B6C-E95B-4EAC-94F7-2AD9DEBC5A8D}" srcOrd="0" destOrd="0" presId="urn:microsoft.com/office/officeart/2005/8/layout/orgChart1"/>
    <dgm:cxn modelId="{10872C3B-6F5B-4200-B1BF-D1BE8704E21F}" srcId="{95D0949A-397B-4432-B201-55C9B290E102}" destId="{7556BB99-BB99-47E5-8856-E5EAB2843F8F}" srcOrd="1" destOrd="0" parTransId="{C0CB0E68-B096-4FAA-9724-D80A5357CE84}" sibTransId="{DE4B5804-DA66-4DD2-B44C-3C76C061C296}"/>
    <dgm:cxn modelId="{D886264F-DC81-4427-AEA6-54EFC07147D7}" type="presOf" srcId="{3C96E386-ADAC-48D7-A240-10574E3A4D80}" destId="{D379D3A6-B865-4740-B59E-098046450FDF}" srcOrd="0" destOrd="0" presId="urn:microsoft.com/office/officeart/2005/8/layout/orgChart1"/>
    <dgm:cxn modelId="{278B46C7-4062-4425-9023-3FD14FA09EC6}" type="presOf" srcId="{8AB50C0B-365D-4598-9EB8-30B430C20151}" destId="{EF063FC3-7D9D-473A-B729-E51E37F2FA25}" srcOrd="1" destOrd="0" presId="urn:microsoft.com/office/officeart/2005/8/layout/orgChart1"/>
    <dgm:cxn modelId="{82475A21-35BA-445F-B3CB-F26AC0DD4B7E}" srcId="{C228C150-CAA1-4E51-A58A-67FF3DF243AF}" destId="{41AF9209-04C2-4003-9794-5C57CC84AA18}" srcOrd="2" destOrd="0" parTransId="{8D2B43D6-4B17-4EAB-A642-2C85CF3819DD}" sibTransId="{006B3908-E9D9-4CA3-881F-043709A50505}"/>
    <dgm:cxn modelId="{A679AB25-A824-482A-947C-3683E6B6F14D}" type="presOf" srcId="{C228C150-CAA1-4E51-A58A-67FF3DF243AF}" destId="{A33190BE-7159-424C-B151-B4A4081C89AD}" srcOrd="0" destOrd="0" presId="urn:microsoft.com/office/officeart/2005/8/layout/orgChart1"/>
    <dgm:cxn modelId="{6704D862-719B-41AC-8ABA-9ACA0852B8CA}" type="presOf" srcId="{B9659E07-85D3-4C64-B731-36D0C2F578B4}" destId="{A90683B8-7B18-4457-A93E-01209C5824B0}" srcOrd="1" destOrd="0" presId="urn:microsoft.com/office/officeart/2005/8/layout/orgChart1"/>
    <dgm:cxn modelId="{D0934A83-619E-4D08-8D8E-9C04E511E70C}" type="presOf" srcId="{564D20F6-3CCD-4AB4-8408-B16B5D870247}" destId="{157E9155-3034-439F-83C6-9CA4C8172D95}" srcOrd="0" destOrd="0" presId="urn:microsoft.com/office/officeart/2005/8/layout/orgChart1"/>
    <dgm:cxn modelId="{4737BCEC-68E8-4A0A-8D9F-3E01C0B51062}" type="presOf" srcId="{16BDFF92-395B-43CB-BB64-1D57C98B5559}" destId="{D3CE8633-6B8B-4E19-BA62-8FA55E5B603A}" srcOrd="0" destOrd="0" presId="urn:microsoft.com/office/officeart/2005/8/layout/orgChart1"/>
    <dgm:cxn modelId="{99659E5C-01CD-4069-9B79-68022E38428F}" srcId="{490B4C91-08C1-4F88-8FA5-049E5101AB48}" destId="{C228C150-CAA1-4E51-A58A-67FF3DF243AF}" srcOrd="3" destOrd="0" parTransId="{70D4C763-FE8D-40CB-90B3-BAD515F6F467}" sibTransId="{0C384459-1708-4580-A5AA-BFFE17CF4CE8}"/>
    <dgm:cxn modelId="{C9EBCBDE-E857-468B-A75F-38EE4ECA1BBE}" type="presOf" srcId="{21A7A158-E95E-45DB-9E81-249F553342A2}" destId="{18F49973-F3EC-4D78-8978-2112A9FA10A5}" srcOrd="0" destOrd="0" presId="urn:microsoft.com/office/officeart/2005/8/layout/orgChart1"/>
    <dgm:cxn modelId="{BCCE0F0E-E6C2-4203-94CF-D052D29742FB}" type="presOf" srcId="{95D0949A-397B-4432-B201-55C9B290E102}" destId="{0BB302F2-3A2E-4F88-813C-6ECA3B3C8A34}" srcOrd="0" destOrd="0" presId="urn:microsoft.com/office/officeart/2005/8/layout/orgChart1"/>
    <dgm:cxn modelId="{303B2739-26C3-46EB-BFCA-97806F627A46}" srcId="{16BDFF92-395B-43CB-BB64-1D57C98B5559}" destId="{B6591424-A1A2-4D91-8D9A-9E2D35B4B8C1}" srcOrd="4" destOrd="0" parTransId="{564D20F6-3CCD-4AB4-8408-B16B5D870247}" sibTransId="{2FF9DCDA-B117-4097-B436-C7735E08316E}"/>
    <dgm:cxn modelId="{4E9BE8A9-4DBC-499F-8E97-842290ED8EBB}" type="presOf" srcId="{496120F5-BFC7-4586-A19F-D4B1F105111A}" destId="{C29B5FCB-B9B3-40D4-8C43-5A2CAAC06A43}" srcOrd="1" destOrd="0" presId="urn:microsoft.com/office/officeart/2005/8/layout/orgChart1"/>
    <dgm:cxn modelId="{E6F734B1-64FA-4C14-B842-B991EAFA9010}" type="presOf" srcId="{0C1D88A7-B2B6-435B-BFD7-BEE4C2ECD10F}" destId="{6089BBCA-87B6-4F83-93AB-B2156D605C6F}" srcOrd="0" destOrd="0" presId="urn:microsoft.com/office/officeart/2005/8/layout/orgChart1"/>
    <dgm:cxn modelId="{FC1D9352-3563-4748-B56D-B0EA072B75B7}" type="presOf" srcId="{B6591424-A1A2-4D91-8D9A-9E2D35B4B8C1}" destId="{0A433390-FC92-4FCE-8965-B3010B1D3533}" srcOrd="1" destOrd="0" presId="urn:microsoft.com/office/officeart/2005/8/layout/orgChart1"/>
    <dgm:cxn modelId="{E9FD7D2F-F763-4E32-9488-111AA241FE4D}" srcId="{490B4C91-08C1-4F88-8FA5-049E5101AB48}" destId="{0C1D88A7-B2B6-435B-BFD7-BEE4C2ECD10F}" srcOrd="0" destOrd="0" parTransId="{02ED7905-1525-4C83-A329-9E6D48CB4828}" sibTransId="{D1116B0D-8CAC-4446-8250-B9D1C966FFB6}"/>
    <dgm:cxn modelId="{C7A0AABB-F7FA-4F11-915D-29BD17ED98BB}" srcId="{0C1D88A7-B2B6-435B-BFD7-BEE4C2ECD10F}" destId="{A0164C3E-276B-4017-A5F2-3763DAD2FBE7}" srcOrd="2" destOrd="0" parTransId="{E7F35295-75C3-472A-ADF3-4286EADA2AF3}" sibTransId="{6AE8D2B7-7398-45D4-AF33-2750CCBB4081}"/>
    <dgm:cxn modelId="{1A0EF12F-43E8-472F-9FBB-A3579170D1F3}" type="presOf" srcId="{16BDFF92-395B-43CB-BB64-1D57C98B5559}" destId="{437FDE66-D528-4698-AE6B-49E6DCEC7084}" srcOrd="1" destOrd="0" presId="urn:microsoft.com/office/officeart/2005/8/layout/orgChart1"/>
    <dgm:cxn modelId="{E5DB7CF1-9CEE-4304-85D3-8DB0CF120EB1}" type="presOf" srcId="{A0164C3E-276B-4017-A5F2-3763DAD2FBE7}" destId="{D6D216CC-DBD6-491C-BF3D-DF21B56B95C2}" srcOrd="0" destOrd="0" presId="urn:microsoft.com/office/officeart/2005/8/layout/orgChart1"/>
    <dgm:cxn modelId="{72C02893-DBD6-4E15-B0B9-09C42394CE5F}" srcId="{0C1D88A7-B2B6-435B-BFD7-BEE4C2ECD10F}" destId="{1336FAE9-F8AD-4F58-8B95-B87FEFF057FF}" srcOrd="1" destOrd="0" parTransId="{E6731458-87D5-458A-B877-7F819EE45CC2}" sibTransId="{4484F4D4-5CA1-4E5F-AF7E-9C7B92727134}"/>
    <dgm:cxn modelId="{1589897B-FF28-488A-9F47-2664543FA50C}" type="presOf" srcId="{490B4C91-08C1-4F88-8FA5-049E5101AB48}" destId="{6403D37B-311F-44EA-BE07-A7106F5A425C}" srcOrd="1" destOrd="0" presId="urn:microsoft.com/office/officeart/2005/8/layout/orgChart1"/>
    <dgm:cxn modelId="{0DA204FC-989C-4302-A602-D26B7A7FFEC8}" srcId="{16BDFF92-395B-43CB-BB64-1D57C98B5559}" destId="{496120F5-BFC7-4586-A19F-D4B1F105111A}" srcOrd="3" destOrd="0" parTransId="{0104D7A5-76E8-4B72-91C5-604321697CA1}" sibTransId="{47820189-73E3-4EF0-AAE9-2FF63FED4D71}"/>
    <dgm:cxn modelId="{6CB996AE-5F1A-46B2-894D-CD816BF1B728}" type="presOf" srcId="{50B07EB0-90F5-44C5-88AD-63A7F184C01D}" destId="{587531E7-DCB7-4465-AF86-DD108EB17968}" srcOrd="0" destOrd="0" presId="urn:microsoft.com/office/officeart/2005/8/layout/orgChart1"/>
    <dgm:cxn modelId="{EF5CF12B-10E4-4E64-B958-E57B4199D858}" srcId="{16BDFF92-395B-43CB-BB64-1D57C98B5559}" destId="{FF9FC2C7-DBB7-4DD4-8189-A7A5F9AF5ECD}" srcOrd="0" destOrd="0" parTransId="{1B9F8711-D902-425C-A2A7-564222DD5B38}" sibTransId="{D8C00925-A95B-46A2-9D89-1178FE15B9C4}"/>
    <dgm:cxn modelId="{FEAA3CAA-AC47-4BBB-A89F-CA4BBA0BB139}" type="presOf" srcId="{49F8D597-763F-4FA1-84CC-FCCB71F742E0}" destId="{CE25678E-0F2F-4C2A-8D64-5396B659D52A}" srcOrd="0" destOrd="0" presId="urn:microsoft.com/office/officeart/2005/8/layout/orgChart1"/>
    <dgm:cxn modelId="{A01E1152-9578-4C46-83CA-3CE35F621EED}" type="presOf" srcId="{C1DAC700-3E12-4ACC-AB3F-89BF47065F69}" destId="{9E480A2B-D427-4244-B52E-4FE2BB15E99B}" srcOrd="1" destOrd="0" presId="urn:microsoft.com/office/officeart/2005/8/layout/orgChart1"/>
    <dgm:cxn modelId="{D5F2EEA1-E39E-437F-947B-D909851419AD}" type="presOf" srcId="{AA4002B5-5777-4F34-9FDB-7FA4AA9D3E7A}" destId="{D4BDF695-93A3-4B89-AC5C-AE483C96718E}" srcOrd="1" destOrd="0" presId="urn:microsoft.com/office/officeart/2005/8/layout/orgChart1"/>
    <dgm:cxn modelId="{6FD78E71-5E59-40DE-BD23-521083FB46B2}" type="presOf" srcId="{490B4C91-08C1-4F88-8FA5-049E5101AB48}" destId="{D194B4AE-E01D-4073-BA30-C58EB630B0FE}" srcOrd="0" destOrd="0" presId="urn:microsoft.com/office/officeart/2005/8/layout/orgChart1"/>
    <dgm:cxn modelId="{A88A82E8-94B9-4225-954D-0F8AB8C60CD9}" type="presOf" srcId="{B6591424-A1A2-4D91-8D9A-9E2D35B4B8C1}" destId="{D5AB4972-F596-4850-98CA-F789AC864C06}" srcOrd="0" destOrd="0" presId="urn:microsoft.com/office/officeart/2005/8/layout/orgChart1"/>
    <dgm:cxn modelId="{3B6EE270-F405-4367-8DE5-3D359F76FF37}" type="presOf" srcId="{4CCA5D78-BF54-4AF6-845B-242C474272ED}" destId="{2AAF6643-7F92-40F8-ACC6-2EF65A0E5D01}" srcOrd="0" destOrd="0" presId="urn:microsoft.com/office/officeart/2005/8/layout/orgChart1"/>
    <dgm:cxn modelId="{CF85DCA3-4A76-4AE3-B8A4-C528B1806EC1}" type="presOf" srcId="{7556BB99-BB99-47E5-8856-E5EAB2843F8F}" destId="{420568CB-102C-4111-9740-D49C37437575}" srcOrd="0" destOrd="0" presId="urn:microsoft.com/office/officeart/2005/8/layout/orgChart1"/>
    <dgm:cxn modelId="{5EEBF5B1-8D63-4D06-AB48-3D1A9A4076ED}" type="presOf" srcId="{41AF9209-04C2-4003-9794-5C57CC84AA18}" destId="{763E7664-0E79-4109-816D-3129CF59F7EB}" srcOrd="1" destOrd="0" presId="urn:microsoft.com/office/officeart/2005/8/layout/orgChart1"/>
    <dgm:cxn modelId="{F1E5538C-003F-4E85-A0C6-61D61D346D79}" type="presOf" srcId="{E7F35295-75C3-472A-ADF3-4286EADA2AF3}" destId="{5623F2CC-DE27-4F2B-95E0-073F65A4A149}" srcOrd="0" destOrd="0" presId="urn:microsoft.com/office/officeart/2005/8/layout/orgChart1"/>
    <dgm:cxn modelId="{0ED53183-2363-492A-A162-FF6550616326}" type="presOf" srcId="{FF9FC2C7-DBB7-4DD4-8189-A7A5F9AF5ECD}" destId="{50F4267B-D4F4-4B0B-8F1B-85FCB3992090}" srcOrd="1" destOrd="0" presId="urn:microsoft.com/office/officeart/2005/8/layout/orgChart1"/>
    <dgm:cxn modelId="{C5D0A400-8370-48FF-B10D-788F521D49E8}" srcId="{C228C150-CAA1-4E51-A58A-67FF3DF243AF}" destId="{C1DAC700-3E12-4ACC-AB3F-89BF47065F69}" srcOrd="1" destOrd="0" parTransId="{49F8D597-763F-4FA1-84CC-FCCB71F742E0}" sibTransId="{B9E11E35-BF1E-45EA-9574-3CB736FEAA5E}"/>
    <dgm:cxn modelId="{5960B8E4-3CC7-4E46-9143-85E9CB6F10CD}" type="presOf" srcId="{1336FAE9-F8AD-4F58-8B95-B87FEFF057FF}" destId="{CFA6C225-5B6C-43E7-A6B8-5B9B1874632B}" srcOrd="1" destOrd="0" presId="urn:microsoft.com/office/officeart/2005/8/layout/orgChart1"/>
    <dgm:cxn modelId="{6BB965A4-BDC5-4782-B58A-D77D7B5834C9}" type="presOf" srcId="{A0164C3E-276B-4017-A5F2-3763DAD2FBE7}" destId="{A07A69A0-A8E1-4C48-A79A-E9B6689C8C74}" srcOrd="1" destOrd="0" presId="urn:microsoft.com/office/officeart/2005/8/layout/orgChart1"/>
    <dgm:cxn modelId="{88EAC9AB-0335-4418-A9E5-9AFAE40DCBA3}" type="presOf" srcId="{D9481CCF-D90B-4C49-BF79-FF9E5E1B6584}" destId="{EDAC2C35-2F0B-4DB7-ACB9-1B061395DA85}" srcOrd="0" destOrd="0" presId="urn:microsoft.com/office/officeart/2005/8/layout/orgChart1"/>
    <dgm:cxn modelId="{953A221D-D220-44E6-8759-112715AECE8D}" type="presOf" srcId="{70D4C763-FE8D-40CB-90B3-BAD515F6F467}" destId="{0A7DA2B8-878C-4650-83B1-15C713627AD0}" srcOrd="0" destOrd="0" presId="urn:microsoft.com/office/officeart/2005/8/layout/orgChart1"/>
    <dgm:cxn modelId="{1B8170FC-6EA3-4F18-B3C9-334319ED6376}" srcId="{490B4C91-08C1-4F88-8FA5-049E5101AB48}" destId="{16BDFF92-395B-43CB-BB64-1D57C98B5559}" srcOrd="2" destOrd="0" parTransId="{8018A406-008A-4472-A6D4-726790D9083F}" sibTransId="{6FDF98A2-1181-41D2-8847-B87440624954}"/>
    <dgm:cxn modelId="{019A9C0D-2C14-44DC-B156-0EE204C28959}" srcId="{16BDFF92-395B-43CB-BB64-1D57C98B5559}" destId="{3BEB4EFC-3B5B-4414-8EAA-3362526BEA1B}" srcOrd="1" destOrd="0" parTransId="{A1C9C3BC-A83F-4AE5-B136-C426F24C798D}" sibTransId="{74CEDC13-210E-4837-85B2-3A8A00A96E5D}"/>
    <dgm:cxn modelId="{FA498A4A-A145-4271-BC8D-B60C7B871A76}" type="presOf" srcId="{F1903E3F-2034-40BF-867B-D97CD5DF4A66}" destId="{DEAEBFBA-8462-4C8F-AAB6-F54A5728FFD7}" srcOrd="0" destOrd="0" presId="urn:microsoft.com/office/officeart/2005/8/layout/orgChart1"/>
    <dgm:cxn modelId="{8B7F7DFE-D303-453B-BB10-73B73E9AA27E}" type="presOf" srcId="{95D0949A-397B-4432-B201-55C9B290E102}" destId="{79295F2C-5E4C-4483-AFF3-4578317B97DA}" srcOrd="1" destOrd="0" presId="urn:microsoft.com/office/officeart/2005/8/layout/orgChart1"/>
    <dgm:cxn modelId="{B08888CC-4512-4715-8A86-DFF817FFDBED}" type="presOf" srcId="{B9659E07-85D3-4C64-B731-36D0C2F578B4}" destId="{65A52C1B-C3F9-4720-9CB4-3834A327010C}" srcOrd="0" destOrd="0" presId="urn:microsoft.com/office/officeart/2005/8/layout/orgChart1"/>
    <dgm:cxn modelId="{966E1BAB-1AB9-4430-ADA3-816635246394}" type="presOf" srcId="{3BEB4EFC-3B5B-4414-8EAA-3362526BEA1B}" destId="{B6FA91BF-747D-49C4-A318-786DCBE9598C}" srcOrd="0" destOrd="0" presId="urn:microsoft.com/office/officeart/2005/8/layout/orgChart1"/>
    <dgm:cxn modelId="{600C85DA-8385-469F-8003-226998C1FB63}" type="presOf" srcId="{C1DAC700-3E12-4ACC-AB3F-89BF47065F69}" destId="{95126F2A-8575-48DE-8B0A-D0E514FD9AFB}" srcOrd="0" destOrd="0" presId="urn:microsoft.com/office/officeart/2005/8/layout/orgChart1"/>
    <dgm:cxn modelId="{A8B9C890-2882-42F8-9C46-6BCA1D993F60}" type="presOf" srcId="{C228C150-CAA1-4E51-A58A-67FF3DF243AF}" destId="{AD0146D3-3A6F-49C7-A776-92A93D8E194C}" srcOrd="1" destOrd="0" presId="urn:microsoft.com/office/officeart/2005/8/layout/orgChart1"/>
    <dgm:cxn modelId="{C4CF80B3-99DC-42C3-ACB2-179182182C96}" srcId="{0C1D88A7-B2B6-435B-BFD7-BEE4C2ECD10F}" destId="{8AB50C0B-365D-4598-9EB8-30B430C20151}" srcOrd="3" destOrd="0" parTransId="{DAA3C630-1750-40F5-903F-4C5570C1EBA8}" sibTransId="{EA545642-143E-4719-82D9-F2DA168BDAC8}"/>
    <dgm:cxn modelId="{E11A1141-615C-457F-AC73-9732B38E9CEE}" type="presOf" srcId="{57D2985D-222B-4456-8C8C-FD4E19295BB6}" destId="{0B0A6B04-AA73-4AFA-A413-E74621F1918A}" srcOrd="0" destOrd="0" presId="urn:microsoft.com/office/officeart/2005/8/layout/orgChart1"/>
    <dgm:cxn modelId="{24D4503F-D984-4A2C-B8D9-AFA57626C15C}" type="presOf" srcId="{1336FAE9-F8AD-4F58-8B95-B87FEFF057FF}" destId="{BCBC8D47-BEA4-4149-8E91-4F793D010FFA}" srcOrd="0" destOrd="0" presId="urn:microsoft.com/office/officeart/2005/8/layout/orgChart1"/>
    <dgm:cxn modelId="{9D97CB1C-F86A-4062-A610-06A59425FE5C}" type="presOf" srcId="{FF9FC2C7-DBB7-4DD4-8189-A7A5F9AF5ECD}" destId="{B2F3930A-D692-4C16-B359-F8CE273B22D3}" srcOrd="0" destOrd="0" presId="urn:microsoft.com/office/officeart/2005/8/layout/orgChart1"/>
    <dgm:cxn modelId="{1D66AD01-FE97-4883-815A-F1707C22DBBA}" type="presOf" srcId="{0104D7A5-76E8-4B72-91C5-604321697CA1}" destId="{0FFA71DA-D3C4-4D1F-AA8C-89E4046ECB1A}" srcOrd="0" destOrd="0" presId="urn:microsoft.com/office/officeart/2005/8/layout/orgChart1"/>
    <dgm:cxn modelId="{4D28F1F7-40C2-40DE-A439-C39E2A8A84F8}" srcId="{490B4C91-08C1-4F88-8FA5-049E5101AB48}" destId="{95D0949A-397B-4432-B201-55C9B290E102}" srcOrd="1" destOrd="0" parTransId="{3C96E386-ADAC-48D7-A240-10574E3A4D80}" sibTransId="{AFD3D6DF-5B66-4BA4-9AA6-1BFC109B6AB5}"/>
    <dgm:cxn modelId="{2B11D3D7-3FF3-4D9A-8C0D-E8AB862B29EE}" srcId="{0C1D88A7-B2B6-435B-BFD7-BEE4C2ECD10F}" destId="{57D2985D-222B-4456-8C8C-FD4E19295BB6}" srcOrd="0" destOrd="0" parTransId="{D9481CCF-D90B-4C49-BF79-FF9E5E1B6584}" sibTransId="{823EE34E-1D81-4CA9-B04C-9F6BAD82DF7D}"/>
    <dgm:cxn modelId="{F40FAF6C-5FF0-4D6E-B02D-9EAA2AFD7C22}" type="presOf" srcId="{02ED7905-1525-4C83-A329-9E6D48CB4828}" destId="{3C961B65-94E6-429C-B869-45457D5B604F}" srcOrd="0" destOrd="0" presId="urn:microsoft.com/office/officeart/2005/8/layout/orgChart1"/>
    <dgm:cxn modelId="{BAE02CF2-B53B-430B-A995-21A42E47509D}" type="presOf" srcId="{0C1D88A7-B2B6-435B-BFD7-BEE4C2ECD10F}" destId="{2B10A200-FE8B-4D1E-8FF0-E2C5001C4BE4}" srcOrd="1" destOrd="0" presId="urn:microsoft.com/office/officeart/2005/8/layout/orgChart1"/>
    <dgm:cxn modelId="{562E2282-2363-47BA-A712-000A7CD6B671}" type="presOf" srcId="{DAA3C630-1750-40F5-903F-4C5570C1EBA8}" destId="{47E7E03E-BEA1-4EB7-BE0B-8F752CC9F5B3}" srcOrd="0" destOrd="0" presId="urn:microsoft.com/office/officeart/2005/8/layout/orgChart1"/>
    <dgm:cxn modelId="{D15BF3DB-8F9B-4FEE-A87D-A89B3DE12245}" type="presOf" srcId="{8AB50C0B-365D-4598-9EB8-30B430C20151}" destId="{FA061390-CD16-4A11-AB8A-11B611A0854E}" srcOrd="0" destOrd="0" presId="urn:microsoft.com/office/officeart/2005/8/layout/orgChart1"/>
    <dgm:cxn modelId="{A45F9B4D-FAE3-4FFF-8BAE-55E1614264AD}" srcId="{490B4C91-08C1-4F88-8FA5-049E5101AB48}" destId="{50B07EB0-90F5-44C5-88AD-63A7F184C01D}" srcOrd="4" destOrd="0" parTransId="{C53066D3-AC2B-474D-A3A6-DE8E9A12A61F}" sibTransId="{3DA266D9-BE08-49E5-A2C9-8618F064E085}"/>
    <dgm:cxn modelId="{F09112B2-06A9-4886-A7D7-9F59D35BAAB2}" srcId="{F1903E3F-2034-40BF-867B-D97CD5DF4A66}" destId="{490B4C91-08C1-4F88-8FA5-049E5101AB48}" srcOrd="0" destOrd="0" parTransId="{9CAF6D3B-ADB3-4E7F-AFF8-E9610603E4E3}" sibTransId="{22168B1A-AAED-423E-84D2-B6F3BF317B39}"/>
    <dgm:cxn modelId="{E48237F1-A11E-41F6-8DEB-AF5F31A376C7}" type="presOf" srcId="{20A14B78-47DD-43F1-9108-910DF1B4AFB0}" destId="{6EB04D85-2AA5-4BDC-86B4-D319829338C3}" srcOrd="1" destOrd="0" presId="urn:microsoft.com/office/officeart/2005/8/layout/orgChart1"/>
    <dgm:cxn modelId="{ECBC8029-5780-4C72-8C8D-94D6A2DD8A9D}" type="presParOf" srcId="{DEAEBFBA-8462-4C8F-AAB6-F54A5728FFD7}" destId="{B1EA0DF6-A4DE-47CC-9ACC-73553C2AF175}" srcOrd="0" destOrd="0" presId="urn:microsoft.com/office/officeart/2005/8/layout/orgChart1"/>
    <dgm:cxn modelId="{7E7D92D4-8271-499B-8C52-334C2901D7EB}" type="presParOf" srcId="{B1EA0DF6-A4DE-47CC-9ACC-73553C2AF175}" destId="{335FC7DA-5EE0-4A35-9E8A-633948E603F2}" srcOrd="0" destOrd="0" presId="urn:microsoft.com/office/officeart/2005/8/layout/orgChart1"/>
    <dgm:cxn modelId="{A1B94F9C-8D4E-4744-887B-FA0C7A24BDA7}" type="presParOf" srcId="{335FC7DA-5EE0-4A35-9E8A-633948E603F2}" destId="{D194B4AE-E01D-4073-BA30-C58EB630B0FE}" srcOrd="0" destOrd="0" presId="urn:microsoft.com/office/officeart/2005/8/layout/orgChart1"/>
    <dgm:cxn modelId="{198AB16E-D841-4499-B6E0-3087BA277EDD}" type="presParOf" srcId="{335FC7DA-5EE0-4A35-9E8A-633948E603F2}" destId="{6403D37B-311F-44EA-BE07-A7106F5A425C}" srcOrd="1" destOrd="0" presId="urn:microsoft.com/office/officeart/2005/8/layout/orgChart1"/>
    <dgm:cxn modelId="{31DB47AA-AD62-43BF-9DC8-4EBF97213CD0}" type="presParOf" srcId="{B1EA0DF6-A4DE-47CC-9ACC-73553C2AF175}" destId="{A70612E0-D2C7-489E-ABE9-9ED5B7A37E35}" srcOrd="1" destOrd="0" presId="urn:microsoft.com/office/officeart/2005/8/layout/orgChart1"/>
    <dgm:cxn modelId="{C53A9E4C-03D4-440E-B6DE-4ADBF3738070}" type="presParOf" srcId="{A70612E0-D2C7-489E-ABE9-9ED5B7A37E35}" destId="{3C961B65-94E6-429C-B869-45457D5B604F}" srcOrd="0" destOrd="0" presId="urn:microsoft.com/office/officeart/2005/8/layout/orgChart1"/>
    <dgm:cxn modelId="{D3AF5F2B-E95C-40AA-ABA6-507126FC4AE5}" type="presParOf" srcId="{A70612E0-D2C7-489E-ABE9-9ED5B7A37E35}" destId="{45D3FF0A-86E9-4096-BDED-56755F52CD9D}" srcOrd="1" destOrd="0" presId="urn:microsoft.com/office/officeart/2005/8/layout/orgChart1"/>
    <dgm:cxn modelId="{A5D0E73C-2DE9-462B-9E78-2BA8C92C340B}" type="presParOf" srcId="{45D3FF0A-86E9-4096-BDED-56755F52CD9D}" destId="{5EBAB218-6D66-4D4A-A1F9-C3CA29451ED9}" srcOrd="0" destOrd="0" presId="urn:microsoft.com/office/officeart/2005/8/layout/orgChart1"/>
    <dgm:cxn modelId="{0D42478D-360F-4B84-BBA3-319F442F607C}" type="presParOf" srcId="{5EBAB218-6D66-4D4A-A1F9-C3CA29451ED9}" destId="{6089BBCA-87B6-4F83-93AB-B2156D605C6F}" srcOrd="0" destOrd="0" presId="urn:microsoft.com/office/officeart/2005/8/layout/orgChart1"/>
    <dgm:cxn modelId="{CAF58305-6817-4775-84D9-5863C14B16E1}" type="presParOf" srcId="{5EBAB218-6D66-4D4A-A1F9-C3CA29451ED9}" destId="{2B10A200-FE8B-4D1E-8FF0-E2C5001C4BE4}" srcOrd="1" destOrd="0" presId="urn:microsoft.com/office/officeart/2005/8/layout/orgChart1"/>
    <dgm:cxn modelId="{72F7A151-2366-4D89-AD92-F75FFF570089}" type="presParOf" srcId="{45D3FF0A-86E9-4096-BDED-56755F52CD9D}" destId="{02656054-F080-4DC8-B784-9F5774C0A79D}" srcOrd="1" destOrd="0" presId="urn:microsoft.com/office/officeart/2005/8/layout/orgChart1"/>
    <dgm:cxn modelId="{48FDCC90-E97A-4FE7-8F76-A54D56067311}" type="presParOf" srcId="{02656054-F080-4DC8-B784-9F5774C0A79D}" destId="{EDAC2C35-2F0B-4DB7-ACB9-1B061395DA85}" srcOrd="0" destOrd="0" presId="urn:microsoft.com/office/officeart/2005/8/layout/orgChart1"/>
    <dgm:cxn modelId="{F26CCA3D-CD58-45F7-ABEA-2D36EFF3143B}" type="presParOf" srcId="{02656054-F080-4DC8-B784-9F5774C0A79D}" destId="{72EEF23A-0E89-4C47-9F23-2DFA442A4A8C}" srcOrd="1" destOrd="0" presId="urn:microsoft.com/office/officeart/2005/8/layout/orgChart1"/>
    <dgm:cxn modelId="{52D0BD24-38D8-4AA6-BB96-9E0525794AA1}" type="presParOf" srcId="{72EEF23A-0E89-4C47-9F23-2DFA442A4A8C}" destId="{5E08A3A0-29B8-484D-B396-7ABCC5E35FD8}" srcOrd="0" destOrd="0" presId="urn:microsoft.com/office/officeart/2005/8/layout/orgChart1"/>
    <dgm:cxn modelId="{91E286A4-F6B9-497D-8FDF-D7EF2C830B9A}" type="presParOf" srcId="{5E08A3A0-29B8-484D-B396-7ABCC5E35FD8}" destId="{0B0A6B04-AA73-4AFA-A413-E74621F1918A}" srcOrd="0" destOrd="0" presId="urn:microsoft.com/office/officeart/2005/8/layout/orgChart1"/>
    <dgm:cxn modelId="{7EF051AA-6F44-484B-B4CB-E66D2E48A765}" type="presParOf" srcId="{5E08A3A0-29B8-484D-B396-7ABCC5E35FD8}" destId="{9C29AC6C-7BC3-4DA4-A553-B1FCD5040154}" srcOrd="1" destOrd="0" presId="urn:microsoft.com/office/officeart/2005/8/layout/orgChart1"/>
    <dgm:cxn modelId="{B02D68E6-4BC9-4D4F-9215-BCBB59B28656}" type="presParOf" srcId="{72EEF23A-0E89-4C47-9F23-2DFA442A4A8C}" destId="{C42629EB-6649-4BDD-A5D3-7308B7C42602}" srcOrd="1" destOrd="0" presId="urn:microsoft.com/office/officeart/2005/8/layout/orgChart1"/>
    <dgm:cxn modelId="{96C316C5-4721-44BC-BC19-22EE282B4F8D}" type="presParOf" srcId="{72EEF23A-0E89-4C47-9F23-2DFA442A4A8C}" destId="{FEDFFA74-8C5D-401D-865E-48C0F47AA775}" srcOrd="2" destOrd="0" presId="urn:microsoft.com/office/officeart/2005/8/layout/orgChart1"/>
    <dgm:cxn modelId="{D746A645-4972-44E9-B47E-9CA9E7821B0D}" type="presParOf" srcId="{02656054-F080-4DC8-B784-9F5774C0A79D}" destId="{3CF2B3ED-B183-4C6D-833C-A91F1BB2F8CA}" srcOrd="2" destOrd="0" presId="urn:microsoft.com/office/officeart/2005/8/layout/orgChart1"/>
    <dgm:cxn modelId="{D3CDAB44-9F1C-42BE-AEFB-24D64009E450}" type="presParOf" srcId="{02656054-F080-4DC8-B784-9F5774C0A79D}" destId="{A79A3A00-1575-4275-96E5-DB4FD794940C}" srcOrd="3" destOrd="0" presId="urn:microsoft.com/office/officeart/2005/8/layout/orgChart1"/>
    <dgm:cxn modelId="{CB37F3AB-C460-4A30-8AF0-FDF7D5AECBE4}" type="presParOf" srcId="{A79A3A00-1575-4275-96E5-DB4FD794940C}" destId="{867758B5-C0F8-4714-A017-53B59E42B1F3}" srcOrd="0" destOrd="0" presId="urn:microsoft.com/office/officeart/2005/8/layout/orgChart1"/>
    <dgm:cxn modelId="{4455515D-5972-43AE-92E1-D37F31ED7A65}" type="presParOf" srcId="{867758B5-C0F8-4714-A017-53B59E42B1F3}" destId="{BCBC8D47-BEA4-4149-8E91-4F793D010FFA}" srcOrd="0" destOrd="0" presId="urn:microsoft.com/office/officeart/2005/8/layout/orgChart1"/>
    <dgm:cxn modelId="{B9BC7672-ABAD-4E10-B7A9-7F4283994D87}" type="presParOf" srcId="{867758B5-C0F8-4714-A017-53B59E42B1F3}" destId="{CFA6C225-5B6C-43E7-A6B8-5B9B1874632B}" srcOrd="1" destOrd="0" presId="urn:microsoft.com/office/officeart/2005/8/layout/orgChart1"/>
    <dgm:cxn modelId="{1C12786B-6ED9-463C-AE51-33EC78448E3E}" type="presParOf" srcId="{A79A3A00-1575-4275-96E5-DB4FD794940C}" destId="{647B02AF-BF2F-460D-A0BD-D2E5C3B0CC35}" srcOrd="1" destOrd="0" presId="urn:microsoft.com/office/officeart/2005/8/layout/orgChart1"/>
    <dgm:cxn modelId="{FBC35705-FBFC-4EBE-A611-619462144216}" type="presParOf" srcId="{A79A3A00-1575-4275-96E5-DB4FD794940C}" destId="{DC834061-8745-43FE-8CF0-540625537D82}" srcOrd="2" destOrd="0" presId="urn:microsoft.com/office/officeart/2005/8/layout/orgChart1"/>
    <dgm:cxn modelId="{5C3A3097-CAB2-4BB8-810C-49DC8FD6A090}" type="presParOf" srcId="{02656054-F080-4DC8-B784-9F5774C0A79D}" destId="{5623F2CC-DE27-4F2B-95E0-073F65A4A149}" srcOrd="4" destOrd="0" presId="urn:microsoft.com/office/officeart/2005/8/layout/orgChart1"/>
    <dgm:cxn modelId="{05710C14-66DA-4D1C-A90E-8B4718D6F87A}" type="presParOf" srcId="{02656054-F080-4DC8-B784-9F5774C0A79D}" destId="{9A959385-2614-4121-98EB-0FB70091CB0B}" srcOrd="5" destOrd="0" presId="urn:microsoft.com/office/officeart/2005/8/layout/orgChart1"/>
    <dgm:cxn modelId="{8E156FFE-A2A9-458E-B59A-E2B7F8A46A5F}" type="presParOf" srcId="{9A959385-2614-4121-98EB-0FB70091CB0B}" destId="{16FDEE08-2E93-4D1D-8332-9CD70CDD1B4A}" srcOrd="0" destOrd="0" presId="urn:microsoft.com/office/officeart/2005/8/layout/orgChart1"/>
    <dgm:cxn modelId="{C192D794-26FF-41D6-A3D4-F8BD22730A88}" type="presParOf" srcId="{16FDEE08-2E93-4D1D-8332-9CD70CDD1B4A}" destId="{D6D216CC-DBD6-491C-BF3D-DF21B56B95C2}" srcOrd="0" destOrd="0" presId="urn:microsoft.com/office/officeart/2005/8/layout/orgChart1"/>
    <dgm:cxn modelId="{EA025233-ABC3-4330-8443-33BFF424D61A}" type="presParOf" srcId="{16FDEE08-2E93-4D1D-8332-9CD70CDD1B4A}" destId="{A07A69A0-A8E1-4C48-A79A-E9B6689C8C74}" srcOrd="1" destOrd="0" presId="urn:microsoft.com/office/officeart/2005/8/layout/orgChart1"/>
    <dgm:cxn modelId="{F419D953-0747-4960-B260-8677497D63B8}" type="presParOf" srcId="{9A959385-2614-4121-98EB-0FB70091CB0B}" destId="{BDC30F03-50B6-43E7-8C33-9E5A625176D4}" srcOrd="1" destOrd="0" presId="urn:microsoft.com/office/officeart/2005/8/layout/orgChart1"/>
    <dgm:cxn modelId="{F875BA77-07F2-4C80-9046-0F2F6BAB4567}" type="presParOf" srcId="{9A959385-2614-4121-98EB-0FB70091CB0B}" destId="{11543449-DA8A-48A2-BC95-D6A764ECD4AE}" srcOrd="2" destOrd="0" presId="urn:microsoft.com/office/officeart/2005/8/layout/orgChart1"/>
    <dgm:cxn modelId="{555D37DB-1D20-40C4-989C-460EFA43D8E7}" type="presParOf" srcId="{02656054-F080-4DC8-B784-9F5774C0A79D}" destId="{47E7E03E-BEA1-4EB7-BE0B-8F752CC9F5B3}" srcOrd="6" destOrd="0" presId="urn:microsoft.com/office/officeart/2005/8/layout/orgChart1"/>
    <dgm:cxn modelId="{6FF2ACC2-1836-4605-9BB7-3E36B4F8D777}" type="presParOf" srcId="{02656054-F080-4DC8-B784-9F5774C0A79D}" destId="{F07057F2-F90B-4D69-B503-2FEAD4E10211}" srcOrd="7" destOrd="0" presId="urn:microsoft.com/office/officeart/2005/8/layout/orgChart1"/>
    <dgm:cxn modelId="{071CA3C6-8EFD-4E8D-AF9C-87A0ACBADD2B}" type="presParOf" srcId="{F07057F2-F90B-4D69-B503-2FEAD4E10211}" destId="{6948DC8D-B976-41D1-88B9-89AD94CD4AAD}" srcOrd="0" destOrd="0" presId="urn:microsoft.com/office/officeart/2005/8/layout/orgChart1"/>
    <dgm:cxn modelId="{D9BBEB16-668B-4C43-BCA1-EEAB568A017B}" type="presParOf" srcId="{6948DC8D-B976-41D1-88B9-89AD94CD4AAD}" destId="{FA061390-CD16-4A11-AB8A-11B611A0854E}" srcOrd="0" destOrd="0" presId="urn:microsoft.com/office/officeart/2005/8/layout/orgChart1"/>
    <dgm:cxn modelId="{F2095986-E939-4759-BDF2-8D13B61848B1}" type="presParOf" srcId="{6948DC8D-B976-41D1-88B9-89AD94CD4AAD}" destId="{EF063FC3-7D9D-473A-B729-E51E37F2FA25}" srcOrd="1" destOrd="0" presId="urn:microsoft.com/office/officeart/2005/8/layout/orgChart1"/>
    <dgm:cxn modelId="{9AB6546B-4200-4954-9764-E4DD1AEEC928}" type="presParOf" srcId="{F07057F2-F90B-4D69-B503-2FEAD4E10211}" destId="{195643DF-E050-4E34-9C35-EED9851A89BA}" srcOrd="1" destOrd="0" presId="urn:microsoft.com/office/officeart/2005/8/layout/orgChart1"/>
    <dgm:cxn modelId="{BAFF8D73-78A1-4772-96C9-AFBD2E4A82CE}" type="presParOf" srcId="{F07057F2-F90B-4D69-B503-2FEAD4E10211}" destId="{3CCFAD92-01BC-4A95-8E63-9D811EB32530}" srcOrd="2" destOrd="0" presId="urn:microsoft.com/office/officeart/2005/8/layout/orgChart1"/>
    <dgm:cxn modelId="{FC73E01D-F71E-4EEC-8A7E-3609019F2EEA}" type="presParOf" srcId="{45D3FF0A-86E9-4096-BDED-56755F52CD9D}" destId="{E9EA92B1-5FB0-43CC-93CC-9EEBFE8AB063}" srcOrd="2" destOrd="0" presId="urn:microsoft.com/office/officeart/2005/8/layout/orgChart1"/>
    <dgm:cxn modelId="{6BC19701-4F45-4B3B-A947-B2C2E413424E}" type="presParOf" srcId="{A70612E0-D2C7-489E-ABE9-9ED5B7A37E35}" destId="{D379D3A6-B865-4740-B59E-098046450FDF}" srcOrd="2" destOrd="0" presId="urn:microsoft.com/office/officeart/2005/8/layout/orgChart1"/>
    <dgm:cxn modelId="{07BA70A9-5423-4415-99FE-306F777D0FEB}" type="presParOf" srcId="{A70612E0-D2C7-489E-ABE9-9ED5B7A37E35}" destId="{40F4AEF2-10BD-48BF-BD7F-6E0A1FB9E964}" srcOrd="3" destOrd="0" presId="urn:microsoft.com/office/officeart/2005/8/layout/orgChart1"/>
    <dgm:cxn modelId="{A19AFE09-72D7-4439-89CF-2F37E8468EE4}" type="presParOf" srcId="{40F4AEF2-10BD-48BF-BD7F-6E0A1FB9E964}" destId="{BDEE379B-19BC-4D4B-A283-C83F9FAC301E}" srcOrd="0" destOrd="0" presId="urn:microsoft.com/office/officeart/2005/8/layout/orgChart1"/>
    <dgm:cxn modelId="{6B974252-0EB9-4E28-ACA2-77D7A7CA1E50}" type="presParOf" srcId="{BDEE379B-19BC-4D4B-A283-C83F9FAC301E}" destId="{0BB302F2-3A2E-4F88-813C-6ECA3B3C8A34}" srcOrd="0" destOrd="0" presId="urn:microsoft.com/office/officeart/2005/8/layout/orgChart1"/>
    <dgm:cxn modelId="{6099336E-DE1C-4A01-A373-A367B0532390}" type="presParOf" srcId="{BDEE379B-19BC-4D4B-A283-C83F9FAC301E}" destId="{79295F2C-5E4C-4483-AFF3-4578317B97DA}" srcOrd="1" destOrd="0" presId="urn:microsoft.com/office/officeart/2005/8/layout/orgChart1"/>
    <dgm:cxn modelId="{B1B5E6D4-41E4-4122-B689-C3BEB5600CA8}" type="presParOf" srcId="{40F4AEF2-10BD-48BF-BD7F-6E0A1FB9E964}" destId="{C32D8FBE-EDC9-4764-91E6-3CC662CFA6EB}" srcOrd="1" destOrd="0" presId="urn:microsoft.com/office/officeart/2005/8/layout/orgChart1"/>
    <dgm:cxn modelId="{5E0C99D1-1807-464C-A05C-40573E4EF2DC}" type="presParOf" srcId="{C32D8FBE-EDC9-4764-91E6-3CC662CFA6EB}" destId="{18F49973-F3EC-4D78-8978-2112A9FA10A5}" srcOrd="0" destOrd="0" presId="urn:microsoft.com/office/officeart/2005/8/layout/orgChart1"/>
    <dgm:cxn modelId="{FC014D00-1673-40DC-B127-B86AE1BA9CB3}" type="presParOf" srcId="{C32D8FBE-EDC9-4764-91E6-3CC662CFA6EB}" destId="{89F10775-4694-482F-8CB2-3E0F2B072B2A}" srcOrd="1" destOrd="0" presId="urn:microsoft.com/office/officeart/2005/8/layout/orgChart1"/>
    <dgm:cxn modelId="{1C86772E-FF27-41C9-BC2D-31A318BD28D7}" type="presParOf" srcId="{89F10775-4694-482F-8CB2-3E0F2B072B2A}" destId="{C47576FD-C9E1-44FB-A360-9DCD1D0516B7}" srcOrd="0" destOrd="0" presId="urn:microsoft.com/office/officeart/2005/8/layout/orgChart1"/>
    <dgm:cxn modelId="{67329452-11E2-447D-87B8-1DD063EBEDEF}" type="presParOf" srcId="{C47576FD-C9E1-44FB-A360-9DCD1D0516B7}" destId="{265F7FB2-0925-484D-95C8-AB285DCED051}" srcOrd="0" destOrd="0" presId="urn:microsoft.com/office/officeart/2005/8/layout/orgChart1"/>
    <dgm:cxn modelId="{BAEAD398-814A-4C9E-8B86-F9EDB422345B}" type="presParOf" srcId="{C47576FD-C9E1-44FB-A360-9DCD1D0516B7}" destId="{6EB04D85-2AA5-4BDC-86B4-D319829338C3}" srcOrd="1" destOrd="0" presId="urn:microsoft.com/office/officeart/2005/8/layout/orgChart1"/>
    <dgm:cxn modelId="{3D921785-B105-40A8-BA4D-46CCBEF56FDF}" type="presParOf" srcId="{89F10775-4694-482F-8CB2-3E0F2B072B2A}" destId="{B6603D5B-AFD2-431D-A90B-4DA251371330}" srcOrd="1" destOrd="0" presId="urn:microsoft.com/office/officeart/2005/8/layout/orgChart1"/>
    <dgm:cxn modelId="{BB77D5E7-7A89-4055-8F0B-329CB35CF503}" type="presParOf" srcId="{89F10775-4694-482F-8CB2-3E0F2B072B2A}" destId="{F275297A-AC86-4323-94F6-A53D5DF5029F}" srcOrd="2" destOrd="0" presId="urn:microsoft.com/office/officeart/2005/8/layout/orgChart1"/>
    <dgm:cxn modelId="{DADBF7DC-40A3-428F-B109-DB6F36590F88}" type="presParOf" srcId="{C32D8FBE-EDC9-4764-91E6-3CC662CFA6EB}" destId="{06D5C07F-5BF9-44EE-A50F-995018D2E2FE}" srcOrd="2" destOrd="0" presId="urn:microsoft.com/office/officeart/2005/8/layout/orgChart1"/>
    <dgm:cxn modelId="{71E067E7-AF9B-42D2-B21E-1FE5A535D4D3}" type="presParOf" srcId="{C32D8FBE-EDC9-4764-91E6-3CC662CFA6EB}" destId="{E480B173-8C09-429D-8B3E-1E0CE11C7002}" srcOrd="3" destOrd="0" presId="urn:microsoft.com/office/officeart/2005/8/layout/orgChart1"/>
    <dgm:cxn modelId="{66FE6828-DF93-4FF4-8CDB-3CB1B18050C2}" type="presParOf" srcId="{E480B173-8C09-429D-8B3E-1E0CE11C7002}" destId="{7AB35634-7A7C-4F0D-B9AE-7FF431EDDBA6}" srcOrd="0" destOrd="0" presId="urn:microsoft.com/office/officeart/2005/8/layout/orgChart1"/>
    <dgm:cxn modelId="{FA2A6E0D-7B9E-4F3F-AAD2-3A494DCA916C}" type="presParOf" srcId="{7AB35634-7A7C-4F0D-B9AE-7FF431EDDBA6}" destId="{420568CB-102C-4111-9740-D49C37437575}" srcOrd="0" destOrd="0" presId="urn:microsoft.com/office/officeart/2005/8/layout/orgChart1"/>
    <dgm:cxn modelId="{A68B8DC5-6072-4A96-B169-68CADBB9194F}" type="presParOf" srcId="{7AB35634-7A7C-4F0D-B9AE-7FF431EDDBA6}" destId="{55C5E32D-CB6A-4195-BC7A-46D4BE502D44}" srcOrd="1" destOrd="0" presId="urn:microsoft.com/office/officeart/2005/8/layout/orgChart1"/>
    <dgm:cxn modelId="{AA0307C2-F399-4440-BB4A-0635CA2D1D18}" type="presParOf" srcId="{E480B173-8C09-429D-8B3E-1E0CE11C7002}" destId="{2EB52E11-8AB3-4E1D-AC12-58612ABBADBD}" srcOrd="1" destOrd="0" presId="urn:microsoft.com/office/officeart/2005/8/layout/orgChart1"/>
    <dgm:cxn modelId="{B3B39DE8-6B7C-4E77-99CE-B6653310473A}" type="presParOf" srcId="{E480B173-8C09-429D-8B3E-1E0CE11C7002}" destId="{AF19BD2A-EE82-4A1D-9A47-CA208D1F87C6}" srcOrd="2" destOrd="0" presId="urn:microsoft.com/office/officeart/2005/8/layout/orgChart1"/>
    <dgm:cxn modelId="{3EC829A4-89EA-4ABC-BB70-A4718F40A2A2}" type="presParOf" srcId="{40F4AEF2-10BD-48BF-BD7F-6E0A1FB9E964}" destId="{D417E579-0B52-4372-89A9-4116680C214A}" srcOrd="2" destOrd="0" presId="urn:microsoft.com/office/officeart/2005/8/layout/orgChart1"/>
    <dgm:cxn modelId="{B0EAA2AE-7FD5-44DF-A86E-6BFCF4295250}" type="presParOf" srcId="{A70612E0-D2C7-489E-ABE9-9ED5B7A37E35}" destId="{D8224B6C-E95B-4EAC-94F7-2AD9DEBC5A8D}" srcOrd="4" destOrd="0" presId="urn:microsoft.com/office/officeart/2005/8/layout/orgChart1"/>
    <dgm:cxn modelId="{15193305-D022-47B2-8C93-0F0EFBA1E470}" type="presParOf" srcId="{A70612E0-D2C7-489E-ABE9-9ED5B7A37E35}" destId="{F5E669D2-DD00-4CDB-B379-85AC5CF5DD40}" srcOrd="5" destOrd="0" presId="urn:microsoft.com/office/officeart/2005/8/layout/orgChart1"/>
    <dgm:cxn modelId="{60F87FAD-5626-42B1-8936-57F6D7067CA6}" type="presParOf" srcId="{F5E669D2-DD00-4CDB-B379-85AC5CF5DD40}" destId="{5071CE17-F146-44C4-889C-CCA2A24FE3C5}" srcOrd="0" destOrd="0" presId="urn:microsoft.com/office/officeart/2005/8/layout/orgChart1"/>
    <dgm:cxn modelId="{23D992BB-495A-4CE8-AF49-1CC1BDDF3CB4}" type="presParOf" srcId="{5071CE17-F146-44C4-889C-CCA2A24FE3C5}" destId="{D3CE8633-6B8B-4E19-BA62-8FA55E5B603A}" srcOrd="0" destOrd="0" presId="urn:microsoft.com/office/officeart/2005/8/layout/orgChart1"/>
    <dgm:cxn modelId="{2102848D-F1B4-4C86-B35F-B27DB0CC4670}" type="presParOf" srcId="{5071CE17-F146-44C4-889C-CCA2A24FE3C5}" destId="{437FDE66-D528-4698-AE6B-49E6DCEC7084}" srcOrd="1" destOrd="0" presId="urn:microsoft.com/office/officeart/2005/8/layout/orgChart1"/>
    <dgm:cxn modelId="{3B2204F5-24EF-4BE2-B949-094D34D3229C}" type="presParOf" srcId="{F5E669D2-DD00-4CDB-B379-85AC5CF5DD40}" destId="{FD7C0FC7-5EDA-4855-9D3E-5C9BDDC875BC}" srcOrd="1" destOrd="0" presId="urn:microsoft.com/office/officeart/2005/8/layout/orgChart1"/>
    <dgm:cxn modelId="{BC2D4A37-9521-426F-9B46-46149FAA921C}" type="presParOf" srcId="{FD7C0FC7-5EDA-4855-9D3E-5C9BDDC875BC}" destId="{4B55A4FF-A52F-4C0A-8345-4AC4D5FCD709}" srcOrd="0" destOrd="0" presId="urn:microsoft.com/office/officeart/2005/8/layout/orgChart1"/>
    <dgm:cxn modelId="{74723877-E4BF-41A0-AEBC-B97D26D1B280}" type="presParOf" srcId="{FD7C0FC7-5EDA-4855-9D3E-5C9BDDC875BC}" destId="{CD82A9BD-961E-4969-A0AF-74272614FD8D}" srcOrd="1" destOrd="0" presId="urn:microsoft.com/office/officeart/2005/8/layout/orgChart1"/>
    <dgm:cxn modelId="{D0FA4FA1-3E1D-4268-8597-B58F83804D04}" type="presParOf" srcId="{CD82A9BD-961E-4969-A0AF-74272614FD8D}" destId="{7E840D21-39B8-4BB0-A1D9-2FB11985E0F9}" srcOrd="0" destOrd="0" presId="urn:microsoft.com/office/officeart/2005/8/layout/orgChart1"/>
    <dgm:cxn modelId="{76C1BE18-07D3-4454-8CA6-09E20C73BB32}" type="presParOf" srcId="{7E840D21-39B8-4BB0-A1D9-2FB11985E0F9}" destId="{B2F3930A-D692-4C16-B359-F8CE273B22D3}" srcOrd="0" destOrd="0" presId="urn:microsoft.com/office/officeart/2005/8/layout/orgChart1"/>
    <dgm:cxn modelId="{53A23FC0-797E-48A5-A813-FF86BFB4979D}" type="presParOf" srcId="{7E840D21-39B8-4BB0-A1D9-2FB11985E0F9}" destId="{50F4267B-D4F4-4B0B-8F1B-85FCB3992090}" srcOrd="1" destOrd="0" presId="urn:microsoft.com/office/officeart/2005/8/layout/orgChart1"/>
    <dgm:cxn modelId="{78B5898B-2ECC-474B-994A-841E3A6A35F6}" type="presParOf" srcId="{CD82A9BD-961E-4969-A0AF-74272614FD8D}" destId="{8ED6F421-B0B9-4400-AD59-A714906FA198}" srcOrd="1" destOrd="0" presId="urn:microsoft.com/office/officeart/2005/8/layout/orgChart1"/>
    <dgm:cxn modelId="{EB7FDF06-2BA2-4AD7-9A7F-19EDD1D3EEF2}" type="presParOf" srcId="{CD82A9BD-961E-4969-A0AF-74272614FD8D}" destId="{BC198762-B407-4661-AB9F-FC4CF3E975B8}" srcOrd="2" destOrd="0" presId="urn:microsoft.com/office/officeart/2005/8/layout/orgChart1"/>
    <dgm:cxn modelId="{2234A788-D89C-4D57-AE6B-FDF84EB9DEE3}" type="presParOf" srcId="{FD7C0FC7-5EDA-4855-9D3E-5C9BDDC875BC}" destId="{2A49EC9E-D541-4AFC-BD79-203AE8F8C062}" srcOrd="2" destOrd="0" presId="urn:microsoft.com/office/officeart/2005/8/layout/orgChart1"/>
    <dgm:cxn modelId="{84E35704-05FC-4DB2-9206-C0EE362288D5}" type="presParOf" srcId="{FD7C0FC7-5EDA-4855-9D3E-5C9BDDC875BC}" destId="{FE63F062-D855-48D7-A518-AACB0183564A}" srcOrd="3" destOrd="0" presId="urn:microsoft.com/office/officeart/2005/8/layout/orgChart1"/>
    <dgm:cxn modelId="{F2CAED33-8EA8-413B-B85C-5D7EECFC704F}" type="presParOf" srcId="{FE63F062-D855-48D7-A518-AACB0183564A}" destId="{AE46794A-4440-4621-B512-893C2DA9F6B0}" srcOrd="0" destOrd="0" presId="urn:microsoft.com/office/officeart/2005/8/layout/orgChart1"/>
    <dgm:cxn modelId="{47DD39E4-B847-41BA-A3B9-B66FE83215F8}" type="presParOf" srcId="{AE46794A-4440-4621-B512-893C2DA9F6B0}" destId="{B6FA91BF-747D-49C4-A318-786DCBE9598C}" srcOrd="0" destOrd="0" presId="urn:microsoft.com/office/officeart/2005/8/layout/orgChart1"/>
    <dgm:cxn modelId="{4B560055-DD31-4CD6-9993-2B38F34ACD16}" type="presParOf" srcId="{AE46794A-4440-4621-B512-893C2DA9F6B0}" destId="{981891BD-4C46-4ED8-A550-63F9187D406A}" srcOrd="1" destOrd="0" presId="urn:microsoft.com/office/officeart/2005/8/layout/orgChart1"/>
    <dgm:cxn modelId="{5B79C6C8-AA4B-419A-9486-58722185C04B}" type="presParOf" srcId="{FE63F062-D855-48D7-A518-AACB0183564A}" destId="{832996DC-CA0B-4816-9771-51F386A16286}" srcOrd="1" destOrd="0" presId="urn:microsoft.com/office/officeart/2005/8/layout/orgChart1"/>
    <dgm:cxn modelId="{79DC0A55-4E1F-44D0-8620-2BC696DD29D3}" type="presParOf" srcId="{FE63F062-D855-48D7-A518-AACB0183564A}" destId="{1D69B2E1-040F-4F20-A6EC-80C8BF8886C0}" srcOrd="2" destOrd="0" presId="urn:microsoft.com/office/officeart/2005/8/layout/orgChart1"/>
    <dgm:cxn modelId="{0FB733C5-CD64-4F6A-A5CD-895DD29DA6DB}" type="presParOf" srcId="{FD7C0FC7-5EDA-4855-9D3E-5C9BDDC875BC}" destId="{2AAF6643-7F92-40F8-ACC6-2EF65A0E5D01}" srcOrd="4" destOrd="0" presId="urn:microsoft.com/office/officeart/2005/8/layout/orgChart1"/>
    <dgm:cxn modelId="{6E5BA1AC-D6ED-41D8-9F54-D185C04A8660}" type="presParOf" srcId="{FD7C0FC7-5EDA-4855-9D3E-5C9BDDC875BC}" destId="{51294C77-0E10-411E-906A-2A8EEF657D99}" srcOrd="5" destOrd="0" presId="urn:microsoft.com/office/officeart/2005/8/layout/orgChart1"/>
    <dgm:cxn modelId="{B757646F-0C35-4ED7-B187-918B7D86DF85}" type="presParOf" srcId="{51294C77-0E10-411E-906A-2A8EEF657D99}" destId="{3CC9CF59-8E4E-4DCF-BF04-73FAE84ABC5D}" srcOrd="0" destOrd="0" presId="urn:microsoft.com/office/officeart/2005/8/layout/orgChart1"/>
    <dgm:cxn modelId="{231F6F37-A55D-4C5E-8603-E7795282BB22}" type="presParOf" srcId="{3CC9CF59-8E4E-4DCF-BF04-73FAE84ABC5D}" destId="{9DE73692-F875-425E-A8AA-1C93804C6011}" srcOrd="0" destOrd="0" presId="urn:microsoft.com/office/officeart/2005/8/layout/orgChart1"/>
    <dgm:cxn modelId="{076C2674-A95A-475A-A121-BDD532A212E4}" type="presParOf" srcId="{3CC9CF59-8E4E-4DCF-BF04-73FAE84ABC5D}" destId="{D4BDF695-93A3-4B89-AC5C-AE483C96718E}" srcOrd="1" destOrd="0" presId="urn:microsoft.com/office/officeart/2005/8/layout/orgChart1"/>
    <dgm:cxn modelId="{7E67BF4A-9374-4907-9E78-1D5F26378748}" type="presParOf" srcId="{51294C77-0E10-411E-906A-2A8EEF657D99}" destId="{A07211A2-5673-47C2-981C-407B44052968}" srcOrd="1" destOrd="0" presId="urn:microsoft.com/office/officeart/2005/8/layout/orgChart1"/>
    <dgm:cxn modelId="{770D9BF8-57B3-416E-BB6A-6987C270825F}" type="presParOf" srcId="{51294C77-0E10-411E-906A-2A8EEF657D99}" destId="{420757D3-E6C7-47E1-9DB4-F3A1B1D71AA8}" srcOrd="2" destOrd="0" presId="urn:microsoft.com/office/officeart/2005/8/layout/orgChart1"/>
    <dgm:cxn modelId="{64F044CD-6F13-4656-8EEB-314446F2CF7A}" type="presParOf" srcId="{FD7C0FC7-5EDA-4855-9D3E-5C9BDDC875BC}" destId="{0FFA71DA-D3C4-4D1F-AA8C-89E4046ECB1A}" srcOrd="6" destOrd="0" presId="urn:microsoft.com/office/officeart/2005/8/layout/orgChart1"/>
    <dgm:cxn modelId="{B13C7D63-2295-4F6F-B020-2E67139B6C02}" type="presParOf" srcId="{FD7C0FC7-5EDA-4855-9D3E-5C9BDDC875BC}" destId="{CE2A0B64-C705-4519-8A32-4D1A6A4FB3AF}" srcOrd="7" destOrd="0" presId="urn:microsoft.com/office/officeart/2005/8/layout/orgChart1"/>
    <dgm:cxn modelId="{0F749D3F-6666-4D39-A7DF-9DDEA2192EB4}" type="presParOf" srcId="{CE2A0B64-C705-4519-8A32-4D1A6A4FB3AF}" destId="{95CECB35-C53F-4568-B9DF-7587B70458DD}" srcOrd="0" destOrd="0" presId="urn:microsoft.com/office/officeart/2005/8/layout/orgChart1"/>
    <dgm:cxn modelId="{BD0CBB00-C4BB-47CF-B241-1D6A4375AA58}" type="presParOf" srcId="{95CECB35-C53F-4568-B9DF-7587B70458DD}" destId="{3E9CEC64-3BEA-4697-8B2F-F6CB25680AC7}" srcOrd="0" destOrd="0" presId="urn:microsoft.com/office/officeart/2005/8/layout/orgChart1"/>
    <dgm:cxn modelId="{3EB2A6A4-F6E5-4E3E-A63D-C9BB13955846}" type="presParOf" srcId="{95CECB35-C53F-4568-B9DF-7587B70458DD}" destId="{C29B5FCB-B9B3-40D4-8C43-5A2CAAC06A43}" srcOrd="1" destOrd="0" presId="urn:microsoft.com/office/officeart/2005/8/layout/orgChart1"/>
    <dgm:cxn modelId="{40272DF4-770C-4AC7-93CC-7C57011BB3AF}" type="presParOf" srcId="{CE2A0B64-C705-4519-8A32-4D1A6A4FB3AF}" destId="{5020E2A1-EBF5-480A-9BCD-5B2D2F9FD956}" srcOrd="1" destOrd="0" presId="urn:microsoft.com/office/officeart/2005/8/layout/orgChart1"/>
    <dgm:cxn modelId="{759ECCC0-5A7F-42BC-8CFB-F18D9C49F0E5}" type="presParOf" srcId="{CE2A0B64-C705-4519-8A32-4D1A6A4FB3AF}" destId="{824C9405-306E-4905-A1B0-FF451E847985}" srcOrd="2" destOrd="0" presId="urn:microsoft.com/office/officeart/2005/8/layout/orgChart1"/>
    <dgm:cxn modelId="{FC93538C-C3A2-44FD-83D5-7B66D08D8DCE}" type="presParOf" srcId="{FD7C0FC7-5EDA-4855-9D3E-5C9BDDC875BC}" destId="{157E9155-3034-439F-83C6-9CA4C8172D95}" srcOrd="8" destOrd="0" presId="urn:microsoft.com/office/officeart/2005/8/layout/orgChart1"/>
    <dgm:cxn modelId="{6C004E22-12DE-45F7-B125-1AA94E26332D}" type="presParOf" srcId="{FD7C0FC7-5EDA-4855-9D3E-5C9BDDC875BC}" destId="{51F1E22E-B0DE-471A-8338-C1FF81B82CD9}" srcOrd="9" destOrd="0" presId="urn:microsoft.com/office/officeart/2005/8/layout/orgChart1"/>
    <dgm:cxn modelId="{5987B857-6E8C-4086-9102-13C2A3BF0188}" type="presParOf" srcId="{51F1E22E-B0DE-471A-8338-C1FF81B82CD9}" destId="{BEE26FB9-0ABF-4DBE-A321-578502F49EB6}" srcOrd="0" destOrd="0" presId="urn:microsoft.com/office/officeart/2005/8/layout/orgChart1"/>
    <dgm:cxn modelId="{BC773EB1-647E-4EF6-8311-2BF3496CAF08}" type="presParOf" srcId="{BEE26FB9-0ABF-4DBE-A321-578502F49EB6}" destId="{D5AB4972-F596-4850-98CA-F789AC864C06}" srcOrd="0" destOrd="0" presId="urn:microsoft.com/office/officeart/2005/8/layout/orgChart1"/>
    <dgm:cxn modelId="{8FE241E7-C66C-438A-A065-5D6667CFF050}" type="presParOf" srcId="{BEE26FB9-0ABF-4DBE-A321-578502F49EB6}" destId="{0A433390-FC92-4FCE-8965-B3010B1D3533}" srcOrd="1" destOrd="0" presId="urn:microsoft.com/office/officeart/2005/8/layout/orgChart1"/>
    <dgm:cxn modelId="{7498D702-AC93-4257-AAEF-CDED6EB4DE21}" type="presParOf" srcId="{51F1E22E-B0DE-471A-8338-C1FF81B82CD9}" destId="{01CEFD19-2746-402A-9913-AC5F35537854}" srcOrd="1" destOrd="0" presId="urn:microsoft.com/office/officeart/2005/8/layout/orgChart1"/>
    <dgm:cxn modelId="{A196A8FE-155F-4807-9581-5D3ED354E548}" type="presParOf" srcId="{51F1E22E-B0DE-471A-8338-C1FF81B82CD9}" destId="{5445267C-F194-452D-A192-9280A77C5BD1}" srcOrd="2" destOrd="0" presId="urn:microsoft.com/office/officeart/2005/8/layout/orgChart1"/>
    <dgm:cxn modelId="{BC12A9FA-AA83-4F6C-AA85-5685E35EA7E0}" type="presParOf" srcId="{F5E669D2-DD00-4CDB-B379-85AC5CF5DD40}" destId="{C3DBAD3D-94DB-4153-AB34-8E2CC6EBE870}" srcOrd="2" destOrd="0" presId="urn:microsoft.com/office/officeart/2005/8/layout/orgChart1"/>
    <dgm:cxn modelId="{5E0D0870-C7EC-479C-A686-89EBDD76A089}" type="presParOf" srcId="{A70612E0-D2C7-489E-ABE9-9ED5B7A37E35}" destId="{0A7DA2B8-878C-4650-83B1-15C713627AD0}" srcOrd="6" destOrd="0" presId="urn:microsoft.com/office/officeart/2005/8/layout/orgChart1"/>
    <dgm:cxn modelId="{5FA41795-2D77-4B42-98D7-853A310A26DD}" type="presParOf" srcId="{A70612E0-D2C7-489E-ABE9-9ED5B7A37E35}" destId="{4F2F75CB-F6D7-4DFA-B296-DC05E7E5A036}" srcOrd="7" destOrd="0" presId="urn:microsoft.com/office/officeart/2005/8/layout/orgChart1"/>
    <dgm:cxn modelId="{DA93F305-1F90-4425-A203-25A20534C7D9}" type="presParOf" srcId="{4F2F75CB-F6D7-4DFA-B296-DC05E7E5A036}" destId="{795296D4-3C8A-413D-9893-DF70E92A457C}" srcOrd="0" destOrd="0" presId="urn:microsoft.com/office/officeart/2005/8/layout/orgChart1"/>
    <dgm:cxn modelId="{3DC5CE6B-054D-47D3-884E-427D57999868}" type="presParOf" srcId="{795296D4-3C8A-413D-9893-DF70E92A457C}" destId="{A33190BE-7159-424C-B151-B4A4081C89AD}" srcOrd="0" destOrd="0" presId="urn:microsoft.com/office/officeart/2005/8/layout/orgChart1"/>
    <dgm:cxn modelId="{E48347E9-A818-4CEA-97F2-C2BC9B0AEB7F}" type="presParOf" srcId="{795296D4-3C8A-413D-9893-DF70E92A457C}" destId="{AD0146D3-3A6F-49C7-A776-92A93D8E194C}" srcOrd="1" destOrd="0" presId="urn:microsoft.com/office/officeart/2005/8/layout/orgChart1"/>
    <dgm:cxn modelId="{B4D84613-3ADD-4753-8F40-567C545BFECB}" type="presParOf" srcId="{4F2F75CB-F6D7-4DFA-B296-DC05E7E5A036}" destId="{B1809FF8-0CD4-4266-8379-EF70ABD44802}" srcOrd="1" destOrd="0" presId="urn:microsoft.com/office/officeart/2005/8/layout/orgChart1"/>
    <dgm:cxn modelId="{B87F0946-B3FE-4BB8-A4B2-DB35C4B11B64}" type="presParOf" srcId="{B1809FF8-0CD4-4266-8379-EF70ABD44802}" destId="{5EE4C91D-FAF9-49F2-983F-2F696D1AAF38}" srcOrd="0" destOrd="0" presId="urn:microsoft.com/office/officeart/2005/8/layout/orgChart1"/>
    <dgm:cxn modelId="{08B25040-4327-4D24-B498-84B438FAA0DE}" type="presParOf" srcId="{B1809FF8-0CD4-4266-8379-EF70ABD44802}" destId="{D9977159-8714-4911-AAD3-D5609F4D7075}" srcOrd="1" destOrd="0" presId="urn:microsoft.com/office/officeart/2005/8/layout/orgChart1"/>
    <dgm:cxn modelId="{34DD984F-6D14-4497-A292-ED04A41A1A60}" type="presParOf" srcId="{D9977159-8714-4911-AAD3-D5609F4D7075}" destId="{4B46A178-1523-44C0-ABC6-E9A02BF6DC23}" srcOrd="0" destOrd="0" presId="urn:microsoft.com/office/officeart/2005/8/layout/orgChart1"/>
    <dgm:cxn modelId="{7E0AF3F3-8EBA-478F-AD8A-FEF618350D4C}" type="presParOf" srcId="{4B46A178-1523-44C0-ABC6-E9A02BF6DC23}" destId="{65A52C1B-C3F9-4720-9CB4-3834A327010C}" srcOrd="0" destOrd="0" presId="urn:microsoft.com/office/officeart/2005/8/layout/orgChart1"/>
    <dgm:cxn modelId="{A80D08A6-E30E-42B8-A43F-E18C16BC6B4F}" type="presParOf" srcId="{4B46A178-1523-44C0-ABC6-E9A02BF6DC23}" destId="{A90683B8-7B18-4457-A93E-01209C5824B0}" srcOrd="1" destOrd="0" presId="urn:microsoft.com/office/officeart/2005/8/layout/orgChart1"/>
    <dgm:cxn modelId="{437EBF5D-6538-4189-92E0-9DBC211F1639}" type="presParOf" srcId="{D9977159-8714-4911-AAD3-D5609F4D7075}" destId="{720912E8-B9DF-4EE0-93AF-2AD019D9886A}" srcOrd="1" destOrd="0" presId="urn:microsoft.com/office/officeart/2005/8/layout/orgChart1"/>
    <dgm:cxn modelId="{610614FC-F2F1-46A4-9D22-3189CC22883D}" type="presParOf" srcId="{D9977159-8714-4911-AAD3-D5609F4D7075}" destId="{54F5F4B3-04DF-4BE9-A8C6-8726BA8EDDCD}" srcOrd="2" destOrd="0" presId="urn:microsoft.com/office/officeart/2005/8/layout/orgChart1"/>
    <dgm:cxn modelId="{3F2BA4F2-9539-44F3-BFEB-00D0C0E2A83D}" type="presParOf" srcId="{B1809FF8-0CD4-4266-8379-EF70ABD44802}" destId="{CE25678E-0F2F-4C2A-8D64-5396B659D52A}" srcOrd="2" destOrd="0" presId="urn:microsoft.com/office/officeart/2005/8/layout/orgChart1"/>
    <dgm:cxn modelId="{1A247085-E115-4B24-B6E5-8D7D7A736A49}" type="presParOf" srcId="{B1809FF8-0CD4-4266-8379-EF70ABD44802}" destId="{699C1382-2D91-4795-89A9-DFD6B49CEC44}" srcOrd="3" destOrd="0" presId="urn:microsoft.com/office/officeart/2005/8/layout/orgChart1"/>
    <dgm:cxn modelId="{8326300B-72EB-43C0-8211-75A25B560481}" type="presParOf" srcId="{699C1382-2D91-4795-89A9-DFD6B49CEC44}" destId="{1B1715A3-199E-4E00-B9EF-650DB0EF87B2}" srcOrd="0" destOrd="0" presId="urn:microsoft.com/office/officeart/2005/8/layout/orgChart1"/>
    <dgm:cxn modelId="{6D1F4822-72B1-4ABB-BA38-A7B251F8B568}" type="presParOf" srcId="{1B1715A3-199E-4E00-B9EF-650DB0EF87B2}" destId="{95126F2A-8575-48DE-8B0A-D0E514FD9AFB}" srcOrd="0" destOrd="0" presId="urn:microsoft.com/office/officeart/2005/8/layout/orgChart1"/>
    <dgm:cxn modelId="{6D5B147C-859C-4C0E-AA97-E3F4E30A18D8}" type="presParOf" srcId="{1B1715A3-199E-4E00-B9EF-650DB0EF87B2}" destId="{9E480A2B-D427-4244-B52E-4FE2BB15E99B}" srcOrd="1" destOrd="0" presId="urn:microsoft.com/office/officeart/2005/8/layout/orgChart1"/>
    <dgm:cxn modelId="{BD804055-819D-4934-96AD-0C99F21013C5}" type="presParOf" srcId="{699C1382-2D91-4795-89A9-DFD6B49CEC44}" destId="{4D302D1E-90E7-4457-82F0-27D41E5BDF3E}" srcOrd="1" destOrd="0" presId="urn:microsoft.com/office/officeart/2005/8/layout/orgChart1"/>
    <dgm:cxn modelId="{C52A559E-D8CE-4F2D-A6CB-135C395DCE75}" type="presParOf" srcId="{699C1382-2D91-4795-89A9-DFD6B49CEC44}" destId="{1DE6C9DC-27A4-43A8-8FBD-5923D0F35F4C}" srcOrd="2" destOrd="0" presId="urn:microsoft.com/office/officeart/2005/8/layout/orgChart1"/>
    <dgm:cxn modelId="{EFF02B7C-712B-427E-9540-F0FB5211A93B}" type="presParOf" srcId="{B1809FF8-0CD4-4266-8379-EF70ABD44802}" destId="{D2608AEA-85DA-43D3-A547-69B8F1877727}" srcOrd="4" destOrd="0" presId="urn:microsoft.com/office/officeart/2005/8/layout/orgChart1"/>
    <dgm:cxn modelId="{E58DCA62-CD34-4403-8B7E-9045841835ED}" type="presParOf" srcId="{B1809FF8-0CD4-4266-8379-EF70ABD44802}" destId="{18E16B3E-F915-427F-9E40-AFD0021E2EC6}" srcOrd="5" destOrd="0" presId="urn:microsoft.com/office/officeart/2005/8/layout/orgChart1"/>
    <dgm:cxn modelId="{0C82AD14-4B8A-43F7-95C7-CAE6888A5AB0}" type="presParOf" srcId="{18E16B3E-F915-427F-9E40-AFD0021E2EC6}" destId="{94689D99-F147-40DF-AAEC-9A17A76DC077}" srcOrd="0" destOrd="0" presId="urn:microsoft.com/office/officeart/2005/8/layout/orgChart1"/>
    <dgm:cxn modelId="{31B72E38-95A1-4027-A436-D9EEB3FE13A8}" type="presParOf" srcId="{94689D99-F147-40DF-AAEC-9A17A76DC077}" destId="{D265F382-B9F2-4F23-91E4-3C7C7084A5BB}" srcOrd="0" destOrd="0" presId="urn:microsoft.com/office/officeart/2005/8/layout/orgChart1"/>
    <dgm:cxn modelId="{39953A9B-5A76-484E-9421-7820DCC22E98}" type="presParOf" srcId="{94689D99-F147-40DF-AAEC-9A17A76DC077}" destId="{763E7664-0E79-4109-816D-3129CF59F7EB}" srcOrd="1" destOrd="0" presId="urn:microsoft.com/office/officeart/2005/8/layout/orgChart1"/>
    <dgm:cxn modelId="{B0D1A6B0-889F-49A1-8F8A-33DD4713E22A}" type="presParOf" srcId="{18E16B3E-F915-427F-9E40-AFD0021E2EC6}" destId="{36A24D54-CF99-4ACC-BF41-91C1E0665F41}" srcOrd="1" destOrd="0" presId="urn:microsoft.com/office/officeart/2005/8/layout/orgChart1"/>
    <dgm:cxn modelId="{2C328426-4943-43DD-9F19-BD78FC0C4EB2}" type="presParOf" srcId="{18E16B3E-F915-427F-9E40-AFD0021E2EC6}" destId="{195ADE60-4D39-4FED-B1C8-DFB050609261}" srcOrd="2" destOrd="0" presId="urn:microsoft.com/office/officeart/2005/8/layout/orgChart1"/>
    <dgm:cxn modelId="{1BF5EA2D-2F41-494F-9168-B9C3C17E7835}" type="presParOf" srcId="{4F2F75CB-F6D7-4DFA-B296-DC05E7E5A036}" destId="{36807074-2C2C-4BA4-87A5-E108DD9D6A01}" srcOrd="2" destOrd="0" presId="urn:microsoft.com/office/officeart/2005/8/layout/orgChart1"/>
    <dgm:cxn modelId="{8760F7F9-5B67-4447-91CF-0DBD9A6851E8}" type="presParOf" srcId="{A70612E0-D2C7-489E-ABE9-9ED5B7A37E35}" destId="{04BC36FB-1CF9-4D2A-BFA4-EC350843DA8D}" srcOrd="8" destOrd="0" presId="urn:microsoft.com/office/officeart/2005/8/layout/orgChart1"/>
    <dgm:cxn modelId="{DC1744F9-A2F8-4B77-8479-148FF6095BBC}" type="presParOf" srcId="{A70612E0-D2C7-489E-ABE9-9ED5B7A37E35}" destId="{E5C59F3F-D328-4EF1-8CCE-BB606140DF2B}" srcOrd="9" destOrd="0" presId="urn:microsoft.com/office/officeart/2005/8/layout/orgChart1"/>
    <dgm:cxn modelId="{020F7B7D-02B2-430D-9C04-C1F5868F3822}" type="presParOf" srcId="{E5C59F3F-D328-4EF1-8CCE-BB606140DF2B}" destId="{8BAAFDE7-85EC-482E-A0E7-AD0F72D5AD86}" srcOrd="0" destOrd="0" presId="urn:microsoft.com/office/officeart/2005/8/layout/orgChart1"/>
    <dgm:cxn modelId="{48DFD669-5270-441F-BF86-8A4B76CE5AFE}" type="presParOf" srcId="{8BAAFDE7-85EC-482E-A0E7-AD0F72D5AD86}" destId="{587531E7-DCB7-4465-AF86-DD108EB17968}" srcOrd="0" destOrd="0" presId="urn:microsoft.com/office/officeart/2005/8/layout/orgChart1"/>
    <dgm:cxn modelId="{6F3F1A9D-A045-4816-9980-EDDF3CF3E7CC}" type="presParOf" srcId="{8BAAFDE7-85EC-482E-A0E7-AD0F72D5AD86}" destId="{7A8C0546-4F6E-457B-BB77-45C892547813}" srcOrd="1" destOrd="0" presId="urn:microsoft.com/office/officeart/2005/8/layout/orgChart1"/>
    <dgm:cxn modelId="{63563234-2831-4E6D-8753-773A9AD2950E}" type="presParOf" srcId="{E5C59F3F-D328-4EF1-8CCE-BB606140DF2B}" destId="{1606F53A-1D99-4944-ABB6-9C854A008ECD}" srcOrd="1" destOrd="0" presId="urn:microsoft.com/office/officeart/2005/8/layout/orgChart1"/>
    <dgm:cxn modelId="{1101334A-81C1-45EF-B689-93683706FD9E}" type="presParOf" srcId="{E5C59F3F-D328-4EF1-8CCE-BB606140DF2B}" destId="{A60D7639-74B2-4C77-945A-DEE4550F2EBC}" srcOrd="2" destOrd="0" presId="urn:microsoft.com/office/officeart/2005/8/layout/orgChart1"/>
    <dgm:cxn modelId="{4A39086E-86FC-40A8-ACE5-EFFAECCAA54E}" type="presParOf" srcId="{B1EA0DF6-A4DE-47CC-9ACC-73553C2AF175}" destId="{CD1BB6BD-AABE-4B7F-A5D6-995F0F27C997}" srcOrd="2" destOrd="0" presId="urn:microsoft.com/office/officeart/2005/8/layout/orgChar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903E3F-2034-40BF-867B-D97CD5DF4A6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0B4C91-08C1-4F88-8FA5-049E5101AB48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1200" dirty="0" smtClean="0">
              <a:solidFill>
                <a:schemeClr val="tx1"/>
              </a:solidFill>
            </a:rPr>
            <a:t>Test </a:t>
          </a:r>
          <a:r>
            <a:rPr lang="es-ES" sz="1200" dirty="0" err="1" smtClean="0">
              <a:solidFill>
                <a:schemeClr val="tx1"/>
              </a:solidFill>
            </a:rPr>
            <a:t>Main</a:t>
          </a:r>
          <a:endParaRPr lang="en-US" sz="1200" dirty="0">
            <a:solidFill>
              <a:schemeClr val="tx1"/>
            </a:solidFill>
          </a:endParaRPr>
        </a:p>
      </dgm:t>
    </dgm:pt>
    <dgm:pt modelId="{9CAF6D3B-ADB3-4E7F-AFF8-E9610603E4E3}" type="parTrans" cxnId="{F09112B2-06A9-4886-A7D7-9F59D35BAAB2}">
      <dgm:prSet/>
      <dgm:spPr/>
      <dgm:t>
        <a:bodyPr/>
        <a:lstStyle/>
        <a:p>
          <a:endParaRPr lang="en-US" sz="1200"/>
        </a:p>
      </dgm:t>
    </dgm:pt>
    <dgm:pt modelId="{22168B1A-AAED-423E-84D2-B6F3BF317B39}" type="sibTrans" cxnId="{F09112B2-06A9-4886-A7D7-9F59D35BAAB2}">
      <dgm:prSet/>
      <dgm:spPr/>
      <dgm:t>
        <a:bodyPr/>
        <a:lstStyle/>
        <a:p>
          <a:endParaRPr lang="en-US" sz="1200"/>
        </a:p>
      </dgm:t>
    </dgm:pt>
    <dgm:pt modelId="{5E94C83D-299D-4533-9836-B440A24B1EA5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1200" dirty="0" err="1" smtClean="0">
              <a:solidFill>
                <a:schemeClr val="tx1"/>
              </a:solidFill>
            </a:rPr>
            <a:t>Controller</a:t>
          </a:r>
          <a:r>
            <a:rPr lang="es-ES" sz="1200" dirty="0" smtClean="0">
              <a:solidFill>
                <a:schemeClr val="tx1"/>
              </a:solidFill>
            </a:rPr>
            <a:t> </a:t>
          </a:r>
          <a:r>
            <a:rPr lang="es-ES" sz="1200" dirty="0" err="1" smtClean="0">
              <a:solidFill>
                <a:schemeClr val="tx1"/>
              </a:solidFill>
            </a:rPr>
            <a:t>Tests</a:t>
          </a:r>
          <a:endParaRPr lang="en-US" sz="1200" dirty="0">
            <a:solidFill>
              <a:schemeClr val="tx1"/>
            </a:solidFill>
          </a:endParaRPr>
        </a:p>
      </dgm:t>
    </dgm:pt>
    <dgm:pt modelId="{8B42FF43-33FE-4DA1-8F94-40890BC97831}" type="parTrans" cxnId="{A6EEAB1F-73A4-49AF-8A03-D671AFD8D3EB}">
      <dgm:prSet/>
      <dgm:spPr/>
      <dgm:t>
        <a:bodyPr/>
        <a:lstStyle/>
        <a:p>
          <a:endParaRPr lang="en-US"/>
        </a:p>
      </dgm:t>
    </dgm:pt>
    <dgm:pt modelId="{6C060DD8-C102-439B-8C57-1C48AE6D174E}" type="sibTrans" cxnId="{A6EEAB1F-73A4-49AF-8A03-D671AFD8D3EB}">
      <dgm:prSet/>
      <dgm:spPr/>
      <dgm:t>
        <a:bodyPr/>
        <a:lstStyle/>
        <a:p>
          <a:endParaRPr lang="en-US"/>
        </a:p>
      </dgm:t>
    </dgm:pt>
    <dgm:pt modelId="{C7F0EDEE-BD02-40E1-BBC7-E12394F557B4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1200" dirty="0" err="1" smtClean="0">
              <a:solidFill>
                <a:schemeClr val="tx1"/>
              </a:solidFill>
            </a:rPr>
            <a:t>Libraries</a:t>
          </a:r>
          <a:r>
            <a:rPr lang="es-ES" sz="1200" dirty="0" smtClean="0">
              <a:solidFill>
                <a:schemeClr val="tx1"/>
              </a:solidFill>
            </a:rPr>
            <a:t>’ </a:t>
          </a:r>
          <a:r>
            <a:rPr lang="es-ES" sz="1200" dirty="0" err="1" smtClean="0">
              <a:solidFill>
                <a:schemeClr val="tx1"/>
              </a:solidFill>
            </a:rPr>
            <a:t>Tests</a:t>
          </a:r>
          <a:endParaRPr lang="en-US" sz="1200" dirty="0">
            <a:solidFill>
              <a:schemeClr val="tx1"/>
            </a:solidFill>
          </a:endParaRPr>
        </a:p>
      </dgm:t>
    </dgm:pt>
    <dgm:pt modelId="{A0AC4B87-F5DB-442F-B22B-BBA37E902BAD}" type="parTrans" cxnId="{17E79F55-FACC-40FD-8918-5680017AA700}">
      <dgm:prSet/>
      <dgm:spPr/>
      <dgm:t>
        <a:bodyPr/>
        <a:lstStyle/>
        <a:p>
          <a:endParaRPr lang="en-US"/>
        </a:p>
      </dgm:t>
    </dgm:pt>
    <dgm:pt modelId="{F285C3FF-DD5C-46B8-8A00-CD29104484A3}" type="sibTrans" cxnId="{17E79F55-FACC-40FD-8918-5680017AA700}">
      <dgm:prSet/>
      <dgm:spPr/>
      <dgm:t>
        <a:bodyPr/>
        <a:lstStyle/>
        <a:p>
          <a:endParaRPr lang="en-US"/>
        </a:p>
      </dgm:t>
    </dgm:pt>
    <dgm:pt modelId="{B5E579CC-F07C-4807-8061-0D6E3E795160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</a:t>
          </a:r>
          <a:r>
            <a:rPr lang="es-ES" sz="900" dirty="0" err="1" smtClean="0">
              <a:solidFill>
                <a:schemeClr val="tx1"/>
              </a:solidFill>
            </a:rPr>
            <a:t>Interruption</a:t>
          </a:r>
          <a:r>
            <a:rPr lang="es-ES" sz="900" dirty="0" smtClean="0">
              <a:solidFill>
                <a:schemeClr val="tx1"/>
              </a:solidFill>
            </a:rPr>
            <a:t> </a:t>
          </a:r>
          <a:r>
            <a:rPr lang="es-ES" sz="900" dirty="0" err="1" smtClean="0">
              <a:solidFill>
                <a:schemeClr val="tx1"/>
              </a:solidFill>
            </a:rPr>
            <a:t>Timers</a:t>
          </a:r>
          <a:endParaRPr lang="en-US" sz="900" dirty="0">
            <a:solidFill>
              <a:schemeClr val="tx1"/>
            </a:solidFill>
          </a:endParaRPr>
        </a:p>
      </dgm:t>
    </dgm:pt>
    <dgm:pt modelId="{5FFC8251-A651-4007-8CA4-54B1354D4556}" type="parTrans" cxnId="{2505F49B-EF73-4287-BBD8-B800E91037C6}">
      <dgm:prSet/>
      <dgm:spPr/>
      <dgm:t>
        <a:bodyPr/>
        <a:lstStyle/>
        <a:p>
          <a:endParaRPr lang="en-US"/>
        </a:p>
      </dgm:t>
    </dgm:pt>
    <dgm:pt modelId="{696B4E7D-394D-4C29-9607-B65903A8CB6A}" type="sibTrans" cxnId="{2505F49B-EF73-4287-BBD8-B800E91037C6}">
      <dgm:prSet/>
      <dgm:spPr/>
      <dgm:t>
        <a:bodyPr/>
        <a:lstStyle/>
        <a:p>
          <a:endParaRPr lang="en-US"/>
        </a:p>
      </dgm:t>
    </dgm:pt>
    <dgm:pt modelId="{55CF06A4-468C-4406-9A61-C4387954245A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</a:t>
          </a:r>
          <a:r>
            <a:rPr lang="es-ES" sz="900" dirty="0" err="1" smtClean="0">
              <a:solidFill>
                <a:schemeClr val="tx1"/>
              </a:solidFill>
            </a:rPr>
            <a:t>Alarm</a:t>
          </a:r>
          <a:endParaRPr lang="en-US" sz="900" dirty="0">
            <a:solidFill>
              <a:schemeClr val="tx1"/>
            </a:solidFill>
          </a:endParaRPr>
        </a:p>
      </dgm:t>
    </dgm:pt>
    <dgm:pt modelId="{68769CAF-987E-4591-B5EC-5E898D1C7CB4}" type="parTrans" cxnId="{5CFCC226-88AA-491A-B24B-13C6B40C8E44}">
      <dgm:prSet/>
      <dgm:spPr/>
      <dgm:t>
        <a:bodyPr/>
        <a:lstStyle/>
        <a:p>
          <a:endParaRPr lang="en-US"/>
        </a:p>
      </dgm:t>
    </dgm:pt>
    <dgm:pt modelId="{1FF8688F-2B2B-47E9-9949-04A25DF07325}" type="sibTrans" cxnId="{5CFCC226-88AA-491A-B24B-13C6B40C8E44}">
      <dgm:prSet/>
      <dgm:spPr/>
      <dgm:t>
        <a:bodyPr/>
        <a:lstStyle/>
        <a:p>
          <a:endParaRPr lang="en-US"/>
        </a:p>
      </dgm:t>
    </dgm:pt>
    <dgm:pt modelId="{2B25FFA8-227D-45F7-8F2A-8517B11C8BF2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</a:t>
          </a:r>
          <a:r>
            <a:rPr lang="es-ES" sz="900" dirty="0" err="1" smtClean="0">
              <a:solidFill>
                <a:schemeClr val="tx1"/>
              </a:solidFill>
            </a:rPr>
            <a:t>DataLists</a:t>
          </a:r>
          <a:endParaRPr lang="en-US" sz="900" dirty="0">
            <a:solidFill>
              <a:schemeClr val="tx1"/>
            </a:solidFill>
          </a:endParaRPr>
        </a:p>
      </dgm:t>
    </dgm:pt>
    <dgm:pt modelId="{F9422DC6-DF6F-4974-8A2B-C96FF46DEA4B}" type="parTrans" cxnId="{0E54AE63-12A1-4622-A06F-5AD8F644BE7E}">
      <dgm:prSet/>
      <dgm:spPr/>
      <dgm:t>
        <a:bodyPr/>
        <a:lstStyle/>
        <a:p>
          <a:endParaRPr lang="en-US"/>
        </a:p>
      </dgm:t>
    </dgm:pt>
    <dgm:pt modelId="{F864CB18-03FA-4573-9526-874E73F92839}" type="sibTrans" cxnId="{0E54AE63-12A1-4622-A06F-5AD8F644BE7E}">
      <dgm:prSet/>
      <dgm:spPr/>
      <dgm:t>
        <a:bodyPr/>
        <a:lstStyle/>
        <a:p>
          <a:endParaRPr lang="en-US"/>
        </a:p>
      </dgm:t>
    </dgm:pt>
    <dgm:pt modelId="{A4936890-2071-4726-A3F0-BB502B985336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</a:t>
          </a:r>
          <a:r>
            <a:rPr lang="es-ES" sz="900" dirty="0" err="1" smtClean="0">
              <a:solidFill>
                <a:schemeClr val="tx1"/>
              </a:solidFill>
            </a:rPr>
            <a:t>FlashMem</a:t>
          </a:r>
          <a:endParaRPr lang="en-US" sz="900" dirty="0">
            <a:solidFill>
              <a:schemeClr val="tx1"/>
            </a:solidFill>
          </a:endParaRPr>
        </a:p>
      </dgm:t>
    </dgm:pt>
    <dgm:pt modelId="{FE680475-FFE4-47F5-8D34-C88999F169EF}" type="parTrans" cxnId="{948DEB58-E438-4491-BE0C-603D84037ED7}">
      <dgm:prSet/>
      <dgm:spPr/>
      <dgm:t>
        <a:bodyPr/>
        <a:lstStyle/>
        <a:p>
          <a:endParaRPr lang="en-US"/>
        </a:p>
      </dgm:t>
    </dgm:pt>
    <dgm:pt modelId="{78176B7E-BD44-4692-86BB-6591AEE4AE74}" type="sibTrans" cxnId="{948DEB58-E438-4491-BE0C-603D84037ED7}">
      <dgm:prSet/>
      <dgm:spPr/>
      <dgm:t>
        <a:bodyPr/>
        <a:lstStyle/>
        <a:p>
          <a:endParaRPr lang="en-US"/>
        </a:p>
      </dgm:t>
    </dgm:pt>
    <dgm:pt modelId="{2815B498-6966-4290-B712-C0C3630797B0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Monitor</a:t>
          </a:r>
          <a:endParaRPr lang="en-US" sz="900" dirty="0">
            <a:solidFill>
              <a:schemeClr val="tx1"/>
            </a:solidFill>
          </a:endParaRPr>
        </a:p>
      </dgm:t>
    </dgm:pt>
    <dgm:pt modelId="{3F1076F7-1B40-4078-91A1-1B0A44BE0032}" type="parTrans" cxnId="{5CEF8E1B-5DEB-4F86-8B43-BCEE4B5A2854}">
      <dgm:prSet/>
      <dgm:spPr/>
      <dgm:t>
        <a:bodyPr/>
        <a:lstStyle/>
        <a:p>
          <a:endParaRPr lang="en-US"/>
        </a:p>
      </dgm:t>
    </dgm:pt>
    <dgm:pt modelId="{B71B915D-9735-43F6-B6FB-93CA97DFDBA1}" type="sibTrans" cxnId="{5CEF8E1B-5DEB-4F86-8B43-BCEE4B5A2854}">
      <dgm:prSet/>
      <dgm:spPr/>
      <dgm:t>
        <a:bodyPr/>
        <a:lstStyle/>
        <a:p>
          <a:endParaRPr lang="en-US"/>
        </a:p>
      </dgm:t>
    </dgm:pt>
    <dgm:pt modelId="{3345D069-A050-491B-81E1-460B24DC9007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</a:t>
          </a:r>
          <a:r>
            <a:rPr lang="es-ES" sz="900" dirty="0" err="1" smtClean="0">
              <a:solidFill>
                <a:schemeClr val="tx1"/>
              </a:solidFill>
            </a:rPr>
            <a:t>SwitchOn</a:t>
          </a:r>
          <a:endParaRPr lang="en-US" sz="900" dirty="0">
            <a:solidFill>
              <a:schemeClr val="tx1"/>
            </a:solidFill>
          </a:endParaRPr>
        </a:p>
      </dgm:t>
    </dgm:pt>
    <dgm:pt modelId="{C2B83EA4-937A-40C4-B13A-50AEE0C9C83C}" type="parTrans" cxnId="{C856FAAD-1098-4E73-8111-D93C905FF0E3}">
      <dgm:prSet/>
      <dgm:spPr/>
      <dgm:t>
        <a:bodyPr/>
        <a:lstStyle/>
        <a:p>
          <a:endParaRPr lang="en-US"/>
        </a:p>
      </dgm:t>
    </dgm:pt>
    <dgm:pt modelId="{D10B0374-4CA2-4E86-8AD6-BACC8F9C3E5E}" type="sibTrans" cxnId="{C856FAAD-1098-4E73-8111-D93C905FF0E3}">
      <dgm:prSet/>
      <dgm:spPr/>
      <dgm:t>
        <a:bodyPr/>
        <a:lstStyle/>
        <a:p>
          <a:endParaRPr lang="en-US"/>
        </a:p>
      </dgm:t>
    </dgm:pt>
    <dgm:pt modelId="{AA300348-9B8A-4CF7-8429-845B6E8AA4B2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</a:t>
          </a:r>
          <a:r>
            <a:rPr lang="es-ES" sz="900" dirty="0" err="1" smtClean="0">
              <a:solidFill>
                <a:schemeClr val="tx1"/>
              </a:solidFill>
            </a:rPr>
            <a:t>VoltCurr</a:t>
          </a:r>
          <a:endParaRPr lang="en-US" sz="900" dirty="0">
            <a:solidFill>
              <a:schemeClr val="tx1"/>
            </a:solidFill>
          </a:endParaRPr>
        </a:p>
      </dgm:t>
    </dgm:pt>
    <dgm:pt modelId="{0680668A-CA69-4B36-94F1-248B39836000}" type="parTrans" cxnId="{7164ABB3-6F0A-4305-9A2E-C96B6360737F}">
      <dgm:prSet/>
      <dgm:spPr/>
      <dgm:t>
        <a:bodyPr/>
        <a:lstStyle/>
        <a:p>
          <a:endParaRPr lang="en-US"/>
        </a:p>
      </dgm:t>
    </dgm:pt>
    <dgm:pt modelId="{BF13190C-3DD4-4BAD-A66C-A797D40CC9EE}" type="sibTrans" cxnId="{7164ABB3-6F0A-4305-9A2E-C96B6360737F}">
      <dgm:prSet/>
      <dgm:spPr/>
      <dgm:t>
        <a:bodyPr/>
        <a:lstStyle/>
        <a:p>
          <a:endParaRPr lang="en-US"/>
        </a:p>
      </dgm:t>
    </dgm:pt>
    <dgm:pt modelId="{9A53C723-DA52-464B-AE59-79BE24ED11CD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I2C&amp;SPI</a:t>
          </a:r>
          <a:endParaRPr lang="en-US" sz="900" dirty="0">
            <a:solidFill>
              <a:schemeClr val="tx1"/>
            </a:solidFill>
          </a:endParaRPr>
        </a:p>
      </dgm:t>
    </dgm:pt>
    <dgm:pt modelId="{431EC8C4-24CF-477D-81D8-2E2DE2D8946C}" type="parTrans" cxnId="{3068C1E1-38F6-4393-B21D-3C524BBBDFC4}">
      <dgm:prSet/>
      <dgm:spPr/>
      <dgm:t>
        <a:bodyPr/>
        <a:lstStyle/>
        <a:p>
          <a:endParaRPr lang="en-US"/>
        </a:p>
      </dgm:t>
    </dgm:pt>
    <dgm:pt modelId="{547DAC71-3442-46D6-991A-A170FABF66FE}" type="sibTrans" cxnId="{3068C1E1-38F6-4393-B21D-3C524BBBDFC4}">
      <dgm:prSet/>
      <dgm:spPr/>
      <dgm:t>
        <a:bodyPr/>
        <a:lstStyle/>
        <a:p>
          <a:endParaRPr lang="en-US"/>
        </a:p>
      </dgm:t>
    </dgm:pt>
    <dgm:pt modelId="{0EBB9F62-CB17-4C27-AD41-4325B32ABAB8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RDAC</a:t>
          </a:r>
          <a:endParaRPr lang="en-US" sz="900" dirty="0">
            <a:solidFill>
              <a:schemeClr val="tx1"/>
            </a:solidFill>
          </a:endParaRPr>
        </a:p>
      </dgm:t>
    </dgm:pt>
    <dgm:pt modelId="{812A1A8A-87A0-4655-9E60-562613881AAC}" type="parTrans" cxnId="{07D12FAE-347B-4678-A743-281EDACE6FF6}">
      <dgm:prSet/>
      <dgm:spPr/>
      <dgm:t>
        <a:bodyPr/>
        <a:lstStyle/>
        <a:p>
          <a:endParaRPr lang="en-US"/>
        </a:p>
      </dgm:t>
    </dgm:pt>
    <dgm:pt modelId="{7F346001-87CD-4462-86E3-CF7365498CC0}" type="sibTrans" cxnId="{07D12FAE-347B-4678-A743-281EDACE6FF6}">
      <dgm:prSet/>
      <dgm:spPr/>
      <dgm:t>
        <a:bodyPr/>
        <a:lstStyle/>
        <a:p>
          <a:endParaRPr lang="en-US"/>
        </a:p>
      </dgm:t>
    </dgm:pt>
    <dgm:pt modelId="{6EE8500F-6D6F-4CEC-8073-E6FB01A3E7E8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AGC</a:t>
          </a:r>
          <a:endParaRPr lang="en-US" sz="900" dirty="0">
            <a:solidFill>
              <a:schemeClr val="tx1"/>
            </a:solidFill>
          </a:endParaRPr>
        </a:p>
      </dgm:t>
    </dgm:pt>
    <dgm:pt modelId="{ACB1E0FE-F465-4B61-A54F-06CD3E020B64}" type="parTrans" cxnId="{78ED5BC3-4719-4509-A253-ACCC410DFA0C}">
      <dgm:prSet/>
      <dgm:spPr/>
      <dgm:t>
        <a:bodyPr/>
        <a:lstStyle/>
        <a:p>
          <a:endParaRPr lang="en-US"/>
        </a:p>
      </dgm:t>
    </dgm:pt>
    <dgm:pt modelId="{893100AA-C263-4ECB-90EB-547087F0D2E1}" type="sibTrans" cxnId="{78ED5BC3-4719-4509-A253-ACCC410DFA0C}">
      <dgm:prSet/>
      <dgm:spPr/>
      <dgm:t>
        <a:bodyPr/>
        <a:lstStyle/>
        <a:p>
          <a:endParaRPr lang="en-US"/>
        </a:p>
      </dgm:t>
    </dgm:pt>
    <dgm:pt modelId="{8CD0550F-E992-49B0-9AAB-D6922036F6D5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</a:t>
          </a:r>
          <a:r>
            <a:rPr lang="es-ES" sz="900" dirty="0" err="1" smtClean="0">
              <a:solidFill>
                <a:schemeClr val="tx1"/>
              </a:solidFill>
            </a:rPr>
            <a:t>Relay</a:t>
          </a:r>
          <a:endParaRPr lang="en-US" sz="900" dirty="0">
            <a:solidFill>
              <a:schemeClr val="tx1"/>
            </a:solidFill>
          </a:endParaRPr>
        </a:p>
      </dgm:t>
    </dgm:pt>
    <dgm:pt modelId="{17A1248E-139D-4D19-BF4B-EAF76ACC1396}" type="parTrans" cxnId="{E8B72994-A9BA-4E35-BB56-7DD835696029}">
      <dgm:prSet/>
      <dgm:spPr/>
      <dgm:t>
        <a:bodyPr/>
        <a:lstStyle/>
        <a:p>
          <a:endParaRPr lang="en-US"/>
        </a:p>
      </dgm:t>
    </dgm:pt>
    <dgm:pt modelId="{B6D20D9C-96D7-44A4-B1A0-AD87BF875D42}" type="sibTrans" cxnId="{E8B72994-A9BA-4E35-BB56-7DD835696029}">
      <dgm:prSet/>
      <dgm:spPr/>
      <dgm:t>
        <a:bodyPr/>
        <a:lstStyle/>
        <a:p>
          <a:endParaRPr lang="en-US"/>
        </a:p>
      </dgm:t>
    </dgm:pt>
    <dgm:pt modelId="{7F25D6BB-18E3-4E29-AEE7-6146B6398993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MUX</a:t>
          </a:r>
          <a:endParaRPr lang="en-US" sz="900" dirty="0">
            <a:solidFill>
              <a:schemeClr val="tx1"/>
            </a:solidFill>
          </a:endParaRPr>
        </a:p>
      </dgm:t>
    </dgm:pt>
    <dgm:pt modelId="{A809FA96-6A96-4508-8822-53AC84361D4A}" type="parTrans" cxnId="{E315B1E1-667E-4558-93CE-B6FC945FF013}">
      <dgm:prSet/>
      <dgm:spPr/>
      <dgm:t>
        <a:bodyPr/>
        <a:lstStyle/>
        <a:p>
          <a:endParaRPr lang="en-US"/>
        </a:p>
      </dgm:t>
    </dgm:pt>
    <dgm:pt modelId="{0572EF65-9B57-4DF6-B642-EAFD713F663A}" type="sibTrans" cxnId="{E315B1E1-667E-4558-93CE-B6FC945FF013}">
      <dgm:prSet/>
      <dgm:spPr/>
      <dgm:t>
        <a:bodyPr/>
        <a:lstStyle/>
        <a:p>
          <a:endParaRPr lang="en-US"/>
        </a:p>
      </dgm:t>
    </dgm:pt>
    <dgm:pt modelId="{A1A56211-592C-4FF5-A239-0C53AB54967B}" type="pres">
      <dgm:prSet presAssocID="{F1903E3F-2034-40BF-867B-D97CD5DF4A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D3DAEB32-729A-4671-8E70-72D55BD9EF40}" type="pres">
      <dgm:prSet presAssocID="{490B4C91-08C1-4F88-8FA5-049E5101AB48}" presName="vertOne" presStyleCnt="0"/>
      <dgm:spPr/>
    </dgm:pt>
    <dgm:pt modelId="{96829CF7-408D-4E71-B59B-26BFF7B563CB}" type="pres">
      <dgm:prSet presAssocID="{490B4C91-08C1-4F88-8FA5-049E5101AB48}" presName="txOne" presStyleLbl="node0" presStyleIdx="0" presStyleCnt="1" custScaleY="5713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AA66C0F-70D2-4C4C-8CC5-D06A49481BDC}" type="pres">
      <dgm:prSet presAssocID="{490B4C91-08C1-4F88-8FA5-049E5101AB48}" presName="parTransOne" presStyleCnt="0"/>
      <dgm:spPr/>
    </dgm:pt>
    <dgm:pt modelId="{22816E44-247B-4C33-967F-B7E89471C7C4}" type="pres">
      <dgm:prSet presAssocID="{490B4C91-08C1-4F88-8FA5-049E5101AB48}" presName="horzOne" presStyleCnt="0"/>
      <dgm:spPr/>
    </dgm:pt>
    <dgm:pt modelId="{9067E850-ECE6-4AD6-9B60-52DC53572C27}" type="pres">
      <dgm:prSet presAssocID="{5E94C83D-299D-4533-9836-B440A24B1EA5}" presName="vertTwo" presStyleCnt="0"/>
      <dgm:spPr/>
    </dgm:pt>
    <dgm:pt modelId="{20BEA7D6-D798-49E2-938F-6063D9C58534}" type="pres">
      <dgm:prSet presAssocID="{5E94C83D-299D-4533-9836-B440A24B1EA5}" presName="txTwo" presStyleLbl="node2" presStyleIdx="0" presStyleCnt="2" custScaleY="7243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563240E-CAB8-473B-ADB7-1B345C55049D}" type="pres">
      <dgm:prSet presAssocID="{5E94C83D-299D-4533-9836-B440A24B1EA5}" presName="parTransTwo" presStyleCnt="0"/>
      <dgm:spPr/>
    </dgm:pt>
    <dgm:pt modelId="{883BEBDE-8CE1-476E-A516-29BCD00D939F}" type="pres">
      <dgm:prSet presAssocID="{5E94C83D-299D-4533-9836-B440A24B1EA5}" presName="horzTwo" presStyleCnt="0"/>
      <dgm:spPr/>
    </dgm:pt>
    <dgm:pt modelId="{D8FE93E0-EBF6-40E3-BCD5-C425A13494BA}" type="pres">
      <dgm:prSet presAssocID="{B5E579CC-F07C-4807-8061-0D6E3E795160}" presName="vertThree" presStyleCnt="0"/>
      <dgm:spPr/>
    </dgm:pt>
    <dgm:pt modelId="{6EAEFD02-185B-474C-9A7C-062C574B81C4}" type="pres">
      <dgm:prSet presAssocID="{B5E579CC-F07C-4807-8061-0D6E3E795160}" presName="txThree" presStyleLbl="node3" presStyleIdx="0" presStyleCnt="12" custScaleX="1329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95168-E875-4131-BA61-3AE74E7212A9}" type="pres">
      <dgm:prSet presAssocID="{B5E579CC-F07C-4807-8061-0D6E3E795160}" presName="horzThree" presStyleCnt="0"/>
      <dgm:spPr/>
    </dgm:pt>
    <dgm:pt modelId="{6EA4F0FE-2059-4D06-81F4-B54340BCEEAF}" type="pres">
      <dgm:prSet presAssocID="{696B4E7D-394D-4C29-9607-B65903A8CB6A}" presName="sibSpaceThree" presStyleCnt="0"/>
      <dgm:spPr/>
    </dgm:pt>
    <dgm:pt modelId="{06ADF369-7AE2-40A3-9B79-B40A1430E6C4}" type="pres">
      <dgm:prSet presAssocID="{55CF06A4-468C-4406-9A61-C4387954245A}" presName="vertThree" presStyleCnt="0"/>
      <dgm:spPr/>
    </dgm:pt>
    <dgm:pt modelId="{9D9D2432-652C-4390-9164-BC7BBCBEB53D}" type="pres">
      <dgm:prSet presAssocID="{55CF06A4-468C-4406-9A61-C4387954245A}" presName="txThre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84F07-56B8-400E-9524-EBEBB46BA984}" type="pres">
      <dgm:prSet presAssocID="{55CF06A4-468C-4406-9A61-C4387954245A}" presName="horzThree" presStyleCnt="0"/>
      <dgm:spPr/>
    </dgm:pt>
    <dgm:pt modelId="{68106605-EC9B-462B-A447-51A04BA9DEF1}" type="pres">
      <dgm:prSet presAssocID="{1FF8688F-2B2B-47E9-9949-04A25DF07325}" presName="sibSpaceThree" presStyleCnt="0"/>
      <dgm:spPr/>
    </dgm:pt>
    <dgm:pt modelId="{9AE20D9B-D7C1-4891-9BC1-11F46B9541FC}" type="pres">
      <dgm:prSet presAssocID="{2B25FFA8-227D-45F7-8F2A-8517B11C8BF2}" presName="vertThree" presStyleCnt="0"/>
      <dgm:spPr/>
    </dgm:pt>
    <dgm:pt modelId="{4309430A-2E65-4478-A047-E033A0277188}" type="pres">
      <dgm:prSet presAssocID="{2B25FFA8-227D-45F7-8F2A-8517B11C8BF2}" presName="txThre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2791D2-B45E-4A09-820C-661211349B5F}" type="pres">
      <dgm:prSet presAssocID="{2B25FFA8-227D-45F7-8F2A-8517B11C8BF2}" presName="horzThree" presStyleCnt="0"/>
      <dgm:spPr/>
    </dgm:pt>
    <dgm:pt modelId="{8CFDD238-BB7A-48CD-A7F0-8E5C5ED93F9A}" type="pres">
      <dgm:prSet presAssocID="{F864CB18-03FA-4573-9526-874E73F92839}" presName="sibSpaceThree" presStyleCnt="0"/>
      <dgm:spPr/>
    </dgm:pt>
    <dgm:pt modelId="{F7DB4733-3268-447B-BEBB-037296DEA3AA}" type="pres">
      <dgm:prSet presAssocID="{A4936890-2071-4726-A3F0-BB502B985336}" presName="vertThree" presStyleCnt="0"/>
      <dgm:spPr/>
    </dgm:pt>
    <dgm:pt modelId="{8B56DF1F-1CC6-4CFF-A4DC-A632919B9D1D}" type="pres">
      <dgm:prSet presAssocID="{A4936890-2071-4726-A3F0-BB502B985336}" presName="txThre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B82DE-BDEB-4033-AE4C-701EABE11EF8}" type="pres">
      <dgm:prSet presAssocID="{A4936890-2071-4726-A3F0-BB502B985336}" presName="horzThree" presStyleCnt="0"/>
      <dgm:spPr/>
    </dgm:pt>
    <dgm:pt modelId="{D2C0029B-BC2A-4A15-A4A4-3A53DB15058F}" type="pres">
      <dgm:prSet presAssocID="{78176B7E-BD44-4692-86BB-6591AEE4AE74}" presName="sibSpaceThree" presStyleCnt="0"/>
      <dgm:spPr/>
    </dgm:pt>
    <dgm:pt modelId="{B5A8B1DB-F2C4-4218-9E69-39CC9B92F1F3}" type="pres">
      <dgm:prSet presAssocID="{2815B498-6966-4290-B712-C0C3630797B0}" presName="vertThree" presStyleCnt="0"/>
      <dgm:spPr/>
    </dgm:pt>
    <dgm:pt modelId="{2C0DF552-969B-497C-ACEC-12F678B6D400}" type="pres">
      <dgm:prSet presAssocID="{2815B498-6966-4290-B712-C0C3630797B0}" presName="txThre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4A10D7-06CE-489E-B265-CD3638F4A106}" type="pres">
      <dgm:prSet presAssocID="{2815B498-6966-4290-B712-C0C3630797B0}" presName="horzThree" presStyleCnt="0"/>
      <dgm:spPr/>
    </dgm:pt>
    <dgm:pt modelId="{3682017D-D100-4D5D-A259-5441EF6A984D}" type="pres">
      <dgm:prSet presAssocID="{B71B915D-9735-43F6-B6FB-93CA97DFDBA1}" presName="sibSpaceThree" presStyleCnt="0"/>
      <dgm:spPr/>
    </dgm:pt>
    <dgm:pt modelId="{074E511F-DC16-4A59-BEED-ADE21F81F566}" type="pres">
      <dgm:prSet presAssocID="{3345D069-A050-491B-81E1-460B24DC9007}" presName="vertThree" presStyleCnt="0"/>
      <dgm:spPr/>
    </dgm:pt>
    <dgm:pt modelId="{1C3B10DB-10BF-4A6D-B27D-888896ECA455}" type="pres">
      <dgm:prSet presAssocID="{3345D069-A050-491B-81E1-460B24DC9007}" presName="txThre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F1893F-1E59-448A-A5CD-FD2493594216}" type="pres">
      <dgm:prSet presAssocID="{3345D069-A050-491B-81E1-460B24DC9007}" presName="horzThree" presStyleCnt="0"/>
      <dgm:spPr/>
    </dgm:pt>
    <dgm:pt modelId="{3AF6ECD8-A076-4242-89F0-5C263F90BB4E}" type="pres">
      <dgm:prSet presAssocID="{D10B0374-4CA2-4E86-8AD6-BACC8F9C3E5E}" presName="sibSpaceThree" presStyleCnt="0"/>
      <dgm:spPr/>
    </dgm:pt>
    <dgm:pt modelId="{6EEE9936-8C5C-4144-AE31-0AF8E2B0A948}" type="pres">
      <dgm:prSet presAssocID="{AA300348-9B8A-4CF7-8429-845B6E8AA4B2}" presName="vertThree" presStyleCnt="0"/>
      <dgm:spPr/>
    </dgm:pt>
    <dgm:pt modelId="{2292E9DF-609E-475C-9796-AD6F56C4798F}" type="pres">
      <dgm:prSet presAssocID="{AA300348-9B8A-4CF7-8429-845B6E8AA4B2}" presName="txThre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62E98D-C05C-4ACE-83E0-CB6466135CEA}" type="pres">
      <dgm:prSet presAssocID="{AA300348-9B8A-4CF7-8429-845B6E8AA4B2}" presName="horzThree" presStyleCnt="0"/>
      <dgm:spPr/>
    </dgm:pt>
    <dgm:pt modelId="{5AF1F6A4-311C-409A-A3A0-D1C3C5BB4526}" type="pres">
      <dgm:prSet presAssocID="{6C060DD8-C102-439B-8C57-1C48AE6D174E}" presName="sibSpaceTwo" presStyleCnt="0"/>
      <dgm:spPr/>
    </dgm:pt>
    <dgm:pt modelId="{A03729A9-BC3D-4E9D-8580-C9526AAA2CDA}" type="pres">
      <dgm:prSet presAssocID="{C7F0EDEE-BD02-40E1-BBC7-E12394F557B4}" presName="vertTwo" presStyleCnt="0"/>
      <dgm:spPr/>
    </dgm:pt>
    <dgm:pt modelId="{D075DFDE-0C26-4386-A2D5-36E9F756541A}" type="pres">
      <dgm:prSet presAssocID="{C7F0EDEE-BD02-40E1-BBC7-E12394F557B4}" presName="txTwo" presStyleLbl="node2" presStyleIdx="1" presStyleCnt="2" custScaleY="7243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29A203E-4D86-4C68-84BF-6D4CB8DF4381}" type="pres">
      <dgm:prSet presAssocID="{C7F0EDEE-BD02-40E1-BBC7-E12394F557B4}" presName="parTransTwo" presStyleCnt="0"/>
      <dgm:spPr/>
    </dgm:pt>
    <dgm:pt modelId="{455A69C0-39A7-47BC-AA78-49F15846D399}" type="pres">
      <dgm:prSet presAssocID="{C7F0EDEE-BD02-40E1-BBC7-E12394F557B4}" presName="horzTwo" presStyleCnt="0"/>
      <dgm:spPr/>
    </dgm:pt>
    <dgm:pt modelId="{6496BCFF-AD7D-4211-A4AD-FCDB0DE5028C}" type="pres">
      <dgm:prSet presAssocID="{9A53C723-DA52-464B-AE59-79BE24ED11CD}" presName="vertThree" presStyleCnt="0"/>
      <dgm:spPr/>
    </dgm:pt>
    <dgm:pt modelId="{667B31FC-5933-413D-9053-6768542DBF3F}" type="pres">
      <dgm:prSet presAssocID="{9A53C723-DA52-464B-AE59-79BE24ED11CD}" presName="txThre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A8DDC-B78C-40D8-95F5-6547941BB774}" type="pres">
      <dgm:prSet presAssocID="{9A53C723-DA52-464B-AE59-79BE24ED11CD}" presName="horzThree" presStyleCnt="0"/>
      <dgm:spPr/>
    </dgm:pt>
    <dgm:pt modelId="{45FB0AF3-C543-49F0-904F-B11EA3C8A4D9}" type="pres">
      <dgm:prSet presAssocID="{547DAC71-3442-46D6-991A-A170FABF66FE}" presName="sibSpaceThree" presStyleCnt="0"/>
      <dgm:spPr/>
    </dgm:pt>
    <dgm:pt modelId="{ECCCB10E-52B1-450E-A0D7-209C7E4578FB}" type="pres">
      <dgm:prSet presAssocID="{0EBB9F62-CB17-4C27-AD41-4325B32ABAB8}" presName="vertThree" presStyleCnt="0"/>
      <dgm:spPr/>
    </dgm:pt>
    <dgm:pt modelId="{2FFFA2E9-D300-4B58-8A5E-DB7ED1FF1F3E}" type="pres">
      <dgm:prSet presAssocID="{0EBB9F62-CB17-4C27-AD41-4325B32ABAB8}" presName="txThre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DE495-2CC6-41BA-860D-9BDF9A5087CD}" type="pres">
      <dgm:prSet presAssocID="{0EBB9F62-CB17-4C27-AD41-4325B32ABAB8}" presName="horzThree" presStyleCnt="0"/>
      <dgm:spPr/>
    </dgm:pt>
    <dgm:pt modelId="{7018274D-948A-4099-A631-8B115A41517F}" type="pres">
      <dgm:prSet presAssocID="{7F346001-87CD-4462-86E3-CF7365498CC0}" presName="sibSpaceThree" presStyleCnt="0"/>
      <dgm:spPr/>
    </dgm:pt>
    <dgm:pt modelId="{3BDED82B-892D-420D-AD3D-E4DC70C1144D}" type="pres">
      <dgm:prSet presAssocID="{6EE8500F-6D6F-4CEC-8073-E6FB01A3E7E8}" presName="vertThree" presStyleCnt="0"/>
      <dgm:spPr/>
    </dgm:pt>
    <dgm:pt modelId="{76E3E232-24AC-490C-8CFE-9537E8B34BED}" type="pres">
      <dgm:prSet presAssocID="{6EE8500F-6D6F-4CEC-8073-E6FB01A3E7E8}" presName="txThre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FC6D1A-DC14-4605-A266-EF61DBCE4EE9}" type="pres">
      <dgm:prSet presAssocID="{6EE8500F-6D6F-4CEC-8073-E6FB01A3E7E8}" presName="horzThree" presStyleCnt="0"/>
      <dgm:spPr/>
    </dgm:pt>
    <dgm:pt modelId="{E074E70B-A58C-4824-8751-F0A7845146FC}" type="pres">
      <dgm:prSet presAssocID="{893100AA-C263-4ECB-90EB-547087F0D2E1}" presName="sibSpaceThree" presStyleCnt="0"/>
      <dgm:spPr/>
    </dgm:pt>
    <dgm:pt modelId="{123F343D-CD27-4560-87F2-D6414F2D6B35}" type="pres">
      <dgm:prSet presAssocID="{8CD0550F-E992-49B0-9AAB-D6922036F6D5}" presName="vertThree" presStyleCnt="0"/>
      <dgm:spPr/>
    </dgm:pt>
    <dgm:pt modelId="{DB9AF6D3-B07B-4C08-9AFD-1FCA00E5B14C}" type="pres">
      <dgm:prSet presAssocID="{8CD0550F-E992-49B0-9AAB-D6922036F6D5}" presName="txThre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4DA51F-E695-4496-BF98-212D20BFDB27}" type="pres">
      <dgm:prSet presAssocID="{8CD0550F-E992-49B0-9AAB-D6922036F6D5}" presName="horzThree" presStyleCnt="0"/>
      <dgm:spPr/>
    </dgm:pt>
    <dgm:pt modelId="{FF09AD82-F392-40E6-A4BE-9A1700F1D33A}" type="pres">
      <dgm:prSet presAssocID="{B6D20D9C-96D7-44A4-B1A0-AD87BF875D42}" presName="sibSpaceThree" presStyleCnt="0"/>
      <dgm:spPr/>
    </dgm:pt>
    <dgm:pt modelId="{C91B7FBB-B579-4C46-93BC-5E933576B120}" type="pres">
      <dgm:prSet presAssocID="{7F25D6BB-18E3-4E29-AEE7-6146B6398993}" presName="vertThree" presStyleCnt="0"/>
      <dgm:spPr/>
    </dgm:pt>
    <dgm:pt modelId="{79B68F9E-B663-40A2-9CE2-4E3C37C47068}" type="pres">
      <dgm:prSet presAssocID="{7F25D6BB-18E3-4E29-AEE7-6146B6398993}" presName="txThre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759681-81A2-4CC6-B5A4-69ECB26277E9}" type="pres">
      <dgm:prSet presAssocID="{7F25D6BB-18E3-4E29-AEE7-6146B6398993}" presName="horzThree" presStyleCnt="0"/>
      <dgm:spPr/>
    </dgm:pt>
  </dgm:ptLst>
  <dgm:cxnLst>
    <dgm:cxn modelId="{B2429AF8-04A2-413B-85FD-AE259C68FBA9}" type="presOf" srcId="{2815B498-6966-4290-B712-C0C3630797B0}" destId="{2C0DF552-969B-497C-ACEC-12F678B6D400}" srcOrd="0" destOrd="0" presId="urn:microsoft.com/office/officeart/2005/8/layout/hierarchy4"/>
    <dgm:cxn modelId="{B409C4B9-D36C-4A30-A733-BE02EF920766}" type="presOf" srcId="{B5E579CC-F07C-4807-8061-0D6E3E795160}" destId="{6EAEFD02-185B-474C-9A7C-062C574B81C4}" srcOrd="0" destOrd="0" presId="urn:microsoft.com/office/officeart/2005/8/layout/hierarchy4"/>
    <dgm:cxn modelId="{78ED5BC3-4719-4509-A253-ACCC410DFA0C}" srcId="{C7F0EDEE-BD02-40E1-BBC7-E12394F557B4}" destId="{6EE8500F-6D6F-4CEC-8073-E6FB01A3E7E8}" srcOrd="2" destOrd="0" parTransId="{ACB1E0FE-F465-4B61-A54F-06CD3E020B64}" sibTransId="{893100AA-C263-4ECB-90EB-547087F0D2E1}"/>
    <dgm:cxn modelId="{E315B1E1-667E-4558-93CE-B6FC945FF013}" srcId="{C7F0EDEE-BD02-40E1-BBC7-E12394F557B4}" destId="{7F25D6BB-18E3-4E29-AEE7-6146B6398993}" srcOrd="4" destOrd="0" parTransId="{A809FA96-6A96-4508-8822-53AC84361D4A}" sibTransId="{0572EF65-9B57-4DF6-B642-EAFD713F663A}"/>
    <dgm:cxn modelId="{3068C1E1-38F6-4393-B21D-3C524BBBDFC4}" srcId="{C7F0EDEE-BD02-40E1-BBC7-E12394F557B4}" destId="{9A53C723-DA52-464B-AE59-79BE24ED11CD}" srcOrd="0" destOrd="0" parTransId="{431EC8C4-24CF-477D-81D8-2E2DE2D8946C}" sibTransId="{547DAC71-3442-46D6-991A-A170FABF66FE}"/>
    <dgm:cxn modelId="{38126AC5-B6D3-4EF0-9115-5BBCF372F56A}" type="presOf" srcId="{490B4C91-08C1-4F88-8FA5-049E5101AB48}" destId="{96829CF7-408D-4E71-B59B-26BFF7B563CB}" srcOrd="0" destOrd="0" presId="urn:microsoft.com/office/officeart/2005/8/layout/hierarchy4"/>
    <dgm:cxn modelId="{9DEA83AC-4B33-4E8C-9800-DFE51DD6090C}" type="presOf" srcId="{5E94C83D-299D-4533-9836-B440A24B1EA5}" destId="{20BEA7D6-D798-49E2-938F-6063D9C58534}" srcOrd="0" destOrd="0" presId="urn:microsoft.com/office/officeart/2005/8/layout/hierarchy4"/>
    <dgm:cxn modelId="{FD9CD98A-0247-424A-AE2A-F1673A27E849}" type="presOf" srcId="{0EBB9F62-CB17-4C27-AD41-4325B32ABAB8}" destId="{2FFFA2E9-D300-4B58-8A5E-DB7ED1FF1F3E}" srcOrd="0" destOrd="0" presId="urn:microsoft.com/office/officeart/2005/8/layout/hierarchy4"/>
    <dgm:cxn modelId="{A6EEAB1F-73A4-49AF-8A03-D671AFD8D3EB}" srcId="{490B4C91-08C1-4F88-8FA5-049E5101AB48}" destId="{5E94C83D-299D-4533-9836-B440A24B1EA5}" srcOrd="0" destOrd="0" parTransId="{8B42FF43-33FE-4DA1-8F94-40890BC97831}" sibTransId="{6C060DD8-C102-439B-8C57-1C48AE6D174E}"/>
    <dgm:cxn modelId="{F2F00F27-C387-47BA-A695-D4CF18D5A714}" type="presOf" srcId="{3345D069-A050-491B-81E1-460B24DC9007}" destId="{1C3B10DB-10BF-4A6D-B27D-888896ECA455}" srcOrd="0" destOrd="0" presId="urn:microsoft.com/office/officeart/2005/8/layout/hierarchy4"/>
    <dgm:cxn modelId="{948DEB58-E438-4491-BE0C-603D84037ED7}" srcId="{5E94C83D-299D-4533-9836-B440A24B1EA5}" destId="{A4936890-2071-4726-A3F0-BB502B985336}" srcOrd="3" destOrd="0" parTransId="{FE680475-FFE4-47F5-8D34-C88999F169EF}" sibTransId="{78176B7E-BD44-4692-86BB-6591AEE4AE74}"/>
    <dgm:cxn modelId="{11D6389F-1A4D-4EAD-8CE0-8DA4A93D29A2}" type="presOf" srcId="{6EE8500F-6D6F-4CEC-8073-E6FB01A3E7E8}" destId="{76E3E232-24AC-490C-8CFE-9537E8B34BED}" srcOrd="0" destOrd="0" presId="urn:microsoft.com/office/officeart/2005/8/layout/hierarchy4"/>
    <dgm:cxn modelId="{74DB06D5-5591-495C-8D89-029A97DB0130}" type="presOf" srcId="{7F25D6BB-18E3-4E29-AEE7-6146B6398993}" destId="{79B68F9E-B663-40A2-9CE2-4E3C37C47068}" srcOrd="0" destOrd="0" presId="urn:microsoft.com/office/officeart/2005/8/layout/hierarchy4"/>
    <dgm:cxn modelId="{91A79FF6-7082-46E6-A1DA-D440C7D4C82E}" type="presOf" srcId="{8CD0550F-E992-49B0-9AAB-D6922036F6D5}" destId="{DB9AF6D3-B07B-4C08-9AFD-1FCA00E5B14C}" srcOrd="0" destOrd="0" presId="urn:microsoft.com/office/officeart/2005/8/layout/hierarchy4"/>
    <dgm:cxn modelId="{44EF458E-175B-444E-A716-1B293E49A5FE}" type="presOf" srcId="{2B25FFA8-227D-45F7-8F2A-8517B11C8BF2}" destId="{4309430A-2E65-4478-A047-E033A0277188}" srcOrd="0" destOrd="0" presId="urn:microsoft.com/office/officeart/2005/8/layout/hierarchy4"/>
    <dgm:cxn modelId="{07D12FAE-347B-4678-A743-281EDACE6FF6}" srcId="{C7F0EDEE-BD02-40E1-BBC7-E12394F557B4}" destId="{0EBB9F62-CB17-4C27-AD41-4325B32ABAB8}" srcOrd="1" destOrd="0" parTransId="{812A1A8A-87A0-4655-9E60-562613881AAC}" sibTransId="{7F346001-87CD-4462-86E3-CF7365498CC0}"/>
    <dgm:cxn modelId="{3856FB84-63EF-468E-BD94-73432A524D88}" type="presOf" srcId="{F1903E3F-2034-40BF-867B-D97CD5DF4A66}" destId="{A1A56211-592C-4FF5-A239-0C53AB54967B}" srcOrd="0" destOrd="0" presId="urn:microsoft.com/office/officeart/2005/8/layout/hierarchy4"/>
    <dgm:cxn modelId="{C40B657C-CAC2-4927-8E2C-6D554FB837AC}" type="presOf" srcId="{C7F0EDEE-BD02-40E1-BBC7-E12394F557B4}" destId="{D075DFDE-0C26-4386-A2D5-36E9F756541A}" srcOrd="0" destOrd="0" presId="urn:microsoft.com/office/officeart/2005/8/layout/hierarchy4"/>
    <dgm:cxn modelId="{8C8034A8-8D1F-4438-A829-0372B8E96AAC}" type="presOf" srcId="{9A53C723-DA52-464B-AE59-79BE24ED11CD}" destId="{667B31FC-5933-413D-9053-6768542DBF3F}" srcOrd="0" destOrd="0" presId="urn:microsoft.com/office/officeart/2005/8/layout/hierarchy4"/>
    <dgm:cxn modelId="{75A2EA08-8AB2-4B20-9370-97A80345B4A6}" type="presOf" srcId="{A4936890-2071-4726-A3F0-BB502B985336}" destId="{8B56DF1F-1CC6-4CFF-A4DC-A632919B9D1D}" srcOrd="0" destOrd="0" presId="urn:microsoft.com/office/officeart/2005/8/layout/hierarchy4"/>
    <dgm:cxn modelId="{C856FAAD-1098-4E73-8111-D93C905FF0E3}" srcId="{5E94C83D-299D-4533-9836-B440A24B1EA5}" destId="{3345D069-A050-491B-81E1-460B24DC9007}" srcOrd="5" destOrd="0" parTransId="{C2B83EA4-937A-40C4-B13A-50AEE0C9C83C}" sibTransId="{D10B0374-4CA2-4E86-8AD6-BACC8F9C3E5E}"/>
    <dgm:cxn modelId="{0E54AE63-12A1-4622-A06F-5AD8F644BE7E}" srcId="{5E94C83D-299D-4533-9836-B440A24B1EA5}" destId="{2B25FFA8-227D-45F7-8F2A-8517B11C8BF2}" srcOrd="2" destOrd="0" parTransId="{F9422DC6-DF6F-4974-8A2B-C96FF46DEA4B}" sibTransId="{F864CB18-03FA-4573-9526-874E73F92839}"/>
    <dgm:cxn modelId="{5CFCC226-88AA-491A-B24B-13C6B40C8E44}" srcId="{5E94C83D-299D-4533-9836-B440A24B1EA5}" destId="{55CF06A4-468C-4406-9A61-C4387954245A}" srcOrd="1" destOrd="0" parTransId="{68769CAF-987E-4591-B5EC-5E898D1C7CB4}" sibTransId="{1FF8688F-2B2B-47E9-9949-04A25DF07325}"/>
    <dgm:cxn modelId="{E8B72994-A9BA-4E35-BB56-7DD835696029}" srcId="{C7F0EDEE-BD02-40E1-BBC7-E12394F557B4}" destId="{8CD0550F-E992-49B0-9AAB-D6922036F6D5}" srcOrd="3" destOrd="0" parTransId="{17A1248E-139D-4D19-BF4B-EAF76ACC1396}" sibTransId="{B6D20D9C-96D7-44A4-B1A0-AD87BF875D42}"/>
    <dgm:cxn modelId="{7164ABB3-6F0A-4305-9A2E-C96B6360737F}" srcId="{5E94C83D-299D-4533-9836-B440A24B1EA5}" destId="{AA300348-9B8A-4CF7-8429-845B6E8AA4B2}" srcOrd="6" destOrd="0" parTransId="{0680668A-CA69-4B36-94F1-248B39836000}" sibTransId="{BF13190C-3DD4-4BAD-A66C-A797D40CC9EE}"/>
    <dgm:cxn modelId="{2505F49B-EF73-4287-BBD8-B800E91037C6}" srcId="{5E94C83D-299D-4533-9836-B440A24B1EA5}" destId="{B5E579CC-F07C-4807-8061-0D6E3E795160}" srcOrd="0" destOrd="0" parTransId="{5FFC8251-A651-4007-8CA4-54B1354D4556}" sibTransId="{696B4E7D-394D-4C29-9607-B65903A8CB6A}"/>
    <dgm:cxn modelId="{F09112B2-06A9-4886-A7D7-9F59D35BAAB2}" srcId="{F1903E3F-2034-40BF-867B-D97CD5DF4A66}" destId="{490B4C91-08C1-4F88-8FA5-049E5101AB48}" srcOrd="0" destOrd="0" parTransId="{9CAF6D3B-ADB3-4E7F-AFF8-E9610603E4E3}" sibTransId="{22168B1A-AAED-423E-84D2-B6F3BF317B39}"/>
    <dgm:cxn modelId="{4808059A-ACDD-487C-9227-828972563862}" type="presOf" srcId="{55CF06A4-468C-4406-9A61-C4387954245A}" destId="{9D9D2432-652C-4390-9164-BC7BBCBEB53D}" srcOrd="0" destOrd="0" presId="urn:microsoft.com/office/officeart/2005/8/layout/hierarchy4"/>
    <dgm:cxn modelId="{17E79F55-FACC-40FD-8918-5680017AA700}" srcId="{490B4C91-08C1-4F88-8FA5-049E5101AB48}" destId="{C7F0EDEE-BD02-40E1-BBC7-E12394F557B4}" srcOrd="1" destOrd="0" parTransId="{A0AC4B87-F5DB-442F-B22B-BBA37E902BAD}" sibTransId="{F285C3FF-DD5C-46B8-8A00-CD29104484A3}"/>
    <dgm:cxn modelId="{1DA113FB-53BC-4BEF-AA6B-7364C66ADA68}" type="presOf" srcId="{AA300348-9B8A-4CF7-8429-845B6E8AA4B2}" destId="{2292E9DF-609E-475C-9796-AD6F56C4798F}" srcOrd="0" destOrd="0" presId="urn:microsoft.com/office/officeart/2005/8/layout/hierarchy4"/>
    <dgm:cxn modelId="{5CEF8E1B-5DEB-4F86-8B43-BCEE4B5A2854}" srcId="{5E94C83D-299D-4533-9836-B440A24B1EA5}" destId="{2815B498-6966-4290-B712-C0C3630797B0}" srcOrd="4" destOrd="0" parTransId="{3F1076F7-1B40-4078-91A1-1B0A44BE0032}" sibTransId="{B71B915D-9735-43F6-B6FB-93CA97DFDBA1}"/>
    <dgm:cxn modelId="{0B84178B-CB7C-4F9B-9A3E-93F2AE4F57E3}" type="presParOf" srcId="{A1A56211-592C-4FF5-A239-0C53AB54967B}" destId="{D3DAEB32-729A-4671-8E70-72D55BD9EF40}" srcOrd="0" destOrd="0" presId="urn:microsoft.com/office/officeart/2005/8/layout/hierarchy4"/>
    <dgm:cxn modelId="{14D4AF57-DEAD-45F7-9E98-759D426A8664}" type="presParOf" srcId="{D3DAEB32-729A-4671-8E70-72D55BD9EF40}" destId="{96829CF7-408D-4E71-B59B-26BFF7B563CB}" srcOrd="0" destOrd="0" presId="urn:microsoft.com/office/officeart/2005/8/layout/hierarchy4"/>
    <dgm:cxn modelId="{A2B4287C-A01B-4063-B280-EF77D797C8B6}" type="presParOf" srcId="{D3DAEB32-729A-4671-8E70-72D55BD9EF40}" destId="{CAA66C0F-70D2-4C4C-8CC5-D06A49481BDC}" srcOrd="1" destOrd="0" presId="urn:microsoft.com/office/officeart/2005/8/layout/hierarchy4"/>
    <dgm:cxn modelId="{4FF9FED7-414C-4AD1-B32C-CDEDF0B324C9}" type="presParOf" srcId="{D3DAEB32-729A-4671-8E70-72D55BD9EF40}" destId="{22816E44-247B-4C33-967F-B7E89471C7C4}" srcOrd="2" destOrd="0" presId="urn:microsoft.com/office/officeart/2005/8/layout/hierarchy4"/>
    <dgm:cxn modelId="{0D482C75-76F8-444D-9D6B-10FBD90C056B}" type="presParOf" srcId="{22816E44-247B-4C33-967F-B7E89471C7C4}" destId="{9067E850-ECE6-4AD6-9B60-52DC53572C27}" srcOrd="0" destOrd="0" presId="urn:microsoft.com/office/officeart/2005/8/layout/hierarchy4"/>
    <dgm:cxn modelId="{01BF4CBC-2438-4172-8FA1-50BE7BFF3179}" type="presParOf" srcId="{9067E850-ECE6-4AD6-9B60-52DC53572C27}" destId="{20BEA7D6-D798-49E2-938F-6063D9C58534}" srcOrd="0" destOrd="0" presId="urn:microsoft.com/office/officeart/2005/8/layout/hierarchy4"/>
    <dgm:cxn modelId="{B53EF4F4-9234-46C6-ABE4-158AE2B59ED7}" type="presParOf" srcId="{9067E850-ECE6-4AD6-9B60-52DC53572C27}" destId="{7563240E-CAB8-473B-ADB7-1B345C55049D}" srcOrd="1" destOrd="0" presId="urn:microsoft.com/office/officeart/2005/8/layout/hierarchy4"/>
    <dgm:cxn modelId="{69E9F104-CC20-45A9-809F-320382A2F5A4}" type="presParOf" srcId="{9067E850-ECE6-4AD6-9B60-52DC53572C27}" destId="{883BEBDE-8CE1-476E-A516-29BCD00D939F}" srcOrd="2" destOrd="0" presId="urn:microsoft.com/office/officeart/2005/8/layout/hierarchy4"/>
    <dgm:cxn modelId="{84980428-CD1A-4A7C-AD44-15A5714D0B67}" type="presParOf" srcId="{883BEBDE-8CE1-476E-A516-29BCD00D939F}" destId="{D8FE93E0-EBF6-40E3-BCD5-C425A13494BA}" srcOrd="0" destOrd="0" presId="urn:microsoft.com/office/officeart/2005/8/layout/hierarchy4"/>
    <dgm:cxn modelId="{EE6BCDE9-0F8F-4EBD-B1B1-DF2CDA8305A7}" type="presParOf" srcId="{D8FE93E0-EBF6-40E3-BCD5-C425A13494BA}" destId="{6EAEFD02-185B-474C-9A7C-062C574B81C4}" srcOrd="0" destOrd="0" presId="urn:microsoft.com/office/officeart/2005/8/layout/hierarchy4"/>
    <dgm:cxn modelId="{21AD9B47-16B5-4745-A5D1-DA60B2705505}" type="presParOf" srcId="{D8FE93E0-EBF6-40E3-BCD5-C425A13494BA}" destId="{71095168-E875-4131-BA61-3AE74E7212A9}" srcOrd="1" destOrd="0" presId="urn:microsoft.com/office/officeart/2005/8/layout/hierarchy4"/>
    <dgm:cxn modelId="{D18D25D8-D592-42A5-99FF-19C794D90849}" type="presParOf" srcId="{883BEBDE-8CE1-476E-A516-29BCD00D939F}" destId="{6EA4F0FE-2059-4D06-81F4-B54340BCEEAF}" srcOrd="1" destOrd="0" presId="urn:microsoft.com/office/officeart/2005/8/layout/hierarchy4"/>
    <dgm:cxn modelId="{0A5D25B0-9638-479E-83C5-A13EEA6D277B}" type="presParOf" srcId="{883BEBDE-8CE1-476E-A516-29BCD00D939F}" destId="{06ADF369-7AE2-40A3-9B79-B40A1430E6C4}" srcOrd="2" destOrd="0" presId="urn:microsoft.com/office/officeart/2005/8/layout/hierarchy4"/>
    <dgm:cxn modelId="{17209861-2DD9-43A0-93A7-7987A5A891BC}" type="presParOf" srcId="{06ADF369-7AE2-40A3-9B79-B40A1430E6C4}" destId="{9D9D2432-652C-4390-9164-BC7BBCBEB53D}" srcOrd="0" destOrd="0" presId="urn:microsoft.com/office/officeart/2005/8/layout/hierarchy4"/>
    <dgm:cxn modelId="{EF5D896C-97DE-4576-9CB9-352F081717A2}" type="presParOf" srcId="{06ADF369-7AE2-40A3-9B79-B40A1430E6C4}" destId="{2A184F07-56B8-400E-9524-EBEBB46BA984}" srcOrd="1" destOrd="0" presId="urn:microsoft.com/office/officeart/2005/8/layout/hierarchy4"/>
    <dgm:cxn modelId="{9B063503-1B52-416E-BA5D-81C18611E216}" type="presParOf" srcId="{883BEBDE-8CE1-476E-A516-29BCD00D939F}" destId="{68106605-EC9B-462B-A447-51A04BA9DEF1}" srcOrd="3" destOrd="0" presId="urn:microsoft.com/office/officeart/2005/8/layout/hierarchy4"/>
    <dgm:cxn modelId="{6FF1285D-FD35-434F-ADFB-58F6EBB38F60}" type="presParOf" srcId="{883BEBDE-8CE1-476E-A516-29BCD00D939F}" destId="{9AE20D9B-D7C1-4891-9BC1-11F46B9541FC}" srcOrd="4" destOrd="0" presId="urn:microsoft.com/office/officeart/2005/8/layout/hierarchy4"/>
    <dgm:cxn modelId="{5C51FE4B-F3E5-43B5-A371-D0E64BD43498}" type="presParOf" srcId="{9AE20D9B-D7C1-4891-9BC1-11F46B9541FC}" destId="{4309430A-2E65-4478-A047-E033A0277188}" srcOrd="0" destOrd="0" presId="urn:microsoft.com/office/officeart/2005/8/layout/hierarchy4"/>
    <dgm:cxn modelId="{F4C96A56-BF37-4CE7-B59D-5AED5C94030C}" type="presParOf" srcId="{9AE20D9B-D7C1-4891-9BC1-11F46B9541FC}" destId="{052791D2-B45E-4A09-820C-661211349B5F}" srcOrd="1" destOrd="0" presId="urn:microsoft.com/office/officeart/2005/8/layout/hierarchy4"/>
    <dgm:cxn modelId="{5E83CCB7-0D6B-40BD-97F7-4EC32AD8636B}" type="presParOf" srcId="{883BEBDE-8CE1-476E-A516-29BCD00D939F}" destId="{8CFDD238-BB7A-48CD-A7F0-8E5C5ED93F9A}" srcOrd="5" destOrd="0" presId="urn:microsoft.com/office/officeart/2005/8/layout/hierarchy4"/>
    <dgm:cxn modelId="{46935A6D-3889-434A-80B0-4EDAC7BA7670}" type="presParOf" srcId="{883BEBDE-8CE1-476E-A516-29BCD00D939F}" destId="{F7DB4733-3268-447B-BEBB-037296DEA3AA}" srcOrd="6" destOrd="0" presId="urn:microsoft.com/office/officeart/2005/8/layout/hierarchy4"/>
    <dgm:cxn modelId="{15521744-8D66-482B-961D-1E8CE95C2FD3}" type="presParOf" srcId="{F7DB4733-3268-447B-BEBB-037296DEA3AA}" destId="{8B56DF1F-1CC6-4CFF-A4DC-A632919B9D1D}" srcOrd="0" destOrd="0" presId="urn:microsoft.com/office/officeart/2005/8/layout/hierarchy4"/>
    <dgm:cxn modelId="{0D17A755-B731-4C4D-B6D7-DE06AFDB112E}" type="presParOf" srcId="{F7DB4733-3268-447B-BEBB-037296DEA3AA}" destId="{753B82DE-BDEB-4033-AE4C-701EABE11EF8}" srcOrd="1" destOrd="0" presId="urn:microsoft.com/office/officeart/2005/8/layout/hierarchy4"/>
    <dgm:cxn modelId="{B3B82315-7E07-44E5-B4EA-9F2479ACA2E3}" type="presParOf" srcId="{883BEBDE-8CE1-476E-A516-29BCD00D939F}" destId="{D2C0029B-BC2A-4A15-A4A4-3A53DB15058F}" srcOrd="7" destOrd="0" presId="urn:microsoft.com/office/officeart/2005/8/layout/hierarchy4"/>
    <dgm:cxn modelId="{37C9BA04-2991-4DB5-B259-5DF240F14C79}" type="presParOf" srcId="{883BEBDE-8CE1-476E-A516-29BCD00D939F}" destId="{B5A8B1DB-F2C4-4218-9E69-39CC9B92F1F3}" srcOrd="8" destOrd="0" presId="urn:microsoft.com/office/officeart/2005/8/layout/hierarchy4"/>
    <dgm:cxn modelId="{E1E8CA75-F4D6-4D67-A0F4-A1F9A732D5E1}" type="presParOf" srcId="{B5A8B1DB-F2C4-4218-9E69-39CC9B92F1F3}" destId="{2C0DF552-969B-497C-ACEC-12F678B6D400}" srcOrd="0" destOrd="0" presId="urn:microsoft.com/office/officeart/2005/8/layout/hierarchy4"/>
    <dgm:cxn modelId="{E8E321D2-FD31-47EE-BF3C-0108B4F2BF5E}" type="presParOf" srcId="{B5A8B1DB-F2C4-4218-9E69-39CC9B92F1F3}" destId="{0C4A10D7-06CE-489E-B265-CD3638F4A106}" srcOrd="1" destOrd="0" presId="urn:microsoft.com/office/officeart/2005/8/layout/hierarchy4"/>
    <dgm:cxn modelId="{36564000-30CB-4498-9B32-472F479B8F5B}" type="presParOf" srcId="{883BEBDE-8CE1-476E-A516-29BCD00D939F}" destId="{3682017D-D100-4D5D-A259-5441EF6A984D}" srcOrd="9" destOrd="0" presId="urn:microsoft.com/office/officeart/2005/8/layout/hierarchy4"/>
    <dgm:cxn modelId="{34623410-8B72-43C9-B650-30F948DEE5C4}" type="presParOf" srcId="{883BEBDE-8CE1-476E-A516-29BCD00D939F}" destId="{074E511F-DC16-4A59-BEED-ADE21F81F566}" srcOrd="10" destOrd="0" presId="urn:microsoft.com/office/officeart/2005/8/layout/hierarchy4"/>
    <dgm:cxn modelId="{A933729A-D8DE-4443-AD98-ECBBAF32E81F}" type="presParOf" srcId="{074E511F-DC16-4A59-BEED-ADE21F81F566}" destId="{1C3B10DB-10BF-4A6D-B27D-888896ECA455}" srcOrd="0" destOrd="0" presId="urn:microsoft.com/office/officeart/2005/8/layout/hierarchy4"/>
    <dgm:cxn modelId="{95119810-7A86-4954-ACF8-5CF3C0193696}" type="presParOf" srcId="{074E511F-DC16-4A59-BEED-ADE21F81F566}" destId="{5CF1893F-1E59-448A-A5CD-FD2493594216}" srcOrd="1" destOrd="0" presId="urn:microsoft.com/office/officeart/2005/8/layout/hierarchy4"/>
    <dgm:cxn modelId="{4299A89B-D289-40A9-8A58-1E32DE09A0D7}" type="presParOf" srcId="{883BEBDE-8CE1-476E-A516-29BCD00D939F}" destId="{3AF6ECD8-A076-4242-89F0-5C263F90BB4E}" srcOrd="11" destOrd="0" presId="urn:microsoft.com/office/officeart/2005/8/layout/hierarchy4"/>
    <dgm:cxn modelId="{72E40C9D-A908-42AC-AE63-BEEB6C21A9D7}" type="presParOf" srcId="{883BEBDE-8CE1-476E-A516-29BCD00D939F}" destId="{6EEE9936-8C5C-4144-AE31-0AF8E2B0A948}" srcOrd="12" destOrd="0" presId="urn:microsoft.com/office/officeart/2005/8/layout/hierarchy4"/>
    <dgm:cxn modelId="{D370CCBB-0293-4FF4-A06E-A794FADD8989}" type="presParOf" srcId="{6EEE9936-8C5C-4144-AE31-0AF8E2B0A948}" destId="{2292E9DF-609E-475C-9796-AD6F56C4798F}" srcOrd="0" destOrd="0" presId="urn:microsoft.com/office/officeart/2005/8/layout/hierarchy4"/>
    <dgm:cxn modelId="{D43477C6-6465-4951-9190-7D2480ACA03C}" type="presParOf" srcId="{6EEE9936-8C5C-4144-AE31-0AF8E2B0A948}" destId="{5462E98D-C05C-4ACE-83E0-CB6466135CEA}" srcOrd="1" destOrd="0" presId="urn:microsoft.com/office/officeart/2005/8/layout/hierarchy4"/>
    <dgm:cxn modelId="{E452B70D-1513-4764-B045-A0476BD60C93}" type="presParOf" srcId="{22816E44-247B-4C33-967F-B7E89471C7C4}" destId="{5AF1F6A4-311C-409A-A3A0-D1C3C5BB4526}" srcOrd="1" destOrd="0" presId="urn:microsoft.com/office/officeart/2005/8/layout/hierarchy4"/>
    <dgm:cxn modelId="{484CEC74-BB7C-4338-A8CD-34FF600903DF}" type="presParOf" srcId="{22816E44-247B-4C33-967F-B7E89471C7C4}" destId="{A03729A9-BC3D-4E9D-8580-C9526AAA2CDA}" srcOrd="2" destOrd="0" presId="urn:microsoft.com/office/officeart/2005/8/layout/hierarchy4"/>
    <dgm:cxn modelId="{456756B2-F1F2-4605-A420-6E591A5D456C}" type="presParOf" srcId="{A03729A9-BC3D-4E9D-8580-C9526AAA2CDA}" destId="{D075DFDE-0C26-4386-A2D5-36E9F756541A}" srcOrd="0" destOrd="0" presId="urn:microsoft.com/office/officeart/2005/8/layout/hierarchy4"/>
    <dgm:cxn modelId="{0D2E1E58-3C71-49CD-B741-9592DFA8BFB3}" type="presParOf" srcId="{A03729A9-BC3D-4E9D-8580-C9526AAA2CDA}" destId="{729A203E-4D86-4C68-84BF-6D4CB8DF4381}" srcOrd="1" destOrd="0" presId="urn:microsoft.com/office/officeart/2005/8/layout/hierarchy4"/>
    <dgm:cxn modelId="{1BFD19F7-46B7-467D-98B6-E27480B04124}" type="presParOf" srcId="{A03729A9-BC3D-4E9D-8580-C9526AAA2CDA}" destId="{455A69C0-39A7-47BC-AA78-49F15846D399}" srcOrd="2" destOrd="0" presId="urn:microsoft.com/office/officeart/2005/8/layout/hierarchy4"/>
    <dgm:cxn modelId="{DCA50926-0E3E-4B71-A717-1E36F107E9A1}" type="presParOf" srcId="{455A69C0-39A7-47BC-AA78-49F15846D399}" destId="{6496BCFF-AD7D-4211-A4AD-FCDB0DE5028C}" srcOrd="0" destOrd="0" presId="urn:microsoft.com/office/officeart/2005/8/layout/hierarchy4"/>
    <dgm:cxn modelId="{4CBCB03A-3279-46C4-9B9B-21181EE3A3EF}" type="presParOf" srcId="{6496BCFF-AD7D-4211-A4AD-FCDB0DE5028C}" destId="{667B31FC-5933-413D-9053-6768542DBF3F}" srcOrd="0" destOrd="0" presId="urn:microsoft.com/office/officeart/2005/8/layout/hierarchy4"/>
    <dgm:cxn modelId="{013F9AB7-FE34-47F2-8695-8360BAD9167F}" type="presParOf" srcId="{6496BCFF-AD7D-4211-A4AD-FCDB0DE5028C}" destId="{014A8DDC-B78C-40D8-95F5-6547941BB774}" srcOrd="1" destOrd="0" presId="urn:microsoft.com/office/officeart/2005/8/layout/hierarchy4"/>
    <dgm:cxn modelId="{1B4DBA2C-1C27-4430-B572-6570B8C762EC}" type="presParOf" srcId="{455A69C0-39A7-47BC-AA78-49F15846D399}" destId="{45FB0AF3-C543-49F0-904F-B11EA3C8A4D9}" srcOrd="1" destOrd="0" presId="urn:microsoft.com/office/officeart/2005/8/layout/hierarchy4"/>
    <dgm:cxn modelId="{FAACA387-C0E8-465E-83AA-45A5FED4DC40}" type="presParOf" srcId="{455A69C0-39A7-47BC-AA78-49F15846D399}" destId="{ECCCB10E-52B1-450E-A0D7-209C7E4578FB}" srcOrd="2" destOrd="0" presId="urn:microsoft.com/office/officeart/2005/8/layout/hierarchy4"/>
    <dgm:cxn modelId="{4D22FBB3-F8FE-4659-98F7-D61A79567E6A}" type="presParOf" srcId="{ECCCB10E-52B1-450E-A0D7-209C7E4578FB}" destId="{2FFFA2E9-D300-4B58-8A5E-DB7ED1FF1F3E}" srcOrd="0" destOrd="0" presId="urn:microsoft.com/office/officeart/2005/8/layout/hierarchy4"/>
    <dgm:cxn modelId="{91FED8D9-9F33-40A5-B7A6-64AC31A4F954}" type="presParOf" srcId="{ECCCB10E-52B1-450E-A0D7-209C7E4578FB}" destId="{568DE495-2CC6-41BA-860D-9BDF9A5087CD}" srcOrd="1" destOrd="0" presId="urn:microsoft.com/office/officeart/2005/8/layout/hierarchy4"/>
    <dgm:cxn modelId="{2A197475-4F15-436B-B9F2-7666C926CFF0}" type="presParOf" srcId="{455A69C0-39A7-47BC-AA78-49F15846D399}" destId="{7018274D-948A-4099-A631-8B115A41517F}" srcOrd="3" destOrd="0" presId="urn:microsoft.com/office/officeart/2005/8/layout/hierarchy4"/>
    <dgm:cxn modelId="{C89E4233-5893-4986-90DC-1C452B4576A4}" type="presParOf" srcId="{455A69C0-39A7-47BC-AA78-49F15846D399}" destId="{3BDED82B-892D-420D-AD3D-E4DC70C1144D}" srcOrd="4" destOrd="0" presId="urn:microsoft.com/office/officeart/2005/8/layout/hierarchy4"/>
    <dgm:cxn modelId="{8A94068B-19FC-4E74-9808-E48F8605A2D4}" type="presParOf" srcId="{3BDED82B-892D-420D-AD3D-E4DC70C1144D}" destId="{76E3E232-24AC-490C-8CFE-9537E8B34BED}" srcOrd="0" destOrd="0" presId="urn:microsoft.com/office/officeart/2005/8/layout/hierarchy4"/>
    <dgm:cxn modelId="{CA0605BB-43F2-4234-9305-C7AAD97349EB}" type="presParOf" srcId="{3BDED82B-892D-420D-AD3D-E4DC70C1144D}" destId="{8AFC6D1A-DC14-4605-A266-EF61DBCE4EE9}" srcOrd="1" destOrd="0" presId="urn:microsoft.com/office/officeart/2005/8/layout/hierarchy4"/>
    <dgm:cxn modelId="{7431B781-57F5-4AA4-B4B8-8485A86A4DEE}" type="presParOf" srcId="{455A69C0-39A7-47BC-AA78-49F15846D399}" destId="{E074E70B-A58C-4824-8751-F0A7845146FC}" srcOrd="5" destOrd="0" presId="urn:microsoft.com/office/officeart/2005/8/layout/hierarchy4"/>
    <dgm:cxn modelId="{6F0C6194-94E1-483E-A665-3AF7625DF63D}" type="presParOf" srcId="{455A69C0-39A7-47BC-AA78-49F15846D399}" destId="{123F343D-CD27-4560-87F2-D6414F2D6B35}" srcOrd="6" destOrd="0" presId="urn:microsoft.com/office/officeart/2005/8/layout/hierarchy4"/>
    <dgm:cxn modelId="{0513BDDA-5460-4AD4-A5AF-962970377FE2}" type="presParOf" srcId="{123F343D-CD27-4560-87F2-D6414F2D6B35}" destId="{DB9AF6D3-B07B-4C08-9AFD-1FCA00E5B14C}" srcOrd="0" destOrd="0" presId="urn:microsoft.com/office/officeart/2005/8/layout/hierarchy4"/>
    <dgm:cxn modelId="{392EB5E4-F5D6-460E-9C07-3487D1B8279B}" type="presParOf" srcId="{123F343D-CD27-4560-87F2-D6414F2D6B35}" destId="{E64DA51F-E695-4496-BF98-212D20BFDB27}" srcOrd="1" destOrd="0" presId="urn:microsoft.com/office/officeart/2005/8/layout/hierarchy4"/>
    <dgm:cxn modelId="{7A87B7DF-69BE-4747-8827-93DCE6D14A53}" type="presParOf" srcId="{455A69C0-39A7-47BC-AA78-49F15846D399}" destId="{FF09AD82-F392-40E6-A4BE-9A1700F1D33A}" srcOrd="7" destOrd="0" presId="urn:microsoft.com/office/officeart/2005/8/layout/hierarchy4"/>
    <dgm:cxn modelId="{D4236B8D-51C5-4BA2-9654-368714E14DE2}" type="presParOf" srcId="{455A69C0-39A7-47BC-AA78-49F15846D399}" destId="{C91B7FBB-B579-4C46-93BC-5E933576B120}" srcOrd="8" destOrd="0" presId="urn:microsoft.com/office/officeart/2005/8/layout/hierarchy4"/>
    <dgm:cxn modelId="{DFB9E7AF-8777-4214-9555-F6D3567AEDE3}" type="presParOf" srcId="{C91B7FBB-B579-4C46-93BC-5E933576B120}" destId="{79B68F9E-B663-40A2-9CE2-4E3C37C47068}" srcOrd="0" destOrd="0" presId="urn:microsoft.com/office/officeart/2005/8/layout/hierarchy4"/>
    <dgm:cxn modelId="{12F3FE46-822A-4B90-B346-F653640F6BC2}" type="presParOf" srcId="{C91B7FBB-B579-4C46-93BC-5E933576B120}" destId="{DF759681-81A2-4CC6-B5A4-69ECB26277E9}" srcOrd="1" destOrd="0" presId="urn:microsoft.com/office/officeart/2005/8/layout/hierarchy4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624B4D-5E72-4DFF-ACD7-974BF0787CF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88A70-55FE-4F20-9A19-E369D3388E4A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100" dirty="0" smtClean="0"/>
            <a:t>INFERIOR VOLTAGE [0]</a:t>
          </a:r>
          <a:endParaRPr lang="en-US" sz="1100" dirty="0"/>
        </a:p>
      </dgm:t>
    </dgm:pt>
    <dgm:pt modelId="{2A2C988D-45BE-4612-8AC7-DE9914B5852A}" type="parTrans" cxnId="{C347269F-E3E2-4D92-A4BD-AC4A00D02966}">
      <dgm:prSet/>
      <dgm:spPr/>
      <dgm:t>
        <a:bodyPr/>
        <a:lstStyle/>
        <a:p>
          <a:endParaRPr lang="en-US" sz="1100"/>
        </a:p>
      </dgm:t>
    </dgm:pt>
    <dgm:pt modelId="{161CE0C7-BAFD-4F17-9947-E4B22F9D8D62}" type="sibTrans" cxnId="{C347269F-E3E2-4D92-A4BD-AC4A00D02966}">
      <dgm:prSet/>
      <dgm:spPr/>
      <dgm:t>
        <a:bodyPr/>
        <a:lstStyle/>
        <a:p>
          <a:endParaRPr lang="en-US" sz="1100"/>
        </a:p>
      </dgm:t>
    </dgm:pt>
    <dgm:pt modelId="{CF054A0D-B2FE-457F-BA1C-3A0DA522C508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100" dirty="0" smtClean="0"/>
            <a:t>SUPERIOR VOLTAGE [1]</a:t>
          </a:r>
          <a:endParaRPr lang="en-US" sz="1100" dirty="0"/>
        </a:p>
      </dgm:t>
    </dgm:pt>
    <dgm:pt modelId="{EF88DA57-79A6-4952-A8FC-2FB04BF5B5AA}" type="parTrans" cxnId="{34E5C231-531E-45BC-8132-407E6EF0C21A}">
      <dgm:prSet/>
      <dgm:spPr/>
      <dgm:t>
        <a:bodyPr/>
        <a:lstStyle/>
        <a:p>
          <a:endParaRPr lang="en-US" sz="1100"/>
        </a:p>
      </dgm:t>
    </dgm:pt>
    <dgm:pt modelId="{33B3DC56-643A-4234-9F9F-3755EA35E30A}" type="sibTrans" cxnId="{34E5C231-531E-45BC-8132-407E6EF0C21A}">
      <dgm:prSet/>
      <dgm:spPr/>
      <dgm:t>
        <a:bodyPr/>
        <a:lstStyle/>
        <a:p>
          <a:endParaRPr lang="en-US" sz="1100"/>
        </a:p>
      </dgm:t>
    </dgm:pt>
    <dgm:pt modelId="{CED85102-40A5-49CF-8B8C-94E1ED83E499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100" dirty="0" smtClean="0"/>
            <a:t>INFERIOR CURRENT [2]</a:t>
          </a:r>
          <a:endParaRPr lang="en-US" sz="1100" dirty="0"/>
        </a:p>
      </dgm:t>
    </dgm:pt>
    <dgm:pt modelId="{18C867B3-BFCE-4C50-B839-98A4AD677BA3}" type="parTrans" cxnId="{B2549323-3C19-42C7-A04C-09319923399F}">
      <dgm:prSet/>
      <dgm:spPr/>
      <dgm:t>
        <a:bodyPr/>
        <a:lstStyle/>
        <a:p>
          <a:endParaRPr lang="en-US" sz="1100"/>
        </a:p>
      </dgm:t>
    </dgm:pt>
    <dgm:pt modelId="{96FF6A92-09E0-47A8-A048-11F09E3CB783}" type="sibTrans" cxnId="{B2549323-3C19-42C7-A04C-09319923399F}">
      <dgm:prSet/>
      <dgm:spPr/>
      <dgm:t>
        <a:bodyPr/>
        <a:lstStyle/>
        <a:p>
          <a:endParaRPr lang="en-US" sz="1100"/>
        </a:p>
      </dgm:t>
    </dgm:pt>
    <dgm:pt modelId="{48269154-2B24-469C-A021-2B2113A023A3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100" dirty="0" smtClean="0"/>
            <a:t>SUPERIOR CURRENT [3]</a:t>
          </a:r>
          <a:endParaRPr lang="en-US" sz="1100" dirty="0"/>
        </a:p>
      </dgm:t>
    </dgm:pt>
    <dgm:pt modelId="{112D76FE-CC3D-4E05-AE21-012D3E6B0CA6}" type="parTrans" cxnId="{02A5831A-EBC7-4643-804A-EE5599FDE6DF}">
      <dgm:prSet/>
      <dgm:spPr/>
      <dgm:t>
        <a:bodyPr/>
        <a:lstStyle/>
        <a:p>
          <a:endParaRPr lang="en-US" sz="1100"/>
        </a:p>
      </dgm:t>
    </dgm:pt>
    <dgm:pt modelId="{1F711C43-18B1-425E-A7A5-A34FC930DD48}" type="sibTrans" cxnId="{02A5831A-EBC7-4643-804A-EE5599FDE6DF}">
      <dgm:prSet/>
      <dgm:spPr/>
      <dgm:t>
        <a:bodyPr/>
        <a:lstStyle/>
        <a:p>
          <a:endParaRPr lang="en-US" sz="1100"/>
        </a:p>
      </dgm:t>
    </dgm:pt>
    <dgm:pt modelId="{5D3D330D-6B40-4DA5-B3CB-4094176A7B11}" type="pres">
      <dgm:prSet presAssocID="{89624B4D-5E72-4DFF-ACD7-974BF0787C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0828C4C-95A4-4FEE-AD80-5F1F7E94977D}" type="pres">
      <dgm:prSet presAssocID="{63A88A70-55FE-4F20-9A19-E369D3388E4A}" presName="vertOne" presStyleCnt="0"/>
      <dgm:spPr/>
    </dgm:pt>
    <dgm:pt modelId="{F3E7C578-6D59-4C5F-A1C8-D4025E6905A4}" type="pres">
      <dgm:prSet presAssocID="{63A88A70-55FE-4F20-9A19-E369D3388E4A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4DA3EF-6001-497C-8C43-1C7007851EBE}" type="pres">
      <dgm:prSet presAssocID="{63A88A70-55FE-4F20-9A19-E369D3388E4A}" presName="horzOne" presStyleCnt="0"/>
      <dgm:spPr/>
    </dgm:pt>
    <dgm:pt modelId="{BB9D3EBA-5919-48A4-B37E-363AE4293414}" type="pres">
      <dgm:prSet presAssocID="{161CE0C7-BAFD-4F17-9947-E4B22F9D8D62}" presName="sibSpaceOne" presStyleCnt="0"/>
      <dgm:spPr/>
    </dgm:pt>
    <dgm:pt modelId="{2B4E9C18-33B2-4CCF-9E7D-C4767931BA0B}" type="pres">
      <dgm:prSet presAssocID="{CF054A0D-B2FE-457F-BA1C-3A0DA522C508}" presName="vertOne" presStyleCnt="0"/>
      <dgm:spPr/>
    </dgm:pt>
    <dgm:pt modelId="{8AE5E05B-66C5-4EEA-9871-E85EE35A4E1D}" type="pres">
      <dgm:prSet presAssocID="{CF054A0D-B2FE-457F-BA1C-3A0DA522C508}" presName="txOne" presStyleLbl="node0" presStyleIdx="1" presStyleCnt="4" custLinFactNeighborX="-110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2C7B80-3C7C-43FD-A054-6D4407FC8892}" type="pres">
      <dgm:prSet presAssocID="{CF054A0D-B2FE-457F-BA1C-3A0DA522C508}" presName="horzOne" presStyleCnt="0"/>
      <dgm:spPr/>
    </dgm:pt>
    <dgm:pt modelId="{810E44B4-814B-488E-A751-35A61837F515}" type="pres">
      <dgm:prSet presAssocID="{33B3DC56-643A-4234-9F9F-3755EA35E30A}" presName="sibSpaceOne" presStyleCnt="0"/>
      <dgm:spPr/>
    </dgm:pt>
    <dgm:pt modelId="{528632ED-F8FE-49E2-A297-939C0AD1C633}" type="pres">
      <dgm:prSet presAssocID="{CED85102-40A5-49CF-8B8C-94E1ED83E499}" presName="vertOne" presStyleCnt="0"/>
      <dgm:spPr/>
    </dgm:pt>
    <dgm:pt modelId="{80718F48-3B97-4E25-B8F2-5DB658E1FE23}" type="pres">
      <dgm:prSet presAssocID="{CED85102-40A5-49CF-8B8C-94E1ED83E499}" presName="txOne" presStyleLbl="node0" presStyleIdx="2" presStyleCnt="4" custLinFactNeighborX="-232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931CC7-4053-4112-957B-A0DADB84EA03}" type="pres">
      <dgm:prSet presAssocID="{CED85102-40A5-49CF-8B8C-94E1ED83E499}" presName="horzOne" presStyleCnt="0"/>
      <dgm:spPr/>
    </dgm:pt>
    <dgm:pt modelId="{B7FB06B0-8599-4EE7-8CF6-CFD4C78617B0}" type="pres">
      <dgm:prSet presAssocID="{96FF6A92-09E0-47A8-A048-11F09E3CB783}" presName="sibSpaceOne" presStyleCnt="0"/>
      <dgm:spPr/>
    </dgm:pt>
    <dgm:pt modelId="{B9073112-2B90-4DA1-8397-A2BCEBF4055C}" type="pres">
      <dgm:prSet presAssocID="{48269154-2B24-469C-A021-2B2113A023A3}" presName="vertOne" presStyleCnt="0"/>
      <dgm:spPr/>
    </dgm:pt>
    <dgm:pt modelId="{B577EBA8-9B51-4333-A96D-448F65EF0E09}" type="pres">
      <dgm:prSet presAssocID="{48269154-2B24-469C-A021-2B2113A023A3}" presName="txOne" presStyleLbl="node0" presStyleIdx="3" presStyleCnt="4" custLinFactNeighborX="-342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C39900-FFD8-4D75-93FC-39D9A8D9651A}" type="pres">
      <dgm:prSet presAssocID="{48269154-2B24-469C-A021-2B2113A023A3}" presName="horzOne" presStyleCnt="0"/>
      <dgm:spPr/>
    </dgm:pt>
  </dgm:ptLst>
  <dgm:cxnLst>
    <dgm:cxn modelId="{CD21C7BB-8C9F-4A12-BECD-C3845DD5C4FD}" type="presOf" srcId="{48269154-2B24-469C-A021-2B2113A023A3}" destId="{B577EBA8-9B51-4333-A96D-448F65EF0E09}" srcOrd="0" destOrd="0" presId="urn:microsoft.com/office/officeart/2005/8/layout/hierarchy4"/>
    <dgm:cxn modelId="{C347269F-E3E2-4D92-A4BD-AC4A00D02966}" srcId="{89624B4D-5E72-4DFF-ACD7-974BF0787CF7}" destId="{63A88A70-55FE-4F20-9A19-E369D3388E4A}" srcOrd="0" destOrd="0" parTransId="{2A2C988D-45BE-4612-8AC7-DE9914B5852A}" sibTransId="{161CE0C7-BAFD-4F17-9947-E4B22F9D8D62}"/>
    <dgm:cxn modelId="{D2031EF0-8405-4EEA-85E0-9821DFED08F5}" type="presOf" srcId="{CED85102-40A5-49CF-8B8C-94E1ED83E499}" destId="{80718F48-3B97-4E25-B8F2-5DB658E1FE23}" srcOrd="0" destOrd="0" presId="urn:microsoft.com/office/officeart/2005/8/layout/hierarchy4"/>
    <dgm:cxn modelId="{02A5831A-EBC7-4643-804A-EE5599FDE6DF}" srcId="{89624B4D-5E72-4DFF-ACD7-974BF0787CF7}" destId="{48269154-2B24-469C-A021-2B2113A023A3}" srcOrd="3" destOrd="0" parTransId="{112D76FE-CC3D-4E05-AE21-012D3E6B0CA6}" sibTransId="{1F711C43-18B1-425E-A7A5-A34FC930DD48}"/>
    <dgm:cxn modelId="{B2549323-3C19-42C7-A04C-09319923399F}" srcId="{89624B4D-5E72-4DFF-ACD7-974BF0787CF7}" destId="{CED85102-40A5-49CF-8B8C-94E1ED83E499}" srcOrd="2" destOrd="0" parTransId="{18C867B3-BFCE-4C50-B839-98A4AD677BA3}" sibTransId="{96FF6A92-09E0-47A8-A048-11F09E3CB783}"/>
    <dgm:cxn modelId="{DFA0AE92-354A-4347-94F7-035BC2D55A74}" type="presOf" srcId="{63A88A70-55FE-4F20-9A19-E369D3388E4A}" destId="{F3E7C578-6D59-4C5F-A1C8-D4025E6905A4}" srcOrd="0" destOrd="0" presId="urn:microsoft.com/office/officeart/2005/8/layout/hierarchy4"/>
    <dgm:cxn modelId="{34E5C231-531E-45BC-8132-407E6EF0C21A}" srcId="{89624B4D-5E72-4DFF-ACD7-974BF0787CF7}" destId="{CF054A0D-B2FE-457F-BA1C-3A0DA522C508}" srcOrd="1" destOrd="0" parTransId="{EF88DA57-79A6-4952-A8FC-2FB04BF5B5AA}" sibTransId="{33B3DC56-643A-4234-9F9F-3755EA35E30A}"/>
    <dgm:cxn modelId="{E7F18642-6234-45C6-8F35-FD3ACF5AB7D9}" type="presOf" srcId="{89624B4D-5E72-4DFF-ACD7-974BF0787CF7}" destId="{5D3D330D-6B40-4DA5-B3CB-4094176A7B11}" srcOrd="0" destOrd="0" presId="urn:microsoft.com/office/officeart/2005/8/layout/hierarchy4"/>
    <dgm:cxn modelId="{C5107AC9-3D47-4F01-BDD4-00D95F2815C8}" type="presOf" srcId="{CF054A0D-B2FE-457F-BA1C-3A0DA522C508}" destId="{8AE5E05B-66C5-4EEA-9871-E85EE35A4E1D}" srcOrd="0" destOrd="0" presId="urn:microsoft.com/office/officeart/2005/8/layout/hierarchy4"/>
    <dgm:cxn modelId="{2F95EC91-A25F-4BDD-92D4-381EF60216DB}" type="presParOf" srcId="{5D3D330D-6B40-4DA5-B3CB-4094176A7B11}" destId="{A0828C4C-95A4-4FEE-AD80-5F1F7E94977D}" srcOrd="0" destOrd="0" presId="urn:microsoft.com/office/officeart/2005/8/layout/hierarchy4"/>
    <dgm:cxn modelId="{D12C4B57-FEFF-4701-A18A-FD4D3322CF42}" type="presParOf" srcId="{A0828C4C-95A4-4FEE-AD80-5F1F7E94977D}" destId="{F3E7C578-6D59-4C5F-A1C8-D4025E6905A4}" srcOrd="0" destOrd="0" presId="urn:microsoft.com/office/officeart/2005/8/layout/hierarchy4"/>
    <dgm:cxn modelId="{9C9A12AC-6ED2-472C-A990-C4F1D9503509}" type="presParOf" srcId="{A0828C4C-95A4-4FEE-AD80-5F1F7E94977D}" destId="{7D4DA3EF-6001-497C-8C43-1C7007851EBE}" srcOrd="1" destOrd="0" presId="urn:microsoft.com/office/officeart/2005/8/layout/hierarchy4"/>
    <dgm:cxn modelId="{ACB81C48-C78C-4A39-949D-6BD779C7BBB2}" type="presParOf" srcId="{5D3D330D-6B40-4DA5-B3CB-4094176A7B11}" destId="{BB9D3EBA-5919-48A4-B37E-363AE4293414}" srcOrd="1" destOrd="0" presId="urn:microsoft.com/office/officeart/2005/8/layout/hierarchy4"/>
    <dgm:cxn modelId="{39C7B60F-02BC-474E-8BB0-285C8F89FDA5}" type="presParOf" srcId="{5D3D330D-6B40-4DA5-B3CB-4094176A7B11}" destId="{2B4E9C18-33B2-4CCF-9E7D-C4767931BA0B}" srcOrd="2" destOrd="0" presId="urn:microsoft.com/office/officeart/2005/8/layout/hierarchy4"/>
    <dgm:cxn modelId="{AFA46275-3D24-4F5D-9F40-A87731DA3A9D}" type="presParOf" srcId="{2B4E9C18-33B2-4CCF-9E7D-C4767931BA0B}" destId="{8AE5E05B-66C5-4EEA-9871-E85EE35A4E1D}" srcOrd="0" destOrd="0" presId="urn:microsoft.com/office/officeart/2005/8/layout/hierarchy4"/>
    <dgm:cxn modelId="{7C60AF84-0F82-4859-AFC9-34D693701EC0}" type="presParOf" srcId="{2B4E9C18-33B2-4CCF-9E7D-C4767931BA0B}" destId="{F62C7B80-3C7C-43FD-A054-6D4407FC8892}" srcOrd="1" destOrd="0" presId="urn:microsoft.com/office/officeart/2005/8/layout/hierarchy4"/>
    <dgm:cxn modelId="{1AB54C65-0C7B-443C-9DF7-853C11F4CB53}" type="presParOf" srcId="{5D3D330D-6B40-4DA5-B3CB-4094176A7B11}" destId="{810E44B4-814B-488E-A751-35A61837F515}" srcOrd="3" destOrd="0" presId="urn:microsoft.com/office/officeart/2005/8/layout/hierarchy4"/>
    <dgm:cxn modelId="{AD18535D-F806-4EBD-AD82-EFFB33945D24}" type="presParOf" srcId="{5D3D330D-6B40-4DA5-B3CB-4094176A7B11}" destId="{528632ED-F8FE-49E2-A297-939C0AD1C633}" srcOrd="4" destOrd="0" presId="urn:microsoft.com/office/officeart/2005/8/layout/hierarchy4"/>
    <dgm:cxn modelId="{001E6694-9FD7-4600-B2DA-C34BECCC46DB}" type="presParOf" srcId="{528632ED-F8FE-49E2-A297-939C0AD1C633}" destId="{80718F48-3B97-4E25-B8F2-5DB658E1FE23}" srcOrd="0" destOrd="0" presId="urn:microsoft.com/office/officeart/2005/8/layout/hierarchy4"/>
    <dgm:cxn modelId="{AE7757D7-A189-4571-A0B2-B514E3ED1C29}" type="presParOf" srcId="{528632ED-F8FE-49E2-A297-939C0AD1C633}" destId="{D2931CC7-4053-4112-957B-A0DADB84EA03}" srcOrd="1" destOrd="0" presId="urn:microsoft.com/office/officeart/2005/8/layout/hierarchy4"/>
    <dgm:cxn modelId="{E9319B50-604A-4E37-A2ED-B20EBBDF22D1}" type="presParOf" srcId="{5D3D330D-6B40-4DA5-B3CB-4094176A7B11}" destId="{B7FB06B0-8599-4EE7-8CF6-CFD4C78617B0}" srcOrd="5" destOrd="0" presId="urn:microsoft.com/office/officeart/2005/8/layout/hierarchy4"/>
    <dgm:cxn modelId="{75BFC534-104D-461F-9334-021E6A14D76B}" type="presParOf" srcId="{5D3D330D-6B40-4DA5-B3CB-4094176A7B11}" destId="{B9073112-2B90-4DA1-8397-A2BCEBF4055C}" srcOrd="6" destOrd="0" presId="urn:microsoft.com/office/officeart/2005/8/layout/hierarchy4"/>
    <dgm:cxn modelId="{FA688F38-98A9-46D6-B7F4-58F2C0721670}" type="presParOf" srcId="{B9073112-2B90-4DA1-8397-A2BCEBF4055C}" destId="{B577EBA8-9B51-4333-A96D-448F65EF0E09}" srcOrd="0" destOrd="0" presId="urn:microsoft.com/office/officeart/2005/8/layout/hierarchy4"/>
    <dgm:cxn modelId="{1C5A0FDD-039F-4EEE-8956-6026A336DD12}" type="presParOf" srcId="{B9073112-2B90-4DA1-8397-A2BCEBF4055C}" destId="{2FC39900-FFD8-4D75-93FC-39D9A8D9651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624B4D-5E72-4DFF-ACD7-974BF0787CF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88A70-55FE-4F20-9A19-E369D3388E4A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INF VOLT [0]</a:t>
          </a:r>
          <a:endParaRPr lang="en-US" sz="1000" dirty="0"/>
        </a:p>
      </dgm:t>
    </dgm:pt>
    <dgm:pt modelId="{2A2C988D-45BE-4612-8AC7-DE9914B5852A}" type="parTrans" cxnId="{C347269F-E3E2-4D92-A4BD-AC4A00D02966}">
      <dgm:prSet/>
      <dgm:spPr/>
      <dgm:t>
        <a:bodyPr/>
        <a:lstStyle/>
        <a:p>
          <a:endParaRPr lang="en-US" sz="1000"/>
        </a:p>
      </dgm:t>
    </dgm:pt>
    <dgm:pt modelId="{161CE0C7-BAFD-4F17-9947-E4B22F9D8D62}" type="sibTrans" cxnId="{C347269F-E3E2-4D92-A4BD-AC4A00D02966}">
      <dgm:prSet/>
      <dgm:spPr/>
      <dgm:t>
        <a:bodyPr/>
        <a:lstStyle/>
        <a:p>
          <a:endParaRPr lang="en-US" sz="1000"/>
        </a:p>
      </dgm:t>
    </dgm:pt>
    <dgm:pt modelId="{CF054A0D-B2FE-457F-BA1C-3A0DA522C508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SUP VOLT [1]</a:t>
          </a:r>
          <a:endParaRPr lang="en-US" sz="1000" dirty="0"/>
        </a:p>
      </dgm:t>
    </dgm:pt>
    <dgm:pt modelId="{EF88DA57-79A6-4952-A8FC-2FB04BF5B5AA}" type="parTrans" cxnId="{34E5C231-531E-45BC-8132-407E6EF0C21A}">
      <dgm:prSet/>
      <dgm:spPr/>
      <dgm:t>
        <a:bodyPr/>
        <a:lstStyle/>
        <a:p>
          <a:endParaRPr lang="en-US" sz="1000"/>
        </a:p>
      </dgm:t>
    </dgm:pt>
    <dgm:pt modelId="{33B3DC56-643A-4234-9F9F-3755EA35E30A}" type="sibTrans" cxnId="{34E5C231-531E-45BC-8132-407E6EF0C21A}">
      <dgm:prSet/>
      <dgm:spPr/>
      <dgm:t>
        <a:bodyPr/>
        <a:lstStyle/>
        <a:p>
          <a:endParaRPr lang="en-US" sz="1000"/>
        </a:p>
      </dgm:t>
    </dgm:pt>
    <dgm:pt modelId="{CED85102-40A5-49CF-8B8C-94E1ED83E499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INF CURR [2]</a:t>
          </a:r>
          <a:endParaRPr lang="en-US" sz="1000" dirty="0"/>
        </a:p>
      </dgm:t>
    </dgm:pt>
    <dgm:pt modelId="{18C867B3-BFCE-4C50-B839-98A4AD677BA3}" type="parTrans" cxnId="{B2549323-3C19-42C7-A04C-09319923399F}">
      <dgm:prSet/>
      <dgm:spPr/>
      <dgm:t>
        <a:bodyPr/>
        <a:lstStyle/>
        <a:p>
          <a:endParaRPr lang="en-US" sz="1000"/>
        </a:p>
      </dgm:t>
    </dgm:pt>
    <dgm:pt modelId="{96FF6A92-09E0-47A8-A048-11F09E3CB783}" type="sibTrans" cxnId="{B2549323-3C19-42C7-A04C-09319923399F}">
      <dgm:prSet/>
      <dgm:spPr/>
      <dgm:t>
        <a:bodyPr/>
        <a:lstStyle/>
        <a:p>
          <a:endParaRPr lang="en-US" sz="1000"/>
        </a:p>
      </dgm:t>
    </dgm:pt>
    <dgm:pt modelId="{48269154-2B24-469C-A021-2B2113A023A3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SUP CURR [3]</a:t>
          </a:r>
          <a:endParaRPr lang="en-US" sz="1000" dirty="0"/>
        </a:p>
      </dgm:t>
    </dgm:pt>
    <dgm:pt modelId="{112D76FE-CC3D-4E05-AE21-012D3E6B0CA6}" type="parTrans" cxnId="{02A5831A-EBC7-4643-804A-EE5599FDE6DF}">
      <dgm:prSet/>
      <dgm:spPr/>
      <dgm:t>
        <a:bodyPr/>
        <a:lstStyle/>
        <a:p>
          <a:endParaRPr lang="en-US" sz="1000"/>
        </a:p>
      </dgm:t>
    </dgm:pt>
    <dgm:pt modelId="{1F711C43-18B1-425E-A7A5-A34FC930DD48}" type="sibTrans" cxnId="{02A5831A-EBC7-4643-804A-EE5599FDE6DF}">
      <dgm:prSet/>
      <dgm:spPr/>
      <dgm:t>
        <a:bodyPr/>
        <a:lstStyle/>
        <a:p>
          <a:endParaRPr lang="en-US" sz="1000"/>
        </a:p>
      </dgm:t>
    </dgm:pt>
    <dgm:pt modelId="{C8A0ECFA-EE36-45D8-9358-12B61A1E4283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SHUTDOWN</a:t>
          </a:r>
          <a:endParaRPr lang="en-US" sz="1000" dirty="0"/>
        </a:p>
      </dgm:t>
    </dgm:pt>
    <dgm:pt modelId="{98256045-8DBC-4DE9-8DC1-F790B5EEB555}" type="parTrans" cxnId="{2EA72870-A804-4AC7-83C6-F4167820BFEA}">
      <dgm:prSet/>
      <dgm:spPr/>
      <dgm:t>
        <a:bodyPr/>
        <a:lstStyle/>
        <a:p>
          <a:endParaRPr lang="en-US" sz="1000"/>
        </a:p>
      </dgm:t>
    </dgm:pt>
    <dgm:pt modelId="{49BE06BA-114C-4E9E-AC16-CAD50083F899}" type="sibTrans" cxnId="{2EA72870-A804-4AC7-83C6-F4167820BFEA}">
      <dgm:prSet/>
      <dgm:spPr/>
      <dgm:t>
        <a:bodyPr/>
        <a:lstStyle/>
        <a:p>
          <a:endParaRPr lang="en-US" sz="1000"/>
        </a:p>
      </dgm:t>
    </dgm:pt>
    <dgm:pt modelId="{F6363C45-2FB7-4FDB-8BC6-33BFB5034BEC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MODIFY VOLTAGE</a:t>
          </a:r>
          <a:endParaRPr lang="en-US" sz="1000" dirty="0"/>
        </a:p>
      </dgm:t>
    </dgm:pt>
    <dgm:pt modelId="{217B380A-F16B-47F6-AFCC-84795D00D7AC}" type="parTrans" cxnId="{463C26FC-CE20-4F16-B938-DB104281AC3C}">
      <dgm:prSet/>
      <dgm:spPr/>
      <dgm:t>
        <a:bodyPr/>
        <a:lstStyle/>
        <a:p>
          <a:endParaRPr lang="en-US" sz="1000"/>
        </a:p>
      </dgm:t>
    </dgm:pt>
    <dgm:pt modelId="{EE2181C4-D1F6-4168-A073-FA07BCA58A11}" type="sibTrans" cxnId="{463C26FC-CE20-4F16-B938-DB104281AC3C}">
      <dgm:prSet/>
      <dgm:spPr/>
      <dgm:t>
        <a:bodyPr/>
        <a:lstStyle/>
        <a:p>
          <a:endParaRPr lang="en-US" sz="1000"/>
        </a:p>
      </dgm:t>
    </dgm:pt>
    <dgm:pt modelId="{1BB84D1E-CB1E-4BE0-B82B-CE496DAE1A72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INF VOLT [4]</a:t>
          </a:r>
          <a:endParaRPr lang="en-US" sz="1000" dirty="0"/>
        </a:p>
      </dgm:t>
    </dgm:pt>
    <dgm:pt modelId="{9AE42777-7689-4F59-BB19-FB15A618D22B}" type="parTrans" cxnId="{D9BEA6AF-6473-4E8E-9D75-C5C8F4191EE6}">
      <dgm:prSet/>
      <dgm:spPr/>
      <dgm:t>
        <a:bodyPr/>
        <a:lstStyle/>
        <a:p>
          <a:endParaRPr lang="en-US" sz="1000"/>
        </a:p>
      </dgm:t>
    </dgm:pt>
    <dgm:pt modelId="{21F6510A-FCF2-44A6-A22A-4038B8396660}" type="sibTrans" cxnId="{D9BEA6AF-6473-4E8E-9D75-C5C8F4191EE6}">
      <dgm:prSet/>
      <dgm:spPr/>
      <dgm:t>
        <a:bodyPr/>
        <a:lstStyle/>
        <a:p>
          <a:endParaRPr lang="en-US" sz="1000"/>
        </a:p>
      </dgm:t>
    </dgm:pt>
    <dgm:pt modelId="{477B0FEF-7DCF-4BA7-9732-F8EF980988FA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SUP VOLT [5]</a:t>
          </a:r>
          <a:endParaRPr lang="en-US" sz="1000" dirty="0"/>
        </a:p>
      </dgm:t>
    </dgm:pt>
    <dgm:pt modelId="{2C8D1156-953C-44F5-B171-B1C9D0AC263C}" type="parTrans" cxnId="{17581D78-D139-408C-9BFE-59DCAAABB933}">
      <dgm:prSet/>
      <dgm:spPr/>
      <dgm:t>
        <a:bodyPr/>
        <a:lstStyle/>
        <a:p>
          <a:endParaRPr lang="en-US" sz="1000"/>
        </a:p>
      </dgm:t>
    </dgm:pt>
    <dgm:pt modelId="{D3B57D65-BE01-4332-9122-51D77CB5DE94}" type="sibTrans" cxnId="{17581D78-D139-408C-9BFE-59DCAAABB933}">
      <dgm:prSet/>
      <dgm:spPr/>
      <dgm:t>
        <a:bodyPr/>
        <a:lstStyle/>
        <a:p>
          <a:endParaRPr lang="en-US" sz="1000"/>
        </a:p>
      </dgm:t>
    </dgm:pt>
    <dgm:pt modelId="{84E7BA36-1DE4-45DE-848C-3FCAE8A0BA9B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INF CURR [6]</a:t>
          </a:r>
          <a:endParaRPr lang="en-US" sz="1000" dirty="0"/>
        </a:p>
      </dgm:t>
    </dgm:pt>
    <dgm:pt modelId="{3058A6CF-2FDC-4E59-8A92-E427F2AC699A}" type="parTrans" cxnId="{A6DE9957-FA5C-4066-9164-1E7353417B7C}">
      <dgm:prSet/>
      <dgm:spPr/>
      <dgm:t>
        <a:bodyPr/>
        <a:lstStyle/>
        <a:p>
          <a:endParaRPr lang="en-US" sz="1000"/>
        </a:p>
      </dgm:t>
    </dgm:pt>
    <dgm:pt modelId="{076DBC00-7680-48A1-85CB-F5C90BF698CE}" type="sibTrans" cxnId="{A6DE9957-FA5C-4066-9164-1E7353417B7C}">
      <dgm:prSet/>
      <dgm:spPr/>
      <dgm:t>
        <a:bodyPr/>
        <a:lstStyle/>
        <a:p>
          <a:endParaRPr lang="en-US" sz="1000"/>
        </a:p>
      </dgm:t>
    </dgm:pt>
    <dgm:pt modelId="{52A0FCD0-8A39-4B10-9F5C-2169B1B3A457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SUP CURR [7]</a:t>
          </a:r>
          <a:endParaRPr lang="en-US" sz="1000" dirty="0"/>
        </a:p>
      </dgm:t>
    </dgm:pt>
    <dgm:pt modelId="{BE4BA3E3-DE3E-4A55-AA93-7363E235C332}" type="parTrans" cxnId="{C060553D-D48C-4598-A3DF-DA3578BAA898}">
      <dgm:prSet/>
      <dgm:spPr/>
      <dgm:t>
        <a:bodyPr/>
        <a:lstStyle/>
        <a:p>
          <a:endParaRPr lang="en-US" sz="1000"/>
        </a:p>
      </dgm:t>
    </dgm:pt>
    <dgm:pt modelId="{BA4C3087-E0D6-4354-BBFA-7C7ADF24D92E}" type="sibTrans" cxnId="{C060553D-D48C-4598-A3DF-DA3578BAA898}">
      <dgm:prSet/>
      <dgm:spPr/>
      <dgm:t>
        <a:bodyPr/>
        <a:lstStyle/>
        <a:p>
          <a:endParaRPr lang="en-US" sz="1000"/>
        </a:p>
      </dgm:t>
    </dgm:pt>
    <dgm:pt modelId="{86C767BA-72B9-4509-A53E-2A952DD35841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MESSAGE</a:t>
          </a:r>
          <a:endParaRPr lang="en-US" sz="1000" dirty="0"/>
        </a:p>
      </dgm:t>
    </dgm:pt>
    <dgm:pt modelId="{031C2EE7-723C-4BCD-9E16-6F08476F7303}" type="parTrans" cxnId="{2F3A11DF-186E-48A6-BB12-FC11498E05F2}">
      <dgm:prSet/>
      <dgm:spPr/>
      <dgm:t>
        <a:bodyPr/>
        <a:lstStyle/>
        <a:p>
          <a:endParaRPr lang="en-US" sz="1000"/>
        </a:p>
      </dgm:t>
    </dgm:pt>
    <dgm:pt modelId="{439A11CA-C469-4E58-8325-C02778A34A46}" type="sibTrans" cxnId="{2F3A11DF-186E-48A6-BB12-FC11498E05F2}">
      <dgm:prSet/>
      <dgm:spPr/>
      <dgm:t>
        <a:bodyPr/>
        <a:lstStyle/>
        <a:p>
          <a:endParaRPr lang="en-US" sz="1000"/>
        </a:p>
      </dgm:t>
    </dgm:pt>
    <dgm:pt modelId="{E60F631F-42A9-4B67-A9A5-801789E6CE09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INF VOLT [8]</a:t>
          </a:r>
          <a:endParaRPr lang="en-US" sz="1000" dirty="0"/>
        </a:p>
      </dgm:t>
    </dgm:pt>
    <dgm:pt modelId="{DA79C99E-6BCF-4C88-B7F8-8876E22354AB}" type="parTrans" cxnId="{8E46657E-87E6-4DA3-A7A3-315D9FC9DA76}">
      <dgm:prSet/>
      <dgm:spPr/>
      <dgm:t>
        <a:bodyPr/>
        <a:lstStyle/>
        <a:p>
          <a:endParaRPr lang="en-US" sz="1000"/>
        </a:p>
      </dgm:t>
    </dgm:pt>
    <dgm:pt modelId="{A98EDF45-6837-45B8-B4ED-642551A16126}" type="sibTrans" cxnId="{8E46657E-87E6-4DA3-A7A3-315D9FC9DA76}">
      <dgm:prSet/>
      <dgm:spPr/>
      <dgm:t>
        <a:bodyPr/>
        <a:lstStyle/>
        <a:p>
          <a:endParaRPr lang="en-US" sz="1000"/>
        </a:p>
      </dgm:t>
    </dgm:pt>
    <dgm:pt modelId="{C1EAF01B-2A58-4EAF-8449-C00F8A53A201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SUP VOLT [9]</a:t>
          </a:r>
          <a:endParaRPr lang="en-US" sz="1000" dirty="0"/>
        </a:p>
      </dgm:t>
    </dgm:pt>
    <dgm:pt modelId="{1468C928-FEB6-46F2-A81D-8E526B343233}" type="parTrans" cxnId="{206AB374-F3A9-4938-8BD4-05BFE40CF826}">
      <dgm:prSet/>
      <dgm:spPr/>
      <dgm:t>
        <a:bodyPr/>
        <a:lstStyle/>
        <a:p>
          <a:endParaRPr lang="en-US" sz="1000"/>
        </a:p>
      </dgm:t>
    </dgm:pt>
    <dgm:pt modelId="{4C37DDAE-139C-4906-A833-B3CB9515AD23}" type="sibTrans" cxnId="{206AB374-F3A9-4938-8BD4-05BFE40CF826}">
      <dgm:prSet/>
      <dgm:spPr/>
      <dgm:t>
        <a:bodyPr/>
        <a:lstStyle/>
        <a:p>
          <a:endParaRPr lang="en-US" sz="1000"/>
        </a:p>
      </dgm:t>
    </dgm:pt>
    <dgm:pt modelId="{8CD17B9E-6912-49A9-9437-969F550D7FFB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INF CURR [10]</a:t>
          </a:r>
          <a:endParaRPr lang="en-US" sz="1000" dirty="0"/>
        </a:p>
      </dgm:t>
    </dgm:pt>
    <dgm:pt modelId="{6B12FFBD-89D4-48EA-A00E-BA4EE0643ED8}" type="parTrans" cxnId="{D1E5E83A-4584-434D-A3A9-BF1B362F82F5}">
      <dgm:prSet/>
      <dgm:spPr/>
      <dgm:t>
        <a:bodyPr/>
        <a:lstStyle/>
        <a:p>
          <a:endParaRPr lang="en-US" sz="1000"/>
        </a:p>
      </dgm:t>
    </dgm:pt>
    <dgm:pt modelId="{2302FCC2-97C1-42A4-A621-C09E457A6F74}" type="sibTrans" cxnId="{D1E5E83A-4584-434D-A3A9-BF1B362F82F5}">
      <dgm:prSet/>
      <dgm:spPr/>
      <dgm:t>
        <a:bodyPr/>
        <a:lstStyle/>
        <a:p>
          <a:endParaRPr lang="en-US" sz="1000"/>
        </a:p>
      </dgm:t>
    </dgm:pt>
    <dgm:pt modelId="{67243B21-FFB5-49A8-8E03-161A8F00E0AC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SUP CURR [11]</a:t>
          </a:r>
          <a:endParaRPr lang="en-US" sz="1000" dirty="0"/>
        </a:p>
      </dgm:t>
    </dgm:pt>
    <dgm:pt modelId="{D789307E-FCAC-44B2-A81E-3239739F856B}" type="parTrans" cxnId="{698FD5BE-DD94-40D8-8F2E-A43FE4E5195B}">
      <dgm:prSet/>
      <dgm:spPr/>
      <dgm:t>
        <a:bodyPr/>
        <a:lstStyle/>
        <a:p>
          <a:endParaRPr lang="en-US" sz="1000"/>
        </a:p>
      </dgm:t>
    </dgm:pt>
    <dgm:pt modelId="{EC219BBE-C352-494F-B0AC-C6D6978833EA}" type="sibTrans" cxnId="{698FD5BE-DD94-40D8-8F2E-A43FE4E5195B}">
      <dgm:prSet/>
      <dgm:spPr/>
      <dgm:t>
        <a:bodyPr/>
        <a:lstStyle/>
        <a:p>
          <a:endParaRPr lang="en-US" sz="1000"/>
        </a:p>
      </dgm:t>
    </dgm:pt>
    <dgm:pt modelId="{5D3D330D-6B40-4DA5-B3CB-4094176A7B11}" type="pres">
      <dgm:prSet presAssocID="{89624B4D-5E72-4DFF-ACD7-974BF0787C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179DF9-15E5-42A7-B10D-DF1239738ABE}" type="pres">
      <dgm:prSet presAssocID="{C8A0ECFA-EE36-45D8-9358-12B61A1E4283}" presName="vertOne" presStyleCnt="0"/>
      <dgm:spPr/>
    </dgm:pt>
    <dgm:pt modelId="{C724F1A8-EDC8-434C-90E8-77F743DFC51D}" type="pres">
      <dgm:prSet presAssocID="{C8A0ECFA-EE36-45D8-9358-12B61A1E4283}" presName="txOne" presStyleLbl="node0" presStyleIdx="0" presStyleCnt="3" custScaleY="34797" custLinFactNeighborY="782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26518-6F4E-4EA8-9F1F-2EFB752F89B2}" type="pres">
      <dgm:prSet presAssocID="{C8A0ECFA-EE36-45D8-9358-12B61A1E4283}" presName="parTransOne" presStyleCnt="0"/>
      <dgm:spPr/>
    </dgm:pt>
    <dgm:pt modelId="{481A7644-6843-4EA6-B83D-5A42CDCFFE0F}" type="pres">
      <dgm:prSet presAssocID="{C8A0ECFA-EE36-45D8-9358-12B61A1E4283}" presName="horzOne" presStyleCnt="0"/>
      <dgm:spPr/>
    </dgm:pt>
    <dgm:pt modelId="{DB5B29D1-5837-492D-BEB4-3A718F8CE2EA}" type="pres">
      <dgm:prSet presAssocID="{63A88A70-55FE-4F20-9A19-E369D3388E4A}" presName="vertTwo" presStyleCnt="0"/>
      <dgm:spPr/>
    </dgm:pt>
    <dgm:pt modelId="{B44EED3B-CB16-490A-A1AC-2BF3A4D6FBEE}" type="pres">
      <dgm:prSet presAssocID="{63A88A70-55FE-4F20-9A19-E369D3388E4A}" presName="txTwo" presStyleLbl="node2" presStyleIdx="0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3EFC59-B659-4395-933B-A42B0B2ED9E7}" type="pres">
      <dgm:prSet presAssocID="{63A88A70-55FE-4F20-9A19-E369D3388E4A}" presName="horzTwo" presStyleCnt="0"/>
      <dgm:spPr/>
    </dgm:pt>
    <dgm:pt modelId="{183235DF-DC6D-4C85-810D-E93E03DD95DF}" type="pres">
      <dgm:prSet presAssocID="{161CE0C7-BAFD-4F17-9947-E4B22F9D8D62}" presName="sibSpaceTwo" presStyleCnt="0"/>
      <dgm:spPr/>
    </dgm:pt>
    <dgm:pt modelId="{8D4ADA09-69E2-4B32-A263-1A34DD3409E4}" type="pres">
      <dgm:prSet presAssocID="{CF054A0D-B2FE-457F-BA1C-3A0DA522C508}" presName="vertTwo" presStyleCnt="0"/>
      <dgm:spPr/>
    </dgm:pt>
    <dgm:pt modelId="{07B95D7D-9BE0-4A2E-94BB-6E564CCADA31}" type="pres">
      <dgm:prSet presAssocID="{CF054A0D-B2FE-457F-BA1C-3A0DA522C508}" presName="txTwo" presStyleLbl="node2" presStyleIdx="1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448891-4C22-4D94-A670-94D6A6E54545}" type="pres">
      <dgm:prSet presAssocID="{CF054A0D-B2FE-457F-BA1C-3A0DA522C508}" presName="horzTwo" presStyleCnt="0"/>
      <dgm:spPr/>
    </dgm:pt>
    <dgm:pt modelId="{B63AD76B-67BC-4112-9767-5AE5106146E5}" type="pres">
      <dgm:prSet presAssocID="{33B3DC56-643A-4234-9F9F-3755EA35E30A}" presName="sibSpaceTwo" presStyleCnt="0"/>
      <dgm:spPr/>
    </dgm:pt>
    <dgm:pt modelId="{0537A159-1E69-4EFB-805E-D57DE60AF43D}" type="pres">
      <dgm:prSet presAssocID="{CED85102-40A5-49CF-8B8C-94E1ED83E499}" presName="vertTwo" presStyleCnt="0"/>
      <dgm:spPr/>
    </dgm:pt>
    <dgm:pt modelId="{22554711-D566-409D-B893-2445E682588C}" type="pres">
      <dgm:prSet presAssocID="{CED85102-40A5-49CF-8B8C-94E1ED83E499}" presName="txTwo" presStyleLbl="node2" presStyleIdx="2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CF70E-8430-4DD4-9038-BC596540FBB9}" type="pres">
      <dgm:prSet presAssocID="{CED85102-40A5-49CF-8B8C-94E1ED83E499}" presName="horzTwo" presStyleCnt="0"/>
      <dgm:spPr/>
    </dgm:pt>
    <dgm:pt modelId="{4722FCBD-2748-489F-9E8E-745132DACF30}" type="pres">
      <dgm:prSet presAssocID="{96FF6A92-09E0-47A8-A048-11F09E3CB783}" presName="sibSpaceTwo" presStyleCnt="0"/>
      <dgm:spPr/>
    </dgm:pt>
    <dgm:pt modelId="{B166B2A3-5F56-4C61-B62C-D63C44916BDC}" type="pres">
      <dgm:prSet presAssocID="{48269154-2B24-469C-A021-2B2113A023A3}" presName="vertTwo" presStyleCnt="0"/>
      <dgm:spPr/>
    </dgm:pt>
    <dgm:pt modelId="{44F67856-BD6F-42F5-AE9C-5EC5322734AA}" type="pres">
      <dgm:prSet presAssocID="{48269154-2B24-469C-A021-2B2113A023A3}" presName="txTwo" presStyleLbl="node2" presStyleIdx="3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201510-435F-4EB9-9880-A8CC4E019365}" type="pres">
      <dgm:prSet presAssocID="{48269154-2B24-469C-A021-2B2113A023A3}" presName="horzTwo" presStyleCnt="0"/>
      <dgm:spPr/>
    </dgm:pt>
    <dgm:pt modelId="{2F87B42C-A228-4599-81C7-11058E6215CF}" type="pres">
      <dgm:prSet presAssocID="{49BE06BA-114C-4E9E-AC16-CAD50083F899}" presName="sibSpaceOne" presStyleCnt="0"/>
      <dgm:spPr/>
    </dgm:pt>
    <dgm:pt modelId="{C9A921B7-B482-466B-8D16-A51C5A4AA6B1}" type="pres">
      <dgm:prSet presAssocID="{F6363C45-2FB7-4FDB-8BC6-33BFB5034BEC}" presName="vertOne" presStyleCnt="0"/>
      <dgm:spPr/>
    </dgm:pt>
    <dgm:pt modelId="{8B8B7160-5978-4458-B1CF-0EFB0C3E7319}" type="pres">
      <dgm:prSet presAssocID="{F6363C45-2FB7-4FDB-8BC6-33BFB5034BEC}" presName="txOne" presStyleLbl="node0" presStyleIdx="1" presStyleCnt="3" custScaleY="34797" custLinFactNeighborY="782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AAE8BE-2A1A-460E-8FC2-CB26C67FCAEC}" type="pres">
      <dgm:prSet presAssocID="{F6363C45-2FB7-4FDB-8BC6-33BFB5034BEC}" presName="parTransOne" presStyleCnt="0"/>
      <dgm:spPr/>
    </dgm:pt>
    <dgm:pt modelId="{5E84153B-9F60-4BB5-9B25-80D1AB1795A9}" type="pres">
      <dgm:prSet presAssocID="{F6363C45-2FB7-4FDB-8BC6-33BFB5034BEC}" presName="horzOne" presStyleCnt="0"/>
      <dgm:spPr/>
    </dgm:pt>
    <dgm:pt modelId="{B92D0B53-0539-46B2-B8F6-D2BDB217C681}" type="pres">
      <dgm:prSet presAssocID="{1BB84D1E-CB1E-4BE0-B82B-CE496DAE1A72}" presName="vertTwo" presStyleCnt="0"/>
      <dgm:spPr/>
    </dgm:pt>
    <dgm:pt modelId="{311BBB59-149A-4960-A06D-40393CD46F10}" type="pres">
      <dgm:prSet presAssocID="{1BB84D1E-CB1E-4BE0-B82B-CE496DAE1A72}" presName="txTwo" presStyleLbl="node2" presStyleIdx="4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BA3E34-ACF6-4558-AAD4-D091717A1F8E}" type="pres">
      <dgm:prSet presAssocID="{1BB84D1E-CB1E-4BE0-B82B-CE496DAE1A72}" presName="horzTwo" presStyleCnt="0"/>
      <dgm:spPr/>
    </dgm:pt>
    <dgm:pt modelId="{FA2180F3-8251-4189-857D-4C54649058A4}" type="pres">
      <dgm:prSet presAssocID="{21F6510A-FCF2-44A6-A22A-4038B8396660}" presName="sibSpaceTwo" presStyleCnt="0"/>
      <dgm:spPr/>
    </dgm:pt>
    <dgm:pt modelId="{152F0DEB-AD5A-4C8C-AFDF-8972E4848C79}" type="pres">
      <dgm:prSet presAssocID="{477B0FEF-7DCF-4BA7-9732-F8EF980988FA}" presName="vertTwo" presStyleCnt="0"/>
      <dgm:spPr/>
    </dgm:pt>
    <dgm:pt modelId="{BE2C6C13-E2D5-422A-933F-C23FF0A41861}" type="pres">
      <dgm:prSet presAssocID="{477B0FEF-7DCF-4BA7-9732-F8EF980988FA}" presName="txTwo" presStyleLbl="node2" presStyleIdx="5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895615-4807-4357-BD11-D765DD86F480}" type="pres">
      <dgm:prSet presAssocID="{477B0FEF-7DCF-4BA7-9732-F8EF980988FA}" presName="horzTwo" presStyleCnt="0"/>
      <dgm:spPr/>
    </dgm:pt>
    <dgm:pt modelId="{692725CE-5067-4006-986F-AD55ACBCF530}" type="pres">
      <dgm:prSet presAssocID="{D3B57D65-BE01-4332-9122-51D77CB5DE94}" presName="sibSpaceTwo" presStyleCnt="0"/>
      <dgm:spPr/>
    </dgm:pt>
    <dgm:pt modelId="{B6ADFB72-0404-4D77-8C71-5B71F9C7FE41}" type="pres">
      <dgm:prSet presAssocID="{84E7BA36-1DE4-45DE-848C-3FCAE8A0BA9B}" presName="vertTwo" presStyleCnt="0"/>
      <dgm:spPr/>
    </dgm:pt>
    <dgm:pt modelId="{61CA7598-AFAC-441A-840F-78169CE68A8E}" type="pres">
      <dgm:prSet presAssocID="{84E7BA36-1DE4-45DE-848C-3FCAE8A0BA9B}" presName="txTwo" presStyleLbl="node2" presStyleIdx="6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B4A499-681E-4EAC-9A0E-D25FB02D8666}" type="pres">
      <dgm:prSet presAssocID="{84E7BA36-1DE4-45DE-848C-3FCAE8A0BA9B}" presName="horzTwo" presStyleCnt="0"/>
      <dgm:spPr/>
    </dgm:pt>
    <dgm:pt modelId="{BE0C04CF-B00E-4756-9376-9C746F8273E9}" type="pres">
      <dgm:prSet presAssocID="{076DBC00-7680-48A1-85CB-F5C90BF698CE}" presName="sibSpaceTwo" presStyleCnt="0"/>
      <dgm:spPr/>
    </dgm:pt>
    <dgm:pt modelId="{346CFC60-C1F8-4A3B-BA4A-CE2676F093F7}" type="pres">
      <dgm:prSet presAssocID="{52A0FCD0-8A39-4B10-9F5C-2169B1B3A457}" presName="vertTwo" presStyleCnt="0"/>
      <dgm:spPr/>
    </dgm:pt>
    <dgm:pt modelId="{AC28B694-7192-4081-80F7-9126C8CAAC33}" type="pres">
      <dgm:prSet presAssocID="{52A0FCD0-8A39-4B10-9F5C-2169B1B3A457}" presName="txTwo" presStyleLbl="node2" presStyleIdx="7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EAAC2B-0551-45B0-9318-10C81F7C5786}" type="pres">
      <dgm:prSet presAssocID="{52A0FCD0-8A39-4B10-9F5C-2169B1B3A457}" presName="horzTwo" presStyleCnt="0"/>
      <dgm:spPr/>
    </dgm:pt>
    <dgm:pt modelId="{050F549D-2EBB-4DB6-AE6D-ABAE69683C0F}" type="pres">
      <dgm:prSet presAssocID="{EE2181C4-D1F6-4168-A073-FA07BCA58A11}" presName="sibSpaceOne" presStyleCnt="0"/>
      <dgm:spPr/>
    </dgm:pt>
    <dgm:pt modelId="{B6CD0747-886B-4DB5-9737-5EA6D673DC15}" type="pres">
      <dgm:prSet presAssocID="{86C767BA-72B9-4509-A53E-2A952DD35841}" presName="vertOne" presStyleCnt="0"/>
      <dgm:spPr/>
    </dgm:pt>
    <dgm:pt modelId="{2E5B6E9E-1B7B-4E70-A8BA-7D8D0CB7DC9D}" type="pres">
      <dgm:prSet presAssocID="{86C767BA-72B9-4509-A53E-2A952DD35841}" presName="txOne" presStyleLbl="node0" presStyleIdx="2" presStyleCnt="3" custScaleY="34797" custLinFactNeighborY="782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1A06F3-7DC8-42DE-BF53-C62184895557}" type="pres">
      <dgm:prSet presAssocID="{86C767BA-72B9-4509-A53E-2A952DD35841}" presName="parTransOne" presStyleCnt="0"/>
      <dgm:spPr/>
    </dgm:pt>
    <dgm:pt modelId="{C2E561CA-E47A-47D4-BE51-207CF2399B2D}" type="pres">
      <dgm:prSet presAssocID="{86C767BA-72B9-4509-A53E-2A952DD35841}" presName="horzOne" presStyleCnt="0"/>
      <dgm:spPr/>
    </dgm:pt>
    <dgm:pt modelId="{D930ABFC-02A5-4766-BF1E-4649D77AAF26}" type="pres">
      <dgm:prSet presAssocID="{E60F631F-42A9-4B67-A9A5-801789E6CE09}" presName="vertTwo" presStyleCnt="0"/>
      <dgm:spPr/>
    </dgm:pt>
    <dgm:pt modelId="{E05772B4-7641-4A8A-A27A-3AD258F996AA}" type="pres">
      <dgm:prSet presAssocID="{E60F631F-42A9-4B67-A9A5-801789E6CE09}" presName="txTwo" presStyleLbl="node2" presStyleIdx="8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4AEB18-6B79-4F2A-BAA7-C1CD0C43834B}" type="pres">
      <dgm:prSet presAssocID="{E60F631F-42A9-4B67-A9A5-801789E6CE09}" presName="horzTwo" presStyleCnt="0"/>
      <dgm:spPr/>
    </dgm:pt>
    <dgm:pt modelId="{50C0F65F-BDFF-4091-BCBE-7AF044D06F91}" type="pres">
      <dgm:prSet presAssocID="{A98EDF45-6837-45B8-B4ED-642551A16126}" presName="sibSpaceTwo" presStyleCnt="0"/>
      <dgm:spPr/>
    </dgm:pt>
    <dgm:pt modelId="{61FC5641-1601-43DB-AB5F-361985048721}" type="pres">
      <dgm:prSet presAssocID="{C1EAF01B-2A58-4EAF-8449-C00F8A53A201}" presName="vertTwo" presStyleCnt="0"/>
      <dgm:spPr/>
    </dgm:pt>
    <dgm:pt modelId="{6D5CBA00-B0C2-43EA-96D8-2FD4F7050774}" type="pres">
      <dgm:prSet presAssocID="{C1EAF01B-2A58-4EAF-8449-C00F8A53A201}" presName="txTwo" presStyleLbl="node2" presStyleIdx="9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7704F-8FD9-47FF-AA2D-9A5E4D458E18}" type="pres">
      <dgm:prSet presAssocID="{C1EAF01B-2A58-4EAF-8449-C00F8A53A201}" presName="horzTwo" presStyleCnt="0"/>
      <dgm:spPr/>
    </dgm:pt>
    <dgm:pt modelId="{0C90E463-F5E1-4B86-B3E4-3F72E2EECD30}" type="pres">
      <dgm:prSet presAssocID="{4C37DDAE-139C-4906-A833-B3CB9515AD23}" presName="sibSpaceTwo" presStyleCnt="0"/>
      <dgm:spPr/>
    </dgm:pt>
    <dgm:pt modelId="{504B86FA-6879-47E3-BC54-04726BAB3F2B}" type="pres">
      <dgm:prSet presAssocID="{8CD17B9E-6912-49A9-9437-969F550D7FFB}" presName="vertTwo" presStyleCnt="0"/>
      <dgm:spPr/>
    </dgm:pt>
    <dgm:pt modelId="{214BF92C-6BE5-42BC-9F37-049541703398}" type="pres">
      <dgm:prSet presAssocID="{8CD17B9E-6912-49A9-9437-969F550D7FFB}" presName="txTwo" presStyleLbl="node2" presStyleIdx="10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137AF8-4D7C-4CF4-8D23-35E9B50ACEFF}" type="pres">
      <dgm:prSet presAssocID="{8CD17B9E-6912-49A9-9437-969F550D7FFB}" presName="horzTwo" presStyleCnt="0"/>
      <dgm:spPr/>
    </dgm:pt>
    <dgm:pt modelId="{91E725B7-F060-4E8A-AE62-22C5712D65BE}" type="pres">
      <dgm:prSet presAssocID="{2302FCC2-97C1-42A4-A621-C09E457A6F74}" presName="sibSpaceTwo" presStyleCnt="0"/>
      <dgm:spPr/>
    </dgm:pt>
    <dgm:pt modelId="{3E12B7AD-7E2E-4F0F-A05E-92530D67E8F2}" type="pres">
      <dgm:prSet presAssocID="{67243B21-FFB5-49A8-8E03-161A8F00E0AC}" presName="vertTwo" presStyleCnt="0"/>
      <dgm:spPr/>
    </dgm:pt>
    <dgm:pt modelId="{F785BD31-4156-48EF-9128-BCD2A34E2672}" type="pres">
      <dgm:prSet presAssocID="{67243B21-FFB5-49A8-8E03-161A8F00E0AC}" presName="txTwo" presStyleLbl="node2" presStyleIdx="11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E5ADC-A5A8-4123-9340-5EB1FF335C78}" type="pres">
      <dgm:prSet presAssocID="{67243B21-FFB5-49A8-8E03-161A8F00E0AC}" presName="horzTwo" presStyleCnt="0"/>
      <dgm:spPr/>
    </dgm:pt>
  </dgm:ptLst>
  <dgm:cxnLst>
    <dgm:cxn modelId="{7DA04692-FE8E-4437-8D49-CE11F56A402E}" type="presOf" srcId="{477B0FEF-7DCF-4BA7-9732-F8EF980988FA}" destId="{BE2C6C13-E2D5-422A-933F-C23FF0A41861}" srcOrd="0" destOrd="0" presId="urn:microsoft.com/office/officeart/2005/8/layout/hierarchy4"/>
    <dgm:cxn modelId="{206AB374-F3A9-4938-8BD4-05BFE40CF826}" srcId="{86C767BA-72B9-4509-A53E-2A952DD35841}" destId="{C1EAF01B-2A58-4EAF-8449-C00F8A53A201}" srcOrd="1" destOrd="0" parTransId="{1468C928-FEB6-46F2-A81D-8E526B343233}" sibTransId="{4C37DDAE-139C-4906-A833-B3CB9515AD23}"/>
    <dgm:cxn modelId="{A6DE9957-FA5C-4066-9164-1E7353417B7C}" srcId="{F6363C45-2FB7-4FDB-8BC6-33BFB5034BEC}" destId="{84E7BA36-1DE4-45DE-848C-3FCAE8A0BA9B}" srcOrd="2" destOrd="0" parTransId="{3058A6CF-2FDC-4E59-8A92-E427F2AC699A}" sibTransId="{076DBC00-7680-48A1-85CB-F5C90BF698CE}"/>
    <dgm:cxn modelId="{B2549323-3C19-42C7-A04C-09319923399F}" srcId="{C8A0ECFA-EE36-45D8-9358-12B61A1E4283}" destId="{CED85102-40A5-49CF-8B8C-94E1ED83E499}" srcOrd="2" destOrd="0" parTransId="{18C867B3-BFCE-4C50-B839-98A4AD677BA3}" sibTransId="{96FF6A92-09E0-47A8-A048-11F09E3CB783}"/>
    <dgm:cxn modelId="{698FD5BE-DD94-40D8-8F2E-A43FE4E5195B}" srcId="{86C767BA-72B9-4509-A53E-2A952DD35841}" destId="{67243B21-FFB5-49A8-8E03-161A8F00E0AC}" srcOrd="3" destOrd="0" parTransId="{D789307E-FCAC-44B2-A81E-3239739F856B}" sibTransId="{EC219BBE-C352-494F-B0AC-C6D6978833EA}"/>
    <dgm:cxn modelId="{C347269F-E3E2-4D92-A4BD-AC4A00D02966}" srcId="{C8A0ECFA-EE36-45D8-9358-12B61A1E4283}" destId="{63A88A70-55FE-4F20-9A19-E369D3388E4A}" srcOrd="0" destOrd="0" parTransId="{2A2C988D-45BE-4612-8AC7-DE9914B5852A}" sibTransId="{161CE0C7-BAFD-4F17-9947-E4B22F9D8D62}"/>
    <dgm:cxn modelId="{60705CDF-B595-4175-9BA7-83E72CE58F06}" type="presOf" srcId="{CED85102-40A5-49CF-8B8C-94E1ED83E499}" destId="{22554711-D566-409D-B893-2445E682588C}" srcOrd="0" destOrd="0" presId="urn:microsoft.com/office/officeart/2005/8/layout/hierarchy4"/>
    <dgm:cxn modelId="{C0017AC8-7390-4922-98CF-AFEE977E95CA}" type="presOf" srcId="{E60F631F-42A9-4B67-A9A5-801789E6CE09}" destId="{E05772B4-7641-4A8A-A27A-3AD258F996AA}" srcOrd="0" destOrd="0" presId="urn:microsoft.com/office/officeart/2005/8/layout/hierarchy4"/>
    <dgm:cxn modelId="{463C26FC-CE20-4F16-B938-DB104281AC3C}" srcId="{89624B4D-5E72-4DFF-ACD7-974BF0787CF7}" destId="{F6363C45-2FB7-4FDB-8BC6-33BFB5034BEC}" srcOrd="1" destOrd="0" parTransId="{217B380A-F16B-47F6-AFCC-84795D00D7AC}" sibTransId="{EE2181C4-D1F6-4168-A073-FA07BCA58A11}"/>
    <dgm:cxn modelId="{709D73B9-06B3-4C72-8901-BA6D682AEBE5}" type="presOf" srcId="{F6363C45-2FB7-4FDB-8BC6-33BFB5034BEC}" destId="{8B8B7160-5978-4458-B1CF-0EFB0C3E7319}" srcOrd="0" destOrd="0" presId="urn:microsoft.com/office/officeart/2005/8/layout/hierarchy4"/>
    <dgm:cxn modelId="{B0B69D53-7AF8-4BC8-9EA3-584F1193BED8}" type="presOf" srcId="{52A0FCD0-8A39-4B10-9F5C-2169B1B3A457}" destId="{AC28B694-7192-4081-80F7-9126C8CAAC33}" srcOrd="0" destOrd="0" presId="urn:microsoft.com/office/officeart/2005/8/layout/hierarchy4"/>
    <dgm:cxn modelId="{8E46657E-87E6-4DA3-A7A3-315D9FC9DA76}" srcId="{86C767BA-72B9-4509-A53E-2A952DD35841}" destId="{E60F631F-42A9-4B67-A9A5-801789E6CE09}" srcOrd="0" destOrd="0" parTransId="{DA79C99E-6BCF-4C88-B7F8-8876E22354AB}" sibTransId="{A98EDF45-6837-45B8-B4ED-642551A16126}"/>
    <dgm:cxn modelId="{2F3A11DF-186E-48A6-BB12-FC11498E05F2}" srcId="{89624B4D-5E72-4DFF-ACD7-974BF0787CF7}" destId="{86C767BA-72B9-4509-A53E-2A952DD35841}" srcOrd="2" destOrd="0" parTransId="{031C2EE7-723C-4BCD-9E16-6F08476F7303}" sibTransId="{439A11CA-C469-4E58-8325-C02778A34A46}"/>
    <dgm:cxn modelId="{34E5C231-531E-45BC-8132-407E6EF0C21A}" srcId="{C8A0ECFA-EE36-45D8-9358-12B61A1E4283}" destId="{CF054A0D-B2FE-457F-BA1C-3A0DA522C508}" srcOrd="1" destOrd="0" parTransId="{EF88DA57-79A6-4952-A8FC-2FB04BF5B5AA}" sibTransId="{33B3DC56-643A-4234-9F9F-3755EA35E30A}"/>
    <dgm:cxn modelId="{695607AB-C864-45E9-8782-3100B8E5128C}" type="presOf" srcId="{8CD17B9E-6912-49A9-9437-969F550D7FFB}" destId="{214BF92C-6BE5-42BC-9F37-049541703398}" srcOrd="0" destOrd="0" presId="urn:microsoft.com/office/officeart/2005/8/layout/hierarchy4"/>
    <dgm:cxn modelId="{A6127F9D-2B62-46D1-9ED7-03E940DC9318}" type="presOf" srcId="{89624B4D-5E72-4DFF-ACD7-974BF0787CF7}" destId="{5D3D330D-6B40-4DA5-B3CB-4094176A7B11}" srcOrd="0" destOrd="0" presId="urn:microsoft.com/office/officeart/2005/8/layout/hierarchy4"/>
    <dgm:cxn modelId="{A35030A9-C97D-41F9-9A3D-574B8B65E1CA}" type="presOf" srcId="{48269154-2B24-469C-A021-2B2113A023A3}" destId="{44F67856-BD6F-42F5-AE9C-5EC5322734AA}" srcOrd="0" destOrd="0" presId="urn:microsoft.com/office/officeart/2005/8/layout/hierarchy4"/>
    <dgm:cxn modelId="{D9BEA6AF-6473-4E8E-9D75-C5C8F4191EE6}" srcId="{F6363C45-2FB7-4FDB-8BC6-33BFB5034BEC}" destId="{1BB84D1E-CB1E-4BE0-B82B-CE496DAE1A72}" srcOrd="0" destOrd="0" parTransId="{9AE42777-7689-4F59-BB19-FB15A618D22B}" sibTransId="{21F6510A-FCF2-44A6-A22A-4038B8396660}"/>
    <dgm:cxn modelId="{09CF177A-356B-49D9-9DAF-2E537979AE5B}" type="presOf" srcId="{1BB84D1E-CB1E-4BE0-B82B-CE496DAE1A72}" destId="{311BBB59-149A-4960-A06D-40393CD46F10}" srcOrd="0" destOrd="0" presId="urn:microsoft.com/office/officeart/2005/8/layout/hierarchy4"/>
    <dgm:cxn modelId="{C060553D-D48C-4598-A3DF-DA3578BAA898}" srcId="{F6363C45-2FB7-4FDB-8BC6-33BFB5034BEC}" destId="{52A0FCD0-8A39-4B10-9F5C-2169B1B3A457}" srcOrd="3" destOrd="0" parTransId="{BE4BA3E3-DE3E-4A55-AA93-7363E235C332}" sibTransId="{BA4C3087-E0D6-4354-BBFA-7C7ADF24D92E}"/>
    <dgm:cxn modelId="{02A5831A-EBC7-4643-804A-EE5599FDE6DF}" srcId="{C8A0ECFA-EE36-45D8-9358-12B61A1E4283}" destId="{48269154-2B24-469C-A021-2B2113A023A3}" srcOrd="3" destOrd="0" parTransId="{112D76FE-CC3D-4E05-AE21-012D3E6B0CA6}" sibTransId="{1F711C43-18B1-425E-A7A5-A34FC930DD48}"/>
    <dgm:cxn modelId="{F7A4F586-4F0B-463B-98B7-193A6C44A4C6}" type="presOf" srcId="{86C767BA-72B9-4509-A53E-2A952DD35841}" destId="{2E5B6E9E-1B7B-4E70-A8BA-7D8D0CB7DC9D}" srcOrd="0" destOrd="0" presId="urn:microsoft.com/office/officeart/2005/8/layout/hierarchy4"/>
    <dgm:cxn modelId="{17581D78-D139-408C-9BFE-59DCAAABB933}" srcId="{F6363C45-2FB7-4FDB-8BC6-33BFB5034BEC}" destId="{477B0FEF-7DCF-4BA7-9732-F8EF980988FA}" srcOrd="1" destOrd="0" parTransId="{2C8D1156-953C-44F5-B171-B1C9D0AC263C}" sibTransId="{D3B57D65-BE01-4332-9122-51D77CB5DE94}"/>
    <dgm:cxn modelId="{9AA26F77-6A65-46D1-8484-2CD671EA8F87}" type="presOf" srcId="{63A88A70-55FE-4F20-9A19-E369D3388E4A}" destId="{B44EED3B-CB16-490A-A1AC-2BF3A4D6FBEE}" srcOrd="0" destOrd="0" presId="urn:microsoft.com/office/officeart/2005/8/layout/hierarchy4"/>
    <dgm:cxn modelId="{04247549-D0D6-4064-9DD7-2A575F0A2DA9}" type="presOf" srcId="{67243B21-FFB5-49A8-8E03-161A8F00E0AC}" destId="{F785BD31-4156-48EF-9128-BCD2A34E2672}" srcOrd="0" destOrd="0" presId="urn:microsoft.com/office/officeart/2005/8/layout/hierarchy4"/>
    <dgm:cxn modelId="{9A4D3656-97A6-4959-B475-C7FD7D5D0D89}" type="presOf" srcId="{84E7BA36-1DE4-45DE-848C-3FCAE8A0BA9B}" destId="{61CA7598-AFAC-441A-840F-78169CE68A8E}" srcOrd="0" destOrd="0" presId="urn:microsoft.com/office/officeart/2005/8/layout/hierarchy4"/>
    <dgm:cxn modelId="{916DF214-8AFB-45A9-A0EB-4A6FD14658E7}" type="presOf" srcId="{CF054A0D-B2FE-457F-BA1C-3A0DA522C508}" destId="{07B95D7D-9BE0-4A2E-94BB-6E564CCADA31}" srcOrd="0" destOrd="0" presId="urn:microsoft.com/office/officeart/2005/8/layout/hierarchy4"/>
    <dgm:cxn modelId="{2EA72870-A804-4AC7-83C6-F4167820BFEA}" srcId="{89624B4D-5E72-4DFF-ACD7-974BF0787CF7}" destId="{C8A0ECFA-EE36-45D8-9358-12B61A1E4283}" srcOrd="0" destOrd="0" parTransId="{98256045-8DBC-4DE9-8DC1-F790B5EEB555}" sibTransId="{49BE06BA-114C-4E9E-AC16-CAD50083F899}"/>
    <dgm:cxn modelId="{D1E5E83A-4584-434D-A3A9-BF1B362F82F5}" srcId="{86C767BA-72B9-4509-A53E-2A952DD35841}" destId="{8CD17B9E-6912-49A9-9437-969F550D7FFB}" srcOrd="2" destOrd="0" parTransId="{6B12FFBD-89D4-48EA-A00E-BA4EE0643ED8}" sibTransId="{2302FCC2-97C1-42A4-A621-C09E457A6F74}"/>
    <dgm:cxn modelId="{4E8DBEB8-D32A-4F6C-9BDB-E3094BB82AA5}" type="presOf" srcId="{C1EAF01B-2A58-4EAF-8449-C00F8A53A201}" destId="{6D5CBA00-B0C2-43EA-96D8-2FD4F7050774}" srcOrd="0" destOrd="0" presId="urn:microsoft.com/office/officeart/2005/8/layout/hierarchy4"/>
    <dgm:cxn modelId="{68D5671A-EDA0-4393-A747-CFFCB1F17505}" type="presOf" srcId="{C8A0ECFA-EE36-45D8-9358-12B61A1E4283}" destId="{C724F1A8-EDC8-434C-90E8-77F743DFC51D}" srcOrd="0" destOrd="0" presId="urn:microsoft.com/office/officeart/2005/8/layout/hierarchy4"/>
    <dgm:cxn modelId="{AD2899BC-4FD9-451F-9EC8-A834065CCB47}" type="presParOf" srcId="{5D3D330D-6B40-4DA5-B3CB-4094176A7B11}" destId="{D6179DF9-15E5-42A7-B10D-DF1239738ABE}" srcOrd="0" destOrd="0" presId="urn:microsoft.com/office/officeart/2005/8/layout/hierarchy4"/>
    <dgm:cxn modelId="{9FD8945A-2C8E-4DC3-AC15-0CEA25B0A01F}" type="presParOf" srcId="{D6179DF9-15E5-42A7-B10D-DF1239738ABE}" destId="{C724F1A8-EDC8-434C-90E8-77F743DFC51D}" srcOrd="0" destOrd="0" presId="urn:microsoft.com/office/officeart/2005/8/layout/hierarchy4"/>
    <dgm:cxn modelId="{40D79032-D04D-4ABC-83AF-5F738F9C10A7}" type="presParOf" srcId="{D6179DF9-15E5-42A7-B10D-DF1239738ABE}" destId="{9F526518-6F4E-4EA8-9F1F-2EFB752F89B2}" srcOrd="1" destOrd="0" presId="urn:microsoft.com/office/officeart/2005/8/layout/hierarchy4"/>
    <dgm:cxn modelId="{61327260-E1C9-4036-A736-0C878F9AC88D}" type="presParOf" srcId="{D6179DF9-15E5-42A7-B10D-DF1239738ABE}" destId="{481A7644-6843-4EA6-B83D-5A42CDCFFE0F}" srcOrd="2" destOrd="0" presId="urn:microsoft.com/office/officeart/2005/8/layout/hierarchy4"/>
    <dgm:cxn modelId="{91A6517E-ABFD-4DE9-924C-9720223757C3}" type="presParOf" srcId="{481A7644-6843-4EA6-B83D-5A42CDCFFE0F}" destId="{DB5B29D1-5837-492D-BEB4-3A718F8CE2EA}" srcOrd="0" destOrd="0" presId="urn:microsoft.com/office/officeart/2005/8/layout/hierarchy4"/>
    <dgm:cxn modelId="{23FB0276-1334-48DE-BFA4-FF4AB5F3DC94}" type="presParOf" srcId="{DB5B29D1-5837-492D-BEB4-3A718F8CE2EA}" destId="{B44EED3B-CB16-490A-A1AC-2BF3A4D6FBEE}" srcOrd="0" destOrd="0" presId="urn:microsoft.com/office/officeart/2005/8/layout/hierarchy4"/>
    <dgm:cxn modelId="{7726AC2A-DC51-4561-930B-2F71A469A1B2}" type="presParOf" srcId="{DB5B29D1-5837-492D-BEB4-3A718F8CE2EA}" destId="{D53EFC59-B659-4395-933B-A42B0B2ED9E7}" srcOrd="1" destOrd="0" presId="urn:microsoft.com/office/officeart/2005/8/layout/hierarchy4"/>
    <dgm:cxn modelId="{F845504C-1342-480C-AAEE-875998BD7F3A}" type="presParOf" srcId="{481A7644-6843-4EA6-B83D-5A42CDCFFE0F}" destId="{183235DF-DC6D-4C85-810D-E93E03DD95DF}" srcOrd="1" destOrd="0" presId="urn:microsoft.com/office/officeart/2005/8/layout/hierarchy4"/>
    <dgm:cxn modelId="{730C17C5-1A0D-487D-9777-89AD48EAC5F5}" type="presParOf" srcId="{481A7644-6843-4EA6-B83D-5A42CDCFFE0F}" destId="{8D4ADA09-69E2-4B32-A263-1A34DD3409E4}" srcOrd="2" destOrd="0" presId="urn:microsoft.com/office/officeart/2005/8/layout/hierarchy4"/>
    <dgm:cxn modelId="{69186C3C-0009-4A3B-A0A6-6698CAE97423}" type="presParOf" srcId="{8D4ADA09-69E2-4B32-A263-1A34DD3409E4}" destId="{07B95D7D-9BE0-4A2E-94BB-6E564CCADA31}" srcOrd="0" destOrd="0" presId="urn:microsoft.com/office/officeart/2005/8/layout/hierarchy4"/>
    <dgm:cxn modelId="{56BD5579-8424-4C83-A655-F50DC839D32E}" type="presParOf" srcId="{8D4ADA09-69E2-4B32-A263-1A34DD3409E4}" destId="{ED448891-4C22-4D94-A670-94D6A6E54545}" srcOrd="1" destOrd="0" presId="urn:microsoft.com/office/officeart/2005/8/layout/hierarchy4"/>
    <dgm:cxn modelId="{9883F56A-B779-48F6-A23C-BE33E81D5E0C}" type="presParOf" srcId="{481A7644-6843-4EA6-B83D-5A42CDCFFE0F}" destId="{B63AD76B-67BC-4112-9767-5AE5106146E5}" srcOrd="3" destOrd="0" presId="urn:microsoft.com/office/officeart/2005/8/layout/hierarchy4"/>
    <dgm:cxn modelId="{7F5B3211-D36B-48D1-ACB6-9DE56E6D0A04}" type="presParOf" srcId="{481A7644-6843-4EA6-B83D-5A42CDCFFE0F}" destId="{0537A159-1E69-4EFB-805E-D57DE60AF43D}" srcOrd="4" destOrd="0" presId="urn:microsoft.com/office/officeart/2005/8/layout/hierarchy4"/>
    <dgm:cxn modelId="{2D203D14-A03C-4003-ABE5-10712A6613A2}" type="presParOf" srcId="{0537A159-1E69-4EFB-805E-D57DE60AF43D}" destId="{22554711-D566-409D-B893-2445E682588C}" srcOrd="0" destOrd="0" presId="urn:microsoft.com/office/officeart/2005/8/layout/hierarchy4"/>
    <dgm:cxn modelId="{4C57359C-049A-4A4C-8C17-43138B95E0A8}" type="presParOf" srcId="{0537A159-1E69-4EFB-805E-D57DE60AF43D}" destId="{BECCF70E-8430-4DD4-9038-BC596540FBB9}" srcOrd="1" destOrd="0" presId="urn:microsoft.com/office/officeart/2005/8/layout/hierarchy4"/>
    <dgm:cxn modelId="{80D2C30F-6859-4B4F-A21F-711983FC20D5}" type="presParOf" srcId="{481A7644-6843-4EA6-B83D-5A42CDCFFE0F}" destId="{4722FCBD-2748-489F-9E8E-745132DACF30}" srcOrd="5" destOrd="0" presId="urn:microsoft.com/office/officeart/2005/8/layout/hierarchy4"/>
    <dgm:cxn modelId="{FC09EF29-BF3E-48AF-9376-FD11B2629DCE}" type="presParOf" srcId="{481A7644-6843-4EA6-B83D-5A42CDCFFE0F}" destId="{B166B2A3-5F56-4C61-B62C-D63C44916BDC}" srcOrd="6" destOrd="0" presId="urn:microsoft.com/office/officeart/2005/8/layout/hierarchy4"/>
    <dgm:cxn modelId="{403FF26E-C763-41EC-86D0-70395D3FB69E}" type="presParOf" srcId="{B166B2A3-5F56-4C61-B62C-D63C44916BDC}" destId="{44F67856-BD6F-42F5-AE9C-5EC5322734AA}" srcOrd="0" destOrd="0" presId="urn:microsoft.com/office/officeart/2005/8/layout/hierarchy4"/>
    <dgm:cxn modelId="{CD5EF979-9521-42F8-9E34-1C76B54D66FD}" type="presParOf" srcId="{B166B2A3-5F56-4C61-B62C-D63C44916BDC}" destId="{B0201510-435F-4EB9-9880-A8CC4E019365}" srcOrd="1" destOrd="0" presId="urn:microsoft.com/office/officeart/2005/8/layout/hierarchy4"/>
    <dgm:cxn modelId="{A3620F3C-0697-4B49-9F7B-A1F91C191DCC}" type="presParOf" srcId="{5D3D330D-6B40-4DA5-B3CB-4094176A7B11}" destId="{2F87B42C-A228-4599-81C7-11058E6215CF}" srcOrd="1" destOrd="0" presId="urn:microsoft.com/office/officeart/2005/8/layout/hierarchy4"/>
    <dgm:cxn modelId="{4E42500F-FEC4-4456-B3F5-6E497C4FA09A}" type="presParOf" srcId="{5D3D330D-6B40-4DA5-B3CB-4094176A7B11}" destId="{C9A921B7-B482-466B-8D16-A51C5A4AA6B1}" srcOrd="2" destOrd="0" presId="urn:microsoft.com/office/officeart/2005/8/layout/hierarchy4"/>
    <dgm:cxn modelId="{78C32F75-B291-4ECF-AE6C-6D80923372D5}" type="presParOf" srcId="{C9A921B7-B482-466B-8D16-A51C5A4AA6B1}" destId="{8B8B7160-5978-4458-B1CF-0EFB0C3E7319}" srcOrd="0" destOrd="0" presId="urn:microsoft.com/office/officeart/2005/8/layout/hierarchy4"/>
    <dgm:cxn modelId="{77F90F41-2FED-4951-9C83-0205A64AEE15}" type="presParOf" srcId="{C9A921B7-B482-466B-8D16-A51C5A4AA6B1}" destId="{9FAAE8BE-2A1A-460E-8FC2-CB26C67FCAEC}" srcOrd="1" destOrd="0" presId="urn:microsoft.com/office/officeart/2005/8/layout/hierarchy4"/>
    <dgm:cxn modelId="{CB14CB72-BEAA-4C94-8571-1FEE850A17D7}" type="presParOf" srcId="{C9A921B7-B482-466B-8D16-A51C5A4AA6B1}" destId="{5E84153B-9F60-4BB5-9B25-80D1AB1795A9}" srcOrd="2" destOrd="0" presId="urn:microsoft.com/office/officeart/2005/8/layout/hierarchy4"/>
    <dgm:cxn modelId="{5716DED4-B716-4A0E-91A4-AAC17E91E9E7}" type="presParOf" srcId="{5E84153B-9F60-4BB5-9B25-80D1AB1795A9}" destId="{B92D0B53-0539-46B2-B8F6-D2BDB217C681}" srcOrd="0" destOrd="0" presId="urn:microsoft.com/office/officeart/2005/8/layout/hierarchy4"/>
    <dgm:cxn modelId="{250A45F6-888E-4218-9333-4F2FEFA3C50D}" type="presParOf" srcId="{B92D0B53-0539-46B2-B8F6-D2BDB217C681}" destId="{311BBB59-149A-4960-A06D-40393CD46F10}" srcOrd="0" destOrd="0" presId="urn:microsoft.com/office/officeart/2005/8/layout/hierarchy4"/>
    <dgm:cxn modelId="{3A95CA81-1474-4E32-989C-1B453AAB8E5C}" type="presParOf" srcId="{B92D0B53-0539-46B2-B8F6-D2BDB217C681}" destId="{28BA3E34-ACF6-4558-AAD4-D091717A1F8E}" srcOrd="1" destOrd="0" presId="urn:microsoft.com/office/officeart/2005/8/layout/hierarchy4"/>
    <dgm:cxn modelId="{E2DFDB6B-F2BF-43EB-85BB-2CC6C1BB95F5}" type="presParOf" srcId="{5E84153B-9F60-4BB5-9B25-80D1AB1795A9}" destId="{FA2180F3-8251-4189-857D-4C54649058A4}" srcOrd="1" destOrd="0" presId="urn:microsoft.com/office/officeart/2005/8/layout/hierarchy4"/>
    <dgm:cxn modelId="{5DF93680-66DC-4979-8E0D-2C521D1F30C5}" type="presParOf" srcId="{5E84153B-9F60-4BB5-9B25-80D1AB1795A9}" destId="{152F0DEB-AD5A-4C8C-AFDF-8972E4848C79}" srcOrd="2" destOrd="0" presId="urn:microsoft.com/office/officeart/2005/8/layout/hierarchy4"/>
    <dgm:cxn modelId="{60C79217-F65D-4E63-9839-01CBD21C905C}" type="presParOf" srcId="{152F0DEB-AD5A-4C8C-AFDF-8972E4848C79}" destId="{BE2C6C13-E2D5-422A-933F-C23FF0A41861}" srcOrd="0" destOrd="0" presId="urn:microsoft.com/office/officeart/2005/8/layout/hierarchy4"/>
    <dgm:cxn modelId="{B9342052-5D4F-4BC8-BF77-0470B548B440}" type="presParOf" srcId="{152F0DEB-AD5A-4C8C-AFDF-8972E4848C79}" destId="{CE895615-4807-4357-BD11-D765DD86F480}" srcOrd="1" destOrd="0" presId="urn:microsoft.com/office/officeart/2005/8/layout/hierarchy4"/>
    <dgm:cxn modelId="{6B722441-5D83-48C1-939E-F7B72BB04D27}" type="presParOf" srcId="{5E84153B-9F60-4BB5-9B25-80D1AB1795A9}" destId="{692725CE-5067-4006-986F-AD55ACBCF530}" srcOrd="3" destOrd="0" presId="urn:microsoft.com/office/officeart/2005/8/layout/hierarchy4"/>
    <dgm:cxn modelId="{16E5E262-3F69-437A-9BE6-E2D3866EF64E}" type="presParOf" srcId="{5E84153B-9F60-4BB5-9B25-80D1AB1795A9}" destId="{B6ADFB72-0404-4D77-8C71-5B71F9C7FE41}" srcOrd="4" destOrd="0" presId="urn:microsoft.com/office/officeart/2005/8/layout/hierarchy4"/>
    <dgm:cxn modelId="{CB99EA1F-ACAB-415F-A1E6-339000FDC624}" type="presParOf" srcId="{B6ADFB72-0404-4D77-8C71-5B71F9C7FE41}" destId="{61CA7598-AFAC-441A-840F-78169CE68A8E}" srcOrd="0" destOrd="0" presId="urn:microsoft.com/office/officeart/2005/8/layout/hierarchy4"/>
    <dgm:cxn modelId="{FA6DEA91-0ECD-4602-AC6B-AF67F3050310}" type="presParOf" srcId="{B6ADFB72-0404-4D77-8C71-5B71F9C7FE41}" destId="{D5B4A499-681E-4EAC-9A0E-D25FB02D8666}" srcOrd="1" destOrd="0" presId="urn:microsoft.com/office/officeart/2005/8/layout/hierarchy4"/>
    <dgm:cxn modelId="{B31A90BD-A30D-4B38-8C7F-C2D602C4680F}" type="presParOf" srcId="{5E84153B-9F60-4BB5-9B25-80D1AB1795A9}" destId="{BE0C04CF-B00E-4756-9376-9C746F8273E9}" srcOrd="5" destOrd="0" presId="urn:microsoft.com/office/officeart/2005/8/layout/hierarchy4"/>
    <dgm:cxn modelId="{8E2F83C0-E33F-4376-AB7E-805BB361BCFA}" type="presParOf" srcId="{5E84153B-9F60-4BB5-9B25-80D1AB1795A9}" destId="{346CFC60-C1F8-4A3B-BA4A-CE2676F093F7}" srcOrd="6" destOrd="0" presId="urn:microsoft.com/office/officeart/2005/8/layout/hierarchy4"/>
    <dgm:cxn modelId="{B7462EB0-F812-40BD-B576-CDD5EAA8F84B}" type="presParOf" srcId="{346CFC60-C1F8-4A3B-BA4A-CE2676F093F7}" destId="{AC28B694-7192-4081-80F7-9126C8CAAC33}" srcOrd="0" destOrd="0" presId="urn:microsoft.com/office/officeart/2005/8/layout/hierarchy4"/>
    <dgm:cxn modelId="{2057FEEA-DD21-4C21-898E-D9375CD34932}" type="presParOf" srcId="{346CFC60-C1F8-4A3B-BA4A-CE2676F093F7}" destId="{94EAAC2B-0551-45B0-9318-10C81F7C5786}" srcOrd="1" destOrd="0" presId="urn:microsoft.com/office/officeart/2005/8/layout/hierarchy4"/>
    <dgm:cxn modelId="{16B46D93-B618-4BA4-B91E-D073805A3E38}" type="presParOf" srcId="{5D3D330D-6B40-4DA5-B3CB-4094176A7B11}" destId="{050F549D-2EBB-4DB6-AE6D-ABAE69683C0F}" srcOrd="3" destOrd="0" presId="urn:microsoft.com/office/officeart/2005/8/layout/hierarchy4"/>
    <dgm:cxn modelId="{4E197619-9D40-4978-BE4E-A79885AFB5EE}" type="presParOf" srcId="{5D3D330D-6B40-4DA5-B3CB-4094176A7B11}" destId="{B6CD0747-886B-4DB5-9737-5EA6D673DC15}" srcOrd="4" destOrd="0" presId="urn:microsoft.com/office/officeart/2005/8/layout/hierarchy4"/>
    <dgm:cxn modelId="{DE95B11D-2ABE-4A83-B0FE-640EAA8A984A}" type="presParOf" srcId="{B6CD0747-886B-4DB5-9737-5EA6D673DC15}" destId="{2E5B6E9E-1B7B-4E70-A8BA-7D8D0CB7DC9D}" srcOrd="0" destOrd="0" presId="urn:microsoft.com/office/officeart/2005/8/layout/hierarchy4"/>
    <dgm:cxn modelId="{0220A0AF-CAB1-48C4-85ED-BD240E5BBD2B}" type="presParOf" srcId="{B6CD0747-886B-4DB5-9737-5EA6D673DC15}" destId="{EF1A06F3-7DC8-42DE-BF53-C62184895557}" srcOrd="1" destOrd="0" presId="urn:microsoft.com/office/officeart/2005/8/layout/hierarchy4"/>
    <dgm:cxn modelId="{712DF3F5-C189-46F8-BC2B-FBA8B83F56E9}" type="presParOf" srcId="{B6CD0747-886B-4DB5-9737-5EA6D673DC15}" destId="{C2E561CA-E47A-47D4-BE51-207CF2399B2D}" srcOrd="2" destOrd="0" presId="urn:microsoft.com/office/officeart/2005/8/layout/hierarchy4"/>
    <dgm:cxn modelId="{A1C3591F-1DB2-4CF7-91D5-387D615D9CF4}" type="presParOf" srcId="{C2E561CA-E47A-47D4-BE51-207CF2399B2D}" destId="{D930ABFC-02A5-4766-BF1E-4649D77AAF26}" srcOrd="0" destOrd="0" presId="urn:microsoft.com/office/officeart/2005/8/layout/hierarchy4"/>
    <dgm:cxn modelId="{EA457899-B449-4A2D-9239-C50F8825927A}" type="presParOf" srcId="{D930ABFC-02A5-4766-BF1E-4649D77AAF26}" destId="{E05772B4-7641-4A8A-A27A-3AD258F996AA}" srcOrd="0" destOrd="0" presId="urn:microsoft.com/office/officeart/2005/8/layout/hierarchy4"/>
    <dgm:cxn modelId="{B3D77F7D-2E77-483D-AEF4-AF34B9F047AF}" type="presParOf" srcId="{D930ABFC-02A5-4766-BF1E-4649D77AAF26}" destId="{864AEB18-6B79-4F2A-BAA7-C1CD0C43834B}" srcOrd="1" destOrd="0" presId="urn:microsoft.com/office/officeart/2005/8/layout/hierarchy4"/>
    <dgm:cxn modelId="{2119DDE6-CFFF-426C-A1DF-98686CB50C54}" type="presParOf" srcId="{C2E561CA-E47A-47D4-BE51-207CF2399B2D}" destId="{50C0F65F-BDFF-4091-BCBE-7AF044D06F91}" srcOrd="1" destOrd="0" presId="urn:microsoft.com/office/officeart/2005/8/layout/hierarchy4"/>
    <dgm:cxn modelId="{E92B18E0-D966-4330-B1E1-F8707112A91F}" type="presParOf" srcId="{C2E561CA-E47A-47D4-BE51-207CF2399B2D}" destId="{61FC5641-1601-43DB-AB5F-361985048721}" srcOrd="2" destOrd="0" presId="urn:microsoft.com/office/officeart/2005/8/layout/hierarchy4"/>
    <dgm:cxn modelId="{7DEE771F-7600-4B8C-9632-5D193727F74D}" type="presParOf" srcId="{61FC5641-1601-43DB-AB5F-361985048721}" destId="{6D5CBA00-B0C2-43EA-96D8-2FD4F7050774}" srcOrd="0" destOrd="0" presId="urn:microsoft.com/office/officeart/2005/8/layout/hierarchy4"/>
    <dgm:cxn modelId="{0A16C844-E0A5-4C53-B803-3CC444B04EF6}" type="presParOf" srcId="{61FC5641-1601-43DB-AB5F-361985048721}" destId="{3F37704F-8FD9-47FF-AA2D-9A5E4D458E18}" srcOrd="1" destOrd="0" presId="urn:microsoft.com/office/officeart/2005/8/layout/hierarchy4"/>
    <dgm:cxn modelId="{EBAD50A1-191B-48EA-85F9-7431D0DF16CC}" type="presParOf" srcId="{C2E561CA-E47A-47D4-BE51-207CF2399B2D}" destId="{0C90E463-F5E1-4B86-B3E4-3F72E2EECD30}" srcOrd="3" destOrd="0" presId="urn:microsoft.com/office/officeart/2005/8/layout/hierarchy4"/>
    <dgm:cxn modelId="{D89A1599-8724-4502-9138-A74BA471A4BD}" type="presParOf" srcId="{C2E561CA-E47A-47D4-BE51-207CF2399B2D}" destId="{504B86FA-6879-47E3-BC54-04726BAB3F2B}" srcOrd="4" destOrd="0" presId="urn:microsoft.com/office/officeart/2005/8/layout/hierarchy4"/>
    <dgm:cxn modelId="{579B37C4-1E42-4349-87B1-EA4FAECCA9DA}" type="presParOf" srcId="{504B86FA-6879-47E3-BC54-04726BAB3F2B}" destId="{214BF92C-6BE5-42BC-9F37-049541703398}" srcOrd="0" destOrd="0" presId="urn:microsoft.com/office/officeart/2005/8/layout/hierarchy4"/>
    <dgm:cxn modelId="{FD747603-D2C2-474A-AC86-CD6789336336}" type="presParOf" srcId="{504B86FA-6879-47E3-BC54-04726BAB3F2B}" destId="{4D137AF8-4D7C-4CF4-8D23-35E9B50ACEFF}" srcOrd="1" destOrd="0" presId="urn:microsoft.com/office/officeart/2005/8/layout/hierarchy4"/>
    <dgm:cxn modelId="{90397C0C-08CF-42C5-AB00-08BF78EF7C9C}" type="presParOf" srcId="{C2E561CA-E47A-47D4-BE51-207CF2399B2D}" destId="{91E725B7-F060-4E8A-AE62-22C5712D65BE}" srcOrd="5" destOrd="0" presId="urn:microsoft.com/office/officeart/2005/8/layout/hierarchy4"/>
    <dgm:cxn modelId="{EDB62FC1-21DA-4068-8512-A3E573963E36}" type="presParOf" srcId="{C2E561CA-E47A-47D4-BE51-207CF2399B2D}" destId="{3E12B7AD-7E2E-4F0F-A05E-92530D67E8F2}" srcOrd="6" destOrd="0" presId="urn:microsoft.com/office/officeart/2005/8/layout/hierarchy4"/>
    <dgm:cxn modelId="{0F75C9BC-C579-4753-9B3D-E54DBAF1B817}" type="presParOf" srcId="{3E12B7AD-7E2E-4F0F-A05E-92530D67E8F2}" destId="{F785BD31-4156-48EF-9128-BCD2A34E2672}" srcOrd="0" destOrd="0" presId="urn:microsoft.com/office/officeart/2005/8/layout/hierarchy4"/>
    <dgm:cxn modelId="{860985AA-EA76-406A-9626-274FBAFE69E4}" type="presParOf" srcId="{3E12B7AD-7E2E-4F0F-A05E-92530D67E8F2}" destId="{122E5ADC-A5A8-4123-9340-5EB1FF335C7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C36FB-1CF9-4D2A-BFA4-EC350843DA8D}">
      <dsp:nvSpPr>
        <dsp:cNvPr id="0" name=""/>
        <dsp:cNvSpPr/>
      </dsp:nvSpPr>
      <dsp:spPr>
        <a:xfrm>
          <a:off x="1947959" y="271839"/>
          <a:ext cx="1477460" cy="114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51"/>
              </a:lnTo>
              <a:lnTo>
                <a:pt x="1477460" y="57051"/>
              </a:lnTo>
              <a:lnTo>
                <a:pt x="1477460" y="114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08AEA-85DA-43D3-A547-69B8F1877727}">
      <dsp:nvSpPr>
        <dsp:cNvPr id="0" name=""/>
        <dsp:cNvSpPr/>
      </dsp:nvSpPr>
      <dsp:spPr>
        <a:xfrm>
          <a:off x="2504913" y="610506"/>
          <a:ext cx="91440" cy="8140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4014"/>
              </a:lnTo>
              <a:lnTo>
                <a:pt x="127221" y="8140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5678E-0F2F-4C2A-8D64-5396B659D52A}">
      <dsp:nvSpPr>
        <dsp:cNvPr id="0" name=""/>
        <dsp:cNvSpPr/>
      </dsp:nvSpPr>
      <dsp:spPr>
        <a:xfrm>
          <a:off x="2504913" y="610506"/>
          <a:ext cx="91440" cy="5003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323"/>
              </a:lnTo>
              <a:lnTo>
                <a:pt x="127221" y="5003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4C91D-FAF9-49F2-983F-2F696D1AAF38}">
      <dsp:nvSpPr>
        <dsp:cNvPr id="0" name=""/>
        <dsp:cNvSpPr/>
      </dsp:nvSpPr>
      <dsp:spPr>
        <a:xfrm>
          <a:off x="2504913" y="610506"/>
          <a:ext cx="91440" cy="204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808"/>
              </a:lnTo>
              <a:lnTo>
                <a:pt x="127221" y="2048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DA2B8-878C-4650-83B1-15C713627AD0}">
      <dsp:nvSpPr>
        <dsp:cNvPr id="0" name=""/>
        <dsp:cNvSpPr/>
      </dsp:nvSpPr>
      <dsp:spPr>
        <a:xfrm>
          <a:off x="1947959" y="271839"/>
          <a:ext cx="820011" cy="114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51"/>
              </a:lnTo>
              <a:lnTo>
                <a:pt x="820011" y="57051"/>
              </a:lnTo>
              <a:lnTo>
                <a:pt x="820011" y="114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E9155-3034-439F-83C6-9CA4C8172D95}">
      <dsp:nvSpPr>
        <dsp:cNvPr id="0" name=""/>
        <dsp:cNvSpPr/>
      </dsp:nvSpPr>
      <dsp:spPr>
        <a:xfrm>
          <a:off x="1847464" y="610506"/>
          <a:ext cx="91440" cy="11240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4024"/>
              </a:lnTo>
              <a:lnTo>
                <a:pt x="127221" y="11240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A71DA-D3C4-4D1F-AA8C-89E4046ECB1A}">
      <dsp:nvSpPr>
        <dsp:cNvPr id="0" name=""/>
        <dsp:cNvSpPr/>
      </dsp:nvSpPr>
      <dsp:spPr>
        <a:xfrm>
          <a:off x="1847464" y="610506"/>
          <a:ext cx="91440" cy="8869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86919"/>
              </a:lnTo>
              <a:lnTo>
                <a:pt x="127221" y="8869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F6643-7F92-40F8-ACC6-2EF65A0E5D01}">
      <dsp:nvSpPr>
        <dsp:cNvPr id="0" name=""/>
        <dsp:cNvSpPr/>
      </dsp:nvSpPr>
      <dsp:spPr>
        <a:xfrm>
          <a:off x="1847464" y="610506"/>
          <a:ext cx="91440" cy="649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9814"/>
              </a:lnTo>
              <a:lnTo>
                <a:pt x="127221" y="6498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9EC9E-D541-4AFC-BD79-203AE8F8C062}">
      <dsp:nvSpPr>
        <dsp:cNvPr id="0" name=""/>
        <dsp:cNvSpPr/>
      </dsp:nvSpPr>
      <dsp:spPr>
        <a:xfrm>
          <a:off x="1847464" y="610506"/>
          <a:ext cx="91440" cy="412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2709"/>
              </a:lnTo>
              <a:lnTo>
                <a:pt x="127221" y="412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5A4FF-A52F-4C0A-8345-4AC4D5FCD709}">
      <dsp:nvSpPr>
        <dsp:cNvPr id="0" name=""/>
        <dsp:cNvSpPr/>
      </dsp:nvSpPr>
      <dsp:spPr>
        <a:xfrm>
          <a:off x="1847464" y="610506"/>
          <a:ext cx="91440" cy="175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603"/>
              </a:lnTo>
              <a:lnTo>
                <a:pt x="127221" y="1756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24B6C-E95B-4EAC-94F7-2AD9DEBC5A8D}">
      <dsp:nvSpPr>
        <dsp:cNvPr id="0" name=""/>
        <dsp:cNvSpPr/>
      </dsp:nvSpPr>
      <dsp:spPr>
        <a:xfrm>
          <a:off x="1947959" y="271839"/>
          <a:ext cx="162563" cy="114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51"/>
              </a:lnTo>
              <a:lnTo>
                <a:pt x="162563" y="57051"/>
              </a:lnTo>
              <a:lnTo>
                <a:pt x="162563" y="114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5C07F-5BF9-44EE-A50F-995018D2E2FE}">
      <dsp:nvSpPr>
        <dsp:cNvPr id="0" name=""/>
        <dsp:cNvSpPr/>
      </dsp:nvSpPr>
      <dsp:spPr>
        <a:xfrm>
          <a:off x="1190016" y="610506"/>
          <a:ext cx="91440" cy="412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2709"/>
              </a:lnTo>
              <a:lnTo>
                <a:pt x="127221" y="412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49973-F3EC-4D78-8978-2112A9FA10A5}">
      <dsp:nvSpPr>
        <dsp:cNvPr id="0" name=""/>
        <dsp:cNvSpPr/>
      </dsp:nvSpPr>
      <dsp:spPr>
        <a:xfrm>
          <a:off x="1190016" y="610506"/>
          <a:ext cx="91440" cy="175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603"/>
              </a:lnTo>
              <a:lnTo>
                <a:pt x="127221" y="1756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9D3A6-B865-4740-B59E-098046450FDF}">
      <dsp:nvSpPr>
        <dsp:cNvPr id="0" name=""/>
        <dsp:cNvSpPr/>
      </dsp:nvSpPr>
      <dsp:spPr>
        <a:xfrm>
          <a:off x="1453074" y="271839"/>
          <a:ext cx="494884" cy="114102"/>
        </a:xfrm>
        <a:custGeom>
          <a:avLst/>
          <a:gdLst/>
          <a:ahLst/>
          <a:cxnLst/>
          <a:rect l="0" t="0" r="0" b="0"/>
          <a:pathLst>
            <a:path>
              <a:moveTo>
                <a:pt x="494884" y="0"/>
              </a:moveTo>
              <a:lnTo>
                <a:pt x="494884" y="57051"/>
              </a:lnTo>
              <a:lnTo>
                <a:pt x="0" y="57051"/>
              </a:lnTo>
              <a:lnTo>
                <a:pt x="0" y="114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7E03E-BEA1-4EB7-BE0B-8F752CC9F5B3}">
      <dsp:nvSpPr>
        <dsp:cNvPr id="0" name=""/>
        <dsp:cNvSpPr/>
      </dsp:nvSpPr>
      <dsp:spPr>
        <a:xfrm>
          <a:off x="207441" y="610506"/>
          <a:ext cx="91440" cy="9046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4624"/>
              </a:lnTo>
              <a:lnTo>
                <a:pt x="127221" y="9046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3F2CC-DE27-4F2B-95E0-073F65A4A149}">
      <dsp:nvSpPr>
        <dsp:cNvPr id="0" name=""/>
        <dsp:cNvSpPr/>
      </dsp:nvSpPr>
      <dsp:spPr>
        <a:xfrm>
          <a:off x="207441" y="610506"/>
          <a:ext cx="91440" cy="6624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2460"/>
              </a:lnTo>
              <a:lnTo>
                <a:pt x="127221" y="662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2B3ED-B183-4C6D-833C-A91F1BB2F8CA}">
      <dsp:nvSpPr>
        <dsp:cNvPr id="0" name=""/>
        <dsp:cNvSpPr/>
      </dsp:nvSpPr>
      <dsp:spPr>
        <a:xfrm>
          <a:off x="207441" y="610506"/>
          <a:ext cx="91440" cy="420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296"/>
              </a:lnTo>
              <a:lnTo>
                <a:pt x="127221" y="4202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C2C35-2F0B-4DB7-ACB9-1B061395DA85}">
      <dsp:nvSpPr>
        <dsp:cNvPr id="0" name=""/>
        <dsp:cNvSpPr/>
      </dsp:nvSpPr>
      <dsp:spPr>
        <a:xfrm>
          <a:off x="207441" y="610506"/>
          <a:ext cx="91440" cy="17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133"/>
              </a:lnTo>
              <a:lnTo>
                <a:pt x="127221" y="17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61B65-94E6-429C-B869-45457D5B604F}">
      <dsp:nvSpPr>
        <dsp:cNvPr id="0" name=""/>
        <dsp:cNvSpPr/>
      </dsp:nvSpPr>
      <dsp:spPr>
        <a:xfrm>
          <a:off x="470499" y="271839"/>
          <a:ext cx="1477460" cy="114102"/>
        </a:xfrm>
        <a:custGeom>
          <a:avLst/>
          <a:gdLst/>
          <a:ahLst/>
          <a:cxnLst/>
          <a:rect l="0" t="0" r="0" b="0"/>
          <a:pathLst>
            <a:path>
              <a:moveTo>
                <a:pt x="1477460" y="0"/>
              </a:moveTo>
              <a:lnTo>
                <a:pt x="1477460" y="57051"/>
              </a:lnTo>
              <a:lnTo>
                <a:pt x="0" y="57051"/>
              </a:lnTo>
              <a:lnTo>
                <a:pt x="0" y="114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B4AE-E01D-4073-BA30-C58EB630B0FE}">
      <dsp:nvSpPr>
        <dsp:cNvPr id="0" name=""/>
        <dsp:cNvSpPr/>
      </dsp:nvSpPr>
      <dsp:spPr>
        <a:xfrm>
          <a:off x="1676286" y="533"/>
          <a:ext cx="543345" cy="27130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solidFill>
                <a:schemeClr val="tx1"/>
              </a:solidFill>
            </a:rPr>
            <a:t>General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676286" y="533"/>
        <a:ext cx="543345" cy="271306"/>
      </dsp:txXfrm>
    </dsp:sp>
    <dsp:sp modelId="{6089BBCA-87B6-4F83-93AB-B2156D605C6F}">
      <dsp:nvSpPr>
        <dsp:cNvPr id="0" name=""/>
        <dsp:cNvSpPr/>
      </dsp:nvSpPr>
      <dsp:spPr>
        <a:xfrm>
          <a:off x="198826" y="385942"/>
          <a:ext cx="543345" cy="22456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>
              <a:solidFill>
                <a:schemeClr val="tx1"/>
              </a:solidFill>
            </a:rPr>
            <a:t>Program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98826" y="385942"/>
        <a:ext cx="543345" cy="224564"/>
      </dsp:txXfrm>
    </dsp:sp>
    <dsp:sp modelId="{0B0A6B04-AA73-4AFA-A413-E74621F1918A}">
      <dsp:nvSpPr>
        <dsp:cNvPr id="0" name=""/>
        <dsp:cNvSpPr/>
      </dsp:nvSpPr>
      <dsp:spPr>
        <a:xfrm>
          <a:off x="334663" y="724609"/>
          <a:ext cx="868472" cy="12806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 smtClean="0">
              <a:solidFill>
                <a:schemeClr val="tx1"/>
              </a:solidFill>
            </a:rPr>
            <a:t>Switch</a:t>
          </a:r>
          <a:r>
            <a:rPr lang="es-ES" sz="900" kern="1200" dirty="0" smtClean="0">
              <a:solidFill>
                <a:schemeClr val="tx1"/>
              </a:solidFill>
            </a:rPr>
            <a:t> </a:t>
          </a:r>
          <a:r>
            <a:rPr lang="es-ES" sz="900" kern="1200" dirty="0" err="1" smtClean="0">
              <a:solidFill>
                <a:schemeClr val="tx1"/>
              </a:solidFill>
            </a:rPr>
            <a:t>On</a:t>
          </a:r>
          <a:r>
            <a:rPr lang="es-ES" sz="900" kern="1200" dirty="0" smtClean="0">
              <a:solidFill>
                <a:schemeClr val="tx1"/>
              </a:solidFill>
            </a:rPr>
            <a:t>/Off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4663" y="724609"/>
        <a:ext cx="868472" cy="128061"/>
      </dsp:txXfrm>
    </dsp:sp>
    <dsp:sp modelId="{BCBC8D47-BEA4-4149-8E91-4F793D010FFA}">
      <dsp:nvSpPr>
        <dsp:cNvPr id="0" name=""/>
        <dsp:cNvSpPr/>
      </dsp:nvSpPr>
      <dsp:spPr>
        <a:xfrm>
          <a:off x="334663" y="966773"/>
          <a:ext cx="868472" cy="12806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 smtClean="0">
              <a:solidFill>
                <a:schemeClr val="tx1"/>
              </a:solidFill>
            </a:rPr>
            <a:t>Change</a:t>
          </a:r>
          <a:r>
            <a:rPr lang="es-ES" sz="900" kern="1200" dirty="0" smtClean="0">
              <a:solidFill>
                <a:schemeClr val="tx1"/>
              </a:solidFill>
            </a:rPr>
            <a:t> </a:t>
          </a:r>
          <a:r>
            <a:rPr lang="es-ES" sz="900" kern="1200" dirty="0" err="1" smtClean="0">
              <a:solidFill>
                <a:schemeClr val="tx1"/>
              </a:solidFill>
            </a:rPr>
            <a:t>Voltage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4663" y="966773"/>
        <a:ext cx="868472" cy="128061"/>
      </dsp:txXfrm>
    </dsp:sp>
    <dsp:sp modelId="{D6D216CC-DBD6-491C-BF3D-DF21B56B95C2}">
      <dsp:nvSpPr>
        <dsp:cNvPr id="0" name=""/>
        <dsp:cNvSpPr/>
      </dsp:nvSpPr>
      <dsp:spPr>
        <a:xfrm>
          <a:off x="334663" y="1208936"/>
          <a:ext cx="868472" cy="12806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Configure </a:t>
          </a:r>
          <a:r>
            <a:rPr lang="es-ES" sz="900" kern="1200" dirty="0" err="1" smtClean="0">
              <a:solidFill>
                <a:schemeClr val="tx1"/>
              </a:solidFill>
            </a:rPr>
            <a:t>Alarms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4663" y="1208936"/>
        <a:ext cx="868472" cy="128061"/>
      </dsp:txXfrm>
    </dsp:sp>
    <dsp:sp modelId="{FA061390-CD16-4A11-AB8A-11B611A0854E}">
      <dsp:nvSpPr>
        <dsp:cNvPr id="0" name=""/>
        <dsp:cNvSpPr/>
      </dsp:nvSpPr>
      <dsp:spPr>
        <a:xfrm>
          <a:off x="334663" y="1451100"/>
          <a:ext cx="868472" cy="12806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 smtClean="0">
              <a:solidFill>
                <a:schemeClr val="tx1"/>
              </a:solidFill>
            </a:rPr>
            <a:t>Toggle</a:t>
          </a:r>
          <a:r>
            <a:rPr lang="es-ES" sz="900" kern="1200" dirty="0" smtClean="0">
              <a:solidFill>
                <a:schemeClr val="tx1"/>
              </a:solidFill>
            </a:rPr>
            <a:t> </a:t>
          </a:r>
          <a:r>
            <a:rPr lang="es-ES" sz="900" kern="1200" dirty="0" err="1" smtClean="0">
              <a:solidFill>
                <a:schemeClr val="tx1"/>
              </a:solidFill>
            </a:rPr>
            <a:t>Alarms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4663" y="1451100"/>
        <a:ext cx="868472" cy="128061"/>
      </dsp:txXfrm>
    </dsp:sp>
    <dsp:sp modelId="{0BB302F2-3A2E-4F88-813C-6ECA3B3C8A34}">
      <dsp:nvSpPr>
        <dsp:cNvPr id="0" name=""/>
        <dsp:cNvSpPr/>
      </dsp:nvSpPr>
      <dsp:spPr>
        <a:xfrm>
          <a:off x="1181402" y="385942"/>
          <a:ext cx="543345" cy="22456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>
              <a:solidFill>
                <a:schemeClr val="tx1"/>
              </a:solidFill>
            </a:rPr>
            <a:t>Display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181402" y="385942"/>
        <a:ext cx="543345" cy="224564"/>
      </dsp:txXfrm>
    </dsp:sp>
    <dsp:sp modelId="{265F7FB2-0925-484D-95C8-AB285DCED051}">
      <dsp:nvSpPr>
        <dsp:cNvPr id="0" name=""/>
        <dsp:cNvSpPr/>
      </dsp:nvSpPr>
      <dsp:spPr>
        <a:xfrm>
          <a:off x="1317238" y="724609"/>
          <a:ext cx="543345" cy="12300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Status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17238" y="724609"/>
        <a:ext cx="543345" cy="123002"/>
      </dsp:txXfrm>
    </dsp:sp>
    <dsp:sp modelId="{420568CB-102C-4111-9740-D49C37437575}">
      <dsp:nvSpPr>
        <dsp:cNvPr id="0" name=""/>
        <dsp:cNvSpPr/>
      </dsp:nvSpPr>
      <dsp:spPr>
        <a:xfrm>
          <a:off x="1317238" y="961714"/>
          <a:ext cx="543345" cy="12300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 smtClean="0">
              <a:solidFill>
                <a:schemeClr val="tx1"/>
              </a:solidFill>
            </a:rPr>
            <a:t>Config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17238" y="961714"/>
        <a:ext cx="543345" cy="123002"/>
      </dsp:txXfrm>
    </dsp:sp>
    <dsp:sp modelId="{D3CE8633-6B8B-4E19-BA62-8FA55E5B603A}">
      <dsp:nvSpPr>
        <dsp:cNvPr id="0" name=""/>
        <dsp:cNvSpPr/>
      </dsp:nvSpPr>
      <dsp:spPr>
        <a:xfrm>
          <a:off x="1838850" y="385942"/>
          <a:ext cx="543345" cy="22456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>
              <a:solidFill>
                <a:schemeClr val="tx1"/>
              </a:solidFill>
            </a:rPr>
            <a:t>Libraries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838850" y="385942"/>
        <a:ext cx="543345" cy="224564"/>
      </dsp:txXfrm>
    </dsp:sp>
    <dsp:sp modelId="{B2F3930A-D692-4C16-B359-F8CE273B22D3}">
      <dsp:nvSpPr>
        <dsp:cNvPr id="0" name=""/>
        <dsp:cNvSpPr/>
      </dsp:nvSpPr>
      <dsp:spPr>
        <a:xfrm>
          <a:off x="1974686" y="724609"/>
          <a:ext cx="543345" cy="12300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AGC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974686" y="724609"/>
        <a:ext cx="543345" cy="123002"/>
      </dsp:txXfrm>
    </dsp:sp>
    <dsp:sp modelId="{B6FA91BF-747D-49C4-A318-786DCBE9598C}">
      <dsp:nvSpPr>
        <dsp:cNvPr id="0" name=""/>
        <dsp:cNvSpPr/>
      </dsp:nvSpPr>
      <dsp:spPr>
        <a:xfrm>
          <a:off x="1974686" y="961714"/>
          <a:ext cx="543345" cy="12300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I2C&amp;SPI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974686" y="961714"/>
        <a:ext cx="543345" cy="123002"/>
      </dsp:txXfrm>
    </dsp:sp>
    <dsp:sp modelId="{9DE73692-F875-425E-A8AA-1C93804C6011}">
      <dsp:nvSpPr>
        <dsp:cNvPr id="0" name=""/>
        <dsp:cNvSpPr/>
      </dsp:nvSpPr>
      <dsp:spPr>
        <a:xfrm>
          <a:off x="1974686" y="1198819"/>
          <a:ext cx="543345" cy="12300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MUX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974686" y="1198819"/>
        <a:ext cx="543345" cy="123002"/>
      </dsp:txXfrm>
    </dsp:sp>
    <dsp:sp modelId="{3E9CEC64-3BEA-4697-8B2F-F6CB25680AC7}">
      <dsp:nvSpPr>
        <dsp:cNvPr id="0" name=""/>
        <dsp:cNvSpPr/>
      </dsp:nvSpPr>
      <dsp:spPr>
        <a:xfrm>
          <a:off x="1974686" y="1435924"/>
          <a:ext cx="543345" cy="12300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RDAC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974686" y="1435924"/>
        <a:ext cx="543345" cy="123002"/>
      </dsp:txXfrm>
    </dsp:sp>
    <dsp:sp modelId="{D5AB4972-F596-4850-98CA-F789AC864C06}">
      <dsp:nvSpPr>
        <dsp:cNvPr id="0" name=""/>
        <dsp:cNvSpPr/>
      </dsp:nvSpPr>
      <dsp:spPr>
        <a:xfrm>
          <a:off x="1974686" y="1673030"/>
          <a:ext cx="543345" cy="12300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 smtClean="0">
              <a:solidFill>
                <a:schemeClr val="tx1"/>
              </a:solidFill>
            </a:rPr>
            <a:t>Relay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974686" y="1673030"/>
        <a:ext cx="543345" cy="123002"/>
      </dsp:txXfrm>
    </dsp:sp>
    <dsp:sp modelId="{A33190BE-7159-424C-B151-B4A4081C89AD}">
      <dsp:nvSpPr>
        <dsp:cNvPr id="0" name=""/>
        <dsp:cNvSpPr/>
      </dsp:nvSpPr>
      <dsp:spPr>
        <a:xfrm>
          <a:off x="2496298" y="385942"/>
          <a:ext cx="543345" cy="22456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>
              <a:solidFill>
                <a:schemeClr val="tx1"/>
              </a:solidFill>
            </a:rPr>
            <a:t>Config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496298" y="385942"/>
        <a:ext cx="543345" cy="224564"/>
      </dsp:txXfrm>
    </dsp:sp>
    <dsp:sp modelId="{65A52C1B-C3F9-4720-9CB4-3834A327010C}">
      <dsp:nvSpPr>
        <dsp:cNvPr id="0" name=""/>
        <dsp:cNvSpPr/>
      </dsp:nvSpPr>
      <dsp:spPr>
        <a:xfrm>
          <a:off x="2632134" y="724609"/>
          <a:ext cx="839789" cy="18141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 smtClean="0">
              <a:solidFill>
                <a:schemeClr val="tx1"/>
              </a:solidFill>
            </a:rPr>
            <a:t>Alarm</a:t>
          </a:r>
          <a:r>
            <a:rPr lang="es-ES" sz="900" kern="1200" dirty="0" smtClean="0">
              <a:solidFill>
                <a:schemeClr val="tx1"/>
              </a:solidFill>
            </a:rPr>
            <a:t> </a:t>
          </a:r>
          <a:r>
            <a:rPr lang="es-ES" sz="900" kern="1200" dirty="0" err="1" smtClean="0">
              <a:solidFill>
                <a:schemeClr val="tx1"/>
              </a:solidFill>
            </a:rPr>
            <a:t>Period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632134" y="724609"/>
        <a:ext cx="839789" cy="181412"/>
      </dsp:txXfrm>
    </dsp:sp>
    <dsp:sp modelId="{95126F2A-8575-48DE-8B0A-D0E514FD9AFB}">
      <dsp:nvSpPr>
        <dsp:cNvPr id="0" name=""/>
        <dsp:cNvSpPr/>
      </dsp:nvSpPr>
      <dsp:spPr>
        <a:xfrm>
          <a:off x="2632134" y="1020124"/>
          <a:ext cx="839789" cy="18141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 smtClean="0">
              <a:solidFill>
                <a:schemeClr val="tx1"/>
              </a:solidFill>
            </a:rPr>
            <a:t>SnIs</a:t>
          </a:r>
          <a:r>
            <a:rPr lang="es-ES" sz="900" kern="1200" dirty="0" smtClean="0">
              <a:solidFill>
                <a:schemeClr val="tx1"/>
              </a:solidFill>
            </a:rPr>
            <a:t> </a:t>
          </a:r>
          <a:r>
            <a:rPr lang="es-ES" sz="900" kern="1200" dirty="0" err="1" smtClean="0">
              <a:solidFill>
                <a:schemeClr val="tx1"/>
              </a:solidFill>
            </a:rPr>
            <a:t>inclusion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632134" y="1020124"/>
        <a:ext cx="839789" cy="181412"/>
      </dsp:txXfrm>
    </dsp:sp>
    <dsp:sp modelId="{D265F382-B9F2-4F23-91E4-3C7C7084A5BB}">
      <dsp:nvSpPr>
        <dsp:cNvPr id="0" name=""/>
        <dsp:cNvSpPr/>
      </dsp:nvSpPr>
      <dsp:spPr>
        <a:xfrm>
          <a:off x="2632134" y="1315639"/>
          <a:ext cx="839789" cy="21776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I2C/RDAC </a:t>
          </a:r>
          <a:r>
            <a:rPr lang="es-ES" sz="900" kern="1200" dirty="0" err="1" smtClean="0">
              <a:solidFill>
                <a:schemeClr val="tx1"/>
              </a:solidFill>
            </a:rPr>
            <a:t>Console</a:t>
          </a:r>
          <a:r>
            <a:rPr lang="es-ES" sz="900" kern="1200" dirty="0" smtClean="0">
              <a:solidFill>
                <a:schemeClr val="tx1"/>
              </a:solidFill>
            </a:rPr>
            <a:t> Output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632134" y="1315639"/>
        <a:ext cx="839789" cy="217764"/>
      </dsp:txXfrm>
    </dsp:sp>
    <dsp:sp modelId="{587531E7-DCB7-4465-AF86-DD108EB17968}">
      <dsp:nvSpPr>
        <dsp:cNvPr id="0" name=""/>
        <dsp:cNvSpPr/>
      </dsp:nvSpPr>
      <dsp:spPr>
        <a:xfrm>
          <a:off x="3153746" y="385942"/>
          <a:ext cx="543345" cy="27167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TESTS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153746" y="385942"/>
        <a:ext cx="543345" cy="271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29CF7-408D-4E71-B59B-26BFF7B563CB}">
      <dsp:nvSpPr>
        <dsp:cNvPr id="0" name=""/>
        <dsp:cNvSpPr/>
      </dsp:nvSpPr>
      <dsp:spPr>
        <a:xfrm>
          <a:off x="971" y="160"/>
          <a:ext cx="4011644" cy="396174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solidFill>
                <a:schemeClr val="tx1"/>
              </a:solidFill>
            </a:rPr>
            <a:t>Test </a:t>
          </a:r>
          <a:r>
            <a:rPr lang="es-ES" sz="1200" kern="1200" dirty="0" err="1" smtClean="0">
              <a:solidFill>
                <a:schemeClr val="tx1"/>
              </a:solidFill>
            </a:rPr>
            <a:t>Main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2575" y="11764"/>
        <a:ext cx="3988436" cy="372966"/>
      </dsp:txXfrm>
    </dsp:sp>
    <dsp:sp modelId="{20BEA7D6-D798-49E2-938F-6063D9C58534}">
      <dsp:nvSpPr>
        <dsp:cNvPr id="0" name=""/>
        <dsp:cNvSpPr/>
      </dsp:nvSpPr>
      <dsp:spPr>
        <a:xfrm>
          <a:off x="4887" y="484461"/>
          <a:ext cx="2365339" cy="50225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>
              <a:solidFill>
                <a:schemeClr val="tx1"/>
              </a:solidFill>
            </a:rPr>
            <a:t>Controller</a:t>
          </a:r>
          <a:r>
            <a:rPr lang="es-ES" sz="1200" kern="1200" dirty="0" smtClean="0">
              <a:solidFill>
                <a:schemeClr val="tx1"/>
              </a:solidFill>
            </a:rPr>
            <a:t> </a:t>
          </a:r>
          <a:r>
            <a:rPr lang="es-ES" sz="1200" kern="1200" dirty="0" err="1" smtClean="0">
              <a:solidFill>
                <a:schemeClr val="tx1"/>
              </a:solidFill>
            </a:rPr>
            <a:t>Tests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9597" y="499171"/>
        <a:ext cx="2335919" cy="472830"/>
      </dsp:txXfrm>
    </dsp:sp>
    <dsp:sp modelId="{6EAEFD02-185B-474C-9A7C-062C574B81C4}">
      <dsp:nvSpPr>
        <dsp:cNvPr id="0" name=""/>
        <dsp:cNvSpPr/>
      </dsp:nvSpPr>
      <dsp:spPr>
        <a:xfrm>
          <a:off x="4887" y="1074838"/>
          <a:ext cx="414893" cy="69335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TEST </a:t>
          </a:r>
          <a:r>
            <a:rPr lang="es-ES" sz="900" kern="1200" dirty="0" err="1" smtClean="0">
              <a:solidFill>
                <a:schemeClr val="tx1"/>
              </a:solidFill>
            </a:rPr>
            <a:t>Interruption</a:t>
          </a:r>
          <a:r>
            <a:rPr lang="es-ES" sz="900" kern="1200" dirty="0" smtClean="0">
              <a:solidFill>
                <a:schemeClr val="tx1"/>
              </a:solidFill>
            </a:rPr>
            <a:t> </a:t>
          </a:r>
          <a:r>
            <a:rPr lang="es-ES" sz="900" kern="1200" dirty="0" err="1" smtClean="0">
              <a:solidFill>
                <a:schemeClr val="tx1"/>
              </a:solidFill>
            </a:rPr>
            <a:t>Timers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7039" y="1086990"/>
        <a:ext cx="390589" cy="669048"/>
      </dsp:txXfrm>
    </dsp:sp>
    <dsp:sp modelId="{9D9D2432-652C-4390-9164-BC7BBCBEB53D}">
      <dsp:nvSpPr>
        <dsp:cNvPr id="0" name=""/>
        <dsp:cNvSpPr/>
      </dsp:nvSpPr>
      <dsp:spPr>
        <a:xfrm>
          <a:off x="432883" y="1074838"/>
          <a:ext cx="311971" cy="69335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TEST </a:t>
          </a:r>
          <a:r>
            <a:rPr lang="es-ES" sz="900" kern="1200" dirty="0" err="1" smtClean="0">
              <a:solidFill>
                <a:schemeClr val="tx1"/>
              </a:solidFill>
            </a:rPr>
            <a:t>Alarm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442020" y="1083975"/>
        <a:ext cx="293697" cy="675078"/>
      </dsp:txXfrm>
    </dsp:sp>
    <dsp:sp modelId="{4309430A-2E65-4478-A047-E033A0277188}">
      <dsp:nvSpPr>
        <dsp:cNvPr id="0" name=""/>
        <dsp:cNvSpPr/>
      </dsp:nvSpPr>
      <dsp:spPr>
        <a:xfrm>
          <a:off x="757957" y="1074838"/>
          <a:ext cx="311971" cy="69335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TEST </a:t>
          </a:r>
          <a:r>
            <a:rPr lang="es-ES" sz="900" kern="1200" dirty="0" err="1" smtClean="0">
              <a:solidFill>
                <a:schemeClr val="tx1"/>
              </a:solidFill>
            </a:rPr>
            <a:t>DataLists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767094" y="1083975"/>
        <a:ext cx="293697" cy="675078"/>
      </dsp:txXfrm>
    </dsp:sp>
    <dsp:sp modelId="{8B56DF1F-1CC6-4CFF-A4DC-A632919B9D1D}">
      <dsp:nvSpPr>
        <dsp:cNvPr id="0" name=""/>
        <dsp:cNvSpPr/>
      </dsp:nvSpPr>
      <dsp:spPr>
        <a:xfrm>
          <a:off x="1083032" y="1074838"/>
          <a:ext cx="311971" cy="69335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TEST </a:t>
          </a:r>
          <a:r>
            <a:rPr lang="es-ES" sz="900" kern="1200" dirty="0" err="1" smtClean="0">
              <a:solidFill>
                <a:schemeClr val="tx1"/>
              </a:solidFill>
            </a:rPr>
            <a:t>FlashMem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092169" y="1083975"/>
        <a:ext cx="293697" cy="675078"/>
      </dsp:txXfrm>
    </dsp:sp>
    <dsp:sp modelId="{2C0DF552-969B-497C-ACEC-12F678B6D400}">
      <dsp:nvSpPr>
        <dsp:cNvPr id="0" name=""/>
        <dsp:cNvSpPr/>
      </dsp:nvSpPr>
      <dsp:spPr>
        <a:xfrm>
          <a:off x="1408106" y="1074838"/>
          <a:ext cx="311971" cy="69335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TEST Monitor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417243" y="1083975"/>
        <a:ext cx="293697" cy="675078"/>
      </dsp:txXfrm>
    </dsp:sp>
    <dsp:sp modelId="{1C3B10DB-10BF-4A6D-B27D-888896ECA455}">
      <dsp:nvSpPr>
        <dsp:cNvPr id="0" name=""/>
        <dsp:cNvSpPr/>
      </dsp:nvSpPr>
      <dsp:spPr>
        <a:xfrm>
          <a:off x="1733180" y="1074838"/>
          <a:ext cx="311971" cy="69335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TEST </a:t>
          </a:r>
          <a:r>
            <a:rPr lang="es-ES" sz="900" kern="1200" dirty="0" err="1" smtClean="0">
              <a:solidFill>
                <a:schemeClr val="tx1"/>
              </a:solidFill>
            </a:rPr>
            <a:t>SwitchOn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742317" y="1083975"/>
        <a:ext cx="293697" cy="675078"/>
      </dsp:txXfrm>
    </dsp:sp>
    <dsp:sp modelId="{2292E9DF-609E-475C-9796-AD6F56C4798F}">
      <dsp:nvSpPr>
        <dsp:cNvPr id="0" name=""/>
        <dsp:cNvSpPr/>
      </dsp:nvSpPr>
      <dsp:spPr>
        <a:xfrm>
          <a:off x="2058254" y="1074838"/>
          <a:ext cx="311971" cy="69335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TEST </a:t>
          </a:r>
          <a:r>
            <a:rPr lang="es-ES" sz="900" kern="1200" dirty="0" err="1" smtClean="0">
              <a:solidFill>
                <a:schemeClr val="tx1"/>
              </a:solidFill>
            </a:rPr>
            <a:t>VoltCurr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67391" y="1083975"/>
        <a:ext cx="293697" cy="675078"/>
      </dsp:txXfrm>
    </dsp:sp>
    <dsp:sp modelId="{D075DFDE-0C26-4386-A2D5-36E9F756541A}">
      <dsp:nvSpPr>
        <dsp:cNvPr id="0" name=""/>
        <dsp:cNvSpPr/>
      </dsp:nvSpPr>
      <dsp:spPr>
        <a:xfrm>
          <a:off x="2396431" y="484461"/>
          <a:ext cx="1612268" cy="50225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>
              <a:solidFill>
                <a:schemeClr val="tx1"/>
              </a:solidFill>
            </a:rPr>
            <a:t>Libraries</a:t>
          </a:r>
          <a:r>
            <a:rPr lang="es-ES" sz="1200" kern="1200" dirty="0" smtClean="0">
              <a:solidFill>
                <a:schemeClr val="tx1"/>
              </a:solidFill>
            </a:rPr>
            <a:t>’ </a:t>
          </a:r>
          <a:r>
            <a:rPr lang="es-ES" sz="1200" kern="1200" dirty="0" err="1" smtClean="0">
              <a:solidFill>
                <a:schemeClr val="tx1"/>
              </a:solidFill>
            </a:rPr>
            <a:t>Tests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411141" y="499171"/>
        <a:ext cx="1582848" cy="472830"/>
      </dsp:txXfrm>
    </dsp:sp>
    <dsp:sp modelId="{667B31FC-5933-413D-9053-6768542DBF3F}">
      <dsp:nvSpPr>
        <dsp:cNvPr id="0" name=""/>
        <dsp:cNvSpPr/>
      </dsp:nvSpPr>
      <dsp:spPr>
        <a:xfrm>
          <a:off x="2396431" y="1074838"/>
          <a:ext cx="311971" cy="69335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TEST I2C&amp;SPI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405568" y="1083975"/>
        <a:ext cx="293697" cy="675078"/>
      </dsp:txXfrm>
    </dsp:sp>
    <dsp:sp modelId="{2FFFA2E9-D300-4B58-8A5E-DB7ED1FF1F3E}">
      <dsp:nvSpPr>
        <dsp:cNvPr id="0" name=""/>
        <dsp:cNvSpPr/>
      </dsp:nvSpPr>
      <dsp:spPr>
        <a:xfrm>
          <a:off x="2721505" y="1074838"/>
          <a:ext cx="311971" cy="69335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TEST RDAC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730642" y="1083975"/>
        <a:ext cx="293697" cy="675078"/>
      </dsp:txXfrm>
    </dsp:sp>
    <dsp:sp modelId="{76E3E232-24AC-490C-8CFE-9537E8B34BED}">
      <dsp:nvSpPr>
        <dsp:cNvPr id="0" name=""/>
        <dsp:cNvSpPr/>
      </dsp:nvSpPr>
      <dsp:spPr>
        <a:xfrm>
          <a:off x="3046580" y="1074838"/>
          <a:ext cx="311971" cy="69335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TEST AGC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055717" y="1083975"/>
        <a:ext cx="293697" cy="675078"/>
      </dsp:txXfrm>
    </dsp:sp>
    <dsp:sp modelId="{DB9AF6D3-B07B-4C08-9AFD-1FCA00E5B14C}">
      <dsp:nvSpPr>
        <dsp:cNvPr id="0" name=""/>
        <dsp:cNvSpPr/>
      </dsp:nvSpPr>
      <dsp:spPr>
        <a:xfrm>
          <a:off x="3371654" y="1074838"/>
          <a:ext cx="311971" cy="69335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TEST </a:t>
          </a:r>
          <a:r>
            <a:rPr lang="es-ES" sz="900" kern="1200" dirty="0" err="1" smtClean="0">
              <a:solidFill>
                <a:schemeClr val="tx1"/>
              </a:solidFill>
            </a:rPr>
            <a:t>Relay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80791" y="1083975"/>
        <a:ext cx="293697" cy="675078"/>
      </dsp:txXfrm>
    </dsp:sp>
    <dsp:sp modelId="{79B68F9E-B663-40A2-9CE2-4E3C37C47068}">
      <dsp:nvSpPr>
        <dsp:cNvPr id="0" name=""/>
        <dsp:cNvSpPr/>
      </dsp:nvSpPr>
      <dsp:spPr>
        <a:xfrm>
          <a:off x="3696728" y="1074838"/>
          <a:ext cx="311971" cy="69335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38100"/>
          <a:bevelB w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solidFill>
                <a:schemeClr val="tx1"/>
              </a:solidFill>
            </a:rPr>
            <a:t>TEST MUX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705865" y="1083975"/>
        <a:ext cx="293697" cy="675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7C578-6D59-4C5F-A1C8-D4025E6905A4}">
      <dsp:nvSpPr>
        <dsp:cNvPr id="0" name=""/>
        <dsp:cNvSpPr/>
      </dsp:nvSpPr>
      <dsp:spPr>
        <a:xfrm>
          <a:off x="797" y="0"/>
          <a:ext cx="777887" cy="542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INFERIOR VOLTAGE [0]</a:t>
          </a:r>
          <a:endParaRPr lang="en-US" sz="1100" kern="1200" dirty="0"/>
        </a:p>
      </dsp:txBody>
      <dsp:txXfrm>
        <a:off x="16699" y="15902"/>
        <a:ext cx="746083" cy="511121"/>
      </dsp:txXfrm>
    </dsp:sp>
    <dsp:sp modelId="{8AE5E05B-66C5-4EEA-9871-E85EE35A4E1D}">
      <dsp:nvSpPr>
        <dsp:cNvPr id="0" name=""/>
        <dsp:cNvSpPr/>
      </dsp:nvSpPr>
      <dsp:spPr>
        <a:xfrm>
          <a:off x="823662" y="0"/>
          <a:ext cx="777887" cy="542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SUPERIOR VOLTAGE [1]</a:t>
          </a:r>
          <a:endParaRPr lang="en-US" sz="1100" kern="1200" dirty="0"/>
        </a:p>
      </dsp:txBody>
      <dsp:txXfrm>
        <a:off x="839564" y="15902"/>
        <a:ext cx="746083" cy="511121"/>
      </dsp:txXfrm>
    </dsp:sp>
    <dsp:sp modelId="{80718F48-3B97-4E25-B8F2-5DB658E1FE23}">
      <dsp:nvSpPr>
        <dsp:cNvPr id="0" name=""/>
        <dsp:cNvSpPr/>
      </dsp:nvSpPr>
      <dsp:spPr>
        <a:xfrm>
          <a:off x="1636997" y="0"/>
          <a:ext cx="777887" cy="542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INFERIOR CURRENT [2]</a:t>
          </a:r>
          <a:endParaRPr lang="en-US" sz="1100" kern="1200" dirty="0"/>
        </a:p>
      </dsp:txBody>
      <dsp:txXfrm>
        <a:off x="1652899" y="15902"/>
        <a:ext cx="746083" cy="511121"/>
      </dsp:txXfrm>
    </dsp:sp>
    <dsp:sp modelId="{B577EBA8-9B51-4333-A96D-448F65EF0E09}">
      <dsp:nvSpPr>
        <dsp:cNvPr id="0" name=""/>
        <dsp:cNvSpPr/>
      </dsp:nvSpPr>
      <dsp:spPr>
        <a:xfrm>
          <a:off x="2459893" y="0"/>
          <a:ext cx="777887" cy="542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SUPERIOR CURRENT [3]</a:t>
          </a:r>
          <a:endParaRPr lang="en-US" sz="1100" kern="1200" dirty="0"/>
        </a:p>
      </dsp:txBody>
      <dsp:txXfrm>
        <a:off x="2475795" y="15902"/>
        <a:ext cx="746083" cy="511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4F1A8-EDC8-434C-90E8-77F743DFC51D}">
      <dsp:nvSpPr>
        <dsp:cNvPr id="0" name=""/>
        <dsp:cNvSpPr/>
      </dsp:nvSpPr>
      <dsp:spPr>
        <a:xfrm>
          <a:off x="2982" y="187916"/>
          <a:ext cx="1668560" cy="289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SHUTDOWN</a:t>
          </a:r>
          <a:endParaRPr lang="en-US" sz="1000" kern="1200" dirty="0"/>
        </a:p>
      </dsp:txBody>
      <dsp:txXfrm>
        <a:off x="11463" y="196397"/>
        <a:ext cx="1651598" cy="272595"/>
      </dsp:txXfrm>
    </dsp:sp>
    <dsp:sp modelId="{B44EED3B-CB16-490A-A1AC-2BF3A4D6FBEE}">
      <dsp:nvSpPr>
        <dsp:cNvPr id="0" name=""/>
        <dsp:cNvSpPr/>
      </dsp:nvSpPr>
      <dsp:spPr>
        <a:xfrm>
          <a:off x="2982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INF VOLT [0]</a:t>
          </a:r>
          <a:endParaRPr lang="en-US" sz="1000" kern="1200" dirty="0"/>
        </a:p>
      </dsp:txBody>
      <dsp:txXfrm>
        <a:off x="14476" y="541117"/>
        <a:ext cx="369429" cy="447101"/>
      </dsp:txXfrm>
    </dsp:sp>
    <dsp:sp modelId="{07B95D7D-9BE0-4A2E-94BB-6E564CCADA31}">
      <dsp:nvSpPr>
        <dsp:cNvPr id="0" name=""/>
        <dsp:cNvSpPr/>
      </dsp:nvSpPr>
      <dsp:spPr>
        <a:xfrm>
          <a:off x="428363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SUP VOLT [1]</a:t>
          </a:r>
          <a:endParaRPr lang="en-US" sz="1000" kern="1200" dirty="0"/>
        </a:p>
      </dsp:txBody>
      <dsp:txXfrm>
        <a:off x="439857" y="541117"/>
        <a:ext cx="369429" cy="447101"/>
      </dsp:txXfrm>
    </dsp:sp>
    <dsp:sp modelId="{22554711-D566-409D-B893-2445E682588C}">
      <dsp:nvSpPr>
        <dsp:cNvPr id="0" name=""/>
        <dsp:cNvSpPr/>
      </dsp:nvSpPr>
      <dsp:spPr>
        <a:xfrm>
          <a:off x="853744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INF CURR [2]</a:t>
          </a:r>
          <a:endParaRPr lang="en-US" sz="1000" kern="1200" dirty="0"/>
        </a:p>
      </dsp:txBody>
      <dsp:txXfrm>
        <a:off x="865238" y="541117"/>
        <a:ext cx="369429" cy="447101"/>
      </dsp:txXfrm>
    </dsp:sp>
    <dsp:sp modelId="{44F67856-BD6F-42F5-AE9C-5EC5322734AA}">
      <dsp:nvSpPr>
        <dsp:cNvPr id="0" name=""/>
        <dsp:cNvSpPr/>
      </dsp:nvSpPr>
      <dsp:spPr>
        <a:xfrm>
          <a:off x="1279125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SUP CURR [3]</a:t>
          </a:r>
          <a:endParaRPr lang="en-US" sz="1000" kern="1200" dirty="0"/>
        </a:p>
      </dsp:txBody>
      <dsp:txXfrm>
        <a:off x="1290619" y="541117"/>
        <a:ext cx="369429" cy="447101"/>
      </dsp:txXfrm>
    </dsp:sp>
    <dsp:sp modelId="{8B8B7160-5978-4458-B1CF-0EFB0C3E7319}">
      <dsp:nvSpPr>
        <dsp:cNvPr id="0" name=""/>
        <dsp:cNvSpPr/>
      </dsp:nvSpPr>
      <dsp:spPr>
        <a:xfrm>
          <a:off x="1737469" y="187916"/>
          <a:ext cx="1668560" cy="289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MODIFY VOLTAGE</a:t>
          </a:r>
          <a:endParaRPr lang="en-US" sz="1000" kern="1200" dirty="0"/>
        </a:p>
      </dsp:txBody>
      <dsp:txXfrm>
        <a:off x="1745950" y="196397"/>
        <a:ext cx="1651598" cy="272595"/>
      </dsp:txXfrm>
    </dsp:sp>
    <dsp:sp modelId="{311BBB59-149A-4960-A06D-40393CD46F10}">
      <dsp:nvSpPr>
        <dsp:cNvPr id="0" name=""/>
        <dsp:cNvSpPr/>
      </dsp:nvSpPr>
      <dsp:spPr>
        <a:xfrm>
          <a:off x="1737469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INF VOLT [4]</a:t>
          </a:r>
          <a:endParaRPr lang="en-US" sz="1000" kern="1200" dirty="0"/>
        </a:p>
      </dsp:txBody>
      <dsp:txXfrm>
        <a:off x="1748963" y="541117"/>
        <a:ext cx="369429" cy="447101"/>
      </dsp:txXfrm>
    </dsp:sp>
    <dsp:sp modelId="{BE2C6C13-E2D5-422A-933F-C23FF0A41861}">
      <dsp:nvSpPr>
        <dsp:cNvPr id="0" name=""/>
        <dsp:cNvSpPr/>
      </dsp:nvSpPr>
      <dsp:spPr>
        <a:xfrm>
          <a:off x="2162850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SUP VOLT [5]</a:t>
          </a:r>
          <a:endParaRPr lang="en-US" sz="1000" kern="1200" dirty="0"/>
        </a:p>
      </dsp:txBody>
      <dsp:txXfrm>
        <a:off x="2174344" y="541117"/>
        <a:ext cx="369429" cy="447101"/>
      </dsp:txXfrm>
    </dsp:sp>
    <dsp:sp modelId="{61CA7598-AFAC-441A-840F-78169CE68A8E}">
      <dsp:nvSpPr>
        <dsp:cNvPr id="0" name=""/>
        <dsp:cNvSpPr/>
      </dsp:nvSpPr>
      <dsp:spPr>
        <a:xfrm>
          <a:off x="2588231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INF CURR [6]</a:t>
          </a:r>
          <a:endParaRPr lang="en-US" sz="1000" kern="1200" dirty="0"/>
        </a:p>
      </dsp:txBody>
      <dsp:txXfrm>
        <a:off x="2599725" y="541117"/>
        <a:ext cx="369429" cy="447101"/>
      </dsp:txXfrm>
    </dsp:sp>
    <dsp:sp modelId="{AC28B694-7192-4081-80F7-9126C8CAAC33}">
      <dsp:nvSpPr>
        <dsp:cNvPr id="0" name=""/>
        <dsp:cNvSpPr/>
      </dsp:nvSpPr>
      <dsp:spPr>
        <a:xfrm>
          <a:off x="3013612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SUP CURR [7]</a:t>
          </a:r>
          <a:endParaRPr lang="en-US" sz="1000" kern="1200" dirty="0"/>
        </a:p>
      </dsp:txBody>
      <dsp:txXfrm>
        <a:off x="3025106" y="541117"/>
        <a:ext cx="369429" cy="447101"/>
      </dsp:txXfrm>
    </dsp:sp>
    <dsp:sp modelId="{2E5B6E9E-1B7B-4E70-A8BA-7D8D0CB7DC9D}">
      <dsp:nvSpPr>
        <dsp:cNvPr id="0" name=""/>
        <dsp:cNvSpPr/>
      </dsp:nvSpPr>
      <dsp:spPr>
        <a:xfrm>
          <a:off x="3471956" y="187916"/>
          <a:ext cx="1668560" cy="289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MESSAGE</a:t>
          </a:r>
          <a:endParaRPr lang="en-US" sz="1000" kern="1200" dirty="0"/>
        </a:p>
      </dsp:txBody>
      <dsp:txXfrm>
        <a:off x="3480437" y="196397"/>
        <a:ext cx="1651598" cy="272595"/>
      </dsp:txXfrm>
    </dsp:sp>
    <dsp:sp modelId="{E05772B4-7641-4A8A-A27A-3AD258F996AA}">
      <dsp:nvSpPr>
        <dsp:cNvPr id="0" name=""/>
        <dsp:cNvSpPr/>
      </dsp:nvSpPr>
      <dsp:spPr>
        <a:xfrm>
          <a:off x="3471956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INF VOLT [8]</a:t>
          </a:r>
          <a:endParaRPr lang="en-US" sz="1000" kern="1200" dirty="0"/>
        </a:p>
      </dsp:txBody>
      <dsp:txXfrm>
        <a:off x="3483450" y="541117"/>
        <a:ext cx="369429" cy="447101"/>
      </dsp:txXfrm>
    </dsp:sp>
    <dsp:sp modelId="{6D5CBA00-B0C2-43EA-96D8-2FD4F7050774}">
      <dsp:nvSpPr>
        <dsp:cNvPr id="0" name=""/>
        <dsp:cNvSpPr/>
      </dsp:nvSpPr>
      <dsp:spPr>
        <a:xfrm>
          <a:off x="3897337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SUP VOLT [9]</a:t>
          </a:r>
          <a:endParaRPr lang="en-US" sz="1000" kern="1200" dirty="0"/>
        </a:p>
      </dsp:txBody>
      <dsp:txXfrm>
        <a:off x="3908831" y="541117"/>
        <a:ext cx="369429" cy="447101"/>
      </dsp:txXfrm>
    </dsp:sp>
    <dsp:sp modelId="{214BF92C-6BE5-42BC-9F37-049541703398}">
      <dsp:nvSpPr>
        <dsp:cNvPr id="0" name=""/>
        <dsp:cNvSpPr/>
      </dsp:nvSpPr>
      <dsp:spPr>
        <a:xfrm>
          <a:off x="4322718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INF CURR [10]</a:t>
          </a:r>
          <a:endParaRPr lang="en-US" sz="1000" kern="1200" dirty="0"/>
        </a:p>
      </dsp:txBody>
      <dsp:txXfrm>
        <a:off x="4334212" y="541117"/>
        <a:ext cx="369429" cy="447101"/>
      </dsp:txXfrm>
    </dsp:sp>
    <dsp:sp modelId="{F785BD31-4156-48EF-9128-BCD2A34E2672}">
      <dsp:nvSpPr>
        <dsp:cNvPr id="0" name=""/>
        <dsp:cNvSpPr/>
      </dsp:nvSpPr>
      <dsp:spPr>
        <a:xfrm>
          <a:off x="4748099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SUP CURR [11]</a:t>
          </a:r>
          <a:endParaRPr lang="en-US" sz="1000" kern="1200" dirty="0"/>
        </a:p>
      </dsp:txBody>
      <dsp:txXfrm>
        <a:off x="4759593" y="541117"/>
        <a:ext cx="369429" cy="447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21/07/2015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11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21/07/2015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33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21/07/2015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48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21/07/2015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93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21/07/2015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3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21/07/2015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8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21/07/2015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77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21/07/2015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3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21/07/2015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21/07/2015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21/07/2015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0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B2DE7-C353-47F3-B1A6-10774936FEFF}" type="datetimeFigureOut">
              <a:rPr lang="es-ES" smtClean="0"/>
              <a:pPr/>
              <a:t>21/07/2015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17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2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9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gif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5.png"/><Relationship Id="rId7" Type="http://schemas.openxmlformats.org/officeDocument/2006/relationships/image" Target="../media/image1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9.gif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3703" y="2047955"/>
            <a:ext cx="6348354" cy="4178674"/>
            <a:chOff x="313703" y="2047955"/>
            <a:chExt cx="6348354" cy="4178674"/>
          </a:xfrm>
        </p:grpSpPr>
        <p:sp>
          <p:nvSpPr>
            <p:cNvPr id="8" name="Cubo 7"/>
            <p:cNvSpPr/>
            <p:nvPr/>
          </p:nvSpPr>
          <p:spPr>
            <a:xfrm>
              <a:off x="827315" y="2852063"/>
              <a:ext cx="696688" cy="2852056"/>
            </a:xfrm>
            <a:prstGeom prst="cube">
              <a:avLst>
                <a:gd name="adj" fmla="val 51229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cap="small" dirty="0"/>
            </a:p>
          </p:txBody>
        </p:sp>
        <p:sp>
          <p:nvSpPr>
            <p:cNvPr id="14" name="Cubo 13"/>
            <p:cNvSpPr/>
            <p:nvPr/>
          </p:nvSpPr>
          <p:spPr>
            <a:xfrm>
              <a:off x="1298122" y="2852063"/>
              <a:ext cx="696688" cy="2852056"/>
            </a:xfrm>
            <a:prstGeom prst="cube">
              <a:avLst>
                <a:gd name="adj" fmla="val 51229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cap="small" dirty="0"/>
            </a:p>
          </p:txBody>
        </p:sp>
        <p:sp>
          <p:nvSpPr>
            <p:cNvPr id="15" name="Cubo 14"/>
            <p:cNvSpPr/>
            <p:nvPr/>
          </p:nvSpPr>
          <p:spPr>
            <a:xfrm>
              <a:off x="1768929" y="2852063"/>
              <a:ext cx="696688" cy="2852056"/>
            </a:xfrm>
            <a:prstGeom prst="cube">
              <a:avLst>
                <a:gd name="adj" fmla="val 51229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cap="small" dirty="0"/>
            </a:p>
          </p:txBody>
        </p:sp>
        <p:sp>
          <p:nvSpPr>
            <p:cNvPr id="16" name="Cubo 15"/>
            <p:cNvSpPr/>
            <p:nvPr/>
          </p:nvSpPr>
          <p:spPr>
            <a:xfrm>
              <a:off x="2239736" y="2852063"/>
              <a:ext cx="696688" cy="2852056"/>
            </a:xfrm>
            <a:prstGeom prst="cube">
              <a:avLst>
                <a:gd name="adj" fmla="val 51229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cap="small" dirty="0"/>
            </a:p>
          </p:txBody>
        </p:sp>
        <p:sp>
          <p:nvSpPr>
            <p:cNvPr id="9" name="Cubo 8"/>
            <p:cNvSpPr/>
            <p:nvPr/>
          </p:nvSpPr>
          <p:spPr>
            <a:xfrm>
              <a:off x="2710543" y="2852063"/>
              <a:ext cx="696688" cy="2852056"/>
            </a:xfrm>
            <a:prstGeom prst="cube">
              <a:avLst>
                <a:gd name="adj" fmla="val 51229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cap="small" dirty="0"/>
            </a:p>
          </p:txBody>
        </p:sp>
        <p:sp>
          <p:nvSpPr>
            <p:cNvPr id="10" name="Cubo 9"/>
            <p:cNvSpPr/>
            <p:nvPr/>
          </p:nvSpPr>
          <p:spPr>
            <a:xfrm>
              <a:off x="3181350" y="2852063"/>
              <a:ext cx="696688" cy="2852056"/>
            </a:xfrm>
            <a:prstGeom prst="cube">
              <a:avLst>
                <a:gd name="adj" fmla="val 51229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cap="small" dirty="0"/>
            </a:p>
          </p:txBody>
        </p:sp>
        <p:sp>
          <p:nvSpPr>
            <p:cNvPr id="13" name="Cubo 12"/>
            <p:cNvSpPr/>
            <p:nvPr/>
          </p:nvSpPr>
          <p:spPr>
            <a:xfrm>
              <a:off x="3652157" y="2852063"/>
              <a:ext cx="696688" cy="2852056"/>
            </a:xfrm>
            <a:prstGeom prst="cube">
              <a:avLst>
                <a:gd name="adj" fmla="val 51229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cap="small" dirty="0">
                <a:solidFill>
                  <a:schemeClr val="bg1"/>
                </a:solidFill>
              </a:endParaRPr>
            </a:p>
          </p:txBody>
        </p:sp>
        <p:sp>
          <p:nvSpPr>
            <p:cNvPr id="12" name="Cubo 11"/>
            <p:cNvSpPr/>
            <p:nvPr/>
          </p:nvSpPr>
          <p:spPr>
            <a:xfrm>
              <a:off x="4122964" y="2852063"/>
              <a:ext cx="696688" cy="2852056"/>
            </a:xfrm>
            <a:prstGeom prst="cube">
              <a:avLst>
                <a:gd name="adj" fmla="val 51229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Cubo 10"/>
            <p:cNvSpPr/>
            <p:nvPr/>
          </p:nvSpPr>
          <p:spPr>
            <a:xfrm>
              <a:off x="4593770" y="2852063"/>
              <a:ext cx="696688" cy="2852056"/>
            </a:xfrm>
            <a:prstGeom prst="cube">
              <a:avLst>
                <a:gd name="adj" fmla="val 51229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Cubo 16"/>
            <p:cNvSpPr/>
            <p:nvPr/>
          </p:nvSpPr>
          <p:spPr>
            <a:xfrm>
              <a:off x="5100864" y="2852063"/>
              <a:ext cx="696688" cy="2852056"/>
            </a:xfrm>
            <a:prstGeom prst="cube">
              <a:avLst>
                <a:gd name="adj" fmla="val 51229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03" y="2047955"/>
              <a:ext cx="6348354" cy="4178674"/>
            </a:xfrm>
            <a:prstGeom prst="rect">
              <a:avLst/>
            </a:prstGeom>
          </p:spPr>
        </p:pic>
        <p:sp>
          <p:nvSpPr>
            <p:cNvPr id="18" name="CuadroTexto 17"/>
            <p:cNvSpPr txBox="1"/>
            <p:nvPr/>
          </p:nvSpPr>
          <p:spPr>
            <a:xfrm rot="16200000" flipH="1">
              <a:off x="-241202" y="4249158"/>
              <a:ext cx="2540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cap="small" dirty="0" smtClean="0"/>
                <a:t>Rectification </a:t>
              </a:r>
              <a:r>
                <a:rPr lang="es-ES" b="1" cap="small" dirty="0" smtClean="0"/>
                <a:t>Slot </a:t>
              </a:r>
              <a:r>
                <a:rPr lang="en-GB" b="1" cap="small" dirty="0" smtClean="0"/>
                <a:t>Card</a:t>
              </a:r>
              <a:r>
                <a:rPr lang="es-ES" b="1" cap="small" dirty="0" smtClean="0"/>
                <a:t> 1</a:t>
              </a:r>
              <a:endParaRPr lang="es-ES" b="1" cap="small" dirty="0"/>
            </a:p>
          </p:txBody>
        </p:sp>
        <p:sp>
          <p:nvSpPr>
            <p:cNvPr id="19" name="CuadroTexto 18"/>
            <p:cNvSpPr txBox="1"/>
            <p:nvPr/>
          </p:nvSpPr>
          <p:spPr>
            <a:xfrm rot="16200000" flipH="1">
              <a:off x="217421" y="4249157"/>
              <a:ext cx="2540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cap="small" dirty="0"/>
                <a:t>Rectification </a:t>
              </a:r>
              <a:r>
                <a:rPr lang="es-ES" b="1" cap="small" dirty="0" smtClean="0"/>
                <a:t>Slot </a:t>
              </a:r>
              <a:r>
                <a:rPr lang="es-ES" b="1" cap="small" dirty="0" err="1" smtClean="0"/>
                <a:t>Card</a:t>
              </a:r>
              <a:r>
                <a:rPr lang="es-ES" b="1" cap="small" dirty="0" smtClean="0"/>
                <a:t> 2</a:t>
              </a:r>
              <a:endParaRPr lang="es-ES" b="1" cap="small" dirty="0"/>
            </a:p>
          </p:txBody>
        </p:sp>
        <p:sp>
          <p:nvSpPr>
            <p:cNvPr id="20" name="CuadroTexto 19"/>
            <p:cNvSpPr txBox="1"/>
            <p:nvPr/>
          </p:nvSpPr>
          <p:spPr>
            <a:xfrm rot="16200000" flipH="1">
              <a:off x="688229" y="4249158"/>
              <a:ext cx="2540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cap="small" dirty="0"/>
                <a:t>Rectification </a:t>
              </a:r>
              <a:r>
                <a:rPr lang="es-ES" b="1" cap="small" dirty="0" smtClean="0"/>
                <a:t>Slot </a:t>
              </a:r>
              <a:r>
                <a:rPr lang="es-ES" b="1" cap="small" dirty="0" err="1" smtClean="0"/>
                <a:t>Card</a:t>
              </a:r>
              <a:r>
                <a:rPr lang="es-ES" b="1" cap="small" dirty="0" smtClean="0"/>
                <a:t> 3</a:t>
              </a:r>
              <a:endParaRPr lang="es-ES" b="1" cap="small" dirty="0"/>
            </a:p>
          </p:txBody>
        </p:sp>
        <p:sp>
          <p:nvSpPr>
            <p:cNvPr id="21" name="CuadroTexto 20"/>
            <p:cNvSpPr txBox="1"/>
            <p:nvPr/>
          </p:nvSpPr>
          <p:spPr>
            <a:xfrm rot="16200000" flipH="1">
              <a:off x="1056222" y="4211532"/>
              <a:ext cx="273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cap="small" dirty="0" err="1" smtClean="0"/>
                <a:t>Functional</a:t>
              </a:r>
              <a:r>
                <a:rPr lang="es-ES" b="1" cap="small" dirty="0" smtClean="0"/>
                <a:t> Slot </a:t>
              </a:r>
              <a:r>
                <a:rPr lang="es-ES" b="1" cap="small" dirty="0" err="1" smtClean="0"/>
                <a:t>Card</a:t>
              </a:r>
              <a:r>
                <a:rPr lang="es-ES" b="1" cap="small" dirty="0" smtClean="0"/>
                <a:t> 1 (+)</a:t>
              </a:r>
              <a:endParaRPr lang="es-ES" b="1" cap="small" dirty="0"/>
            </a:p>
          </p:txBody>
        </p:sp>
        <p:sp>
          <p:nvSpPr>
            <p:cNvPr id="23" name="CuadroTexto 22"/>
            <p:cNvSpPr txBox="1"/>
            <p:nvPr/>
          </p:nvSpPr>
          <p:spPr>
            <a:xfrm rot="16200000" flipH="1">
              <a:off x="1531959" y="4211532"/>
              <a:ext cx="273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cap="small" dirty="0" err="1" smtClean="0"/>
                <a:t>Functional</a:t>
              </a:r>
              <a:r>
                <a:rPr lang="es-ES" b="1" cap="small" dirty="0" smtClean="0"/>
                <a:t> Slot </a:t>
              </a:r>
              <a:r>
                <a:rPr lang="es-ES" b="1" cap="small" dirty="0" err="1" smtClean="0"/>
                <a:t>Card</a:t>
              </a:r>
              <a:r>
                <a:rPr lang="es-ES" b="1" cap="small" dirty="0" smtClean="0"/>
                <a:t> 2 (+)</a:t>
              </a:r>
              <a:endParaRPr lang="es-ES" b="1" cap="small" dirty="0"/>
            </a:p>
          </p:txBody>
        </p:sp>
        <p:sp>
          <p:nvSpPr>
            <p:cNvPr id="24" name="CuadroTexto 23"/>
            <p:cNvSpPr txBox="1"/>
            <p:nvPr/>
          </p:nvSpPr>
          <p:spPr>
            <a:xfrm rot="16200000" flipH="1">
              <a:off x="2034123" y="4211532"/>
              <a:ext cx="273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cap="small" dirty="0" err="1" smtClean="0"/>
                <a:t>Functional</a:t>
              </a:r>
              <a:r>
                <a:rPr lang="es-ES" b="1" cap="small" dirty="0" smtClean="0"/>
                <a:t> Slot </a:t>
              </a:r>
              <a:r>
                <a:rPr lang="es-ES" b="1" cap="small" dirty="0" err="1" smtClean="0"/>
                <a:t>Card</a:t>
              </a:r>
              <a:r>
                <a:rPr lang="es-ES" b="1" cap="small" dirty="0" smtClean="0"/>
                <a:t> 3 (+)</a:t>
              </a:r>
              <a:endParaRPr lang="es-ES" b="1" cap="small" dirty="0"/>
            </a:p>
          </p:txBody>
        </p:sp>
        <p:sp>
          <p:nvSpPr>
            <p:cNvPr id="25" name="CuadroTexto 24"/>
            <p:cNvSpPr txBox="1"/>
            <p:nvPr/>
          </p:nvSpPr>
          <p:spPr>
            <a:xfrm rot="16200000" flipH="1">
              <a:off x="2903163" y="4211532"/>
              <a:ext cx="273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cap="small" dirty="0" err="1" smtClean="0"/>
                <a:t>Functional</a:t>
              </a:r>
              <a:r>
                <a:rPr lang="es-ES" b="1" cap="small" dirty="0" smtClean="0"/>
                <a:t> Slot </a:t>
              </a:r>
              <a:r>
                <a:rPr lang="es-ES" b="1" cap="small" dirty="0" err="1" smtClean="0"/>
                <a:t>Card</a:t>
              </a:r>
              <a:r>
                <a:rPr lang="es-ES" b="1" cap="small" dirty="0" smtClean="0"/>
                <a:t> 4 (+)</a:t>
              </a:r>
              <a:endParaRPr lang="es-ES" b="1" cap="small" dirty="0"/>
            </a:p>
          </p:txBody>
        </p:sp>
        <p:sp>
          <p:nvSpPr>
            <p:cNvPr id="26" name="CuadroTexto 25"/>
            <p:cNvSpPr txBox="1"/>
            <p:nvPr/>
          </p:nvSpPr>
          <p:spPr>
            <a:xfrm rot="16200000" flipH="1">
              <a:off x="3425557" y="4211532"/>
              <a:ext cx="273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cap="small" dirty="0" err="1" smtClean="0"/>
                <a:t>Functional</a:t>
              </a:r>
              <a:r>
                <a:rPr lang="es-ES" b="1" cap="small" dirty="0" smtClean="0"/>
                <a:t> Slot </a:t>
              </a:r>
              <a:r>
                <a:rPr lang="es-ES" b="1" cap="small" dirty="0" err="1" smtClean="0"/>
                <a:t>Card</a:t>
              </a:r>
              <a:r>
                <a:rPr lang="es-ES" b="1" cap="small" dirty="0" smtClean="0"/>
                <a:t> 5 (+)</a:t>
              </a:r>
              <a:endParaRPr lang="es-ES" b="1" cap="small" dirty="0"/>
            </a:p>
          </p:txBody>
        </p:sp>
        <p:sp>
          <p:nvSpPr>
            <p:cNvPr id="27" name="CuadroTexto 26"/>
            <p:cNvSpPr txBox="1"/>
            <p:nvPr/>
          </p:nvSpPr>
          <p:spPr>
            <a:xfrm rot="16200000" flipH="1">
              <a:off x="3923968" y="4211532"/>
              <a:ext cx="273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cap="small" dirty="0" err="1" smtClean="0"/>
                <a:t>Functional</a:t>
              </a:r>
              <a:r>
                <a:rPr lang="es-ES" b="1" cap="small" dirty="0" smtClean="0"/>
                <a:t> Slot </a:t>
              </a:r>
              <a:r>
                <a:rPr lang="es-ES" b="1" cap="small" dirty="0" err="1" smtClean="0"/>
                <a:t>Card</a:t>
              </a:r>
              <a:r>
                <a:rPr lang="es-ES" b="1" cap="small" dirty="0" smtClean="0"/>
                <a:t> 6 (-)</a:t>
              </a:r>
              <a:endParaRPr lang="es-ES" b="1" cap="small" dirty="0"/>
            </a:p>
          </p:txBody>
        </p:sp>
        <p:sp>
          <p:nvSpPr>
            <p:cNvPr id="28" name="CuadroTexto 27"/>
            <p:cNvSpPr txBox="1"/>
            <p:nvPr/>
          </p:nvSpPr>
          <p:spPr>
            <a:xfrm rot="16200000" flipH="1">
              <a:off x="2698006" y="4228620"/>
              <a:ext cx="2235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cap="small" dirty="0" err="1" smtClean="0"/>
                <a:t>Controller</a:t>
              </a:r>
              <a:r>
                <a:rPr lang="es-ES" b="1" cap="small" dirty="0" smtClean="0"/>
                <a:t> Slot </a:t>
              </a:r>
              <a:r>
                <a:rPr lang="es-ES" b="1" cap="small" dirty="0" err="1" smtClean="0"/>
                <a:t>Card</a:t>
              </a:r>
              <a:endParaRPr lang="es-ES" b="1" cap="small" dirty="0"/>
            </a:p>
          </p:txBody>
        </p:sp>
        <p:pic>
          <p:nvPicPr>
            <p:cNvPr id="1026" name="Picture 2" descr="http://365psd.com/images/previews/26f/push-button-icons-psd-image-2328push-button-red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5549">
              <a:off x="3293355" y="2183106"/>
              <a:ext cx="389050" cy="43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tandyonline.co.uk/media/catalog/product/cache/1/image/9df78eab33525d08d6e5fb8d27136e95/5/m/5mm-flashing-green-led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78" b="61087"/>
            <a:stretch/>
          </p:blipFill>
          <p:spPr bwMode="auto">
            <a:xfrm rot="18865207">
              <a:off x="4027878" y="2222650"/>
              <a:ext cx="440134" cy="444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58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upo 111"/>
          <p:cNvGrpSpPr/>
          <p:nvPr/>
        </p:nvGrpSpPr>
        <p:grpSpPr>
          <a:xfrm>
            <a:off x="5727465" y="3149172"/>
            <a:ext cx="250600" cy="856964"/>
            <a:chOff x="6248572" y="3087106"/>
            <a:chExt cx="531613" cy="963005"/>
          </a:xfrm>
        </p:grpSpPr>
        <p:grpSp>
          <p:nvGrpSpPr>
            <p:cNvPr id="82" name="Grupo 81"/>
            <p:cNvGrpSpPr/>
            <p:nvPr/>
          </p:nvGrpSpPr>
          <p:grpSpPr>
            <a:xfrm>
              <a:off x="6248572" y="3581677"/>
              <a:ext cx="531613" cy="468434"/>
              <a:chOff x="4908695" y="3213229"/>
              <a:chExt cx="330037" cy="773153"/>
            </a:xfrm>
          </p:grpSpPr>
          <p:grpSp>
            <p:nvGrpSpPr>
              <p:cNvPr id="83" name="Grupo 82"/>
              <p:cNvGrpSpPr/>
              <p:nvPr/>
            </p:nvGrpSpPr>
            <p:grpSpPr>
              <a:xfrm>
                <a:off x="4908695" y="3235113"/>
                <a:ext cx="205370" cy="707133"/>
                <a:chOff x="2727699" y="6340264"/>
                <a:chExt cx="1546788" cy="939273"/>
              </a:xfrm>
            </p:grpSpPr>
            <p:sp>
              <p:nvSpPr>
                <p:cNvPr id="91" name="Rectángulo 90"/>
                <p:cNvSpPr/>
                <p:nvPr/>
              </p:nvSpPr>
              <p:spPr>
                <a:xfrm>
                  <a:off x="2727699" y="6340264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ángulo 91"/>
                <p:cNvSpPr/>
                <p:nvPr/>
              </p:nvSpPr>
              <p:spPr>
                <a:xfrm>
                  <a:off x="2727699" y="6517047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ángulo 92"/>
                <p:cNvSpPr/>
                <p:nvPr/>
              </p:nvSpPr>
              <p:spPr>
                <a:xfrm>
                  <a:off x="2727699" y="6693830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ángulo 93"/>
                <p:cNvSpPr/>
                <p:nvPr/>
              </p:nvSpPr>
              <p:spPr>
                <a:xfrm>
                  <a:off x="2727699" y="6870613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ángulo 94"/>
                <p:cNvSpPr/>
                <p:nvPr/>
              </p:nvSpPr>
              <p:spPr>
                <a:xfrm>
                  <a:off x="2727699" y="7047396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ángulo 95"/>
                <p:cNvSpPr/>
                <p:nvPr/>
              </p:nvSpPr>
              <p:spPr>
                <a:xfrm>
                  <a:off x="2727699" y="7224178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upo 83"/>
              <p:cNvGrpSpPr/>
              <p:nvPr/>
            </p:nvGrpSpPr>
            <p:grpSpPr>
              <a:xfrm>
                <a:off x="5114066" y="3213229"/>
                <a:ext cx="124666" cy="773153"/>
                <a:chOff x="4191901" y="6274243"/>
                <a:chExt cx="79322" cy="1058958"/>
              </a:xfrm>
            </p:grpSpPr>
            <p:sp>
              <p:nvSpPr>
                <p:cNvPr id="85" name="Triángulo isósceles 84"/>
                <p:cNvSpPr>
                  <a:spLocks/>
                </p:cNvSpPr>
                <p:nvPr/>
              </p:nvSpPr>
              <p:spPr>
                <a:xfrm rot="5400000">
                  <a:off x="4158696" y="7034793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iángulo isósceles 85"/>
                <p:cNvSpPr>
                  <a:spLocks/>
                </p:cNvSpPr>
                <p:nvPr/>
              </p:nvSpPr>
              <p:spPr>
                <a:xfrm rot="5400000">
                  <a:off x="4158695" y="7220675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iángulo isósceles 86"/>
                <p:cNvSpPr>
                  <a:spLocks/>
                </p:cNvSpPr>
                <p:nvPr/>
              </p:nvSpPr>
              <p:spPr>
                <a:xfrm rot="5400000">
                  <a:off x="4156378" y="6671204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riángulo isósceles 87"/>
                <p:cNvSpPr>
                  <a:spLocks/>
                </p:cNvSpPr>
                <p:nvPr/>
              </p:nvSpPr>
              <p:spPr>
                <a:xfrm rot="5400000">
                  <a:off x="4156377" y="6857086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riángulo isósceles 88"/>
                <p:cNvSpPr>
                  <a:spLocks/>
                </p:cNvSpPr>
                <p:nvPr/>
              </p:nvSpPr>
              <p:spPr>
                <a:xfrm rot="5400000">
                  <a:off x="4156377" y="6309768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riángulo isósceles 89"/>
                <p:cNvSpPr>
                  <a:spLocks/>
                </p:cNvSpPr>
                <p:nvPr/>
              </p:nvSpPr>
              <p:spPr>
                <a:xfrm rot="5400000">
                  <a:off x="4156376" y="6495650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7" name="Grupo 96"/>
            <p:cNvGrpSpPr/>
            <p:nvPr/>
          </p:nvGrpSpPr>
          <p:grpSpPr>
            <a:xfrm>
              <a:off x="6248572" y="3087106"/>
              <a:ext cx="531613" cy="468434"/>
              <a:chOff x="4908695" y="3213229"/>
              <a:chExt cx="330037" cy="773153"/>
            </a:xfrm>
          </p:grpSpPr>
          <p:grpSp>
            <p:nvGrpSpPr>
              <p:cNvPr id="98" name="Grupo 97"/>
              <p:cNvGrpSpPr/>
              <p:nvPr/>
            </p:nvGrpSpPr>
            <p:grpSpPr>
              <a:xfrm>
                <a:off x="4908695" y="3235113"/>
                <a:ext cx="205370" cy="707133"/>
                <a:chOff x="2727699" y="6340264"/>
                <a:chExt cx="1546788" cy="939273"/>
              </a:xfrm>
            </p:grpSpPr>
            <p:sp>
              <p:nvSpPr>
                <p:cNvPr id="106" name="Rectángulo 105"/>
                <p:cNvSpPr/>
                <p:nvPr/>
              </p:nvSpPr>
              <p:spPr>
                <a:xfrm>
                  <a:off x="2727699" y="6340264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ángulo 106"/>
                <p:cNvSpPr/>
                <p:nvPr/>
              </p:nvSpPr>
              <p:spPr>
                <a:xfrm>
                  <a:off x="2727699" y="6517047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ángulo 107"/>
                <p:cNvSpPr/>
                <p:nvPr/>
              </p:nvSpPr>
              <p:spPr>
                <a:xfrm>
                  <a:off x="2727699" y="6693830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ángulo 108"/>
                <p:cNvSpPr/>
                <p:nvPr/>
              </p:nvSpPr>
              <p:spPr>
                <a:xfrm>
                  <a:off x="2727699" y="6870613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ángulo 109"/>
                <p:cNvSpPr/>
                <p:nvPr/>
              </p:nvSpPr>
              <p:spPr>
                <a:xfrm>
                  <a:off x="2727699" y="7047396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2727699" y="7224178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upo 98"/>
              <p:cNvGrpSpPr/>
              <p:nvPr/>
            </p:nvGrpSpPr>
            <p:grpSpPr>
              <a:xfrm>
                <a:off x="5114066" y="3213229"/>
                <a:ext cx="124666" cy="773153"/>
                <a:chOff x="4191901" y="6274243"/>
                <a:chExt cx="79322" cy="1058958"/>
              </a:xfrm>
            </p:grpSpPr>
            <p:sp>
              <p:nvSpPr>
                <p:cNvPr id="100" name="Triángulo isósceles 99"/>
                <p:cNvSpPr>
                  <a:spLocks/>
                </p:cNvSpPr>
                <p:nvPr/>
              </p:nvSpPr>
              <p:spPr>
                <a:xfrm rot="5400000">
                  <a:off x="4158696" y="7034793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riángulo isósceles 100"/>
                <p:cNvSpPr>
                  <a:spLocks/>
                </p:cNvSpPr>
                <p:nvPr/>
              </p:nvSpPr>
              <p:spPr>
                <a:xfrm rot="5400000">
                  <a:off x="4158695" y="7220675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riángulo isósceles 101"/>
                <p:cNvSpPr>
                  <a:spLocks/>
                </p:cNvSpPr>
                <p:nvPr/>
              </p:nvSpPr>
              <p:spPr>
                <a:xfrm rot="5400000">
                  <a:off x="4156378" y="6671204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Triángulo isósceles 102"/>
                <p:cNvSpPr>
                  <a:spLocks/>
                </p:cNvSpPr>
                <p:nvPr/>
              </p:nvSpPr>
              <p:spPr>
                <a:xfrm rot="5400000">
                  <a:off x="4156377" y="6857086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riángulo isósceles 103"/>
                <p:cNvSpPr>
                  <a:spLocks/>
                </p:cNvSpPr>
                <p:nvPr/>
              </p:nvSpPr>
              <p:spPr>
                <a:xfrm rot="5400000">
                  <a:off x="4156377" y="6309768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riángulo isósceles 104"/>
                <p:cNvSpPr>
                  <a:spLocks/>
                </p:cNvSpPr>
                <p:nvPr/>
              </p:nvSpPr>
              <p:spPr>
                <a:xfrm rot="5400000">
                  <a:off x="4156376" y="6495650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50" y="2969062"/>
            <a:ext cx="1258449" cy="1765170"/>
          </a:xfrm>
          <a:prstGeom prst="rect">
            <a:avLst/>
          </a:prstGeom>
        </p:spPr>
      </p:pic>
      <p:sp>
        <p:nvSpPr>
          <p:cNvPr id="5" name="Paralelogramo 4"/>
          <p:cNvSpPr/>
          <p:nvPr/>
        </p:nvSpPr>
        <p:spPr>
          <a:xfrm>
            <a:off x="915985" y="3101529"/>
            <a:ext cx="2939371" cy="148814"/>
          </a:xfrm>
          <a:prstGeom prst="parallelogram">
            <a:avLst>
              <a:gd name="adj" fmla="val 0"/>
            </a:avLst>
          </a:prstGeom>
          <a:gradFill>
            <a:gsLst>
              <a:gs pos="47000">
                <a:schemeClr val="accent1">
                  <a:lumMod val="5000"/>
                  <a:lumOff val="95000"/>
                </a:schemeClr>
              </a:gs>
              <a:gs pos="45000">
                <a:schemeClr val="accent6"/>
              </a:gs>
              <a:gs pos="47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 rot="23442">
            <a:off x="1992734" y="3003993"/>
            <a:ext cx="81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small" dirty="0" smtClean="0">
                <a:solidFill>
                  <a:schemeClr val="bg1"/>
                </a:solidFill>
              </a:rPr>
              <a:t>I2C Bus</a:t>
            </a:r>
            <a:endParaRPr lang="en-US" sz="1400" b="1" cap="small" dirty="0">
              <a:solidFill>
                <a:schemeClr val="bg1"/>
              </a:solidFill>
            </a:endParaRPr>
          </a:p>
        </p:txBody>
      </p:sp>
      <p:sp>
        <p:nvSpPr>
          <p:cNvPr id="9" name="Cubo 8"/>
          <p:cNvSpPr/>
          <p:nvPr/>
        </p:nvSpPr>
        <p:spPr>
          <a:xfrm>
            <a:off x="1303445" y="3540742"/>
            <a:ext cx="951147" cy="840658"/>
          </a:xfrm>
          <a:prstGeom prst="cube">
            <a:avLst>
              <a:gd name="adj" fmla="val 50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MUX Module</a:t>
            </a:r>
            <a:endParaRPr lang="en-US" dirty="0"/>
          </a:p>
        </p:txBody>
      </p:sp>
      <p:sp>
        <p:nvSpPr>
          <p:cNvPr id="11" name="Paralelogramo 10"/>
          <p:cNvSpPr/>
          <p:nvPr/>
        </p:nvSpPr>
        <p:spPr>
          <a:xfrm rot="16200000">
            <a:off x="2610749" y="3445647"/>
            <a:ext cx="587887" cy="166820"/>
          </a:xfrm>
          <a:prstGeom prst="parallelogram">
            <a:avLst>
              <a:gd name="adj" fmla="val 0"/>
            </a:avLst>
          </a:prstGeom>
          <a:gradFill>
            <a:gsLst>
              <a:gs pos="47000">
                <a:schemeClr val="accent1">
                  <a:lumMod val="5000"/>
                  <a:lumOff val="95000"/>
                </a:schemeClr>
              </a:gs>
              <a:gs pos="45000">
                <a:schemeClr val="accent6"/>
              </a:gs>
              <a:gs pos="47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Paralelogramo 11"/>
          <p:cNvSpPr/>
          <p:nvPr/>
        </p:nvSpPr>
        <p:spPr>
          <a:xfrm rot="10800000" flipV="1">
            <a:off x="3319065" y="3865976"/>
            <a:ext cx="614951" cy="176986"/>
          </a:xfrm>
          <a:prstGeom prst="parallelogram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A2D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3" name="Paralelogramo 12"/>
          <p:cNvSpPr/>
          <p:nvPr/>
        </p:nvSpPr>
        <p:spPr>
          <a:xfrm rot="16200000" flipV="1">
            <a:off x="1047722" y="3785587"/>
            <a:ext cx="123987" cy="387459"/>
          </a:xfrm>
          <a:prstGeom prst="parallelogram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4" name="Paralelogramo 13"/>
          <p:cNvSpPr/>
          <p:nvPr/>
        </p:nvSpPr>
        <p:spPr>
          <a:xfrm rot="16200000" flipH="1" flipV="1">
            <a:off x="2266845" y="3900239"/>
            <a:ext cx="142232" cy="139910"/>
          </a:xfrm>
          <a:prstGeom prst="parallelogram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5" name="Triángulo isósceles 14"/>
          <p:cNvSpPr>
            <a:spLocks/>
          </p:cNvSpPr>
          <p:nvPr/>
        </p:nvSpPr>
        <p:spPr>
          <a:xfrm rot="5400000">
            <a:off x="3278838" y="3118583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ángulo isósceles 15"/>
          <p:cNvSpPr>
            <a:spLocks/>
          </p:cNvSpPr>
          <p:nvPr/>
        </p:nvSpPr>
        <p:spPr>
          <a:xfrm rot="16200000" flipH="1">
            <a:off x="3017831" y="3118583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ángulo isósceles 16"/>
          <p:cNvSpPr>
            <a:spLocks/>
          </p:cNvSpPr>
          <p:nvPr/>
        </p:nvSpPr>
        <p:spPr>
          <a:xfrm rot="10800000">
            <a:off x="2719631" y="3454154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ángulo isósceles 17"/>
          <p:cNvSpPr>
            <a:spLocks/>
          </p:cNvSpPr>
          <p:nvPr/>
        </p:nvSpPr>
        <p:spPr>
          <a:xfrm flipH="1">
            <a:off x="2719631" y="3193147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ángulo isósceles 24"/>
          <p:cNvSpPr>
            <a:spLocks/>
          </p:cNvSpPr>
          <p:nvPr/>
        </p:nvSpPr>
        <p:spPr>
          <a:xfrm rot="5400000">
            <a:off x="3720584" y="3912938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ángulo isósceles 25"/>
          <p:cNvSpPr>
            <a:spLocks/>
          </p:cNvSpPr>
          <p:nvPr/>
        </p:nvSpPr>
        <p:spPr>
          <a:xfrm rot="5400000">
            <a:off x="1030252" y="3909308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/>
          <p:cNvSpPr>
            <a:spLocks/>
          </p:cNvSpPr>
          <p:nvPr/>
        </p:nvSpPr>
        <p:spPr>
          <a:xfrm rot="5400000">
            <a:off x="2188084" y="3912938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elogramo 27"/>
          <p:cNvSpPr/>
          <p:nvPr/>
        </p:nvSpPr>
        <p:spPr>
          <a:xfrm rot="16200000">
            <a:off x="2584048" y="2719653"/>
            <a:ext cx="632128" cy="175508"/>
          </a:xfrm>
          <a:prstGeom prst="parallelogram">
            <a:avLst>
              <a:gd name="adj" fmla="val 0"/>
            </a:avLst>
          </a:prstGeom>
          <a:gradFill>
            <a:gsLst>
              <a:gs pos="47000">
                <a:schemeClr val="accent1">
                  <a:lumMod val="5000"/>
                  <a:lumOff val="95000"/>
                </a:schemeClr>
              </a:gs>
              <a:gs pos="45000">
                <a:schemeClr val="accent6"/>
              </a:gs>
              <a:gs pos="47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9" name="Paralelogramo 28"/>
          <p:cNvSpPr/>
          <p:nvPr/>
        </p:nvSpPr>
        <p:spPr>
          <a:xfrm>
            <a:off x="2894999" y="2475868"/>
            <a:ext cx="2515201" cy="135850"/>
          </a:xfrm>
          <a:prstGeom prst="parallelogram">
            <a:avLst>
              <a:gd name="adj" fmla="val 0"/>
            </a:avLst>
          </a:prstGeom>
          <a:gradFill>
            <a:gsLst>
              <a:gs pos="47000">
                <a:schemeClr val="accent1">
                  <a:lumMod val="5000"/>
                  <a:lumOff val="95000"/>
                </a:schemeClr>
              </a:gs>
              <a:gs pos="45000">
                <a:schemeClr val="accent6"/>
              </a:gs>
              <a:gs pos="47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Paralelogramo 29"/>
          <p:cNvSpPr/>
          <p:nvPr/>
        </p:nvSpPr>
        <p:spPr>
          <a:xfrm rot="5400000">
            <a:off x="4980815" y="2792959"/>
            <a:ext cx="692801" cy="165968"/>
          </a:xfrm>
          <a:prstGeom prst="parallelogram">
            <a:avLst>
              <a:gd name="adj" fmla="val 0"/>
            </a:avLst>
          </a:prstGeom>
          <a:gradFill>
            <a:gsLst>
              <a:gs pos="47000">
                <a:schemeClr val="accent1">
                  <a:lumMod val="5000"/>
                  <a:lumOff val="95000"/>
                </a:schemeClr>
              </a:gs>
              <a:gs pos="45000">
                <a:schemeClr val="accent6"/>
              </a:gs>
              <a:gs pos="47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31" name="Cubo 30"/>
          <p:cNvSpPr/>
          <p:nvPr/>
        </p:nvSpPr>
        <p:spPr>
          <a:xfrm>
            <a:off x="5120222" y="3145724"/>
            <a:ext cx="696738" cy="840658"/>
          </a:xfrm>
          <a:prstGeom prst="cube">
            <a:avLst>
              <a:gd name="adj" fmla="val 50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Relays</a:t>
            </a:r>
            <a:endParaRPr lang="en-US" sz="1400" dirty="0"/>
          </a:p>
        </p:txBody>
      </p:sp>
      <p:grpSp>
        <p:nvGrpSpPr>
          <p:cNvPr id="66" name="Grupo 65"/>
          <p:cNvGrpSpPr/>
          <p:nvPr/>
        </p:nvGrpSpPr>
        <p:grpSpPr>
          <a:xfrm>
            <a:off x="4908695" y="3213229"/>
            <a:ext cx="212161" cy="773153"/>
            <a:chOff x="4908695" y="3213229"/>
            <a:chExt cx="330037" cy="773153"/>
          </a:xfrm>
        </p:grpSpPr>
        <p:grpSp>
          <p:nvGrpSpPr>
            <p:cNvPr id="45" name="Grupo 44"/>
            <p:cNvGrpSpPr/>
            <p:nvPr/>
          </p:nvGrpSpPr>
          <p:grpSpPr>
            <a:xfrm>
              <a:off x="4908695" y="3235113"/>
              <a:ext cx="205370" cy="707133"/>
              <a:chOff x="2727699" y="6340264"/>
              <a:chExt cx="1546788" cy="939273"/>
            </a:xfrm>
          </p:grpSpPr>
          <p:sp>
            <p:nvSpPr>
              <p:cNvPr id="32" name="Rectángulo 31"/>
              <p:cNvSpPr/>
              <p:nvPr/>
            </p:nvSpPr>
            <p:spPr>
              <a:xfrm>
                <a:off x="2727699" y="6340264"/>
                <a:ext cx="1546788" cy="553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2727699" y="6517047"/>
                <a:ext cx="1546788" cy="553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2727699" y="6693830"/>
                <a:ext cx="1546788" cy="553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2727699" y="6870613"/>
                <a:ext cx="1546788" cy="553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ángulo 35"/>
              <p:cNvSpPr/>
              <p:nvPr/>
            </p:nvSpPr>
            <p:spPr>
              <a:xfrm>
                <a:off x="2727699" y="7047396"/>
                <a:ext cx="1546788" cy="553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2727699" y="7224178"/>
                <a:ext cx="1546788" cy="553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5114066" y="3213229"/>
              <a:ext cx="124666" cy="773153"/>
              <a:chOff x="4191901" y="6274243"/>
              <a:chExt cx="79322" cy="1058958"/>
            </a:xfrm>
          </p:grpSpPr>
          <p:sp>
            <p:nvSpPr>
              <p:cNvPr id="38" name="Triángulo isósceles 37"/>
              <p:cNvSpPr>
                <a:spLocks/>
              </p:cNvSpPr>
              <p:nvPr/>
            </p:nvSpPr>
            <p:spPr>
              <a:xfrm rot="5400000">
                <a:off x="4158696" y="7034793"/>
                <a:ext cx="148051" cy="7700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riángulo isósceles 38"/>
              <p:cNvSpPr>
                <a:spLocks/>
              </p:cNvSpPr>
              <p:nvPr/>
            </p:nvSpPr>
            <p:spPr>
              <a:xfrm rot="5400000">
                <a:off x="4158695" y="7220675"/>
                <a:ext cx="148051" cy="7700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iángulo isósceles 39"/>
              <p:cNvSpPr>
                <a:spLocks/>
              </p:cNvSpPr>
              <p:nvPr/>
            </p:nvSpPr>
            <p:spPr>
              <a:xfrm rot="5400000">
                <a:off x="4156378" y="6671204"/>
                <a:ext cx="148051" cy="7700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riángulo isósceles 40"/>
              <p:cNvSpPr>
                <a:spLocks/>
              </p:cNvSpPr>
              <p:nvPr/>
            </p:nvSpPr>
            <p:spPr>
              <a:xfrm rot="5400000">
                <a:off x="4156377" y="6857086"/>
                <a:ext cx="148051" cy="7700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riángulo isósceles 41"/>
              <p:cNvSpPr>
                <a:spLocks/>
              </p:cNvSpPr>
              <p:nvPr/>
            </p:nvSpPr>
            <p:spPr>
              <a:xfrm rot="5400000">
                <a:off x="4156377" y="6309768"/>
                <a:ext cx="148051" cy="7700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riángulo isósceles 42"/>
              <p:cNvSpPr>
                <a:spLocks/>
              </p:cNvSpPr>
              <p:nvPr/>
            </p:nvSpPr>
            <p:spPr>
              <a:xfrm rot="5400000">
                <a:off x="4156376" y="6495650"/>
                <a:ext cx="148051" cy="7700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Cubo 6"/>
          <p:cNvSpPr/>
          <p:nvPr/>
        </p:nvSpPr>
        <p:spPr>
          <a:xfrm>
            <a:off x="2407917" y="3540742"/>
            <a:ext cx="993550" cy="840658"/>
          </a:xfrm>
          <a:prstGeom prst="cube">
            <a:avLst>
              <a:gd name="adj" fmla="val 50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AGC Module</a:t>
            </a:r>
            <a:endParaRPr lang="en-US" dirty="0"/>
          </a:p>
        </p:txBody>
      </p:sp>
      <p:sp>
        <p:nvSpPr>
          <p:cNvPr id="46" name="Paralelogramo 45"/>
          <p:cNvSpPr/>
          <p:nvPr/>
        </p:nvSpPr>
        <p:spPr>
          <a:xfrm>
            <a:off x="1732546" y="4516153"/>
            <a:ext cx="2122810" cy="127118"/>
          </a:xfrm>
          <a:prstGeom prst="parallelogram">
            <a:avLst>
              <a:gd name="adj" fmla="val 0"/>
            </a:avLst>
          </a:prstGeom>
          <a:gradFill>
            <a:gsLst>
              <a:gs pos="47000">
                <a:schemeClr val="accent1">
                  <a:lumMod val="5000"/>
                  <a:lumOff val="95000"/>
                </a:schemeClr>
              </a:gs>
              <a:gs pos="4600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MUX_ABCDE + MUX_ADC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47" name="Paralelogramo 46"/>
          <p:cNvSpPr/>
          <p:nvPr/>
        </p:nvSpPr>
        <p:spPr>
          <a:xfrm rot="5400000">
            <a:off x="1696166" y="4418731"/>
            <a:ext cx="203936" cy="121661"/>
          </a:xfrm>
          <a:prstGeom prst="parallelogram">
            <a:avLst>
              <a:gd name="adj" fmla="val 0"/>
            </a:avLst>
          </a:prstGeom>
          <a:gradFill>
            <a:gsLst>
              <a:gs pos="47000">
                <a:schemeClr val="accent1">
                  <a:lumMod val="5000"/>
                  <a:lumOff val="95000"/>
                </a:schemeClr>
              </a:gs>
              <a:gs pos="4600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48" name="Paralelogramo 47"/>
          <p:cNvSpPr/>
          <p:nvPr/>
        </p:nvSpPr>
        <p:spPr>
          <a:xfrm>
            <a:off x="4889646" y="4209568"/>
            <a:ext cx="1258510" cy="92173"/>
          </a:xfrm>
          <a:prstGeom prst="parallelogram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SW_BUTTON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49" name="Paralelogramo 48"/>
          <p:cNvSpPr/>
          <p:nvPr/>
        </p:nvSpPr>
        <p:spPr>
          <a:xfrm>
            <a:off x="4889646" y="4371878"/>
            <a:ext cx="1258199" cy="92836"/>
          </a:xfrm>
          <a:prstGeom prst="parallelogram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LED OUT ON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50" name="Triángulo isósceles 49"/>
          <p:cNvSpPr>
            <a:spLocks/>
          </p:cNvSpPr>
          <p:nvPr/>
        </p:nvSpPr>
        <p:spPr>
          <a:xfrm rot="10800000">
            <a:off x="5121375" y="2854066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ángulo isósceles 50"/>
          <p:cNvSpPr>
            <a:spLocks/>
          </p:cNvSpPr>
          <p:nvPr/>
        </p:nvSpPr>
        <p:spPr>
          <a:xfrm flipH="1">
            <a:off x="5121375" y="2593059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riángulo isósceles 113"/>
          <p:cNvSpPr>
            <a:spLocks/>
          </p:cNvSpPr>
          <p:nvPr/>
        </p:nvSpPr>
        <p:spPr>
          <a:xfrm rot="16200000" flipH="1">
            <a:off x="1728081" y="4523872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brir llave 114"/>
          <p:cNvSpPr/>
          <p:nvPr/>
        </p:nvSpPr>
        <p:spPr>
          <a:xfrm>
            <a:off x="639853" y="2950332"/>
            <a:ext cx="275966" cy="1344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uadroTexto 115"/>
          <p:cNvSpPr txBox="1"/>
          <p:nvPr/>
        </p:nvSpPr>
        <p:spPr>
          <a:xfrm rot="16200000">
            <a:off x="-36487" y="3380009"/>
            <a:ext cx="10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SFs</a:t>
            </a:r>
            <a:r>
              <a:rPr lang="es-ES" dirty="0"/>
              <a:t> </a:t>
            </a:r>
            <a:r>
              <a:rPr lang="es-ES" dirty="0" smtClean="0"/>
              <a:t>1 to 6</a:t>
            </a:r>
            <a:endParaRPr lang="en-US" dirty="0"/>
          </a:p>
        </p:txBody>
      </p:sp>
      <p:sp>
        <p:nvSpPr>
          <p:cNvPr id="117" name="CuadroTexto 116"/>
          <p:cNvSpPr txBox="1"/>
          <p:nvPr/>
        </p:nvSpPr>
        <p:spPr>
          <a:xfrm rot="16200000">
            <a:off x="560640" y="3706159"/>
            <a:ext cx="79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/>
              <a:t>PSUs</a:t>
            </a:r>
            <a:r>
              <a:rPr lang="es-ES" sz="1200" dirty="0" smtClean="0"/>
              <a:t> Volt/</a:t>
            </a:r>
            <a:r>
              <a:rPr lang="es-ES" sz="1200" dirty="0" err="1" smtClean="0"/>
              <a:t>Curr</a:t>
            </a:r>
            <a:endParaRPr lang="en-US" sz="1200" dirty="0"/>
          </a:p>
        </p:txBody>
      </p:sp>
      <p:sp>
        <p:nvSpPr>
          <p:cNvPr id="118" name="Paralelogramo 117"/>
          <p:cNvSpPr/>
          <p:nvPr/>
        </p:nvSpPr>
        <p:spPr>
          <a:xfrm>
            <a:off x="4718196" y="4858707"/>
            <a:ext cx="692004" cy="157233"/>
          </a:xfrm>
          <a:prstGeom prst="parallelogram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UART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119" name="Triángulo isósceles 118"/>
          <p:cNvSpPr>
            <a:spLocks/>
          </p:cNvSpPr>
          <p:nvPr/>
        </p:nvSpPr>
        <p:spPr>
          <a:xfrm rot="16200000" flipH="1">
            <a:off x="5971384" y="4163000"/>
            <a:ext cx="237604" cy="1153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/>
          <p:cNvSpPr>
            <a:spLocks/>
          </p:cNvSpPr>
          <p:nvPr/>
        </p:nvSpPr>
        <p:spPr>
          <a:xfrm rot="5400000">
            <a:off x="5986721" y="4364619"/>
            <a:ext cx="245399" cy="12145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Paralelogramo 120"/>
          <p:cNvSpPr/>
          <p:nvPr/>
        </p:nvSpPr>
        <p:spPr>
          <a:xfrm rot="16200000">
            <a:off x="4771220" y="4648186"/>
            <a:ext cx="330014" cy="106348"/>
          </a:xfrm>
          <a:prstGeom prst="parallelogram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</p:txBody>
      </p:sp>
      <p:grpSp>
        <p:nvGrpSpPr>
          <p:cNvPr id="125" name="Grupo 124"/>
          <p:cNvGrpSpPr/>
          <p:nvPr/>
        </p:nvGrpSpPr>
        <p:grpSpPr>
          <a:xfrm rot="5400000">
            <a:off x="4832376" y="4626357"/>
            <a:ext cx="207700" cy="166057"/>
            <a:chOff x="6258056" y="4759432"/>
            <a:chExt cx="207700" cy="166057"/>
          </a:xfrm>
        </p:grpSpPr>
        <p:sp>
          <p:nvSpPr>
            <p:cNvPr id="122" name="Triángulo isósceles 121"/>
            <p:cNvSpPr>
              <a:spLocks/>
            </p:cNvSpPr>
            <p:nvPr/>
          </p:nvSpPr>
          <p:spPr>
            <a:xfrm rot="5400000">
              <a:off x="6356995" y="4816725"/>
              <a:ext cx="166054" cy="51468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riángulo isósceles 122"/>
            <p:cNvSpPr>
              <a:spLocks/>
            </p:cNvSpPr>
            <p:nvPr/>
          </p:nvSpPr>
          <p:spPr>
            <a:xfrm rot="16200000" flipH="1">
              <a:off x="6200763" y="4816726"/>
              <a:ext cx="166056" cy="5146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Paralelogramo 125"/>
          <p:cNvSpPr/>
          <p:nvPr/>
        </p:nvSpPr>
        <p:spPr>
          <a:xfrm>
            <a:off x="5713884" y="4841423"/>
            <a:ext cx="586406" cy="173771"/>
          </a:xfrm>
          <a:prstGeom prst="parallelogram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USB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124" name="Cubo 123"/>
          <p:cNvSpPr/>
          <p:nvPr/>
        </p:nvSpPr>
        <p:spPr>
          <a:xfrm>
            <a:off x="5265192" y="4633178"/>
            <a:ext cx="592184" cy="560104"/>
          </a:xfrm>
          <a:prstGeom prst="cube">
            <a:avLst>
              <a:gd name="adj" fmla="val 50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dirty="0" smtClean="0"/>
              <a:t>UART to USB</a:t>
            </a:r>
            <a:endParaRPr lang="en-US" sz="1300" dirty="0"/>
          </a:p>
        </p:txBody>
      </p:sp>
      <p:sp>
        <p:nvSpPr>
          <p:cNvPr id="128" name="Rectángulo 127"/>
          <p:cNvSpPr/>
          <p:nvPr/>
        </p:nvSpPr>
        <p:spPr>
          <a:xfrm>
            <a:off x="4635173" y="4782601"/>
            <a:ext cx="252549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ángulo 128"/>
          <p:cNvSpPr/>
          <p:nvPr/>
        </p:nvSpPr>
        <p:spPr>
          <a:xfrm>
            <a:off x="6171737" y="4787368"/>
            <a:ext cx="252549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riángulo isósceles 126"/>
          <p:cNvSpPr>
            <a:spLocks/>
          </p:cNvSpPr>
          <p:nvPr/>
        </p:nvSpPr>
        <p:spPr>
          <a:xfrm rot="5400000">
            <a:off x="6086182" y="4857896"/>
            <a:ext cx="245399" cy="12145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uadroTexto 129"/>
          <p:cNvSpPr txBox="1"/>
          <p:nvPr/>
        </p:nvSpPr>
        <p:spPr>
          <a:xfrm rot="16200000">
            <a:off x="5335310" y="3448161"/>
            <a:ext cx="1396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Relay</a:t>
            </a:r>
            <a:r>
              <a:rPr lang="es-ES" sz="1000" dirty="0" smtClean="0"/>
              <a:t> </a:t>
            </a:r>
            <a:r>
              <a:rPr lang="es-ES" sz="1000" dirty="0" err="1" smtClean="0"/>
              <a:t>Connections</a:t>
            </a:r>
            <a:endParaRPr lang="en-US" sz="1000" dirty="0"/>
          </a:p>
        </p:txBody>
      </p:sp>
      <p:sp>
        <p:nvSpPr>
          <p:cNvPr id="131" name="Abrir llave 130"/>
          <p:cNvSpPr/>
          <p:nvPr/>
        </p:nvSpPr>
        <p:spPr>
          <a:xfrm flipH="1">
            <a:off x="6015285" y="3024372"/>
            <a:ext cx="275966" cy="10666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uadroTexto 131"/>
          <p:cNvSpPr txBox="1"/>
          <p:nvPr/>
        </p:nvSpPr>
        <p:spPr>
          <a:xfrm rot="16200000">
            <a:off x="5854802" y="3314378"/>
            <a:ext cx="107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SFs</a:t>
            </a:r>
            <a:r>
              <a:rPr lang="es-ES" sz="1600" dirty="0"/>
              <a:t> </a:t>
            </a:r>
            <a:r>
              <a:rPr lang="es-ES" sz="1600" dirty="0" smtClean="0"/>
              <a:t>1 to 6</a:t>
            </a:r>
            <a:endParaRPr lang="en-US" sz="1600" dirty="0"/>
          </a:p>
        </p:txBody>
      </p:sp>
      <p:sp>
        <p:nvSpPr>
          <p:cNvPr id="133" name="Abrir llave 132"/>
          <p:cNvSpPr/>
          <p:nvPr/>
        </p:nvSpPr>
        <p:spPr>
          <a:xfrm flipH="1">
            <a:off x="6256469" y="4788000"/>
            <a:ext cx="67871" cy="246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uadroTexto 133"/>
          <p:cNvSpPr txBox="1"/>
          <p:nvPr/>
        </p:nvSpPr>
        <p:spPr>
          <a:xfrm rot="16200000">
            <a:off x="6229662" y="4741070"/>
            <a:ext cx="411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PC</a:t>
            </a:r>
            <a:endParaRPr lang="en-US" sz="1600" dirty="0"/>
          </a:p>
        </p:txBody>
      </p:sp>
      <p:sp>
        <p:nvSpPr>
          <p:cNvPr id="135" name="Abrir llave 134"/>
          <p:cNvSpPr/>
          <p:nvPr/>
        </p:nvSpPr>
        <p:spPr>
          <a:xfrm flipH="1">
            <a:off x="6155500" y="4138939"/>
            <a:ext cx="67878" cy="1790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adroTexto 135"/>
          <p:cNvSpPr txBox="1"/>
          <p:nvPr/>
        </p:nvSpPr>
        <p:spPr>
          <a:xfrm>
            <a:off x="6119984" y="4039755"/>
            <a:ext cx="588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Button</a:t>
            </a:r>
            <a:endParaRPr lang="en-US" sz="1000" dirty="0"/>
          </a:p>
        </p:txBody>
      </p:sp>
      <p:sp>
        <p:nvSpPr>
          <p:cNvPr id="137" name="Abrir llave 136"/>
          <p:cNvSpPr/>
          <p:nvPr/>
        </p:nvSpPr>
        <p:spPr>
          <a:xfrm flipH="1">
            <a:off x="6171736" y="4384429"/>
            <a:ext cx="65030" cy="1408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uadroTexto 138"/>
          <p:cNvSpPr txBox="1"/>
          <p:nvPr/>
        </p:nvSpPr>
        <p:spPr>
          <a:xfrm>
            <a:off x="6141684" y="4279318"/>
            <a:ext cx="588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139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461683" y="324814"/>
            <a:ext cx="6025272" cy="4691699"/>
            <a:chOff x="403626" y="760242"/>
            <a:chExt cx="6025272" cy="4691699"/>
          </a:xfrm>
        </p:grpSpPr>
        <p:sp>
          <p:nvSpPr>
            <p:cNvPr id="78" name="Paralelogramo 77"/>
            <p:cNvSpPr/>
            <p:nvPr/>
          </p:nvSpPr>
          <p:spPr>
            <a:xfrm rot="5400000">
              <a:off x="5760824" y="4061269"/>
              <a:ext cx="586406" cy="617474"/>
            </a:xfrm>
            <a:prstGeom prst="parallelogram">
              <a:avLst>
                <a:gd name="adj" fmla="val 0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243"/>
            <a:stretch/>
          </p:blipFill>
          <p:spPr>
            <a:xfrm>
              <a:off x="4628861" y="1013851"/>
              <a:ext cx="1716408" cy="2944738"/>
            </a:xfrm>
            <a:prstGeom prst="rect">
              <a:avLst/>
            </a:prstGeom>
          </p:spPr>
        </p:pic>
        <p:sp>
          <p:nvSpPr>
            <p:cNvPr id="17" name="Rectángulo 16"/>
            <p:cNvSpPr/>
            <p:nvPr/>
          </p:nvSpPr>
          <p:spPr>
            <a:xfrm>
              <a:off x="4821269" y="1110218"/>
              <a:ext cx="1523999" cy="27756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Controller</a:t>
              </a:r>
              <a:endParaRPr lang="es-ES" dirty="0" smtClean="0"/>
            </a:p>
            <a:p>
              <a:pPr algn="ctr"/>
              <a:endParaRPr lang="en-US" dirty="0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5007798" y="1282501"/>
              <a:ext cx="1112840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00" dirty="0" err="1" smtClean="0">
                  <a:solidFill>
                    <a:schemeClr val="tx1"/>
                  </a:solidFill>
                </a:rPr>
                <a:t>AlarmCTRL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5007798" y="3463726"/>
              <a:ext cx="1112840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00" dirty="0" err="1" smtClean="0">
                  <a:solidFill>
                    <a:schemeClr val="tx1"/>
                  </a:solidFill>
                </a:rPr>
                <a:t>VoltCurrCTRL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5007798" y="1569942"/>
              <a:ext cx="1112840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00" dirty="0" err="1" smtClean="0">
                  <a:solidFill>
                    <a:schemeClr val="tx1"/>
                  </a:solidFill>
                </a:rPr>
                <a:t>ConfigCTRL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5007798" y="1856849"/>
              <a:ext cx="1112840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>
                  <a:solidFill>
                    <a:schemeClr val="tx1"/>
                  </a:solidFill>
                </a:rPr>
                <a:t>DataListsCTRL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5003285" y="3176285"/>
              <a:ext cx="1112840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>
                  <a:solidFill>
                    <a:schemeClr val="tx1"/>
                  </a:solidFill>
                </a:rPr>
                <a:t>SwitchOnCTRL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003285" y="2884397"/>
              <a:ext cx="1112840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00" dirty="0" err="1" smtClean="0">
                  <a:solidFill>
                    <a:schemeClr val="tx1"/>
                  </a:solidFill>
                </a:rPr>
                <a:t>MonitorCTRL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5001016" y="2592509"/>
              <a:ext cx="1112840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 smtClean="0">
                  <a:solidFill>
                    <a:schemeClr val="tx1"/>
                  </a:solidFill>
                </a:rPr>
                <a:t>FlashMemCTRL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Paralelogramo 56"/>
            <p:cNvSpPr/>
            <p:nvPr/>
          </p:nvSpPr>
          <p:spPr>
            <a:xfrm rot="10800000" flipV="1">
              <a:off x="4335655" y="2533406"/>
              <a:ext cx="398338" cy="171081"/>
            </a:xfrm>
            <a:prstGeom prst="parallelogram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8" name="Triángulo isósceles 57"/>
            <p:cNvSpPr>
              <a:spLocks/>
            </p:cNvSpPr>
            <p:nvPr/>
          </p:nvSpPr>
          <p:spPr>
            <a:xfrm rot="5400000">
              <a:off x="4608997" y="2530972"/>
              <a:ext cx="243387" cy="163101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upo 54"/>
            <p:cNvGrpSpPr/>
            <p:nvPr/>
          </p:nvGrpSpPr>
          <p:grpSpPr>
            <a:xfrm rot="16200000">
              <a:off x="3433899" y="3287251"/>
              <a:ext cx="281292" cy="317425"/>
              <a:chOff x="2027485" y="10018934"/>
              <a:chExt cx="281292" cy="317425"/>
            </a:xfrm>
          </p:grpSpPr>
          <p:sp>
            <p:nvSpPr>
              <p:cNvPr id="53" name="Paralelogramo 52"/>
              <p:cNvSpPr/>
              <p:nvPr/>
            </p:nvSpPr>
            <p:spPr>
              <a:xfrm rot="10800000" flipV="1">
                <a:off x="2027485" y="10115550"/>
                <a:ext cx="235108" cy="144769"/>
              </a:xfrm>
              <a:prstGeom prst="parallelogram">
                <a:avLst>
                  <a:gd name="adj" fmla="val 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riángulo isósceles 53"/>
              <p:cNvSpPr>
                <a:spLocks/>
              </p:cNvSpPr>
              <p:nvPr/>
            </p:nvSpPr>
            <p:spPr>
              <a:xfrm rot="5400000">
                <a:off x="2101931" y="10129514"/>
                <a:ext cx="317425" cy="9626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Paralelogramo 4"/>
            <p:cNvSpPr/>
            <p:nvPr/>
          </p:nvSpPr>
          <p:spPr>
            <a:xfrm rot="16200000">
              <a:off x="2607232" y="2374120"/>
              <a:ext cx="1222113" cy="149120"/>
            </a:xfrm>
            <a:prstGeom prst="parallelogram">
              <a:avLst>
                <a:gd name="adj" fmla="val 0"/>
              </a:avLst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5000">
                  <a:schemeClr val="accent6"/>
                </a:gs>
                <a:gs pos="47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cap="small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2897150" y="3552842"/>
              <a:ext cx="1512720" cy="850518"/>
              <a:chOff x="741872" y="5538157"/>
              <a:chExt cx="1512720" cy="1108827"/>
            </a:xfrm>
          </p:grpSpPr>
          <p:sp>
            <p:nvSpPr>
              <p:cNvPr id="3" name="Rectángulo 2"/>
              <p:cNvSpPr/>
              <p:nvPr/>
            </p:nvSpPr>
            <p:spPr>
              <a:xfrm>
                <a:off x="741872" y="5538157"/>
                <a:ext cx="1512720" cy="11088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MUX Module</a:t>
                </a:r>
              </a:p>
              <a:p>
                <a:pPr algn="ctr"/>
                <a:endParaRPr lang="es-ES" dirty="0"/>
              </a:p>
              <a:p>
                <a:pPr algn="ctr"/>
                <a:endParaRPr lang="en-US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941812" y="6095999"/>
                <a:ext cx="1112840" cy="3827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500" dirty="0" err="1" smtClean="0">
                    <a:solidFill>
                      <a:schemeClr val="tx1"/>
                    </a:solidFill>
                  </a:rPr>
                  <a:t>MUXLibrary</a:t>
                </a:r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Paralelogramo 28"/>
            <p:cNvSpPr/>
            <p:nvPr/>
          </p:nvSpPr>
          <p:spPr>
            <a:xfrm>
              <a:off x="2178474" y="2149564"/>
              <a:ext cx="2652320" cy="130653"/>
            </a:xfrm>
            <a:prstGeom prst="parallelogram">
              <a:avLst>
                <a:gd name="adj" fmla="val 0"/>
              </a:avLst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5000">
                  <a:schemeClr val="accent6"/>
                </a:gs>
                <a:gs pos="47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cap="small" dirty="0">
                  <a:solidFill>
                    <a:schemeClr val="bg1"/>
                  </a:solidFill>
                </a:rPr>
                <a:t>I2C </a:t>
              </a:r>
              <a:r>
                <a:rPr lang="en-US" sz="1400" b="1" cap="small" dirty="0" smtClean="0">
                  <a:solidFill>
                    <a:schemeClr val="bg1"/>
                  </a:solidFill>
                </a:rPr>
                <a:t>Bus                            _</a:t>
              </a:r>
              <a:endParaRPr lang="en-US" sz="1400" b="1" cap="small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2904464" y="2445470"/>
              <a:ext cx="1512720" cy="850518"/>
              <a:chOff x="2645107" y="5541585"/>
              <a:chExt cx="1512720" cy="1108827"/>
            </a:xfrm>
          </p:grpSpPr>
          <p:sp>
            <p:nvSpPr>
              <p:cNvPr id="13" name="Rectángulo 12"/>
              <p:cNvSpPr/>
              <p:nvPr/>
            </p:nvSpPr>
            <p:spPr>
              <a:xfrm>
                <a:off x="2645107" y="5541585"/>
                <a:ext cx="1512720" cy="11088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AGC Module</a:t>
                </a:r>
              </a:p>
              <a:p>
                <a:pPr algn="ctr"/>
                <a:endParaRPr lang="es-ES" dirty="0"/>
              </a:p>
              <a:p>
                <a:pPr algn="ctr"/>
                <a:endParaRPr lang="en-US" dirty="0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2845047" y="6099427"/>
                <a:ext cx="1112840" cy="3827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500" dirty="0" err="1" smtClean="0">
                    <a:solidFill>
                      <a:schemeClr val="tx1"/>
                    </a:solidFill>
                  </a:rPr>
                  <a:t>AGCLibrary</a:t>
                </a:r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>
              <a:off x="2909766" y="1126495"/>
              <a:ext cx="1512720" cy="850518"/>
              <a:chOff x="4435807" y="5538157"/>
              <a:chExt cx="1512720" cy="1108827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4435807" y="5538157"/>
                <a:ext cx="1512720" cy="11088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err="1" smtClean="0"/>
                  <a:t>Relays</a:t>
                </a:r>
                <a:endParaRPr lang="es-ES" dirty="0" smtClean="0"/>
              </a:p>
              <a:p>
                <a:pPr algn="ctr"/>
                <a:endParaRPr lang="es-ES" dirty="0"/>
              </a:p>
              <a:p>
                <a:pPr algn="ctr"/>
                <a:endParaRPr lang="en-US" dirty="0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4635747" y="6095999"/>
                <a:ext cx="1112840" cy="3827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300" dirty="0" err="1" smtClean="0">
                    <a:solidFill>
                      <a:schemeClr val="tx1"/>
                    </a:solidFill>
                  </a:rPr>
                  <a:t>Relay</a:t>
                </a:r>
                <a:r>
                  <a:rPr lang="es-ES" sz="1300" dirty="0" smtClean="0">
                    <a:solidFill>
                      <a:schemeClr val="tx1"/>
                    </a:solidFill>
                  </a:rPr>
                  <a:t> Library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 rot="10800000">
              <a:off x="4443228" y="1142258"/>
              <a:ext cx="378039" cy="330741"/>
              <a:chOff x="4908695" y="3213229"/>
              <a:chExt cx="330037" cy="773153"/>
            </a:xfrm>
          </p:grpSpPr>
          <p:grpSp>
            <p:nvGrpSpPr>
              <p:cNvPr id="33" name="Grupo 32"/>
              <p:cNvGrpSpPr/>
              <p:nvPr/>
            </p:nvGrpSpPr>
            <p:grpSpPr>
              <a:xfrm>
                <a:off x="4908695" y="3235113"/>
                <a:ext cx="205370" cy="707133"/>
                <a:chOff x="2727699" y="6340264"/>
                <a:chExt cx="1546788" cy="939273"/>
              </a:xfrm>
            </p:grpSpPr>
            <p:sp>
              <p:nvSpPr>
                <p:cNvPr id="41" name="Rectángulo 40"/>
                <p:cNvSpPr/>
                <p:nvPr/>
              </p:nvSpPr>
              <p:spPr>
                <a:xfrm>
                  <a:off x="2727699" y="6340264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2727699" y="6517047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2727699" y="6693830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ángulo 43"/>
                <p:cNvSpPr/>
                <p:nvPr/>
              </p:nvSpPr>
              <p:spPr>
                <a:xfrm>
                  <a:off x="2727699" y="6870613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2727699" y="7047396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ángulo 45"/>
                <p:cNvSpPr/>
                <p:nvPr/>
              </p:nvSpPr>
              <p:spPr>
                <a:xfrm>
                  <a:off x="2727699" y="7224178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upo 33"/>
              <p:cNvGrpSpPr/>
              <p:nvPr/>
            </p:nvGrpSpPr>
            <p:grpSpPr>
              <a:xfrm>
                <a:off x="5114066" y="3213229"/>
                <a:ext cx="124666" cy="773153"/>
                <a:chOff x="4191901" y="6274243"/>
                <a:chExt cx="79322" cy="1058958"/>
              </a:xfrm>
            </p:grpSpPr>
            <p:sp>
              <p:nvSpPr>
                <p:cNvPr id="35" name="Triángulo isósceles 34"/>
                <p:cNvSpPr>
                  <a:spLocks/>
                </p:cNvSpPr>
                <p:nvPr/>
              </p:nvSpPr>
              <p:spPr>
                <a:xfrm rot="5400000">
                  <a:off x="4158696" y="7034793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riángulo isósceles 35"/>
                <p:cNvSpPr>
                  <a:spLocks/>
                </p:cNvSpPr>
                <p:nvPr/>
              </p:nvSpPr>
              <p:spPr>
                <a:xfrm rot="5400000">
                  <a:off x="4158695" y="7220675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riángulo isósceles 36"/>
                <p:cNvSpPr>
                  <a:spLocks/>
                </p:cNvSpPr>
                <p:nvPr/>
              </p:nvSpPr>
              <p:spPr>
                <a:xfrm rot="5400000">
                  <a:off x="4156378" y="6671204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riángulo isósceles 37"/>
                <p:cNvSpPr>
                  <a:spLocks/>
                </p:cNvSpPr>
                <p:nvPr/>
              </p:nvSpPr>
              <p:spPr>
                <a:xfrm rot="5400000">
                  <a:off x="4156377" y="6857086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riángulo isósceles 38"/>
                <p:cNvSpPr>
                  <a:spLocks/>
                </p:cNvSpPr>
                <p:nvPr/>
              </p:nvSpPr>
              <p:spPr>
                <a:xfrm rot="5400000">
                  <a:off x="4156377" y="6309768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riángulo isósceles 39"/>
                <p:cNvSpPr>
                  <a:spLocks/>
                </p:cNvSpPr>
                <p:nvPr/>
              </p:nvSpPr>
              <p:spPr>
                <a:xfrm rot="5400000">
                  <a:off x="4156376" y="6495650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7" name="Triángulo isósceles 46"/>
            <p:cNvSpPr>
              <a:spLocks/>
            </p:cNvSpPr>
            <p:nvPr/>
          </p:nvSpPr>
          <p:spPr>
            <a:xfrm rot="16200000">
              <a:off x="2187907" y="1752775"/>
              <a:ext cx="137902" cy="17581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ángulo 47"/>
            <p:cNvSpPr/>
            <p:nvPr/>
          </p:nvSpPr>
          <p:spPr>
            <a:xfrm rot="10800000">
              <a:off x="2353795" y="1824096"/>
              <a:ext cx="552619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2385656" y="1458639"/>
              <a:ext cx="628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x</a:t>
              </a:r>
              <a:r>
                <a:rPr lang="es-ES" dirty="0" smtClean="0"/>
                <a:t> 12</a:t>
              </a:r>
              <a:endParaRPr lang="en-US" dirty="0"/>
            </a:p>
          </p:txBody>
        </p:sp>
        <p:sp>
          <p:nvSpPr>
            <p:cNvPr id="69" name="Paralelogramo 68"/>
            <p:cNvSpPr/>
            <p:nvPr/>
          </p:nvSpPr>
          <p:spPr>
            <a:xfrm rot="5117245">
              <a:off x="-647317" y="2153939"/>
              <a:ext cx="4285619" cy="1498226"/>
            </a:xfrm>
            <a:prstGeom prst="parallelogram">
              <a:avLst>
                <a:gd name="adj" fmla="val 79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Paralelogramo 69"/>
            <p:cNvSpPr/>
            <p:nvPr/>
          </p:nvSpPr>
          <p:spPr>
            <a:xfrm rot="5113690">
              <a:off x="-272210" y="2533466"/>
              <a:ext cx="3599036" cy="1090378"/>
            </a:xfrm>
            <a:prstGeom prst="parallelogram">
              <a:avLst>
                <a:gd name="adj" fmla="val 800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Paralelogramo 71"/>
            <p:cNvSpPr/>
            <p:nvPr/>
          </p:nvSpPr>
          <p:spPr>
            <a:xfrm rot="10800000">
              <a:off x="403626" y="814543"/>
              <a:ext cx="1647612" cy="649063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460035" y="842633"/>
              <a:ext cx="16664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cap="small" dirty="0" err="1" smtClean="0"/>
                <a:t>Functional</a:t>
              </a:r>
              <a:r>
                <a:rPr lang="es-ES" sz="1600" b="1" cap="small" dirty="0" smtClean="0"/>
                <a:t> Slot </a:t>
              </a:r>
              <a:r>
                <a:rPr lang="es-ES" sz="1600" b="1" cap="small" dirty="0" err="1" smtClean="0"/>
                <a:t>Card</a:t>
              </a:r>
              <a:r>
                <a:rPr lang="es-ES" sz="1600" b="1" cap="small" dirty="0" smtClean="0"/>
                <a:t> (x6)</a:t>
              </a:r>
              <a:endParaRPr lang="es-ES" sz="1600" b="1" cap="small" dirty="0"/>
            </a:p>
          </p:txBody>
        </p:sp>
        <p:sp>
          <p:nvSpPr>
            <p:cNvPr id="74" name="Paralelogramo 73"/>
            <p:cNvSpPr/>
            <p:nvPr/>
          </p:nvSpPr>
          <p:spPr>
            <a:xfrm flipH="1">
              <a:off x="1419464" y="2147579"/>
              <a:ext cx="775289" cy="125803"/>
            </a:xfrm>
            <a:prstGeom prst="parallelogram">
              <a:avLst>
                <a:gd name="adj" fmla="val 10389"/>
              </a:avLst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5000">
                  <a:schemeClr val="accent6"/>
                </a:gs>
                <a:gs pos="47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7" name="Paralelogramo 76"/>
            <p:cNvSpPr/>
            <p:nvPr/>
          </p:nvSpPr>
          <p:spPr>
            <a:xfrm rot="5070730">
              <a:off x="1196419" y="2735566"/>
              <a:ext cx="751700" cy="276806"/>
            </a:xfrm>
            <a:prstGeom prst="parallelogram">
              <a:avLst>
                <a:gd name="adj" fmla="val 0"/>
              </a:avLst>
            </a:prstGeom>
            <a:gradFill>
              <a:gsLst>
                <a:gs pos="47000">
                  <a:srgbClr val="C9A4E4"/>
                </a:gs>
                <a:gs pos="53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5" name="Triángulo isósceles 84"/>
            <p:cNvSpPr/>
            <p:nvPr/>
          </p:nvSpPr>
          <p:spPr>
            <a:xfrm rot="10800000">
              <a:off x="1406386" y="3076831"/>
              <a:ext cx="355553" cy="10408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riángulo isósceles 85"/>
            <p:cNvSpPr/>
            <p:nvPr/>
          </p:nvSpPr>
          <p:spPr>
            <a:xfrm flipH="1">
              <a:off x="1367635" y="2649127"/>
              <a:ext cx="374551" cy="8274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Paralelogramo 90"/>
            <p:cNvSpPr/>
            <p:nvPr/>
          </p:nvSpPr>
          <p:spPr>
            <a:xfrm rot="5060512">
              <a:off x="1542501" y="3934611"/>
              <a:ext cx="609155" cy="86358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4" name="Paralelogramo 93"/>
            <p:cNvSpPr/>
            <p:nvPr/>
          </p:nvSpPr>
          <p:spPr>
            <a:xfrm rot="5101493">
              <a:off x="1578927" y="4740018"/>
              <a:ext cx="663505" cy="111144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6" name="Triángulo isósceles 95"/>
            <p:cNvSpPr/>
            <p:nvPr/>
          </p:nvSpPr>
          <p:spPr>
            <a:xfrm rot="10800000">
              <a:off x="1709063" y="4073579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Paralelogramo 120"/>
            <p:cNvSpPr/>
            <p:nvPr/>
          </p:nvSpPr>
          <p:spPr>
            <a:xfrm rot="10800000" flipV="1">
              <a:off x="984676" y="1817298"/>
              <a:ext cx="272777" cy="2743201"/>
            </a:xfrm>
            <a:prstGeom prst="parallelogram">
              <a:avLst>
                <a:gd name="adj" fmla="val 76338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2" name="Paralelogramo 121"/>
            <p:cNvSpPr/>
            <p:nvPr/>
          </p:nvSpPr>
          <p:spPr>
            <a:xfrm>
              <a:off x="1003727" y="1814473"/>
              <a:ext cx="1184269" cy="52509"/>
            </a:xfrm>
            <a:prstGeom prst="parallelogram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1376483" y="2667170"/>
              <a:ext cx="5310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cap="small" dirty="0" smtClean="0">
                  <a:solidFill>
                    <a:schemeClr val="bg1"/>
                  </a:solidFill>
                </a:rPr>
                <a:t>SPI</a:t>
              </a:r>
            </a:p>
            <a:p>
              <a:r>
                <a:rPr lang="en-US" sz="1200" b="1" cap="small" dirty="0" smtClean="0">
                  <a:solidFill>
                    <a:schemeClr val="bg1"/>
                  </a:solidFill>
                </a:rPr>
                <a:t>Bus</a:t>
              </a:r>
              <a:endParaRPr lang="en-US" sz="12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859822" y="1424032"/>
              <a:ext cx="153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cap="small" dirty="0" err="1" smtClean="0"/>
                <a:t>SFn_A</a:t>
              </a:r>
              <a:r>
                <a:rPr lang="es-ES" b="1" cap="small" dirty="0" smtClean="0"/>
                <a:t> (x2)</a:t>
              </a:r>
              <a:endParaRPr lang="es-ES" b="1" cap="small" dirty="0"/>
            </a:p>
          </p:txBody>
        </p:sp>
        <p:sp>
          <p:nvSpPr>
            <p:cNvPr id="118" name="Paralelogramo 117"/>
            <p:cNvSpPr/>
            <p:nvPr/>
          </p:nvSpPr>
          <p:spPr>
            <a:xfrm flipH="1">
              <a:off x="1409984" y="3188460"/>
              <a:ext cx="686262" cy="553729"/>
            </a:xfrm>
            <a:prstGeom prst="parallelogram">
              <a:avLst>
                <a:gd name="adj" fmla="val 779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5400000"/>
              </a:lightRig>
            </a:scene3d>
            <a:sp3d extrusionH="241300" prstMaterial="metal">
              <a:bevelT w="57150" h="50800"/>
              <a:bevelB w="1016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RDAC</a:t>
              </a:r>
            </a:p>
            <a:p>
              <a:pPr algn="ctr"/>
              <a:endParaRPr lang="en-US" sz="11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2960096" y="4785112"/>
              <a:ext cx="628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x</a:t>
              </a:r>
              <a:r>
                <a:rPr lang="es-ES" dirty="0" smtClean="0"/>
                <a:t> 38</a:t>
              </a:r>
              <a:endParaRPr lang="en-US" dirty="0"/>
            </a:p>
          </p:txBody>
        </p:sp>
        <p:sp>
          <p:nvSpPr>
            <p:cNvPr id="51" name="Paralelogramo 50"/>
            <p:cNvSpPr/>
            <p:nvPr/>
          </p:nvSpPr>
          <p:spPr>
            <a:xfrm rot="10800000" flipV="1">
              <a:off x="621021" y="5088316"/>
              <a:ext cx="2860145" cy="198822"/>
            </a:xfrm>
            <a:prstGeom prst="parallelogram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>
                  <a:solidFill>
                    <a:schemeClr val="bg1"/>
                  </a:solidFill>
                </a:rPr>
                <a:t>Voltages</a:t>
              </a:r>
              <a:r>
                <a:rPr lang="es-ES" sz="1200" b="1" dirty="0" smtClean="0">
                  <a:solidFill>
                    <a:schemeClr val="bg1"/>
                  </a:solidFill>
                </a:rPr>
                <a:t>/</a:t>
              </a:r>
              <a:r>
                <a:rPr lang="es-ES" sz="1200" b="1" dirty="0" err="1" smtClean="0">
                  <a:solidFill>
                    <a:schemeClr val="bg1"/>
                  </a:solidFill>
                </a:rPr>
                <a:t>Currents</a:t>
              </a:r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2" name="Triángulo isósceles 51"/>
            <p:cNvSpPr>
              <a:spLocks/>
            </p:cNvSpPr>
            <p:nvPr/>
          </p:nvSpPr>
          <p:spPr>
            <a:xfrm>
              <a:off x="3332376" y="4396589"/>
              <a:ext cx="484337" cy="9626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3680998" y="3229105"/>
              <a:ext cx="628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x</a:t>
              </a:r>
              <a:r>
                <a:rPr lang="es-ES" dirty="0" smtClean="0"/>
                <a:t> 1</a:t>
              </a:r>
              <a:endParaRPr lang="en-US" dirty="0"/>
            </a:p>
          </p:txBody>
        </p:sp>
        <p:sp>
          <p:nvSpPr>
            <p:cNvPr id="128" name="CuadroTexto 127"/>
            <p:cNvSpPr txBox="1"/>
            <p:nvPr/>
          </p:nvSpPr>
          <p:spPr>
            <a:xfrm>
              <a:off x="4338962" y="2503397"/>
              <a:ext cx="4857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/>
                <a:t>A2D</a:t>
              </a:r>
              <a:endParaRPr lang="en-US" sz="1000" dirty="0"/>
            </a:p>
          </p:txBody>
        </p:sp>
        <p:sp>
          <p:nvSpPr>
            <p:cNvPr id="129" name="Paralelogramo 128"/>
            <p:cNvSpPr/>
            <p:nvPr/>
          </p:nvSpPr>
          <p:spPr>
            <a:xfrm rot="5400000" flipV="1">
              <a:off x="3188754" y="4804090"/>
              <a:ext cx="775527" cy="190569"/>
            </a:xfrm>
            <a:prstGeom prst="parallelogram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Paralelogramo 74"/>
            <p:cNvSpPr/>
            <p:nvPr/>
          </p:nvSpPr>
          <p:spPr>
            <a:xfrm flipH="1">
              <a:off x="1211780" y="1983992"/>
              <a:ext cx="783033" cy="668956"/>
            </a:xfrm>
            <a:prstGeom prst="parallelogram">
              <a:avLst>
                <a:gd name="adj" fmla="val 9337"/>
              </a:avLst>
            </a:prstGeom>
            <a:solidFill>
              <a:schemeClr val="bg1">
                <a:lumMod val="50000"/>
              </a:schemeClr>
            </a:solidFill>
            <a:scene3d>
              <a:camera prst="orthographicFront"/>
              <a:lightRig rig="threePt" dir="t"/>
            </a:scene3d>
            <a:sp3d prstMaterial="plastic">
              <a:bevelT w="69850" h="101600"/>
              <a:bevelB h="120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0" name="Paralelogramo 129"/>
            <p:cNvSpPr/>
            <p:nvPr/>
          </p:nvSpPr>
          <p:spPr>
            <a:xfrm>
              <a:off x="1219225" y="4511611"/>
              <a:ext cx="227857" cy="45719"/>
            </a:xfrm>
            <a:prstGeom prst="parallelogram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3" name="Paralelogramo 102"/>
            <p:cNvSpPr/>
            <p:nvPr/>
          </p:nvSpPr>
          <p:spPr>
            <a:xfrm flipH="1">
              <a:off x="1323612" y="4147126"/>
              <a:ext cx="750239" cy="565719"/>
            </a:xfrm>
            <a:prstGeom prst="parallelogram">
              <a:avLst>
                <a:gd name="adj" fmla="val 61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5400000"/>
              </a:lightRig>
            </a:scene3d>
            <a:sp3d extrusionH="254000" prstMaterial="metal">
              <a:bevelT w="5715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Relay</a:t>
              </a:r>
            </a:p>
            <a:p>
              <a:pPr algn="ctr"/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Triángulo isósceles 101"/>
            <p:cNvSpPr/>
            <p:nvPr/>
          </p:nvSpPr>
          <p:spPr>
            <a:xfrm rot="5199385">
              <a:off x="1178065" y="4481487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/>
            <p:cNvSpPr/>
            <p:nvPr/>
          </p:nvSpPr>
          <p:spPr>
            <a:xfrm>
              <a:off x="3368063" y="2163400"/>
              <a:ext cx="1075165" cy="102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chemeClr val="tx1"/>
                  </a:solidFill>
                </a:rPr>
                <a:t>I2C&amp;SPILibrary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Paralelogramo 132"/>
            <p:cNvSpPr/>
            <p:nvPr/>
          </p:nvSpPr>
          <p:spPr>
            <a:xfrm flipH="1">
              <a:off x="1493883" y="3435562"/>
              <a:ext cx="534374" cy="257988"/>
            </a:xfrm>
            <a:prstGeom prst="parallelogram">
              <a:avLst>
                <a:gd name="adj" fmla="val 7799"/>
              </a:avLst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1477374" y="3361356"/>
              <a:ext cx="532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RDAC</a:t>
              </a:r>
            </a:p>
            <a:p>
              <a:pPr algn="ctr"/>
              <a:r>
                <a:rPr lang="es-ES" sz="900" dirty="0" smtClean="0"/>
                <a:t>Library</a:t>
              </a:r>
              <a:endParaRPr lang="en-US" sz="900" dirty="0"/>
            </a:p>
          </p:txBody>
        </p:sp>
        <p:sp>
          <p:nvSpPr>
            <p:cNvPr id="80" name="Triángulo isósceles 79"/>
            <p:cNvSpPr>
              <a:spLocks/>
            </p:cNvSpPr>
            <p:nvPr/>
          </p:nvSpPr>
          <p:spPr>
            <a:xfrm>
              <a:off x="5674672" y="3874528"/>
              <a:ext cx="739849" cy="22917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CuadroTexto 134"/>
            <p:cNvSpPr txBox="1"/>
            <p:nvPr/>
          </p:nvSpPr>
          <p:spPr>
            <a:xfrm>
              <a:off x="1166548" y="1950474"/>
              <a:ext cx="80425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I2C to SPI Bridge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Triángulo isósceles 80"/>
            <p:cNvSpPr>
              <a:spLocks/>
            </p:cNvSpPr>
            <p:nvPr/>
          </p:nvSpPr>
          <p:spPr>
            <a:xfrm flipV="1">
              <a:off x="5689049" y="4624846"/>
              <a:ext cx="739849" cy="22917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elogramo 83"/>
            <p:cNvSpPr/>
            <p:nvPr/>
          </p:nvSpPr>
          <p:spPr>
            <a:xfrm flipH="1">
              <a:off x="1429667" y="4365574"/>
              <a:ext cx="555105" cy="257988"/>
            </a:xfrm>
            <a:prstGeom prst="parallelogram">
              <a:avLst>
                <a:gd name="adj" fmla="val 7799"/>
              </a:avLst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1413159" y="4291368"/>
              <a:ext cx="532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err="1" smtClean="0"/>
                <a:t>Relay</a:t>
              </a:r>
              <a:endParaRPr lang="es-ES" sz="900" dirty="0" smtClean="0"/>
            </a:p>
            <a:p>
              <a:pPr algn="ctr"/>
              <a:r>
                <a:rPr lang="es-ES" sz="900" dirty="0" smtClean="0"/>
                <a:t>Library</a:t>
              </a:r>
              <a:endParaRPr lang="en-US" sz="900" dirty="0"/>
            </a:p>
          </p:txBody>
        </p:sp>
        <p:pic>
          <p:nvPicPr>
            <p:cNvPr id="1026" name="Picture 2" descr="https://upload.wikimedia.org/wikipedia/commons/thumb/f/fd/USB_Icon.svg/1280px-USB_Icon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8227" y="4840499"/>
              <a:ext cx="596048" cy="285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uadroTexto 1"/>
            <p:cNvSpPr txBox="1"/>
            <p:nvPr/>
          </p:nvSpPr>
          <p:spPr>
            <a:xfrm>
              <a:off x="5742004" y="4069521"/>
              <a:ext cx="60171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bg1"/>
                  </a:solidFill>
                </a:rPr>
                <a:t>UART</a:t>
              </a:r>
            </a:p>
            <a:p>
              <a:pPr algn="ctr"/>
              <a:r>
                <a:rPr lang="es-ES" sz="1100" dirty="0" smtClean="0">
                  <a:solidFill>
                    <a:schemeClr val="bg1"/>
                  </a:solidFill>
                </a:rPr>
                <a:t>/</a:t>
              </a:r>
            </a:p>
            <a:p>
              <a:pPr algn="ctr"/>
              <a:r>
                <a:rPr lang="es-ES" sz="1100" dirty="0" smtClean="0">
                  <a:solidFill>
                    <a:schemeClr val="bg1"/>
                  </a:solidFill>
                </a:rPr>
                <a:t>USB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3509" y="4025234"/>
              <a:ext cx="1404700" cy="1426707"/>
            </a:xfrm>
            <a:prstGeom prst="rect">
              <a:avLst/>
            </a:prstGeom>
          </p:spPr>
        </p:pic>
        <p:sp>
          <p:nvSpPr>
            <p:cNvPr id="97" name="Rectángulo 96"/>
            <p:cNvSpPr/>
            <p:nvPr/>
          </p:nvSpPr>
          <p:spPr>
            <a:xfrm>
              <a:off x="4698240" y="4181938"/>
              <a:ext cx="713124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Interface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4698240" y="4505699"/>
              <a:ext cx="713124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 smtClean="0">
                  <a:solidFill>
                    <a:schemeClr val="tx1"/>
                  </a:solidFill>
                </a:rPr>
                <a:t>Tests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4" name="Paralelogramo 203"/>
            <p:cNvSpPr/>
            <p:nvPr/>
          </p:nvSpPr>
          <p:spPr>
            <a:xfrm flipH="1">
              <a:off x="1676517" y="2784801"/>
              <a:ext cx="452172" cy="257988"/>
            </a:xfrm>
            <a:prstGeom prst="parallelogram">
              <a:avLst>
                <a:gd name="adj" fmla="val 7799"/>
              </a:avLst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571555" y="2713297"/>
              <a:ext cx="65974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I2C&amp;SPI</a:t>
              </a:r>
            </a:p>
            <a:p>
              <a:pPr algn="ctr"/>
              <a:r>
                <a:rPr lang="es-ES" sz="900" dirty="0"/>
                <a:t>Library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05" name="Paralelogramo 204"/>
            <p:cNvSpPr/>
            <p:nvPr/>
          </p:nvSpPr>
          <p:spPr>
            <a:xfrm flipH="1">
              <a:off x="1344175" y="2355786"/>
              <a:ext cx="555105" cy="257988"/>
            </a:xfrm>
            <a:prstGeom prst="parallelogram">
              <a:avLst>
                <a:gd name="adj" fmla="val 7799"/>
              </a:avLst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1295647" y="2287393"/>
              <a:ext cx="61529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s-ES" sz="900" dirty="0">
                  <a:solidFill>
                    <a:prstClr val="black"/>
                  </a:solidFill>
                </a:rPr>
                <a:t>I2C&amp;SPI</a:t>
              </a:r>
            </a:p>
            <a:p>
              <a:pPr lvl="0" algn="ctr"/>
              <a:r>
                <a:rPr lang="es-ES" sz="900" dirty="0">
                  <a:solidFill>
                    <a:prstClr val="black"/>
                  </a:solidFill>
                </a:rPr>
                <a:t>Library</a:t>
              </a:r>
              <a:endParaRPr lang="en-US" sz="900" dirty="0">
                <a:solidFill>
                  <a:prstClr val="black"/>
                </a:solidFill>
              </a:endParaRPr>
            </a:p>
            <a:p>
              <a:endParaRPr lang="en-US" sz="900" dirty="0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417185" y="3671007"/>
              <a:ext cx="365984" cy="133281"/>
            </a:xfrm>
            <a:prstGeom prst="rect">
              <a:avLst/>
            </a:prstGeom>
            <a:gradFill>
              <a:gsLst>
                <a:gs pos="50000">
                  <a:schemeClr val="accent2">
                    <a:lumMod val="60000"/>
                    <a:lumOff val="40000"/>
                  </a:schemeClr>
                </a:gs>
                <a:gs pos="53000">
                  <a:schemeClr val="accent2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riángulo isósceles 92"/>
            <p:cNvSpPr>
              <a:spLocks/>
            </p:cNvSpPr>
            <p:nvPr/>
          </p:nvSpPr>
          <p:spPr>
            <a:xfrm rot="16200000" flipH="1">
              <a:off x="4296941" y="3641319"/>
              <a:ext cx="243387" cy="163101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4432152" y="3628242"/>
              <a:ext cx="4857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/>
                <a:t>MUX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5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upo 291"/>
          <p:cNvGrpSpPr/>
          <p:nvPr/>
        </p:nvGrpSpPr>
        <p:grpSpPr>
          <a:xfrm rot="16200000">
            <a:off x="4668724" y="2258985"/>
            <a:ext cx="1530734" cy="362164"/>
            <a:chOff x="2819557" y="2763626"/>
            <a:chExt cx="1530734" cy="362164"/>
          </a:xfrm>
        </p:grpSpPr>
        <p:cxnSp>
          <p:nvCxnSpPr>
            <p:cNvPr id="293" name="Conector recto 292"/>
            <p:cNvCxnSpPr/>
            <p:nvPr/>
          </p:nvCxnSpPr>
          <p:spPr>
            <a:xfrm flipH="1">
              <a:off x="2819557" y="2936547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Elipse 293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5" name="Cerrar corchete 294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Conector recto 295"/>
            <p:cNvCxnSpPr/>
            <p:nvPr/>
          </p:nvCxnSpPr>
          <p:spPr>
            <a:xfrm flipH="1">
              <a:off x="3683541" y="2937236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7" name="Conector recto 296"/>
          <p:cNvCxnSpPr/>
          <p:nvPr/>
        </p:nvCxnSpPr>
        <p:spPr>
          <a:xfrm flipV="1">
            <a:off x="3759922" y="1674700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recto 289"/>
          <p:cNvCxnSpPr/>
          <p:nvPr/>
        </p:nvCxnSpPr>
        <p:spPr>
          <a:xfrm flipV="1">
            <a:off x="4197014" y="1237815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cto 290"/>
          <p:cNvCxnSpPr/>
          <p:nvPr/>
        </p:nvCxnSpPr>
        <p:spPr>
          <a:xfrm flipV="1">
            <a:off x="4721328" y="867814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52091" y="7417459"/>
            <a:ext cx="5848709" cy="1362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50800"/>
            <a:bevelB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562861" y="5106243"/>
            <a:ext cx="5555411" cy="19121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50800"/>
            <a:bevelB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52091" y="5892345"/>
            <a:ext cx="12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cap="small" dirty="0" err="1" smtClean="0">
                <a:solidFill>
                  <a:schemeClr val="bg1"/>
                </a:solidFill>
              </a:rPr>
              <a:t>Package</a:t>
            </a:r>
            <a:r>
              <a:rPr lang="es-ES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s-ES" b="1" dirty="0" err="1" smtClean="0">
                <a:solidFill>
                  <a:schemeClr val="bg1"/>
                </a:solidFill>
              </a:rPr>
              <a:t>Controller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52090" y="7775780"/>
            <a:ext cx="12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cap="small" dirty="0" err="1" smtClean="0">
                <a:solidFill>
                  <a:schemeClr val="bg1"/>
                </a:solidFill>
              </a:rPr>
              <a:t>Package</a:t>
            </a:r>
            <a:r>
              <a:rPr lang="es-ES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s-ES" b="1" dirty="0" err="1" smtClean="0">
                <a:solidFill>
                  <a:schemeClr val="bg1"/>
                </a:solidFill>
              </a:rPr>
              <a:t>Libraries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01" name="Grupo 100"/>
          <p:cNvGrpSpPr/>
          <p:nvPr/>
        </p:nvGrpSpPr>
        <p:grpSpPr>
          <a:xfrm rot="16200000">
            <a:off x="5105816" y="4145315"/>
            <a:ext cx="1530734" cy="362164"/>
            <a:chOff x="2819557" y="2763626"/>
            <a:chExt cx="1530734" cy="362164"/>
          </a:xfrm>
        </p:grpSpPr>
        <p:cxnSp>
          <p:nvCxnSpPr>
            <p:cNvPr id="97" name="Conector recto 96"/>
            <p:cNvCxnSpPr/>
            <p:nvPr/>
          </p:nvCxnSpPr>
          <p:spPr>
            <a:xfrm flipH="1">
              <a:off x="2819557" y="2936547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ipse 97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Cerrar corchete 98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Conector recto 99"/>
            <p:cNvCxnSpPr/>
            <p:nvPr/>
          </p:nvCxnSpPr>
          <p:spPr>
            <a:xfrm flipH="1">
              <a:off x="3683541" y="2937236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upo 107"/>
          <p:cNvGrpSpPr/>
          <p:nvPr/>
        </p:nvGrpSpPr>
        <p:grpSpPr>
          <a:xfrm rot="16200000" flipH="1">
            <a:off x="3283898" y="5810201"/>
            <a:ext cx="946369" cy="238813"/>
            <a:chOff x="2882690" y="2763626"/>
            <a:chExt cx="1467601" cy="362164"/>
          </a:xfrm>
        </p:grpSpPr>
        <p:cxnSp>
          <p:nvCxnSpPr>
            <p:cNvPr id="109" name="Conector recto 108"/>
            <p:cNvCxnSpPr/>
            <p:nvPr/>
          </p:nvCxnSpPr>
          <p:spPr>
            <a:xfrm rot="16200000" flipV="1">
              <a:off x="3184718" y="2643958"/>
              <a:ext cx="1366" cy="6054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Elipse 109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Cerrar corchete 110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Conector recto 111"/>
            <p:cNvCxnSpPr/>
            <p:nvPr/>
          </p:nvCxnSpPr>
          <p:spPr>
            <a:xfrm flipH="1">
              <a:off x="3683541" y="2937236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/>
          <p:cNvGrpSpPr/>
          <p:nvPr/>
        </p:nvGrpSpPr>
        <p:grpSpPr>
          <a:xfrm rot="16200000">
            <a:off x="5321733" y="7127962"/>
            <a:ext cx="996605" cy="238814"/>
            <a:chOff x="2819557" y="2763626"/>
            <a:chExt cx="1545505" cy="362164"/>
          </a:xfrm>
        </p:grpSpPr>
        <p:cxnSp>
          <p:nvCxnSpPr>
            <p:cNvPr id="119" name="Conector recto 118"/>
            <p:cNvCxnSpPr/>
            <p:nvPr/>
          </p:nvCxnSpPr>
          <p:spPr>
            <a:xfrm flipH="1">
              <a:off x="2819557" y="2936547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Elipse 119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1" name="Cerrar corchete 120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ector recto 121"/>
            <p:cNvCxnSpPr/>
            <p:nvPr/>
          </p:nvCxnSpPr>
          <p:spPr>
            <a:xfrm flipH="1">
              <a:off x="3698312" y="2937236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Conector recto 122"/>
          <p:cNvCxnSpPr/>
          <p:nvPr/>
        </p:nvCxnSpPr>
        <p:spPr>
          <a:xfrm flipH="1">
            <a:off x="3752045" y="5964804"/>
            <a:ext cx="0" cy="77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>
            <a:off x="4075895" y="6133249"/>
            <a:ext cx="7740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 flipV="1">
            <a:off x="2244468" y="5676015"/>
            <a:ext cx="7798" cy="1038297"/>
          </a:xfrm>
          <a:prstGeom prst="line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upo 143"/>
          <p:cNvGrpSpPr/>
          <p:nvPr/>
        </p:nvGrpSpPr>
        <p:grpSpPr>
          <a:xfrm rot="16200000">
            <a:off x="5631494" y="6454079"/>
            <a:ext cx="1530734" cy="362164"/>
            <a:chOff x="2819557" y="2763626"/>
            <a:chExt cx="1530734" cy="362164"/>
          </a:xfrm>
        </p:grpSpPr>
        <p:cxnSp>
          <p:nvCxnSpPr>
            <p:cNvPr id="145" name="Conector recto 144"/>
            <p:cNvCxnSpPr/>
            <p:nvPr/>
          </p:nvCxnSpPr>
          <p:spPr>
            <a:xfrm flipH="1">
              <a:off x="2819557" y="2936547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ipse 145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7" name="Cerrar corchete 146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Conector recto 147"/>
            <p:cNvCxnSpPr/>
            <p:nvPr/>
          </p:nvCxnSpPr>
          <p:spPr>
            <a:xfrm flipH="1">
              <a:off x="3683541" y="2937236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upo 148"/>
          <p:cNvGrpSpPr>
            <a:grpSpLocks noChangeAspect="1"/>
          </p:cNvGrpSpPr>
          <p:nvPr/>
        </p:nvGrpSpPr>
        <p:grpSpPr>
          <a:xfrm rot="5400000">
            <a:off x="4258582" y="5703973"/>
            <a:ext cx="391103" cy="204722"/>
            <a:chOff x="3269931" y="2763626"/>
            <a:chExt cx="707516" cy="362164"/>
          </a:xfrm>
        </p:grpSpPr>
        <p:cxnSp>
          <p:nvCxnSpPr>
            <p:cNvPr id="150" name="Conector recto 149"/>
            <p:cNvCxnSpPr/>
            <p:nvPr/>
          </p:nvCxnSpPr>
          <p:spPr>
            <a:xfrm rot="5400000" flipH="1">
              <a:off x="3368910" y="2828130"/>
              <a:ext cx="9443" cy="207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Elipse 150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2" name="Cerrar corchete 151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Conector recto 152"/>
            <p:cNvCxnSpPr/>
            <p:nvPr/>
          </p:nvCxnSpPr>
          <p:spPr>
            <a:xfrm rot="5400000" flipH="1">
              <a:off x="3830492" y="2790279"/>
              <a:ext cx="0" cy="293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Conector recto 155"/>
          <p:cNvCxnSpPr/>
          <p:nvPr/>
        </p:nvCxnSpPr>
        <p:spPr>
          <a:xfrm>
            <a:off x="4764612" y="6134771"/>
            <a:ext cx="0" cy="4447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 flipV="1">
            <a:off x="2413971" y="6133249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2413971" y="6134742"/>
            <a:ext cx="0" cy="4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3556242" y="6309357"/>
            <a:ext cx="0" cy="44475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 flipH="1" flipV="1">
            <a:off x="2252266" y="6297757"/>
            <a:ext cx="1296244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4764612" y="5705827"/>
            <a:ext cx="0" cy="4447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 flipH="1">
            <a:off x="4453710" y="5617930"/>
            <a:ext cx="20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Arco 175"/>
          <p:cNvSpPr/>
          <p:nvPr/>
        </p:nvSpPr>
        <p:spPr>
          <a:xfrm rot="10800000">
            <a:off x="4301391" y="6011409"/>
            <a:ext cx="319964" cy="230317"/>
          </a:xfrm>
          <a:prstGeom prst="arc">
            <a:avLst>
              <a:gd name="adj1" fmla="val 16200000"/>
              <a:gd name="adj2" fmla="val 52177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Conector recto 176"/>
          <p:cNvCxnSpPr/>
          <p:nvPr/>
        </p:nvCxnSpPr>
        <p:spPr>
          <a:xfrm>
            <a:off x="4450287" y="6239546"/>
            <a:ext cx="0" cy="4447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 flipH="1">
            <a:off x="5824179" y="6240216"/>
            <a:ext cx="0" cy="77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1765086" y="5428345"/>
            <a:ext cx="1112840" cy="230317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 err="1" smtClean="0">
                <a:solidFill>
                  <a:schemeClr val="tx1"/>
                </a:solidFill>
              </a:rPr>
              <a:t>ConfigCTRL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058634" y="5427848"/>
            <a:ext cx="1112840" cy="230317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DataListsCTRL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337193" y="6579224"/>
            <a:ext cx="1112840" cy="230317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SwitchOnCTRL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655310" y="5514670"/>
            <a:ext cx="1112840" cy="230317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FlashMemCTRL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4" name="Arco 183"/>
          <p:cNvSpPr/>
          <p:nvPr/>
        </p:nvSpPr>
        <p:spPr>
          <a:xfrm rot="16200000">
            <a:off x="3538992" y="6279174"/>
            <a:ext cx="319964" cy="419820"/>
          </a:xfrm>
          <a:prstGeom prst="arc">
            <a:avLst>
              <a:gd name="adj1" fmla="val 16200000"/>
              <a:gd name="adj2" fmla="val 52177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Conector angular 185"/>
          <p:cNvCxnSpPr/>
          <p:nvPr/>
        </p:nvCxnSpPr>
        <p:spPr>
          <a:xfrm flipV="1">
            <a:off x="2657475" y="6460773"/>
            <a:ext cx="429801" cy="125631"/>
          </a:xfrm>
          <a:prstGeom prst="bentConnector3">
            <a:avLst>
              <a:gd name="adj1" fmla="val 124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/>
          <p:nvPr/>
        </p:nvCxnSpPr>
        <p:spPr>
          <a:xfrm rot="10800000">
            <a:off x="3894017" y="6486869"/>
            <a:ext cx="454178" cy="71930"/>
          </a:xfrm>
          <a:prstGeom prst="bentConnector3">
            <a:avLst>
              <a:gd name="adj1" fmla="val 176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o 193"/>
          <p:cNvGrpSpPr>
            <a:grpSpLocks noChangeAspect="1"/>
          </p:cNvGrpSpPr>
          <p:nvPr/>
        </p:nvGrpSpPr>
        <p:grpSpPr>
          <a:xfrm rot="10800000">
            <a:off x="3085698" y="6350941"/>
            <a:ext cx="391103" cy="204722"/>
            <a:chOff x="3269931" y="2763626"/>
            <a:chExt cx="707516" cy="362164"/>
          </a:xfrm>
        </p:grpSpPr>
        <p:cxnSp>
          <p:nvCxnSpPr>
            <p:cNvPr id="195" name="Conector recto 194"/>
            <p:cNvCxnSpPr/>
            <p:nvPr/>
          </p:nvCxnSpPr>
          <p:spPr>
            <a:xfrm rot="5400000" flipH="1">
              <a:off x="3373632" y="2823409"/>
              <a:ext cx="0" cy="207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Elipse 195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7" name="Cerrar corchete 196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Conector recto 197"/>
            <p:cNvCxnSpPr/>
            <p:nvPr/>
          </p:nvCxnSpPr>
          <p:spPr>
            <a:xfrm rot="5400000" flipH="1">
              <a:off x="3830492" y="2790279"/>
              <a:ext cx="0" cy="293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upo 201"/>
          <p:cNvGrpSpPr>
            <a:grpSpLocks noChangeAspect="1"/>
          </p:cNvGrpSpPr>
          <p:nvPr/>
        </p:nvGrpSpPr>
        <p:grpSpPr>
          <a:xfrm rot="10800000">
            <a:off x="3961194" y="5188761"/>
            <a:ext cx="391103" cy="204722"/>
            <a:chOff x="3269931" y="2763626"/>
            <a:chExt cx="707516" cy="362164"/>
          </a:xfrm>
        </p:grpSpPr>
        <p:cxnSp>
          <p:nvCxnSpPr>
            <p:cNvPr id="203" name="Conector recto 202"/>
            <p:cNvCxnSpPr/>
            <p:nvPr/>
          </p:nvCxnSpPr>
          <p:spPr>
            <a:xfrm rot="5400000" flipH="1">
              <a:off x="3373632" y="2823409"/>
              <a:ext cx="0" cy="207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Elipse 203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5" name="Cerrar corchete 204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Conector recto 205"/>
            <p:cNvCxnSpPr/>
            <p:nvPr/>
          </p:nvCxnSpPr>
          <p:spPr>
            <a:xfrm rot="5400000" flipH="1">
              <a:off x="3830492" y="2790279"/>
              <a:ext cx="0" cy="293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Conector recto 206"/>
          <p:cNvCxnSpPr/>
          <p:nvPr/>
        </p:nvCxnSpPr>
        <p:spPr>
          <a:xfrm flipV="1">
            <a:off x="2389028" y="5300218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/>
          <p:cNvCxnSpPr/>
          <p:nvPr/>
        </p:nvCxnSpPr>
        <p:spPr>
          <a:xfrm flipV="1">
            <a:off x="4236947" y="5304536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/>
          <p:cNvCxnSpPr/>
          <p:nvPr/>
        </p:nvCxnSpPr>
        <p:spPr>
          <a:xfrm flipV="1">
            <a:off x="1629005" y="5300218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/>
          <p:cNvCxnSpPr/>
          <p:nvPr/>
        </p:nvCxnSpPr>
        <p:spPr>
          <a:xfrm flipH="1">
            <a:off x="5907359" y="5300218"/>
            <a:ext cx="0" cy="77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/>
          <p:cNvCxnSpPr/>
          <p:nvPr/>
        </p:nvCxnSpPr>
        <p:spPr>
          <a:xfrm flipH="1">
            <a:off x="1629005" y="5299777"/>
            <a:ext cx="0" cy="77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angular 215"/>
          <p:cNvCxnSpPr/>
          <p:nvPr/>
        </p:nvCxnSpPr>
        <p:spPr>
          <a:xfrm rot="16200000" flipV="1">
            <a:off x="1583626" y="6122353"/>
            <a:ext cx="485843" cy="379482"/>
          </a:xfrm>
          <a:prstGeom prst="bentConnector3">
            <a:avLst>
              <a:gd name="adj1" fmla="val 10097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4862636" y="6011409"/>
            <a:ext cx="1112840" cy="230317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 err="1" smtClean="0">
                <a:solidFill>
                  <a:schemeClr val="tx1"/>
                </a:solidFill>
              </a:rPr>
              <a:t>VoltCurrCTRL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765086" y="6579224"/>
            <a:ext cx="1112840" cy="230317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 err="1" smtClean="0">
                <a:solidFill>
                  <a:schemeClr val="tx1"/>
                </a:solidFill>
              </a:rPr>
              <a:t>AlarmCTRL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221" name="Grupo 220"/>
          <p:cNvGrpSpPr>
            <a:grpSpLocks noChangeAspect="1"/>
          </p:cNvGrpSpPr>
          <p:nvPr/>
        </p:nvGrpSpPr>
        <p:grpSpPr>
          <a:xfrm rot="16200000">
            <a:off x="5161980" y="8047317"/>
            <a:ext cx="391103" cy="204722"/>
            <a:chOff x="3269931" y="2763626"/>
            <a:chExt cx="707516" cy="362164"/>
          </a:xfrm>
        </p:grpSpPr>
        <p:cxnSp>
          <p:nvCxnSpPr>
            <p:cNvPr id="222" name="Conector recto 221"/>
            <p:cNvCxnSpPr/>
            <p:nvPr/>
          </p:nvCxnSpPr>
          <p:spPr>
            <a:xfrm rot="5400000" flipH="1">
              <a:off x="3368910" y="2828130"/>
              <a:ext cx="9443" cy="207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Elipse 222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4" name="Cerrar corchete 223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Conector recto 224"/>
            <p:cNvCxnSpPr/>
            <p:nvPr/>
          </p:nvCxnSpPr>
          <p:spPr>
            <a:xfrm rot="5400000" flipH="1">
              <a:off x="3830492" y="2790279"/>
              <a:ext cx="0" cy="293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upo 225"/>
          <p:cNvGrpSpPr>
            <a:grpSpLocks noChangeAspect="1"/>
          </p:cNvGrpSpPr>
          <p:nvPr/>
        </p:nvGrpSpPr>
        <p:grpSpPr>
          <a:xfrm rot="10800000">
            <a:off x="3351926" y="8307001"/>
            <a:ext cx="313616" cy="204722"/>
            <a:chOff x="3410107" y="2763626"/>
            <a:chExt cx="567340" cy="362164"/>
          </a:xfrm>
        </p:grpSpPr>
        <p:sp>
          <p:nvSpPr>
            <p:cNvPr id="228" name="Elipse 227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9" name="Cerrar corchete 228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Conector recto 229"/>
            <p:cNvCxnSpPr/>
            <p:nvPr/>
          </p:nvCxnSpPr>
          <p:spPr>
            <a:xfrm rot="5400000" flipH="1">
              <a:off x="3830492" y="2790279"/>
              <a:ext cx="0" cy="293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upo 230"/>
          <p:cNvGrpSpPr>
            <a:grpSpLocks noChangeAspect="1"/>
          </p:cNvGrpSpPr>
          <p:nvPr/>
        </p:nvGrpSpPr>
        <p:grpSpPr>
          <a:xfrm rot="16200000">
            <a:off x="4267385" y="8044377"/>
            <a:ext cx="391103" cy="204722"/>
            <a:chOff x="3269931" y="2763626"/>
            <a:chExt cx="707516" cy="362164"/>
          </a:xfrm>
        </p:grpSpPr>
        <p:cxnSp>
          <p:nvCxnSpPr>
            <p:cNvPr id="232" name="Conector recto 231"/>
            <p:cNvCxnSpPr/>
            <p:nvPr/>
          </p:nvCxnSpPr>
          <p:spPr>
            <a:xfrm rot="5400000" flipH="1">
              <a:off x="3368910" y="2828130"/>
              <a:ext cx="9443" cy="207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Elipse 232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4" name="Cerrar corchete 233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Conector recto 234"/>
            <p:cNvCxnSpPr/>
            <p:nvPr/>
          </p:nvCxnSpPr>
          <p:spPr>
            <a:xfrm rot="5400000" flipH="1">
              <a:off x="3830492" y="2790279"/>
              <a:ext cx="0" cy="293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Conector recto 235"/>
          <p:cNvCxnSpPr/>
          <p:nvPr/>
        </p:nvCxnSpPr>
        <p:spPr>
          <a:xfrm flipV="1">
            <a:off x="3672050" y="8422111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/>
          <p:cNvCxnSpPr/>
          <p:nvPr/>
        </p:nvCxnSpPr>
        <p:spPr>
          <a:xfrm flipV="1">
            <a:off x="2124533" y="8411373"/>
            <a:ext cx="131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ángulo 179"/>
          <p:cNvSpPr/>
          <p:nvPr/>
        </p:nvSpPr>
        <p:spPr>
          <a:xfrm>
            <a:off x="4413812" y="8316806"/>
            <a:ext cx="1152015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1200" dirty="0" smtClean="0">
                <a:solidFill>
                  <a:prstClr val="black"/>
                </a:solidFill>
              </a:rPr>
              <a:t>I2C&amp;SPI Library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82" name="Rectángulo 181"/>
          <p:cNvSpPr/>
          <p:nvPr/>
        </p:nvSpPr>
        <p:spPr>
          <a:xfrm>
            <a:off x="5101156" y="7660566"/>
            <a:ext cx="1017116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RDAC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39" name="Grupo 238"/>
          <p:cNvGrpSpPr/>
          <p:nvPr/>
        </p:nvGrpSpPr>
        <p:grpSpPr>
          <a:xfrm rot="16200000">
            <a:off x="3968334" y="7127648"/>
            <a:ext cx="996605" cy="238814"/>
            <a:chOff x="2819557" y="2763626"/>
            <a:chExt cx="1545505" cy="362164"/>
          </a:xfrm>
        </p:grpSpPr>
        <p:cxnSp>
          <p:nvCxnSpPr>
            <p:cNvPr id="240" name="Conector recto 239"/>
            <p:cNvCxnSpPr/>
            <p:nvPr/>
          </p:nvCxnSpPr>
          <p:spPr>
            <a:xfrm flipH="1">
              <a:off x="2819557" y="2936547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Elipse 240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2" name="Cerrar corchete 241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Conector recto 242"/>
            <p:cNvCxnSpPr/>
            <p:nvPr/>
          </p:nvCxnSpPr>
          <p:spPr>
            <a:xfrm flipH="1">
              <a:off x="3698312" y="2937236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upo 243"/>
          <p:cNvGrpSpPr/>
          <p:nvPr/>
        </p:nvGrpSpPr>
        <p:grpSpPr>
          <a:xfrm rot="16200000">
            <a:off x="3021837" y="7134581"/>
            <a:ext cx="182804" cy="238814"/>
            <a:chOff x="3410107" y="2763626"/>
            <a:chExt cx="283487" cy="362164"/>
          </a:xfrm>
        </p:grpSpPr>
        <p:sp>
          <p:nvSpPr>
            <p:cNvPr id="246" name="Elipse 245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7" name="Cerrar corchete 246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upo 248"/>
          <p:cNvGrpSpPr/>
          <p:nvPr/>
        </p:nvGrpSpPr>
        <p:grpSpPr>
          <a:xfrm rot="16200000">
            <a:off x="3316908" y="7126520"/>
            <a:ext cx="182804" cy="238814"/>
            <a:chOff x="3410107" y="2763626"/>
            <a:chExt cx="283487" cy="362164"/>
          </a:xfrm>
        </p:grpSpPr>
        <p:sp>
          <p:nvSpPr>
            <p:cNvPr id="250" name="Elipse 249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1" name="Cerrar corchete 250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2" name="Conector angular 251"/>
          <p:cNvCxnSpPr>
            <a:stCxn id="94" idx="0"/>
            <a:endCxn id="246" idx="2"/>
          </p:cNvCxnSpPr>
          <p:nvPr/>
        </p:nvCxnSpPr>
        <p:spPr>
          <a:xfrm rot="5400000" flipH="1" flipV="1">
            <a:off x="2588320" y="7137887"/>
            <a:ext cx="315175" cy="73018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angular 255"/>
          <p:cNvCxnSpPr>
            <a:stCxn id="92" idx="0"/>
            <a:endCxn id="250" idx="2"/>
          </p:cNvCxnSpPr>
          <p:nvPr/>
        </p:nvCxnSpPr>
        <p:spPr>
          <a:xfrm rot="5400000" flipH="1" flipV="1">
            <a:off x="2416267" y="7250433"/>
            <a:ext cx="902905" cy="1076701"/>
          </a:xfrm>
          <a:prstGeom prst="bentConnector3">
            <a:avLst>
              <a:gd name="adj1" fmla="val 1940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264"/>
          <p:cNvCxnSpPr/>
          <p:nvPr/>
        </p:nvCxnSpPr>
        <p:spPr>
          <a:xfrm>
            <a:off x="3110998" y="6682925"/>
            <a:ext cx="0" cy="4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265"/>
          <p:cNvCxnSpPr/>
          <p:nvPr/>
        </p:nvCxnSpPr>
        <p:spPr>
          <a:xfrm>
            <a:off x="3395637" y="6681461"/>
            <a:ext cx="0" cy="4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3058634" y="6583522"/>
            <a:ext cx="1112840" cy="230317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 err="1" smtClean="0">
                <a:solidFill>
                  <a:schemeClr val="tx1"/>
                </a:solidFill>
              </a:rPr>
              <a:t>MonitorCTRL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1867887" y="7660566"/>
            <a:ext cx="1025856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MUX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867887" y="8240235"/>
            <a:ext cx="922963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AGC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7" name="Conector recto 266"/>
          <p:cNvCxnSpPr/>
          <p:nvPr/>
        </p:nvCxnSpPr>
        <p:spPr>
          <a:xfrm flipH="1">
            <a:off x="6388700" y="3090580"/>
            <a:ext cx="0" cy="306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cto 269"/>
          <p:cNvCxnSpPr/>
          <p:nvPr/>
        </p:nvCxnSpPr>
        <p:spPr>
          <a:xfrm flipV="1">
            <a:off x="4713167" y="3099216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270"/>
          <p:cNvCxnSpPr/>
          <p:nvPr/>
        </p:nvCxnSpPr>
        <p:spPr>
          <a:xfrm flipV="1">
            <a:off x="4197014" y="3561029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ángulo 267"/>
          <p:cNvSpPr/>
          <p:nvPr/>
        </p:nvSpPr>
        <p:spPr>
          <a:xfrm>
            <a:off x="562861" y="476535"/>
            <a:ext cx="4618739" cy="19121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50800"/>
            <a:bevelB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CuadroTexto 268"/>
          <p:cNvSpPr txBox="1"/>
          <p:nvPr/>
        </p:nvSpPr>
        <p:spPr>
          <a:xfrm>
            <a:off x="563450" y="786299"/>
            <a:ext cx="12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cap="small" dirty="0" err="1" smtClean="0">
                <a:solidFill>
                  <a:schemeClr val="bg1"/>
                </a:solidFill>
              </a:rPr>
              <a:t>Package</a:t>
            </a:r>
            <a:r>
              <a:rPr lang="es-ES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s-ES" b="1" dirty="0" smtClean="0">
                <a:solidFill>
                  <a:schemeClr val="bg1"/>
                </a:solidFill>
              </a:rPr>
              <a:t>Interface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72" name="Diagrama 271"/>
          <p:cNvGraphicFramePr/>
          <p:nvPr>
            <p:extLst>
              <p:ext uri="{D42A27DB-BD31-4B8C-83A1-F6EECF244321}">
                <p14:modId xmlns:p14="http://schemas.microsoft.com/office/powerpoint/2010/main" val="2268276089"/>
              </p:ext>
            </p:extLst>
          </p:nvPr>
        </p:nvGraphicFramePr>
        <p:xfrm>
          <a:off x="1392523" y="516798"/>
          <a:ext cx="3895919" cy="1796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5" name="Rectángulo 274"/>
          <p:cNvSpPr/>
          <p:nvPr/>
        </p:nvSpPr>
        <p:spPr>
          <a:xfrm>
            <a:off x="562861" y="2791178"/>
            <a:ext cx="5024048" cy="19121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50800"/>
            <a:bevelB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CuadroTexto 275"/>
          <p:cNvSpPr txBox="1"/>
          <p:nvPr/>
        </p:nvSpPr>
        <p:spPr>
          <a:xfrm>
            <a:off x="574434" y="3701116"/>
            <a:ext cx="12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cap="small" dirty="0" err="1" smtClean="0">
                <a:solidFill>
                  <a:schemeClr val="bg1"/>
                </a:solidFill>
              </a:rPr>
              <a:t>Package</a:t>
            </a:r>
            <a:r>
              <a:rPr lang="es-ES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s-ES" b="1" dirty="0" err="1" smtClean="0">
                <a:solidFill>
                  <a:schemeClr val="bg1"/>
                </a:solidFill>
              </a:rPr>
              <a:t>Tests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77" name="Diagrama 276"/>
          <p:cNvGraphicFramePr/>
          <p:nvPr>
            <p:extLst>
              <p:ext uri="{D42A27DB-BD31-4B8C-83A1-F6EECF244321}">
                <p14:modId xmlns:p14="http://schemas.microsoft.com/office/powerpoint/2010/main" val="3795588445"/>
              </p:ext>
            </p:extLst>
          </p:nvPr>
        </p:nvGraphicFramePr>
        <p:xfrm>
          <a:off x="1487960" y="2861212"/>
          <a:ext cx="4013587" cy="1768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85" name="Conector recto 284"/>
          <p:cNvCxnSpPr/>
          <p:nvPr/>
        </p:nvCxnSpPr>
        <p:spPr>
          <a:xfrm flipH="1">
            <a:off x="6388700" y="858724"/>
            <a:ext cx="0" cy="306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Arco 285"/>
          <p:cNvSpPr/>
          <p:nvPr/>
        </p:nvSpPr>
        <p:spPr>
          <a:xfrm>
            <a:off x="5711201" y="2855822"/>
            <a:ext cx="319964" cy="419820"/>
          </a:xfrm>
          <a:prstGeom prst="arc">
            <a:avLst>
              <a:gd name="adj1" fmla="val 16200000"/>
              <a:gd name="adj2" fmla="val 52177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Conector recto 286"/>
          <p:cNvCxnSpPr/>
          <p:nvPr/>
        </p:nvCxnSpPr>
        <p:spPr>
          <a:xfrm>
            <a:off x="5869479" y="1237815"/>
            <a:ext cx="0" cy="1627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recto 288"/>
          <p:cNvCxnSpPr/>
          <p:nvPr/>
        </p:nvCxnSpPr>
        <p:spPr>
          <a:xfrm>
            <a:off x="5865134" y="3268676"/>
            <a:ext cx="0" cy="4447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3441029" y="7660566"/>
            <a:ext cx="1112840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Relay</a:t>
            </a:r>
            <a:r>
              <a:rPr lang="es-ES" sz="1200" dirty="0" smtClean="0">
                <a:solidFill>
                  <a:schemeClr val="tx1"/>
                </a:solidFill>
              </a:rPr>
              <a:t>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9" name="Rectángulo 298"/>
          <p:cNvSpPr/>
          <p:nvPr/>
        </p:nvSpPr>
        <p:spPr>
          <a:xfrm>
            <a:off x="4676996" y="9760304"/>
            <a:ext cx="1025856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main.cpp</a:t>
            </a:r>
          </a:p>
        </p:txBody>
      </p:sp>
      <p:sp>
        <p:nvSpPr>
          <p:cNvPr id="300" name="Rectángulo 299"/>
          <p:cNvSpPr/>
          <p:nvPr/>
        </p:nvSpPr>
        <p:spPr>
          <a:xfrm>
            <a:off x="5286644" y="9401983"/>
            <a:ext cx="1025856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headers.h</a:t>
            </a:r>
            <a:endParaRPr lang="es-ES" sz="1200" dirty="0" smtClean="0">
              <a:solidFill>
                <a:schemeClr val="tx1"/>
              </a:solidFill>
            </a:endParaRPr>
          </a:p>
        </p:txBody>
      </p:sp>
      <p:sp>
        <p:nvSpPr>
          <p:cNvPr id="301" name="Rectángulo 300"/>
          <p:cNvSpPr/>
          <p:nvPr/>
        </p:nvSpPr>
        <p:spPr>
          <a:xfrm>
            <a:off x="3945279" y="9402959"/>
            <a:ext cx="1200228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Interruption.cpp</a:t>
            </a:r>
          </a:p>
        </p:txBody>
      </p:sp>
      <p:sp>
        <p:nvSpPr>
          <p:cNvPr id="302" name="Rectángulo 301"/>
          <p:cNvSpPr/>
          <p:nvPr/>
        </p:nvSpPr>
        <p:spPr>
          <a:xfrm>
            <a:off x="4422036" y="9043662"/>
            <a:ext cx="1535775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defineConstants.cpp</a:t>
            </a:r>
          </a:p>
        </p:txBody>
      </p:sp>
      <p:sp>
        <p:nvSpPr>
          <p:cNvPr id="304" name="Rectángulo 303"/>
          <p:cNvSpPr/>
          <p:nvPr/>
        </p:nvSpPr>
        <p:spPr>
          <a:xfrm>
            <a:off x="885825" y="9059153"/>
            <a:ext cx="2873001" cy="91725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50800"/>
            <a:bevelB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CuadroTexto 304"/>
          <p:cNvSpPr txBox="1"/>
          <p:nvPr/>
        </p:nvSpPr>
        <p:spPr>
          <a:xfrm>
            <a:off x="986513" y="9347313"/>
            <a:ext cx="12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</a:rPr>
              <a:t>Typedefs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3" name="Rectángulo 302"/>
          <p:cNvSpPr/>
          <p:nvPr/>
        </p:nvSpPr>
        <p:spPr>
          <a:xfrm>
            <a:off x="2066435" y="9192807"/>
            <a:ext cx="1535775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PSU_TYPE.cpp</a:t>
            </a:r>
          </a:p>
        </p:txBody>
      </p:sp>
      <p:sp>
        <p:nvSpPr>
          <p:cNvPr id="306" name="Rectángulo 305"/>
          <p:cNvSpPr/>
          <p:nvPr/>
        </p:nvSpPr>
        <p:spPr>
          <a:xfrm>
            <a:off x="2072069" y="9604417"/>
            <a:ext cx="1535775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SnI_TYPE.cpp</a:t>
            </a:r>
          </a:p>
        </p:txBody>
      </p:sp>
      <p:grpSp>
        <p:nvGrpSpPr>
          <p:cNvPr id="160" name="159 Grupo"/>
          <p:cNvGrpSpPr/>
          <p:nvPr/>
        </p:nvGrpSpPr>
        <p:grpSpPr>
          <a:xfrm>
            <a:off x="1952624" y="10806112"/>
            <a:ext cx="2019301" cy="888877"/>
            <a:chOff x="1952624" y="10806112"/>
            <a:chExt cx="2019301" cy="888877"/>
          </a:xfrm>
        </p:grpSpPr>
        <p:grpSp>
          <p:nvGrpSpPr>
            <p:cNvPr id="158" name="157 Grupo"/>
            <p:cNvGrpSpPr/>
            <p:nvPr/>
          </p:nvGrpSpPr>
          <p:grpSpPr>
            <a:xfrm>
              <a:off x="2000250" y="10806112"/>
              <a:ext cx="1962150" cy="395927"/>
              <a:chOff x="2000250" y="10806112"/>
              <a:chExt cx="1962150" cy="395927"/>
            </a:xfrm>
          </p:grpSpPr>
          <p:grpSp>
            <p:nvGrpSpPr>
              <p:cNvPr id="137" name="Grupo 107"/>
              <p:cNvGrpSpPr/>
              <p:nvPr/>
            </p:nvGrpSpPr>
            <p:grpSpPr>
              <a:xfrm flipH="1">
                <a:off x="2398073" y="10963226"/>
                <a:ext cx="946369" cy="238813"/>
                <a:chOff x="2882690" y="2763626"/>
                <a:chExt cx="1467601" cy="362164"/>
              </a:xfrm>
            </p:grpSpPr>
            <p:cxnSp>
              <p:nvCxnSpPr>
                <p:cNvPr id="138" name="Conector recto 108"/>
                <p:cNvCxnSpPr/>
                <p:nvPr/>
              </p:nvCxnSpPr>
              <p:spPr>
                <a:xfrm rot="16200000" flipV="1">
                  <a:off x="3184718" y="2643958"/>
                  <a:ext cx="1366" cy="60542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Elipse 109"/>
                <p:cNvSpPr/>
                <p:nvPr/>
              </p:nvSpPr>
              <p:spPr>
                <a:xfrm>
                  <a:off x="3410107" y="2860347"/>
                  <a:ext cx="171450" cy="1619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Cerrar corchete 110"/>
                <p:cNvSpPr/>
                <p:nvPr/>
              </p:nvSpPr>
              <p:spPr>
                <a:xfrm>
                  <a:off x="3460787" y="2763626"/>
                  <a:ext cx="232807" cy="362164"/>
                </a:xfrm>
                <a:prstGeom prst="rightBracket">
                  <a:avLst>
                    <a:gd name="adj" fmla="val 8877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Conector recto 111"/>
                <p:cNvCxnSpPr/>
                <p:nvPr/>
              </p:nvCxnSpPr>
              <p:spPr>
                <a:xfrm flipH="1">
                  <a:off x="3683541" y="2937236"/>
                  <a:ext cx="66675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141 CuadroTexto"/>
              <p:cNvSpPr txBox="1"/>
              <p:nvPr/>
            </p:nvSpPr>
            <p:spPr>
              <a:xfrm>
                <a:off x="2000250" y="10806112"/>
                <a:ext cx="8608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dirty="0" err="1" smtClean="0"/>
                  <a:t>Implement</a:t>
                </a:r>
                <a:endParaRPr lang="es-ES" sz="1100" dirty="0"/>
              </a:p>
            </p:txBody>
          </p:sp>
          <p:sp>
            <p:nvSpPr>
              <p:cNvPr id="143" name="142 CuadroTexto"/>
              <p:cNvSpPr txBox="1"/>
              <p:nvPr/>
            </p:nvSpPr>
            <p:spPr>
              <a:xfrm>
                <a:off x="3057525" y="10806112"/>
                <a:ext cx="9048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dirty="0" smtClean="0"/>
                  <a:t>Define</a:t>
                </a:r>
                <a:endParaRPr lang="es-ES" sz="1100" dirty="0"/>
              </a:p>
            </p:txBody>
          </p:sp>
        </p:grpSp>
        <p:grpSp>
          <p:nvGrpSpPr>
            <p:cNvPr id="159" name="158 Grupo"/>
            <p:cNvGrpSpPr/>
            <p:nvPr/>
          </p:nvGrpSpPr>
          <p:grpSpPr>
            <a:xfrm>
              <a:off x="1952624" y="11387138"/>
              <a:ext cx="2019301" cy="307851"/>
              <a:chOff x="1904999" y="11434763"/>
              <a:chExt cx="2019301" cy="307851"/>
            </a:xfrm>
          </p:grpSpPr>
          <p:cxnSp>
            <p:nvCxnSpPr>
              <p:cNvPr id="154" name="Conector recto 131"/>
              <p:cNvCxnSpPr/>
              <p:nvPr/>
            </p:nvCxnSpPr>
            <p:spPr>
              <a:xfrm rot="5400000" flipV="1">
                <a:off x="2863594" y="11219566"/>
                <a:ext cx="7798" cy="103829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154 CuadroTexto"/>
              <p:cNvSpPr txBox="1"/>
              <p:nvPr/>
            </p:nvSpPr>
            <p:spPr>
              <a:xfrm>
                <a:off x="1904999" y="11434763"/>
                <a:ext cx="10191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err="1" smtClean="0"/>
                  <a:t>Dependant</a:t>
                </a:r>
                <a:r>
                  <a:rPr lang="es-ES" sz="1000" dirty="0" smtClean="0"/>
                  <a:t> of</a:t>
                </a:r>
                <a:endParaRPr lang="es-ES" sz="1000" dirty="0"/>
              </a:p>
            </p:txBody>
          </p:sp>
          <p:sp>
            <p:nvSpPr>
              <p:cNvPr id="157" name="156 CuadroTexto"/>
              <p:cNvSpPr txBox="1"/>
              <p:nvPr/>
            </p:nvSpPr>
            <p:spPr>
              <a:xfrm>
                <a:off x="3019425" y="11434763"/>
                <a:ext cx="9048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Control </a:t>
                </a:r>
                <a:r>
                  <a:rPr lang="es-ES" sz="1000" dirty="0" err="1" smtClean="0"/>
                  <a:t>over</a:t>
                </a:r>
                <a:endParaRPr lang="es-ES" sz="1000" dirty="0"/>
              </a:p>
            </p:txBody>
          </p:sp>
        </p:grp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58822" y="10561710"/>
            <a:ext cx="2024047" cy="10120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1669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414337" y="2138362"/>
            <a:ext cx="6030277" cy="7915275"/>
            <a:chOff x="414337" y="2138362"/>
            <a:chExt cx="6030277" cy="7915275"/>
          </a:xfrm>
        </p:grpSpPr>
        <p:pic>
          <p:nvPicPr>
            <p:cNvPr id="6" name="Imagen 5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" y="2138362"/>
              <a:ext cx="5610225" cy="791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Cuadro de texto 2"/>
            <p:cNvSpPr txBox="1">
              <a:spLocks noChangeArrowheads="1"/>
            </p:cNvSpPr>
            <p:nvPr/>
          </p:nvSpPr>
          <p:spPr bwMode="auto">
            <a:xfrm>
              <a:off x="5789612" y="2138362"/>
              <a:ext cx="641350" cy="4095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ES" sz="2000" dirty="0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s-ES" sz="1600" dirty="0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uadro de texto 2"/>
            <p:cNvSpPr txBox="1">
              <a:spLocks noChangeArrowheads="1"/>
            </p:cNvSpPr>
            <p:nvPr/>
          </p:nvSpPr>
          <p:spPr bwMode="auto">
            <a:xfrm>
              <a:off x="5793898" y="3125787"/>
              <a:ext cx="613727" cy="66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3500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IV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 de texto 2"/>
            <p:cNvSpPr txBox="1">
              <a:spLocks noChangeArrowheads="1"/>
            </p:cNvSpPr>
            <p:nvPr/>
          </p:nvSpPr>
          <p:spPr bwMode="auto">
            <a:xfrm>
              <a:off x="5775959" y="4842514"/>
              <a:ext cx="668655" cy="83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3500" smtClean="0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III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ángulo 2"/>
            <p:cNvSpPr/>
            <p:nvPr/>
          </p:nvSpPr>
          <p:spPr>
            <a:xfrm>
              <a:off x="5301232" y="9347922"/>
              <a:ext cx="1106393" cy="487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ES" sz="2400" dirty="0" err="1"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r>
                <a:rPr lang="es-ES" dirty="0" err="1"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ottom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 de texto 2"/>
            <p:cNvSpPr txBox="1">
              <a:spLocks noChangeArrowheads="1"/>
            </p:cNvSpPr>
            <p:nvPr/>
          </p:nvSpPr>
          <p:spPr bwMode="auto">
            <a:xfrm>
              <a:off x="2085975" y="2887662"/>
              <a:ext cx="53340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ES" sz="120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Lvl 2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 de texto 2"/>
            <p:cNvSpPr txBox="1">
              <a:spLocks noChangeArrowheads="1"/>
            </p:cNvSpPr>
            <p:nvPr/>
          </p:nvSpPr>
          <p:spPr bwMode="auto">
            <a:xfrm>
              <a:off x="2085975" y="2547937"/>
              <a:ext cx="53340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ES" sz="120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Lvl 1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uadro de texto 2"/>
            <p:cNvSpPr txBox="1">
              <a:spLocks noChangeArrowheads="1"/>
            </p:cNvSpPr>
            <p:nvPr/>
          </p:nvSpPr>
          <p:spPr bwMode="auto">
            <a:xfrm>
              <a:off x="5791041" y="6489698"/>
              <a:ext cx="467042" cy="66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3500" dirty="0" smtClean="0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II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adro de texto 2"/>
            <p:cNvSpPr txBox="1">
              <a:spLocks noChangeArrowheads="1"/>
            </p:cNvSpPr>
            <p:nvPr/>
          </p:nvSpPr>
          <p:spPr bwMode="auto">
            <a:xfrm>
              <a:off x="5797436" y="8166098"/>
              <a:ext cx="467042" cy="640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3500" dirty="0" smtClean="0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upo 118"/>
          <p:cNvGrpSpPr/>
          <p:nvPr/>
        </p:nvGrpSpPr>
        <p:grpSpPr>
          <a:xfrm>
            <a:off x="1161372" y="786805"/>
            <a:ext cx="4846023" cy="897615"/>
            <a:chOff x="1161372" y="786805"/>
            <a:chExt cx="4846023" cy="897615"/>
          </a:xfrm>
        </p:grpSpPr>
        <p:sp>
          <p:nvSpPr>
            <p:cNvPr id="4" name="Rectángulo redondeado 3"/>
            <p:cNvSpPr/>
            <p:nvPr/>
          </p:nvSpPr>
          <p:spPr>
            <a:xfrm>
              <a:off x="1161372" y="786807"/>
              <a:ext cx="1050197" cy="897613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Interface </a:t>
              </a:r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2294208" y="786805"/>
              <a:ext cx="1557996" cy="897611"/>
              <a:chOff x="3240505" y="1267324"/>
              <a:chExt cx="1122948" cy="417096"/>
            </a:xfrm>
            <a:solidFill>
              <a:schemeClr val="accent1"/>
            </a:solidFill>
          </p:grpSpPr>
          <p:sp>
            <p:nvSpPr>
              <p:cNvPr id="12" name="Rectángulo 11"/>
              <p:cNvSpPr/>
              <p:nvPr/>
            </p:nvSpPr>
            <p:spPr>
              <a:xfrm rot="10800000">
                <a:off x="3240505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(1)  Display </a:t>
                </a:r>
                <a:r>
                  <a:rPr lang="en-US" sz="1000" dirty="0"/>
                  <a:t>Menu</a:t>
                </a:r>
              </a:p>
              <a:p>
                <a:pPr lvl="0"/>
                <a:r>
                  <a:rPr lang="en-US" sz="1000" dirty="0"/>
                  <a:t>(</a:t>
                </a:r>
                <a:r>
                  <a:rPr lang="en-US" sz="1000" dirty="0" smtClean="0"/>
                  <a:t>2)  </a:t>
                </a:r>
                <a:r>
                  <a:rPr lang="en-US" sz="1000" dirty="0"/>
                  <a:t>Program Menu</a:t>
                </a:r>
              </a:p>
              <a:p>
                <a:pPr lvl="0"/>
                <a:r>
                  <a:rPr lang="en-US" sz="1000" dirty="0" smtClean="0"/>
                  <a:t>(3)  Libraries Menu</a:t>
                </a:r>
                <a:endParaRPr lang="en-US" sz="1000" dirty="0"/>
              </a:p>
              <a:p>
                <a:pPr lvl="0"/>
                <a:r>
                  <a:rPr lang="en-US" sz="1000" dirty="0" smtClean="0"/>
                  <a:t>(4)  </a:t>
                </a:r>
                <a:r>
                  <a:rPr lang="en-US" sz="1000" dirty="0"/>
                  <a:t>Test Menu</a:t>
                </a:r>
              </a:p>
              <a:p>
                <a:pPr lvl="0"/>
                <a:r>
                  <a:rPr lang="en-US" sz="1000" dirty="0" smtClean="0"/>
                  <a:t>(5)  </a:t>
                </a:r>
                <a:r>
                  <a:rPr lang="en-US" sz="1000" dirty="0"/>
                  <a:t>Configuration </a:t>
                </a:r>
                <a:r>
                  <a:rPr lang="en-US" sz="1000" dirty="0" smtClean="0"/>
                  <a:t>Menu</a:t>
                </a:r>
                <a:endParaRPr lang="en-US" sz="1000" dirty="0"/>
              </a:p>
            </p:txBody>
          </p:sp>
          <p:sp>
            <p:nvSpPr>
              <p:cNvPr id="13" name="Retraso 12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3889083" y="786805"/>
              <a:ext cx="2118312" cy="897615"/>
              <a:chOff x="4059206" y="786805"/>
              <a:chExt cx="1884393" cy="89761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ES" sz="1000" dirty="0" smtClean="0"/>
                  <a:t>(+)  Pause/Resume </a:t>
                </a:r>
                <a:r>
                  <a:rPr lang="es-ES" sz="1000" dirty="0" err="1" smtClean="0"/>
                  <a:t>alarm</a:t>
                </a:r>
                <a:r>
                  <a:rPr lang="es-ES" sz="1000" dirty="0" smtClean="0"/>
                  <a:t> </a:t>
                </a:r>
                <a:r>
                  <a:rPr lang="es-ES" sz="1000" dirty="0" err="1" smtClean="0"/>
                  <a:t>Task</a:t>
                </a:r>
                <a:endParaRPr lang="es-ES" sz="1000" dirty="0" smtClean="0"/>
              </a:p>
              <a:p>
                <a:r>
                  <a:rPr lang="es-ES" sz="1000" dirty="0" smtClean="0"/>
                  <a:t>(-)  Pause/Resume monitor </a:t>
                </a:r>
                <a:r>
                  <a:rPr lang="es-ES" sz="1000" dirty="0" err="1" smtClean="0"/>
                  <a:t>Task</a:t>
                </a:r>
                <a:endParaRPr lang="en-US" sz="1000" dirty="0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9" name="Retraso 8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0" name="Grupo 129"/>
          <p:cNvGrpSpPr/>
          <p:nvPr/>
        </p:nvGrpSpPr>
        <p:grpSpPr>
          <a:xfrm>
            <a:off x="2075771" y="2233493"/>
            <a:ext cx="2868369" cy="900590"/>
            <a:chOff x="2075771" y="2233493"/>
            <a:chExt cx="2868369" cy="900590"/>
          </a:xfrm>
        </p:grpSpPr>
        <p:sp>
          <p:nvSpPr>
            <p:cNvPr id="21" name="Rectángulo redondeado 20"/>
            <p:cNvSpPr/>
            <p:nvPr/>
          </p:nvSpPr>
          <p:spPr>
            <a:xfrm>
              <a:off x="2075771" y="2236470"/>
              <a:ext cx="1050197" cy="897613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 smtClean="0"/>
                <a:t>Display</a:t>
              </a:r>
              <a:r>
                <a:rPr lang="es-ES" sz="1600" dirty="0" smtClean="0"/>
                <a:t> </a:t>
              </a:r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3222457" y="2233493"/>
              <a:ext cx="1721683" cy="535356"/>
              <a:chOff x="4059206" y="786805"/>
              <a:chExt cx="1884393" cy="897615"/>
            </a:xfrm>
          </p:grpSpPr>
          <p:sp>
            <p:nvSpPr>
              <p:cNvPr id="26" name="Rectángulo 25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s-ES" sz="1000" dirty="0" err="1" smtClean="0"/>
                  <a:t>Display</a:t>
                </a:r>
                <a:r>
                  <a:rPr lang="es-ES" sz="1000" dirty="0" smtClean="0"/>
                  <a:t> Status</a:t>
                </a:r>
              </a:p>
              <a:p>
                <a:pPr marL="228600" indent="-228600">
                  <a:buAutoNum type="arabicParenBoth"/>
                </a:pPr>
                <a:r>
                  <a:rPr lang="es-ES" sz="1000" dirty="0" err="1" smtClean="0"/>
                  <a:t>Display</a:t>
                </a:r>
                <a:r>
                  <a:rPr lang="es-ES" sz="1000" dirty="0" smtClean="0"/>
                  <a:t> PSU </a:t>
                </a:r>
                <a:r>
                  <a:rPr lang="es-ES" sz="1000" dirty="0" err="1" smtClean="0"/>
                  <a:t>Config</a:t>
                </a:r>
                <a:endParaRPr lang="es-ES" sz="1000" dirty="0" smtClean="0"/>
              </a:p>
              <a:p>
                <a:pPr marL="228600" indent="-228600">
                  <a:buAutoNum type="arabicParenBoth"/>
                </a:pPr>
                <a:r>
                  <a:rPr lang="es-ES" sz="1000" dirty="0" err="1" smtClean="0"/>
                  <a:t>Display</a:t>
                </a:r>
                <a:r>
                  <a:rPr lang="es-ES" sz="1000" dirty="0" smtClean="0"/>
                  <a:t> </a:t>
                </a:r>
                <a:r>
                  <a:rPr lang="es-ES" sz="1000" dirty="0" err="1" smtClean="0"/>
                  <a:t>SnI</a:t>
                </a:r>
                <a:r>
                  <a:rPr lang="es-ES" sz="1000" dirty="0" smtClean="0"/>
                  <a:t> </a:t>
                </a:r>
                <a:r>
                  <a:rPr lang="es-ES" sz="1000" dirty="0" err="1" smtClean="0"/>
                  <a:t>Config</a:t>
                </a:r>
                <a:endParaRPr lang="en-US" sz="1000" dirty="0"/>
              </a:p>
            </p:txBody>
          </p:sp>
          <p:grpSp>
            <p:nvGrpSpPr>
              <p:cNvPr id="27" name="Grupo 26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28" name="Retraso 27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upo 29"/>
            <p:cNvGrpSpPr/>
            <p:nvPr/>
          </p:nvGrpSpPr>
          <p:grpSpPr>
            <a:xfrm>
              <a:off x="3222456" y="2811576"/>
              <a:ext cx="1721684" cy="277751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31" name="Rectángulo 30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</a:t>
                </a:r>
                <a:r>
                  <a:rPr lang="en-US" sz="1000" dirty="0"/>
                  <a:t>Interface </a:t>
                </a:r>
                <a:r>
                  <a:rPr lang="en-US" sz="1000" dirty="0" smtClean="0"/>
                  <a:t>Menu</a:t>
                </a:r>
                <a:endParaRPr lang="en-US" sz="1000" dirty="0"/>
              </a:p>
            </p:txBody>
          </p:sp>
          <p:sp>
            <p:nvSpPr>
              <p:cNvPr id="32" name="Retraso 31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134" name="Grupo 133"/>
          <p:cNvGrpSpPr/>
          <p:nvPr/>
        </p:nvGrpSpPr>
        <p:grpSpPr>
          <a:xfrm>
            <a:off x="991530" y="4040368"/>
            <a:ext cx="5143446" cy="1084431"/>
            <a:chOff x="991530" y="4040368"/>
            <a:chExt cx="5143446" cy="1084431"/>
          </a:xfrm>
        </p:grpSpPr>
        <p:sp>
          <p:nvSpPr>
            <p:cNvPr id="33" name="Rectángulo redondeado 32"/>
            <p:cNvSpPr/>
            <p:nvPr/>
          </p:nvSpPr>
          <p:spPr>
            <a:xfrm>
              <a:off x="991530" y="4040369"/>
              <a:ext cx="1050197" cy="108443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 smtClean="0"/>
                <a:t>ProgramMenu</a:t>
              </a:r>
              <a:endParaRPr lang="en-US" sz="1600" dirty="0"/>
            </a:p>
          </p:txBody>
        </p:sp>
        <p:grpSp>
          <p:nvGrpSpPr>
            <p:cNvPr id="34" name="Grupo 33"/>
            <p:cNvGrpSpPr/>
            <p:nvPr/>
          </p:nvGrpSpPr>
          <p:grpSpPr>
            <a:xfrm>
              <a:off x="2106316" y="4040372"/>
              <a:ext cx="2526053" cy="641480"/>
              <a:chOff x="4059206" y="786805"/>
              <a:chExt cx="1884393" cy="897615"/>
            </a:xfrm>
          </p:grpSpPr>
          <p:sp>
            <p:nvSpPr>
              <p:cNvPr id="35" name="Rectángulo 34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Switch </a:t>
                </a:r>
                <a:r>
                  <a:rPr lang="en-US" sz="900" dirty="0" smtClean="0"/>
                  <a:t>ON/OFF PSUs</a:t>
                </a:r>
                <a:endParaRPr lang="es-E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Change Output </a:t>
                </a:r>
                <a:r>
                  <a:rPr lang="en-US" sz="900" dirty="0" smtClean="0"/>
                  <a:t>Voltage PSUs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Connect/Disconnect </a:t>
                </a:r>
                <a:r>
                  <a:rPr lang="en-US" sz="900" dirty="0" smtClean="0"/>
                  <a:t>Alarms </a:t>
                </a:r>
                <a:r>
                  <a:rPr lang="en-US" sz="900" dirty="0"/>
                  <a:t>PSUs</a:t>
                </a:r>
                <a:endParaRPr lang="en-US" sz="900" dirty="0" smtClean="0"/>
              </a:p>
              <a:p>
                <a:r>
                  <a:rPr lang="en-US" sz="900" dirty="0" smtClean="0"/>
                  <a:t>(5)    Initialization </a:t>
                </a:r>
                <a:r>
                  <a:rPr lang="en-US" sz="900" dirty="0"/>
                  <a:t>Timer </a:t>
                </a:r>
                <a:r>
                  <a:rPr lang="en-US" sz="900" dirty="0" smtClean="0"/>
                  <a:t>PSUs</a:t>
                </a:r>
              </a:p>
            </p:txBody>
          </p:sp>
          <p:grpSp>
            <p:nvGrpSpPr>
              <p:cNvPr id="36" name="Grupo 35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37" name="Retraso 36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8" name="Rectángulo 37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9" name="Grupo 38"/>
            <p:cNvGrpSpPr/>
            <p:nvPr/>
          </p:nvGrpSpPr>
          <p:grpSpPr>
            <a:xfrm>
              <a:off x="2106316" y="4724573"/>
              <a:ext cx="4028660" cy="400226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40" name="Rectángulo 39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/>
                  <a:t>(4)   Configure </a:t>
                </a:r>
                <a:r>
                  <a:rPr lang="en-US" sz="1000" dirty="0"/>
                  <a:t>Alarms </a:t>
                </a:r>
                <a:r>
                  <a:rPr lang="en-US" sz="1000" dirty="0" smtClean="0"/>
                  <a:t>PSUs	    (6) </a:t>
                </a:r>
                <a:r>
                  <a:rPr lang="en-US" sz="1000" dirty="0"/>
                  <a:t>Configure Alarms </a:t>
                </a:r>
                <a:r>
                  <a:rPr lang="en-US" sz="1000" dirty="0" err="1" smtClean="0"/>
                  <a:t>SnIs</a:t>
                </a:r>
                <a:endParaRPr lang="en-US" sz="1000" dirty="0" smtClean="0"/>
              </a:p>
              <a:p>
                <a:pPr lvl="0"/>
                <a:r>
                  <a:rPr lang="en-US" sz="1000" dirty="0" smtClean="0"/>
                  <a:t>(e)   Back to </a:t>
                </a:r>
                <a:r>
                  <a:rPr lang="en-US" sz="1000" dirty="0"/>
                  <a:t>Interface </a:t>
                </a:r>
                <a:r>
                  <a:rPr lang="en-US" sz="1000" dirty="0" smtClean="0"/>
                  <a:t>Menu</a:t>
                </a:r>
                <a:endParaRPr lang="en-US" sz="1000" dirty="0"/>
              </a:p>
            </p:txBody>
          </p:sp>
          <p:sp>
            <p:nvSpPr>
              <p:cNvPr id="41" name="Retraso 40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>
              <a:off x="4054555" y="4040370"/>
              <a:ext cx="2080421" cy="641478"/>
              <a:chOff x="4059206" y="786805"/>
              <a:chExt cx="1884393" cy="897615"/>
            </a:xfrm>
          </p:grpSpPr>
          <p:sp>
            <p:nvSpPr>
              <p:cNvPr id="43" name="Rectángulo 42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/>
                  <a:t>(+)    Default </a:t>
                </a:r>
                <a:r>
                  <a:rPr lang="en-US" sz="900" dirty="0" smtClean="0"/>
                  <a:t>Values</a:t>
                </a:r>
                <a:r>
                  <a:rPr lang="en-US" sz="900" dirty="0"/>
                  <a:t> PSUs</a:t>
                </a:r>
              </a:p>
              <a:p>
                <a:r>
                  <a:rPr lang="en-US" sz="900" dirty="0" smtClean="0"/>
                  <a:t>(7)    Connect/Disconnect Alarms </a:t>
                </a:r>
                <a:r>
                  <a:rPr lang="en-US" sz="900" dirty="0" err="1"/>
                  <a:t>SnIs</a:t>
                </a:r>
                <a:endParaRPr lang="en-US" sz="900" dirty="0"/>
              </a:p>
              <a:p>
                <a:r>
                  <a:rPr lang="en-US" sz="900" dirty="0"/>
                  <a:t>(-)     Default </a:t>
                </a:r>
                <a:r>
                  <a:rPr lang="en-US" sz="900" dirty="0" smtClean="0"/>
                  <a:t>Values</a:t>
                </a:r>
                <a:r>
                  <a:rPr lang="en-US" sz="900" dirty="0"/>
                  <a:t> </a:t>
                </a:r>
                <a:r>
                  <a:rPr lang="en-US" sz="900" dirty="0" err="1"/>
                  <a:t>SnIs</a:t>
                </a:r>
                <a:endParaRPr lang="en-US" sz="900" dirty="0"/>
              </a:p>
            </p:txBody>
          </p:sp>
          <p:grpSp>
            <p:nvGrpSpPr>
              <p:cNvPr id="44" name="Grupo 43"/>
              <p:cNvGrpSpPr/>
              <p:nvPr/>
            </p:nvGrpSpPr>
            <p:grpSpPr>
              <a:xfrm>
                <a:off x="5768068" y="786805"/>
                <a:ext cx="175531" cy="897615"/>
                <a:chOff x="5768068" y="786805"/>
                <a:chExt cx="175531" cy="897615"/>
              </a:xfrm>
            </p:grpSpPr>
            <p:sp>
              <p:nvSpPr>
                <p:cNvPr id="45" name="Retraso 44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46" name="Rectángulo 45"/>
                <p:cNvSpPr/>
                <p:nvPr/>
              </p:nvSpPr>
              <p:spPr>
                <a:xfrm>
                  <a:off x="5768068" y="786805"/>
                  <a:ext cx="9046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47" name="Rectángulo 46"/>
            <p:cNvSpPr/>
            <p:nvPr/>
          </p:nvSpPr>
          <p:spPr>
            <a:xfrm>
              <a:off x="4019940" y="4040368"/>
              <a:ext cx="137982" cy="64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upo 131"/>
          <p:cNvGrpSpPr/>
          <p:nvPr/>
        </p:nvGrpSpPr>
        <p:grpSpPr>
          <a:xfrm>
            <a:off x="991530" y="5445276"/>
            <a:ext cx="3526815" cy="746115"/>
            <a:chOff x="991530" y="5707529"/>
            <a:chExt cx="3526815" cy="1163798"/>
          </a:xfrm>
        </p:grpSpPr>
        <p:sp>
          <p:nvSpPr>
            <p:cNvPr id="48" name="Rectángulo redondeado 47"/>
            <p:cNvSpPr/>
            <p:nvPr/>
          </p:nvSpPr>
          <p:spPr>
            <a:xfrm>
              <a:off x="991530" y="5707529"/>
              <a:ext cx="1050197" cy="116379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Test </a:t>
              </a:r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49" name="Grupo 48"/>
            <p:cNvGrpSpPr/>
            <p:nvPr/>
          </p:nvGrpSpPr>
          <p:grpSpPr>
            <a:xfrm>
              <a:off x="2106316" y="5707529"/>
              <a:ext cx="2412029" cy="1121466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50" name="Rectángulo 49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buAutoNum type="arabicParenBoth"/>
                </a:pPr>
                <a:r>
                  <a:rPr lang="en-US" sz="1000" dirty="0"/>
                  <a:t>Libraries' </a:t>
                </a:r>
                <a:r>
                  <a:rPr lang="en-US" sz="1000" dirty="0" smtClean="0"/>
                  <a:t>Tests</a:t>
                </a:r>
                <a:endParaRPr lang="es-ES" sz="1000" dirty="0" smtClean="0"/>
              </a:p>
              <a:p>
                <a:pPr marL="228600" lvl="0" indent="-228600">
                  <a:buAutoNum type="arabicParenBoth"/>
                </a:pPr>
                <a:r>
                  <a:rPr lang="en-US" sz="1000" dirty="0"/>
                  <a:t>Controller </a:t>
                </a:r>
                <a:r>
                  <a:rPr lang="en-US" sz="1000" dirty="0" smtClean="0"/>
                  <a:t>Tests</a:t>
                </a:r>
              </a:p>
              <a:p>
                <a:pPr lvl="0"/>
                <a:r>
                  <a:rPr lang="en-US" sz="1000" dirty="0" smtClean="0"/>
                  <a:t>(e</a:t>
                </a:r>
                <a:r>
                  <a:rPr lang="en-US" sz="1000" dirty="0"/>
                  <a:t>)   Back to Interface </a:t>
                </a:r>
                <a:r>
                  <a:rPr lang="en-US" sz="1000" dirty="0" smtClean="0"/>
                  <a:t>Menu</a:t>
                </a:r>
                <a:endParaRPr lang="en-US" sz="1000" dirty="0"/>
              </a:p>
            </p:txBody>
          </p:sp>
          <p:sp>
            <p:nvSpPr>
              <p:cNvPr id="51" name="Retraso 50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133" name="Grupo 132"/>
          <p:cNvGrpSpPr/>
          <p:nvPr/>
        </p:nvGrpSpPr>
        <p:grpSpPr>
          <a:xfrm>
            <a:off x="897621" y="8038199"/>
            <a:ext cx="5311793" cy="933437"/>
            <a:chOff x="897621" y="8038199"/>
            <a:chExt cx="5311793" cy="933437"/>
          </a:xfrm>
        </p:grpSpPr>
        <p:sp>
          <p:nvSpPr>
            <p:cNvPr id="56" name="Rectángulo redondeado 55"/>
            <p:cNvSpPr/>
            <p:nvPr/>
          </p:nvSpPr>
          <p:spPr>
            <a:xfrm>
              <a:off x="897621" y="8038199"/>
              <a:ext cx="1050197" cy="93343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I2C&amp;SPI</a:t>
              </a:r>
            </a:p>
            <a:p>
              <a:pPr algn="ctr"/>
              <a:r>
                <a:rPr lang="es-ES" sz="1600" dirty="0" smtClean="0"/>
                <a:t>Library</a:t>
              </a:r>
            </a:p>
            <a:p>
              <a:pPr algn="ctr"/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57" name="Grupo 56"/>
            <p:cNvGrpSpPr/>
            <p:nvPr/>
          </p:nvGrpSpPr>
          <p:grpSpPr>
            <a:xfrm>
              <a:off x="2012407" y="8038214"/>
              <a:ext cx="2526053" cy="568188"/>
              <a:chOff x="4059206" y="786805"/>
              <a:chExt cx="1884393" cy="897615"/>
            </a:xfrm>
          </p:grpSpPr>
          <p:sp>
            <p:nvSpPr>
              <p:cNvPr id="58" name="Rectángulo 57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Configure both I2C &amp; SPI </a:t>
                </a:r>
                <a:r>
                  <a:rPr lang="en-US" sz="900" dirty="0" smtClean="0"/>
                  <a:t>Channels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Send I2C configurable message</a:t>
                </a:r>
                <a:endParaRPr lang="en-US" sz="900" dirty="0" smtClean="0"/>
              </a:p>
            </p:txBody>
          </p:sp>
          <p:grpSp>
            <p:nvGrpSpPr>
              <p:cNvPr id="59" name="Grupo 58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60" name="Retraso 59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62" name="Grupo 61"/>
            <p:cNvGrpSpPr/>
            <p:nvPr/>
          </p:nvGrpSpPr>
          <p:grpSpPr>
            <a:xfrm>
              <a:off x="2012406" y="8649131"/>
              <a:ext cx="4197007" cy="28017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63" name="Rectángulo 62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Libraries Menu</a:t>
                </a:r>
                <a:endParaRPr lang="en-US" sz="1000" dirty="0"/>
              </a:p>
            </p:txBody>
          </p:sp>
          <p:sp>
            <p:nvSpPr>
              <p:cNvPr id="64" name="Retraso 63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>
              <a:off x="3960646" y="8038210"/>
              <a:ext cx="2248768" cy="568187"/>
              <a:chOff x="4059206" y="786805"/>
              <a:chExt cx="1884393" cy="897615"/>
            </a:xfrm>
          </p:grpSpPr>
          <p:sp>
            <p:nvSpPr>
              <p:cNvPr id="66" name="Rectángulo 65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/>
                  <a:t>(+) </a:t>
                </a:r>
                <a:r>
                  <a:rPr lang="en-US" sz="900" dirty="0" smtClean="0"/>
                  <a:t>   Change </a:t>
                </a:r>
                <a:r>
                  <a:rPr lang="en-US" sz="900" dirty="0"/>
                  <a:t>I2C Address </a:t>
                </a:r>
                <a:r>
                  <a:rPr lang="en-US" sz="900" dirty="0" smtClean="0"/>
                  <a:t>destination</a:t>
                </a:r>
              </a:p>
              <a:p>
                <a:r>
                  <a:rPr lang="en-US" sz="900" dirty="0" smtClean="0"/>
                  <a:t>(-)     Toggle </a:t>
                </a:r>
                <a:r>
                  <a:rPr lang="en-US" sz="900" dirty="0"/>
                  <a:t>SPI Selected </a:t>
                </a:r>
                <a:r>
                  <a:rPr lang="en-US" sz="900" dirty="0" smtClean="0"/>
                  <a:t>slave</a:t>
                </a:r>
              </a:p>
              <a:p>
                <a:r>
                  <a:rPr lang="es-ES" sz="900" dirty="0" smtClean="0"/>
                  <a:t>(*)    </a:t>
                </a:r>
                <a:r>
                  <a:rPr lang="en-US" sz="900" dirty="0" smtClean="0"/>
                  <a:t>Set </a:t>
                </a:r>
                <a:r>
                  <a:rPr lang="en-US" sz="900" dirty="0"/>
                  <a:t>I2C &amp; SPI addresses for a </a:t>
                </a:r>
                <a:r>
                  <a:rPr lang="en-US" sz="900" dirty="0" smtClean="0"/>
                  <a:t>PSU</a:t>
                </a:r>
                <a:endParaRPr lang="en-US" sz="900" dirty="0"/>
              </a:p>
            </p:txBody>
          </p:sp>
          <p:grpSp>
            <p:nvGrpSpPr>
              <p:cNvPr id="67" name="Grupo 66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68" name="Retraso 67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9" name="Rectángulo 68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70" name="Rectángulo 69"/>
            <p:cNvSpPr/>
            <p:nvPr/>
          </p:nvSpPr>
          <p:spPr>
            <a:xfrm>
              <a:off x="3904749" y="8038200"/>
              <a:ext cx="159263" cy="56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upo 85"/>
          <p:cNvGrpSpPr/>
          <p:nvPr/>
        </p:nvGrpSpPr>
        <p:grpSpPr>
          <a:xfrm>
            <a:off x="897621" y="9266250"/>
            <a:ext cx="5143446" cy="1011237"/>
            <a:chOff x="897621" y="9266250"/>
            <a:chExt cx="5143446" cy="1011237"/>
          </a:xfrm>
        </p:grpSpPr>
        <p:sp>
          <p:nvSpPr>
            <p:cNvPr id="71" name="Rectángulo redondeado 70"/>
            <p:cNvSpPr/>
            <p:nvPr/>
          </p:nvSpPr>
          <p:spPr>
            <a:xfrm>
              <a:off x="897621" y="9266250"/>
              <a:ext cx="1050197" cy="101123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AGC</a:t>
              </a:r>
            </a:p>
            <a:p>
              <a:pPr algn="ctr"/>
              <a:r>
                <a:rPr lang="es-ES" sz="1600" dirty="0" smtClean="0"/>
                <a:t>Library</a:t>
              </a:r>
            </a:p>
            <a:p>
              <a:pPr algn="ctr"/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2012407" y="9266257"/>
              <a:ext cx="2526053" cy="645996"/>
              <a:chOff x="4059206" y="786805"/>
              <a:chExt cx="1884393" cy="897615"/>
            </a:xfrm>
          </p:grpSpPr>
          <p:sp>
            <p:nvSpPr>
              <p:cNvPr id="73" name="Rectángulo 72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Minimum AGC </a:t>
                </a:r>
                <a:r>
                  <a:rPr lang="en-US" sz="900" dirty="0" smtClean="0"/>
                  <a:t>Gain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Maximum AGC </a:t>
                </a:r>
                <a:r>
                  <a:rPr lang="en-US" sz="900" dirty="0" smtClean="0"/>
                  <a:t>Gain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Scale AGC </a:t>
                </a:r>
                <a:r>
                  <a:rPr lang="en-US" sz="900" dirty="0" smtClean="0"/>
                  <a:t>Gain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Set AGC </a:t>
                </a:r>
                <a:r>
                  <a:rPr lang="en-US" sz="900" dirty="0" smtClean="0"/>
                  <a:t>Gain</a:t>
                </a:r>
              </a:p>
            </p:txBody>
          </p:sp>
          <p:grpSp>
            <p:nvGrpSpPr>
              <p:cNvPr id="74" name="Grupo 73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75" name="Retraso 74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76" name="Rectángulo 75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7" name="Grupo 76"/>
            <p:cNvGrpSpPr/>
            <p:nvPr/>
          </p:nvGrpSpPr>
          <p:grpSpPr>
            <a:xfrm>
              <a:off x="2012407" y="9954982"/>
              <a:ext cx="4028660" cy="28017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78" name="Rectángulo 77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Libraries Menu</a:t>
                </a:r>
                <a:endParaRPr lang="en-US" sz="1000" dirty="0"/>
              </a:p>
            </p:txBody>
          </p:sp>
          <p:sp>
            <p:nvSpPr>
              <p:cNvPr id="79" name="Retraso 78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>
              <a:off x="3960646" y="9266255"/>
              <a:ext cx="2080421" cy="645994"/>
              <a:chOff x="4059206" y="786805"/>
              <a:chExt cx="1884393" cy="897615"/>
            </a:xfrm>
          </p:grpSpPr>
          <p:sp>
            <p:nvSpPr>
              <p:cNvPr id="81" name="Rectángulo 80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 startAt="5"/>
                </a:pPr>
                <a:r>
                  <a:rPr lang="en-US" sz="900" dirty="0" smtClean="0"/>
                  <a:t>Convert </a:t>
                </a:r>
                <a:r>
                  <a:rPr lang="en-US" sz="900" dirty="0"/>
                  <a:t>Gain to RDAC </a:t>
                </a:r>
                <a:r>
                  <a:rPr lang="en-US" sz="900" dirty="0" smtClean="0"/>
                  <a:t>Counts</a:t>
                </a:r>
              </a:p>
              <a:p>
                <a:pPr marL="228600" indent="-228600">
                  <a:buAutoNum type="arabicParenBoth" startAt="5"/>
                </a:pPr>
                <a:r>
                  <a:rPr lang="en-US" sz="900" dirty="0"/>
                  <a:t>Convert RDAC Counts to </a:t>
                </a:r>
                <a:r>
                  <a:rPr lang="en-US" sz="900" dirty="0" smtClean="0"/>
                  <a:t>Gain</a:t>
                </a:r>
              </a:p>
              <a:p>
                <a:pPr marL="228600" indent="-228600">
                  <a:buAutoNum type="arabicParenBoth" startAt="5"/>
                </a:pPr>
                <a:r>
                  <a:rPr lang="en-US" sz="900" dirty="0"/>
                  <a:t>Get Current Gain and Counts</a:t>
                </a:r>
                <a:endParaRPr lang="en-US" sz="900" dirty="0" smtClean="0"/>
              </a:p>
            </p:txBody>
          </p:sp>
          <p:grpSp>
            <p:nvGrpSpPr>
              <p:cNvPr id="82" name="Grupo 81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83" name="Retraso 82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84" name="Rectángulo 83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85" name="Rectángulo 84"/>
            <p:cNvSpPr/>
            <p:nvPr/>
          </p:nvSpPr>
          <p:spPr>
            <a:xfrm>
              <a:off x="3889083" y="9266251"/>
              <a:ext cx="174930" cy="645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upo 150"/>
          <p:cNvGrpSpPr/>
          <p:nvPr/>
        </p:nvGrpSpPr>
        <p:grpSpPr>
          <a:xfrm>
            <a:off x="900568" y="6582823"/>
            <a:ext cx="5311793" cy="933437"/>
            <a:chOff x="900568" y="6582823"/>
            <a:chExt cx="5311793" cy="933437"/>
          </a:xfrm>
        </p:grpSpPr>
        <p:sp>
          <p:nvSpPr>
            <p:cNvPr id="136" name="Rectángulo redondeado 135"/>
            <p:cNvSpPr/>
            <p:nvPr/>
          </p:nvSpPr>
          <p:spPr>
            <a:xfrm>
              <a:off x="900568" y="6582823"/>
              <a:ext cx="1050197" cy="93343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 smtClean="0"/>
                <a:t>Libraries</a:t>
              </a:r>
              <a:endParaRPr lang="es-ES" sz="1600" dirty="0" smtClean="0"/>
            </a:p>
            <a:p>
              <a:pPr algn="ctr"/>
              <a:r>
                <a:rPr lang="es-ES" sz="1600" dirty="0" smtClean="0"/>
                <a:t>Test</a:t>
              </a:r>
            </a:p>
            <a:p>
              <a:pPr algn="ctr"/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137" name="Grupo 136"/>
            <p:cNvGrpSpPr/>
            <p:nvPr/>
          </p:nvGrpSpPr>
          <p:grpSpPr>
            <a:xfrm>
              <a:off x="2015354" y="6582837"/>
              <a:ext cx="2526053" cy="683963"/>
              <a:chOff x="4059206" y="786805"/>
              <a:chExt cx="1884393" cy="897615"/>
            </a:xfrm>
          </p:grpSpPr>
          <p:sp>
            <p:nvSpPr>
              <p:cNvPr id="147" name="Rectángulo 146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TEST_I2CSPILibrary</a:t>
                </a:r>
                <a:endParaRPr lang="en-U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 err="1" smtClean="0"/>
                  <a:t>TEST_RDACLibrary</a:t>
                </a:r>
                <a:endParaRPr lang="en-U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 err="1" smtClean="0"/>
                  <a:t>TEST_AGCLibrary</a:t>
                </a:r>
                <a:endParaRPr lang="en-U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 err="1" smtClean="0"/>
                  <a:t>TEST_RelayLibrary</a:t>
                </a:r>
                <a:endParaRPr lang="en-U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 err="1"/>
                  <a:t>TEST_MUXLibrary</a:t>
                </a:r>
                <a:endParaRPr lang="en-US" sz="900" dirty="0" smtClean="0"/>
              </a:p>
            </p:txBody>
          </p:sp>
          <p:grpSp>
            <p:nvGrpSpPr>
              <p:cNvPr id="148" name="Grupo 147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149" name="Retraso 148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50" name="Rectángulo 149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138" name="Grupo 137"/>
            <p:cNvGrpSpPr/>
            <p:nvPr/>
          </p:nvGrpSpPr>
          <p:grpSpPr>
            <a:xfrm>
              <a:off x="2015353" y="7293935"/>
              <a:ext cx="4197007" cy="17999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145" name="Rectángulo 144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Test Menu</a:t>
                </a:r>
                <a:endParaRPr lang="en-US" sz="1000" dirty="0"/>
              </a:p>
            </p:txBody>
          </p:sp>
          <p:sp>
            <p:nvSpPr>
              <p:cNvPr id="146" name="Retraso 145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3963593" y="6582834"/>
              <a:ext cx="2248768" cy="683962"/>
              <a:chOff x="4059206" y="786805"/>
              <a:chExt cx="1884393" cy="897615"/>
            </a:xfrm>
          </p:grpSpPr>
          <p:sp>
            <p:nvSpPr>
              <p:cNvPr id="141" name="Rectángulo 140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/>
                  <a:t>(+) </a:t>
                </a:r>
                <a:r>
                  <a:rPr lang="en-US" sz="900" dirty="0" smtClean="0"/>
                  <a:t>   Change </a:t>
                </a:r>
                <a:r>
                  <a:rPr lang="en-US" sz="900" dirty="0"/>
                  <a:t>I2C Address </a:t>
                </a:r>
                <a:r>
                  <a:rPr lang="en-US" sz="900" dirty="0" smtClean="0"/>
                  <a:t>destination</a:t>
                </a:r>
              </a:p>
              <a:p>
                <a:r>
                  <a:rPr lang="en-US" sz="900" dirty="0" smtClean="0"/>
                  <a:t>(-)     Toggle </a:t>
                </a:r>
                <a:r>
                  <a:rPr lang="en-US" sz="900" dirty="0"/>
                  <a:t>SPI Selected </a:t>
                </a:r>
                <a:r>
                  <a:rPr lang="en-US" sz="900" dirty="0" smtClean="0"/>
                  <a:t>slave</a:t>
                </a:r>
              </a:p>
              <a:p>
                <a:r>
                  <a:rPr lang="es-ES" sz="900" dirty="0" smtClean="0"/>
                  <a:t>(*)    </a:t>
                </a:r>
                <a:r>
                  <a:rPr lang="en-US" sz="900" dirty="0" smtClean="0"/>
                  <a:t>Set </a:t>
                </a:r>
                <a:r>
                  <a:rPr lang="en-US" sz="900" dirty="0"/>
                  <a:t>I2C &amp; SPI addresses for a </a:t>
                </a:r>
                <a:r>
                  <a:rPr lang="en-US" sz="900" dirty="0" smtClean="0"/>
                  <a:t>PSU</a:t>
                </a:r>
              </a:p>
              <a:p>
                <a:r>
                  <a:rPr lang="es-ES" sz="900" dirty="0" smtClean="0"/>
                  <a:t>(q)    </a:t>
                </a:r>
                <a:r>
                  <a:rPr lang="en-US" sz="900" dirty="0" smtClean="0"/>
                  <a:t>Configure </a:t>
                </a:r>
                <a:r>
                  <a:rPr lang="en-US" sz="900" dirty="0"/>
                  <a:t>both I2C &amp; SPI Channels</a:t>
                </a:r>
              </a:p>
            </p:txBody>
          </p:sp>
          <p:grpSp>
            <p:nvGrpSpPr>
              <p:cNvPr id="142" name="Grupo 141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143" name="Retraso 142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44" name="Rectángulo 143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140" name="Rectángulo 139"/>
            <p:cNvSpPr/>
            <p:nvPr/>
          </p:nvSpPr>
          <p:spPr>
            <a:xfrm>
              <a:off x="3907696" y="6582824"/>
              <a:ext cx="159263" cy="683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897621" y="10694273"/>
            <a:ext cx="5311792" cy="835116"/>
            <a:chOff x="897621" y="10694273"/>
            <a:chExt cx="5311792" cy="835116"/>
          </a:xfrm>
        </p:grpSpPr>
        <p:sp>
          <p:nvSpPr>
            <p:cNvPr id="153" name="Rectángulo redondeado 152"/>
            <p:cNvSpPr/>
            <p:nvPr/>
          </p:nvSpPr>
          <p:spPr>
            <a:xfrm>
              <a:off x="897621" y="10694273"/>
              <a:ext cx="1050196" cy="835116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Controller</a:t>
              </a:r>
              <a:endParaRPr lang="es-ES" sz="1400" dirty="0" smtClean="0"/>
            </a:p>
            <a:p>
              <a:pPr algn="ctr"/>
              <a:r>
                <a:rPr lang="es-ES" sz="1400" dirty="0" smtClean="0"/>
                <a:t>Test</a:t>
              </a:r>
            </a:p>
            <a:p>
              <a:pPr algn="ctr"/>
              <a:r>
                <a:rPr lang="es-ES" sz="1400" dirty="0" err="1" smtClean="0"/>
                <a:t>Menu</a:t>
              </a:r>
              <a:endParaRPr lang="en-US" sz="1400" dirty="0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2012406" y="10694285"/>
              <a:ext cx="2526053" cy="564378"/>
              <a:chOff x="4059206" y="786805"/>
              <a:chExt cx="1884393" cy="897615"/>
            </a:xfrm>
          </p:grpSpPr>
          <p:sp>
            <p:nvSpPr>
              <p:cNvPr id="164" name="Rectángulo 163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TEST_TIMER_INTERRUPTS</a:t>
                </a:r>
                <a:endParaRPr lang="en-U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 err="1"/>
                  <a:t>TEST_AlarmCTRL</a:t>
                </a:r>
                <a:endParaRPr lang="en-U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 err="1"/>
                  <a:t>TEST_DataListsCTRL</a:t>
                </a:r>
                <a:endParaRPr lang="en-U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 err="1" smtClean="0"/>
                  <a:t>TEST_FlashMemCTRL</a:t>
                </a:r>
                <a:endParaRPr lang="en-US" sz="900" dirty="0" smtClean="0"/>
              </a:p>
            </p:txBody>
          </p:sp>
          <p:grpSp>
            <p:nvGrpSpPr>
              <p:cNvPr id="165" name="Grupo 164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166" name="Retraso 165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67" name="Rectángulo 166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155" name="Grupo 154"/>
            <p:cNvGrpSpPr/>
            <p:nvPr/>
          </p:nvGrpSpPr>
          <p:grpSpPr>
            <a:xfrm>
              <a:off x="2012405" y="11307064"/>
              <a:ext cx="4197007" cy="17999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162" name="Rectángulo 161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Test Menu</a:t>
                </a:r>
                <a:endParaRPr lang="en-US" sz="1000" dirty="0"/>
              </a:p>
            </p:txBody>
          </p:sp>
          <p:sp>
            <p:nvSpPr>
              <p:cNvPr id="163" name="Retraso 162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156" name="Grupo 155"/>
            <p:cNvGrpSpPr/>
            <p:nvPr/>
          </p:nvGrpSpPr>
          <p:grpSpPr>
            <a:xfrm>
              <a:off x="3960645" y="10694281"/>
              <a:ext cx="2248768" cy="564377"/>
              <a:chOff x="4059206" y="786805"/>
              <a:chExt cx="1884393" cy="897615"/>
            </a:xfrm>
          </p:grpSpPr>
          <p:sp>
            <p:nvSpPr>
              <p:cNvPr id="158" name="Rectángulo 157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 startAt="5"/>
                </a:pPr>
                <a:r>
                  <a:rPr lang="en-US" sz="900" dirty="0" err="1" smtClean="0"/>
                  <a:t>TEST_MonitorCTRL</a:t>
                </a:r>
                <a:endParaRPr lang="en-US" sz="900" dirty="0" smtClean="0"/>
              </a:p>
              <a:p>
                <a:pPr marL="228600" indent="-228600">
                  <a:buAutoNum type="arabicParenBoth" startAt="5"/>
                </a:pPr>
                <a:r>
                  <a:rPr lang="en-US" sz="900" dirty="0" err="1" smtClean="0"/>
                  <a:t>TEST_SwitchOnCTRL</a:t>
                </a:r>
                <a:endParaRPr lang="en-US" sz="900" dirty="0" smtClean="0"/>
              </a:p>
              <a:p>
                <a:pPr marL="228600" indent="-228600">
                  <a:buAutoNum type="arabicParenBoth" startAt="5"/>
                </a:pPr>
                <a:r>
                  <a:rPr lang="en-US" sz="900" dirty="0" err="1" smtClean="0"/>
                  <a:t>TEST_VoltCurrCTRL</a:t>
                </a:r>
                <a:endParaRPr lang="en-US" sz="900" dirty="0"/>
              </a:p>
            </p:txBody>
          </p:sp>
          <p:grpSp>
            <p:nvGrpSpPr>
              <p:cNvPr id="159" name="Grupo 158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160" name="Retraso 159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61" name="Rectángulo 160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157" name="Rectángulo 156"/>
            <p:cNvSpPr/>
            <p:nvPr/>
          </p:nvSpPr>
          <p:spPr>
            <a:xfrm>
              <a:off x="3904748" y="10694273"/>
              <a:ext cx="159263" cy="564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76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o 67"/>
          <p:cNvGrpSpPr/>
          <p:nvPr/>
        </p:nvGrpSpPr>
        <p:grpSpPr>
          <a:xfrm>
            <a:off x="897621" y="8155164"/>
            <a:ext cx="4578146" cy="816472"/>
            <a:chOff x="897621" y="8155164"/>
            <a:chExt cx="4578146" cy="816472"/>
          </a:xfrm>
        </p:grpSpPr>
        <p:sp>
          <p:nvSpPr>
            <p:cNvPr id="4" name="Rectángulo redondeado 3"/>
            <p:cNvSpPr/>
            <p:nvPr/>
          </p:nvSpPr>
          <p:spPr>
            <a:xfrm>
              <a:off x="897621" y="8155164"/>
              <a:ext cx="1050197" cy="81647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MUX</a:t>
              </a:r>
            </a:p>
            <a:p>
              <a:pPr algn="ctr"/>
              <a:r>
                <a:rPr lang="es-ES" sz="1600" dirty="0" smtClean="0"/>
                <a:t>Library</a:t>
              </a:r>
            </a:p>
            <a:p>
              <a:pPr algn="ctr"/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2012407" y="8155172"/>
              <a:ext cx="2526053" cy="451230"/>
              <a:chOff x="4059206" y="786805"/>
              <a:chExt cx="1884393" cy="897615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Set </a:t>
                </a:r>
                <a:r>
                  <a:rPr lang="en-US" sz="900" dirty="0" err="1"/>
                  <a:t>Muxes</a:t>
                </a:r>
                <a:r>
                  <a:rPr lang="en-US" sz="900" dirty="0"/>
                  <a:t> for a </a:t>
                </a:r>
                <a:r>
                  <a:rPr lang="en-US" sz="900" dirty="0" smtClean="0"/>
                  <a:t>reading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Read PSU </a:t>
                </a:r>
                <a:r>
                  <a:rPr lang="en-US" sz="900" dirty="0" smtClean="0"/>
                  <a:t>voltage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Read PSU </a:t>
                </a:r>
                <a:r>
                  <a:rPr lang="en-US" sz="900" dirty="0" smtClean="0"/>
                  <a:t>current</a:t>
                </a:r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8" name="Retraso 7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9" name="Rectángulo 8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10" name="Grupo 9"/>
            <p:cNvGrpSpPr/>
            <p:nvPr/>
          </p:nvGrpSpPr>
          <p:grpSpPr>
            <a:xfrm>
              <a:off x="2012406" y="8649131"/>
              <a:ext cx="3463361" cy="28017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11" name="Rectángulo 10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</a:t>
                </a:r>
                <a:r>
                  <a:rPr lang="en-US" sz="1000" dirty="0"/>
                  <a:t>Libraries </a:t>
                </a:r>
                <a:r>
                  <a:rPr lang="en-US" sz="1000" dirty="0" smtClean="0"/>
                  <a:t>Menu</a:t>
                </a:r>
                <a:endParaRPr lang="en-US" sz="1000" dirty="0"/>
              </a:p>
            </p:txBody>
          </p:sp>
          <p:sp>
            <p:nvSpPr>
              <p:cNvPr id="12" name="Retraso 11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3960646" y="8155168"/>
              <a:ext cx="1515121" cy="451229"/>
              <a:chOff x="4059206" y="786805"/>
              <a:chExt cx="1884393" cy="897615"/>
            </a:xfrm>
          </p:grpSpPr>
          <p:sp>
            <p:nvSpPr>
              <p:cNvPr id="14" name="Rectángulo 13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 startAt="4"/>
                </a:pPr>
                <a:r>
                  <a:rPr lang="en-US" sz="900" dirty="0" smtClean="0"/>
                  <a:t>Read </a:t>
                </a:r>
                <a:r>
                  <a:rPr lang="en-US" sz="900" dirty="0" err="1"/>
                  <a:t>SnI</a:t>
                </a:r>
                <a:r>
                  <a:rPr lang="en-US" sz="900" dirty="0"/>
                  <a:t> </a:t>
                </a:r>
                <a:r>
                  <a:rPr lang="en-US" sz="900" dirty="0" smtClean="0"/>
                  <a:t>voltage</a:t>
                </a:r>
                <a:endParaRPr lang="en-US" sz="900" dirty="0"/>
              </a:p>
              <a:p>
                <a:pPr marL="228600" indent="-228600">
                  <a:buAutoNum type="arabicParenBoth" startAt="4"/>
                </a:pPr>
                <a:r>
                  <a:rPr lang="en-US" sz="900" dirty="0" smtClean="0"/>
                  <a:t>Get </a:t>
                </a:r>
                <a:r>
                  <a:rPr lang="en-US" sz="900" dirty="0" err="1"/>
                  <a:t>Muxes</a:t>
                </a:r>
                <a:r>
                  <a:rPr lang="en-US" sz="900" dirty="0"/>
                  <a:t>' </a:t>
                </a:r>
                <a:r>
                  <a:rPr lang="en-US" sz="900" dirty="0" smtClean="0"/>
                  <a:t>status</a:t>
                </a:r>
              </a:p>
            </p:txBody>
          </p:sp>
          <p:grpSp>
            <p:nvGrpSpPr>
              <p:cNvPr id="15" name="Grupo 14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16" name="Retraso 15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7" name="Rectángulo 16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18" name="Rectángulo 17"/>
            <p:cNvSpPr/>
            <p:nvPr/>
          </p:nvSpPr>
          <p:spPr>
            <a:xfrm>
              <a:off x="3896057" y="8155164"/>
              <a:ext cx="167955" cy="45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897621" y="10132828"/>
            <a:ext cx="5490126" cy="1442477"/>
            <a:chOff x="897621" y="10132828"/>
            <a:chExt cx="5490126" cy="1442477"/>
          </a:xfrm>
        </p:grpSpPr>
        <p:sp>
          <p:nvSpPr>
            <p:cNvPr id="20" name="Rectángulo redondeado 19"/>
            <p:cNvSpPr/>
            <p:nvPr/>
          </p:nvSpPr>
          <p:spPr>
            <a:xfrm>
              <a:off x="897621" y="10132829"/>
              <a:ext cx="1050197" cy="1442476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RDAC</a:t>
              </a:r>
            </a:p>
            <a:p>
              <a:pPr algn="ctr"/>
              <a:r>
                <a:rPr lang="es-ES" sz="1600" dirty="0" smtClean="0"/>
                <a:t>Library</a:t>
              </a:r>
            </a:p>
            <a:p>
              <a:pPr algn="ctr"/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2012407" y="10132830"/>
              <a:ext cx="2526053" cy="1077240"/>
              <a:chOff x="4059206" y="786805"/>
              <a:chExt cx="1884393" cy="897615"/>
            </a:xfrm>
          </p:grpSpPr>
          <p:sp>
            <p:nvSpPr>
              <p:cNvPr id="31" name="Rectángulo 30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Change RDAC </a:t>
                </a:r>
                <a:r>
                  <a:rPr lang="en-US" sz="900" dirty="0" smtClean="0"/>
                  <a:t>Value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Read RDAC </a:t>
                </a:r>
                <a:r>
                  <a:rPr lang="en-US" sz="900" dirty="0" smtClean="0"/>
                  <a:t>Value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Change RDAC Control </a:t>
                </a:r>
                <a:r>
                  <a:rPr lang="en-US" sz="900" dirty="0" smtClean="0"/>
                  <a:t>Register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Read RDAC Control </a:t>
                </a:r>
                <a:r>
                  <a:rPr lang="en-US" sz="900" dirty="0" smtClean="0"/>
                  <a:t>Register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Reset </a:t>
                </a:r>
                <a:r>
                  <a:rPr lang="en-US" sz="900" dirty="0" smtClean="0"/>
                  <a:t>RDAC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High Impedance on SDO for </a:t>
                </a:r>
                <a:r>
                  <a:rPr lang="en-US" sz="900" dirty="0" smtClean="0"/>
                  <a:t>RDAC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Scaled (+1,-1) change of RDAC value</a:t>
                </a:r>
                <a:endParaRPr lang="en-US" sz="900" dirty="0" smtClean="0"/>
              </a:p>
            </p:txBody>
          </p:sp>
          <p:grpSp>
            <p:nvGrpSpPr>
              <p:cNvPr id="32" name="Grupo 31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33" name="Retraso 32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22" name="Grupo 21"/>
            <p:cNvGrpSpPr/>
            <p:nvPr/>
          </p:nvGrpSpPr>
          <p:grpSpPr>
            <a:xfrm>
              <a:off x="2012407" y="11252799"/>
              <a:ext cx="4375340" cy="28017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29" name="Rectángulo 28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Libraries Menu</a:t>
                </a:r>
                <a:endParaRPr lang="en-US" sz="1000" dirty="0"/>
              </a:p>
            </p:txBody>
          </p:sp>
          <p:sp>
            <p:nvSpPr>
              <p:cNvPr id="30" name="Retraso 29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4077609" y="10132829"/>
              <a:ext cx="2310138" cy="1077237"/>
              <a:chOff x="4059206" y="786805"/>
              <a:chExt cx="1884393" cy="897615"/>
            </a:xfrm>
          </p:grpSpPr>
          <p:sp>
            <p:nvSpPr>
              <p:cNvPr id="25" name="Rectángulo 24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 startAt="8"/>
                </a:pPr>
                <a:r>
                  <a:rPr lang="en-US" sz="900" dirty="0" smtClean="0"/>
                  <a:t>Program </a:t>
                </a:r>
                <a:r>
                  <a:rPr lang="en-US" sz="900" dirty="0"/>
                  <a:t>RDAC Value in </a:t>
                </a:r>
                <a:r>
                  <a:rPr lang="en-US" sz="900" dirty="0" smtClean="0"/>
                  <a:t>20TP-Mem</a:t>
                </a:r>
              </a:p>
              <a:p>
                <a:pPr marL="228600" indent="-228600">
                  <a:buAutoNum type="arabicParenBoth" startAt="8"/>
                </a:pPr>
                <a:r>
                  <a:rPr lang="en-US" sz="900" dirty="0"/>
                  <a:t>Read RDAC 20TP-Mem </a:t>
                </a:r>
                <a:r>
                  <a:rPr lang="en-US" sz="900" dirty="0" smtClean="0"/>
                  <a:t>Value</a:t>
                </a:r>
              </a:p>
              <a:p>
                <a:pPr marL="228600" indent="-228600">
                  <a:buAutoNum type="alphaUcParenBoth"/>
                </a:pPr>
                <a:r>
                  <a:rPr lang="en-US" sz="900" dirty="0" smtClean="0"/>
                  <a:t>Convert </a:t>
                </a:r>
                <a:r>
                  <a:rPr lang="en-US" sz="900" dirty="0"/>
                  <a:t>Volts to RDAC </a:t>
                </a:r>
                <a:r>
                  <a:rPr lang="en-US" sz="900" dirty="0" smtClean="0"/>
                  <a:t>Counts</a:t>
                </a:r>
              </a:p>
              <a:p>
                <a:pPr marL="228600" indent="-228600">
                  <a:buAutoNum type="alphaUcParenBoth"/>
                </a:pPr>
                <a:r>
                  <a:rPr lang="en-US" sz="900" dirty="0" smtClean="0"/>
                  <a:t>Convert </a:t>
                </a:r>
                <a:r>
                  <a:rPr lang="en-US" sz="900" dirty="0"/>
                  <a:t>RDAC Counts to </a:t>
                </a:r>
                <a:r>
                  <a:rPr lang="en-US" sz="900" dirty="0" smtClean="0"/>
                  <a:t>Volts</a:t>
                </a:r>
              </a:p>
              <a:p>
                <a:r>
                  <a:rPr lang="es-ES" sz="900" dirty="0" smtClean="0"/>
                  <a:t>(+)    </a:t>
                </a:r>
                <a:r>
                  <a:rPr lang="en-US" sz="900" dirty="0" smtClean="0"/>
                  <a:t>Change </a:t>
                </a:r>
                <a:r>
                  <a:rPr lang="en-US" sz="900" dirty="0"/>
                  <a:t>I2C Address </a:t>
                </a:r>
                <a:r>
                  <a:rPr lang="en-US" sz="900" dirty="0" smtClean="0"/>
                  <a:t>destination</a:t>
                </a:r>
              </a:p>
              <a:p>
                <a:r>
                  <a:rPr lang="es-ES" sz="900" dirty="0" smtClean="0"/>
                  <a:t>(-)     </a:t>
                </a:r>
                <a:r>
                  <a:rPr lang="en-US" sz="900" dirty="0"/>
                  <a:t>Toggle SPI Selected </a:t>
                </a:r>
                <a:r>
                  <a:rPr lang="en-US" sz="900" dirty="0" smtClean="0"/>
                  <a:t>slave</a:t>
                </a:r>
              </a:p>
              <a:p>
                <a:r>
                  <a:rPr lang="es-ES" sz="900" dirty="0"/>
                  <a:t>(*)    </a:t>
                </a:r>
                <a:r>
                  <a:rPr lang="en-US" sz="900" dirty="0"/>
                  <a:t>Set I2C &amp; SPI addresses for a PSU</a:t>
                </a:r>
              </a:p>
            </p:txBody>
          </p:sp>
          <p:grpSp>
            <p:nvGrpSpPr>
              <p:cNvPr id="26" name="Grupo 25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27" name="Retraso 26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28" name="Rectángulo 27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24" name="Rectángulo 23"/>
            <p:cNvSpPr/>
            <p:nvPr/>
          </p:nvSpPr>
          <p:spPr>
            <a:xfrm>
              <a:off x="4006046" y="10132828"/>
              <a:ext cx="174930" cy="1077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897621" y="9197447"/>
            <a:ext cx="4578146" cy="709561"/>
            <a:chOff x="897621" y="9197447"/>
            <a:chExt cx="4578146" cy="709561"/>
          </a:xfrm>
        </p:grpSpPr>
        <p:sp>
          <p:nvSpPr>
            <p:cNvPr id="35" name="Rectángulo redondeado 34"/>
            <p:cNvSpPr/>
            <p:nvPr/>
          </p:nvSpPr>
          <p:spPr>
            <a:xfrm>
              <a:off x="897621" y="9197456"/>
              <a:ext cx="1050197" cy="70955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 smtClean="0"/>
                <a:t>Relay</a:t>
              </a:r>
              <a:endParaRPr lang="es-ES" sz="1600" dirty="0" smtClean="0"/>
            </a:p>
            <a:p>
              <a:pPr algn="ctr"/>
              <a:r>
                <a:rPr lang="es-ES" sz="1600" dirty="0" smtClean="0"/>
                <a:t>Library</a:t>
              </a:r>
            </a:p>
            <a:p>
              <a:pPr algn="ctr"/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2012407" y="9197460"/>
              <a:ext cx="2526053" cy="344314"/>
              <a:chOff x="4059206" y="786805"/>
              <a:chExt cx="1884393" cy="897615"/>
            </a:xfrm>
          </p:grpSpPr>
          <p:sp>
            <p:nvSpPr>
              <p:cNvPr id="37" name="Rectángulo 36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Connect PSU </a:t>
                </a:r>
                <a:r>
                  <a:rPr lang="en-US" sz="900" dirty="0" smtClean="0"/>
                  <a:t>Relay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Disconnect PSU </a:t>
                </a:r>
                <a:r>
                  <a:rPr lang="en-US" sz="900" dirty="0" smtClean="0"/>
                  <a:t>Relay</a:t>
                </a:r>
              </a:p>
            </p:txBody>
          </p:sp>
          <p:grpSp>
            <p:nvGrpSpPr>
              <p:cNvPr id="38" name="Grupo 37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39" name="Retraso 38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40" name="Rectángulo 39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41" name="Grupo 40"/>
            <p:cNvGrpSpPr/>
            <p:nvPr/>
          </p:nvGrpSpPr>
          <p:grpSpPr>
            <a:xfrm>
              <a:off x="2012406" y="9584503"/>
              <a:ext cx="3463361" cy="28017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42" name="Rectángulo 41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</a:t>
                </a:r>
                <a:r>
                  <a:rPr lang="en-US" sz="1000" dirty="0"/>
                  <a:t>Libraries </a:t>
                </a:r>
                <a:r>
                  <a:rPr lang="en-US" sz="1000" dirty="0" smtClean="0"/>
                  <a:t>Menu</a:t>
                </a:r>
                <a:endParaRPr lang="en-US" sz="1000" dirty="0"/>
              </a:p>
            </p:txBody>
          </p:sp>
          <p:sp>
            <p:nvSpPr>
              <p:cNvPr id="43" name="Retraso 42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3960646" y="9197456"/>
              <a:ext cx="1515121" cy="344313"/>
              <a:chOff x="4059206" y="786805"/>
              <a:chExt cx="1884393" cy="897615"/>
            </a:xfrm>
          </p:grpSpPr>
          <p:sp>
            <p:nvSpPr>
              <p:cNvPr id="45" name="Rectángulo 44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ES" sz="900" dirty="0" smtClean="0"/>
                  <a:t>(3)    </a:t>
                </a:r>
                <a:r>
                  <a:rPr lang="en-US" sz="900" dirty="0"/>
                  <a:t>Relays' Status</a:t>
                </a:r>
                <a:endParaRPr lang="en-US" sz="900" dirty="0" smtClean="0"/>
              </a:p>
            </p:txBody>
          </p:sp>
          <p:grpSp>
            <p:nvGrpSpPr>
              <p:cNvPr id="46" name="Grupo 45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47" name="Retraso 46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49" name="Rectángulo 48"/>
            <p:cNvSpPr/>
            <p:nvPr/>
          </p:nvSpPr>
          <p:spPr>
            <a:xfrm>
              <a:off x="3832140" y="9197447"/>
              <a:ext cx="222416" cy="344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897622" y="4380609"/>
            <a:ext cx="5237354" cy="823557"/>
            <a:chOff x="897622" y="4380609"/>
            <a:chExt cx="5237354" cy="823557"/>
          </a:xfrm>
        </p:grpSpPr>
        <p:sp>
          <p:nvSpPr>
            <p:cNvPr id="51" name="Rectángulo redondeado 50"/>
            <p:cNvSpPr/>
            <p:nvPr/>
          </p:nvSpPr>
          <p:spPr>
            <a:xfrm>
              <a:off x="897622" y="4380609"/>
              <a:ext cx="1144106" cy="82355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Alarm</a:t>
              </a:r>
              <a:r>
                <a:rPr lang="es-ES" sz="1200" dirty="0" smtClean="0"/>
                <a:t> </a:t>
              </a:r>
              <a:r>
                <a:rPr lang="es-ES" sz="1200" dirty="0" err="1" smtClean="0"/>
                <a:t>Configuration</a:t>
              </a:r>
              <a:endParaRPr lang="es-ES" sz="1200" dirty="0" smtClean="0"/>
            </a:p>
            <a:p>
              <a:pPr algn="ctr"/>
              <a:r>
                <a:rPr lang="es-ES" sz="1200" dirty="0" err="1" smtClean="0"/>
                <a:t>Menu</a:t>
              </a:r>
              <a:endParaRPr lang="en-US" sz="1200" dirty="0"/>
            </a:p>
          </p:txBody>
        </p:sp>
        <p:grpSp>
          <p:nvGrpSpPr>
            <p:cNvPr id="52" name="Grupo 51"/>
            <p:cNvGrpSpPr/>
            <p:nvPr/>
          </p:nvGrpSpPr>
          <p:grpSpPr>
            <a:xfrm>
              <a:off x="2106316" y="4380616"/>
              <a:ext cx="2526053" cy="458315"/>
              <a:chOff x="4059206" y="786805"/>
              <a:chExt cx="1884393" cy="897615"/>
            </a:xfrm>
          </p:grpSpPr>
          <p:sp>
            <p:nvSpPr>
              <p:cNvPr id="62" name="Rectángulo 61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s-ES" sz="900" dirty="0" err="1" smtClean="0"/>
                  <a:t>Alarm</a:t>
                </a:r>
                <a:r>
                  <a:rPr lang="es-ES" sz="900" dirty="0" smtClean="0"/>
                  <a:t> </a:t>
                </a:r>
                <a:r>
                  <a:rPr lang="es-ES" sz="900" dirty="0" err="1" smtClean="0"/>
                  <a:t>Limit</a:t>
                </a:r>
                <a:r>
                  <a:rPr lang="es-ES" sz="900" dirty="0" smtClean="0"/>
                  <a:t> </a:t>
                </a:r>
                <a:r>
                  <a:rPr lang="en-US" sz="900" dirty="0"/>
                  <a:t>Time </a:t>
                </a:r>
                <a:endParaRPr lang="es-E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 smtClean="0"/>
                  <a:t>Alarm Limit Value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 smtClean="0"/>
                  <a:t>Alarm Protocols to be activated</a:t>
                </a:r>
              </a:p>
            </p:txBody>
          </p:sp>
          <p:grpSp>
            <p:nvGrpSpPr>
              <p:cNvPr id="63" name="Grupo 62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64" name="Retraso 63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5" name="Rectángulo 64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53" name="Grupo 52"/>
            <p:cNvGrpSpPr/>
            <p:nvPr/>
          </p:nvGrpSpPr>
          <p:grpSpPr>
            <a:xfrm>
              <a:off x="2106316" y="4881661"/>
              <a:ext cx="4028660" cy="28017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60" name="Rectángulo 59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Program Menu</a:t>
                </a:r>
                <a:endParaRPr lang="en-US" sz="1000" dirty="0"/>
              </a:p>
            </p:txBody>
          </p:sp>
          <p:sp>
            <p:nvSpPr>
              <p:cNvPr id="61" name="Retraso 60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4054555" y="4380614"/>
              <a:ext cx="2080421" cy="458314"/>
              <a:chOff x="4059206" y="786805"/>
              <a:chExt cx="1884393" cy="897615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 startAt="4"/>
                </a:pPr>
                <a:r>
                  <a:rPr lang="en-US" sz="900" dirty="0" smtClean="0"/>
                  <a:t>Protocol Shutdown PSUs</a:t>
                </a:r>
              </a:p>
              <a:p>
                <a:pPr marL="228600" indent="-228600">
                  <a:buAutoNum type="arabicParenBoth" startAt="4"/>
                </a:pPr>
                <a:r>
                  <a:rPr lang="es-ES" sz="900" dirty="0" err="1" smtClean="0"/>
                  <a:t>Protocol</a:t>
                </a:r>
                <a:r>
                  <a:rPr lang="es-ES" sz="900" dirty="0" smtClean="0"/>
                  <a:t> </a:t>
                </a:r>
                <a:r>
                  <a:rPr lang="es-ES" sz="900" dirty="0" err="1" smtClean="0"/>
                  <a:t>Modify</a:t>
                </a:r>
                <a:r>
                  <a:rPr lang="es-ES" sz="900" dirty="0" smtClean="0"/>
                  <a:t> </a:t>
                </a:r>
                <a:r>
                  <a:rPr lang="es-ES" sz="900" dirty="0" err="1" smtClean="0"/>
                  <a:t>Voltage</a:t>
                </a:r>
                <a:endParaRPr lang="en-US" sz="900" dirty="0"/>
              </a:p>
            </p:txBody>
          </p:sp>
          <p:grpSp>
            <p:nvGrpSpPr>
              <p:cNvPr id="57" name="Grupo 56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58" name="Retraso 57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59" name="Rectángulo 58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55" name="Rectángulo 54"/>
            <p:cNvSpPr/>
            <p:nvPr/>
          </p:nvSpPr>
          <p:spPr>
            <a:xfrm>
              <a:off x="4019940" y="4380610"/>
              <a:ext cx="137982" cy="45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897622" y="1834569"/>
            <a:ext cx="5568608" cy="823557"/>
            <a:chOff x="897622" y="1834569"/>
            <a:chExt cx="5568608" cy="823557"/>
          </a:xfrm>
        </p:grpSpPr>
        <p:sp>
          <p:nvSpPr>
            <p:cNvPr id="72" name="Rectángulo redondeado 71"/>
            <p:cNvSpPr/>
            <p:nvPr/>
          </p:nvSpPr>
          <p:spPr>
            <a:xfrm>
              <a:off x="897622" y="1834569"/>
              <a:ext cx="1144106" cy="82355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Config</a:t>
              </a:r>
              <a:endParaRPr lang="es-ES" sz="1200" dirty="0" smtClean="0"/>
            </a:p>
            <a:p>
              <a:pPr algn="ctr"/>
              <a:r>
                <a:rPr lang="es-ES" sz="1200" dirty="0" err="1" smtClean="0"/>
                <a:t>Menu</a:t>
              </a:r>
              <a:endParaRPr lang="en-US" sz="1200" dirty="0"/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2106316" y="1834576"/>
              <a:ext cx="2526053" cy="458315"/>
              <a:chOff x="4059206" y="786805"/>
              <a:chExt cx="1884393" cy="897615"/>
            </a:xfrm>
          </p:grpSpPr>
          <p:sp>
            <p:nvSpPr>
              <p:cNvPr id="83" name="Rectángulo 82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Configure Alarm Update </a:t>
                </a:r>
                <a:r>
                  <a:rPr lang="en-US" sz="900" dirty="0" smtClean="0"/>
                  <a:t>period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Include/Exclude </a:t>
                </a:r>
                <a:r>
                  <a:rPr lang="en-US" sz="900" dirty="0" err="1"/>
                  <a:t>SnIs</a:t>
                </a:r>
                <a:r>
                  <a:rPr lang="en-US" sz="900" dirty="0"/>
                  <a:t> </a:t>
                </a:r>
                <a:r>
                  <a:rPr lang="en-US" sz="900" dirty="0" smtClean="0"/>
                  <a:t>in tasks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Simulate measures</a:t>
                </a:r>
                <a:endParaRPr lang="en-US" sz="900" dirty="0" smtClean="0"/>
              </a:p>
            </p:txBody>
          </p:sp>
          <p:grpSp>
            <p:nvGrpSpPr>
              <p:cNvPr id="84" name="Grupo 83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85" name="Retraso 84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86" name="Rectángulo 85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4" name="Grupo 73"/>
            <p:cNvGrpSpPr/>
            <p:nvPr/>
          </p:nvGrpSpPr>
          <p:grpSpPr>
            <a:xfrm>
              <a:off x="2106315" y="2335621"/>
              <a:ext cx="4359915" cy="28017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81" name="Rectángulo 80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Interface Menu</a:t>
                </a:r>
                <a:endParaRPr lang="en-US" sz="1000" dirty="0"/>
              </a:p>
            </p:txBody>
          </p:sp>
          <p:sp>
            <p:nvSpPr>
              <p:cNvPr id="82" name="Retraso 81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5" name="Grupo 74"/>
            <p:cNvGrpSpPr/>
            <p:nvPr/>
          </p:nvGrpSpPr>
          <p:grpSpPr>
            <a:xfrm>
              <a:off x="4054556" y="1834574"/>
              <a:ext cx="2411674" cy="458314"/>
              <a:chOff x="4059206" y="786805"/>
              <a:chExt cx="1884393" cy="897615"/>
            </a:xfrm>
          </p:grpSpPr>
          <p:sp>
            <p:nvSpPr>
              <p:cNvPr id="77" name="Rectángulo 76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 startAt="4"/>
                </a:pPr>
                <a:r>
                  <a:rPr lang="en-US" sz="900" dirty="0"/>
                  <a:t>Toggle </a:t>
                </a:r>
                <a:r>
                  <a:rPr lang="en-US" sz="900" dirty="0" err="1"/>
                  <a:t>RDACLibrary</a:t>
                </a:r>
                <a:r>
                  <a:rPr lang="en-US" sz="900" dirty="0"/>
                  <a:t> console </a:t>
                </a:r>
                <a:r>
                  <a:rPr lang="en-US" sz="900" dirty="0" smtClean="0"/>
                  <a:t>output</a:t>
                </a:r>
              </a:p>
              <a:p>
                <a:pPr marL="228600" indent="-228600">
                  <a:buAutoNum type="arabicParenBoth" startAt="4"/>
                </a:pPr>
                <a:r>
                  <a:rPr lang="en-US" sz="900" dirty="0"/>
                  <a:t>Toggle I2CnSPILibrary console output</a:t>
                </a:r>
              </a:p>
            </p:txBody>
          </p:sp>
          <p:grpSp>
            <p:nvGrpSpPr>
              <p:cNvPr id="78" name="Grupo 77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79" name="Retraso 78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80" name="Rectángulo 79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76" name="Rectángulo 75"/>
            <p:cNvSpPr/>
            <p:nvPr/>
          </p:nvSpPr>
          <p:spPr>
            <a:xfrm>
              <a:off x="4019940" y="1834570"/>
              <a:ext cx="57669" cy="45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57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646811" y="605970"/>
            <a:ext cx="5851667" cy="1825944"/>
            <a:chOff x="653908" y="3886199"/>
            <a:chExt cx="5851667" cy="1825944"/>
          </a:xfrm>
        </p:grpSpPr>
        <p:graphicFrame>
          <p:nvGraphicFramePr>
            <p:cNvPr id="5" name="Diagrama 4"/>
            <p:cNvGraphicFramePr/>
            <p:nvPr>
              <p:extLst>
                <p:ext uri="{D42A27DB-BD31-4B8C-83A1-F6EECF244321}">
                  <p14:modId xmlns:p14="http://schemas.microsoft.com/office/powerpoint/2010/main" val="2022283767"/>
                </p:ext>
              </p:extLst>
            </p:nvPr>
          </p:nvGraphicFramePr>
          <p:xfrm>
            <a:off x="1247776" y="4061697"/>
            <a:ext cx="3505199" cy="5429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9" name="Diagrama 8"/>
            <p:cNvGraphicFramePr/>
            <p:nvPr>
              <p:extLst>
                <p:ext uri="{D42A27DB-BD31-4B8C-83A1-F6EECF244321}">
                  <p14:modId xmlns:p14="http://schemas.microsoft.com/office/powerpoint/2010/main" val="4163704633"/>
                </p:ext>
              </p:extLst>
            </p:nvPr>
          </p:nvGraphicFramePr>
          <p:xfrm>
            <a:off x="1238251" y="4667250"/>
            <a:ext cx="5143500" cy="10001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0" name="CuadroTexto 9"/>
            <p:cNvSpPr txBox="1"/>
            <p:nvPr/>
          </p:nvSpPr>
          <p:spPr>
            <a:xfrm rot="16200000">
              <a:off x="362666" y="4186966"/>
              <a:ext cx="87487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3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4-Array</a:t>
              </a:r>
              <a:endPara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 rot="16200000">
              <a:off x="362666" y="5071363"/>
              <a:ext cx="87487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3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12-Array</a:t>
              </a:r>
              <a:endPara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 rot="16200000">
              <a:off x="655054" y="4185135"/>
              <a:ext cx="874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_(a, b)</a:t>
              </a:r>
              <a:endParaRPr lang="en-US" sz="1200" dirty="0"/>
            </a:p>
          </p:txBody>
        </p:sp>
        <p:sp>
          <p:nvSpPr>
            <p:cNvPr id="14" name="CuadroTexto 13"/>
            <p:cNvSpPr txBox="1"/>
            <p:nvPr/>
          </p:nvSpPr>
          <p:spPr>
            <a:xfrm rot="16200000">
              <a:off x="655054" y="5136207"/>
              <a:ext cx="874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__(a, b, c)</a:t>
              </a:r>
              <a:endParaRPr lang="en-US" sz="1200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810125" y="3960107"/>
              <a:ext cx="169545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smtClean="0"/>
                <a:t>a-&gt; </a:t>
              </a:r>
              <a:r>
                <a:rPr lang="es-ES" sz="900" dirty="0" smtClean="0"/>
                <a:t>INFERIOR/SUPERIOR</a:t>
              </a:r>
            </a:p>
            <a:p>
              <a:r>
                <a:rPr lang="es-ES" sz="1100" dirty="0" smtClean="0"/>
                <a:t>b-&gt; </a:t>
              </a:r>
              <a:r>
                <a:rPr lang="es-ES" sz="900" dirty="0" smtClean="0"/>
                <a:t>VOLTAGE/CURRENT</a:t>
              </a:r>
            </a:p>
            <a:p>
              <a:r>
                <a:rPr lang="es-ES" sz="1100" dirty="0" smtClean="0"/>
                <a:t>c-&gt; </a:t>
              </a:r>
              <a:r>
                <a:rPr lang="es-ES" sz="800" dirty="0" smtClean="0"/>
                <a:t>PROTOCOL_SHUTDOWN/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PROTOCOL_MODIFY_VOLTAGE/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PROTOCOL_MESSAGE</a:t>
              </a:r>
              <a:endParaRPr lang="en-US" sz="800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6811" y="2766052"/>
            <a:ext cx="5858764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2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44"/>
          <p:cNvSpPr txBox="1"/>
          <p:nvPr/>
        </p:nvSpPr>
        <p:spPr>
          <a:xfrm>
            <a:off x="989078" y="920154"/>
            <a:ext cx="2124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[ I2C_ADR | SPI_ADR | B1 | B2 ]</a:t>
            </a:r>
            <a:endParaRPr lang="en-US" sz="1000" dirty="0"/>
          </a:p>
        </p:txBody>
      </p:sp>
      <p:grpSp>
        <p:nvGrpSpPr>
          <p:cNvPr id="10" name="Grupo 9"/>
          <p:cNvGrpSpPr/>
          <p:nvPr/>
        </p:nvGrpSpPr>
        <p:grpSpPr>
          <a:xfrm>
            <a:off x="669589" y="1389271"/>
            <a:ext cx="4921586" cy="3486660"/>
            <a:chOff x="669589" y="1389271"/>
            <a:chExt cx="4921586" cy="3486660"/>
          </a:xfrm>
        </p:grpSpPr>
        <p:sp>
          <p:nvSpPr>
            <p:cNvPr id="5" name="Rectángulo redondeado 4"/>
            <p:cNvSpPr/>
            <p:nvPr/>
          </p:nvSpPr>
          <p:spPr>
            <a:xfrm>
              <a:off x="2895600" y="1529207"/>
              <a:ext cx="819150" cy="466725"/>
            </a:xfrm>
            <a:prstGeom prst="roundRect">
              <a:avLst>
                <a:gd name="adj" fmla="val 572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  <a:bevelB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I2CtoSPI</a:t>
              </a:r>
            </a:p>
            <a:p>
              <a:pPr algn="ctr"/>
              <a:r>
                <a:rPr lang="es-ES" sz="1400" dirty="0" smtClean="0"/>
                <a:t>Bridge</a:t>
              </a:r>
              <a:endParaRPr lang="en-US" sz="1400" dirty="0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4772025" y="1529206"/>
              <a:ext cx="819150" cy="466725"/>
            </a:xfrm>
            <a:prstGeom prst="roundRect">
              <a:avLst>
                <a:gd name="adj" fmla="val 572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  <a:bevelB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RDAC</a:t>
              </a:r>
            </a:p>
          </p:txBody>
        </p:sp>
        <p:sp>
          <p:nvSpPr>
            <p:cNvPr id="24" name="Paralelogramo 23"/>
            <p:cNvSpPr/>
            <p:nvPr/>
          </p:nvSpPr>
          <p:spPr>
            <a:xfrm>
              <a:off x="1736305" y="1706352"/>
              <a:ext cx="1135957" cy="131527"/>
            </a:xfrm>
            <a:prstGeom prst="parallelogram">
              <a:avLst>
                <a:gd name="adj" fmla="val 0"/>
              </a:avLst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5000">
                  <a:schemeClr val="accent6"/>
                </a:gs>
                <a:gs pos="47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 rot="23442">
              <a:off x="1667707" y="1618509"/>
              <a:ext cx="1227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cap="small" dirty="0" smtClean="0">
                  <a:solidFill>
                    <a:schemeClr val="bg1"/>
                  </a:solidFill>
                </a:rPr>
                <a:t>I2C Bus</a:t>
              </a:r>
              <a:endParaRPr lang="en-US" sz="1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6" name="Paralelogramo 25"/>
            <p:cNvSpPr/>
            <p:nvPr/>
          </p:nvSpPr>
          <p:spPr>
            <a:xfrm rot="10800000" flipV="1">
              <a:off x="3714749" y="1689813"/>
              <a:ext cx="1057275" cy="148065"/>
            </a:xfrm>
            <a:prstGeom prst="parallelogram">
              <a:avLst>
                <a:gd name="adj" fmla="val 0"/>
              </a:avLst>
            </a:prstGeom>
            <a:gradFill>
              <a:gsLst>
                <a:gs pos="47000">
                  <a:srgbClr val="C9A4E4"/>
                </a:gs>
                <a:gs pos="53000">
                  <a:srgbClr val="7030A0"/>
                </a:gs>
              </a:gsLst>
              <a:lin ang="5400000" scaled="1"/>
            </a:gra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 rot="25388">
              <a:off x="3896998" y="1618204"/>
              <a:ext cx="91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cap="small" dirty="0" smtClean="0">
                  <a:solidFill>
                    <a:schemeClr val="bg1"/>
                  </a:solidFill>
                </a:rPr>
                <a:t>SPI Bus</a:t>
              </a:r>
              <a:endParaRPr lang="en-US" sz="1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8" name="Triángulo isósceles 27"/>
            <p:cNvSpPr>
              <a:spLocks/>
            </p:cNvSpPr>
            <p:nvPr/>
          </p:nvSpPr>
          <p:spPr>
            <a:xfrm rot="5400000">
              <a:off x="4660322" y="1712235"/>
              <a:ext cx="223404" cy="8503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ángulo isósceles 29"/>
            <p:cNvSpPr>
              <a:spLocks/>
            </p:cNvSpPr>
            <p:nvPr/>
          </p:nvSpPr>
          <p:spPr>
            <a:xfrm rot="5400000">
              <a:off x="2772917" y="1729597"/>
              <a:ext cx="223404" cy="8503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ángulo isósceles 30"/>
            <p:cNvSpPr>
              <a:spLocks/>
            </p:cNvSpPr>
            <p:nvPr/>
          </p:nvSpPr>
          <p:spPr>
            <a:xfrm rot="16200000" flipH="1">
              <a:off x="3603047" y="1729598"/>
              <a:ext cx="223404" cy="8503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iángulo isósceles 31"/>
            <p:cNvSpPr>
              <a:spLocks/>
            </p:cNvSpPr>
            <p:nvPr/>
          </p:nvSpPr>
          <p:spPr>
            <a:xfrm rot="16200000" flipH="1">
              <a:off x="1640321" y="1729597"/>
              <a:ext cx="223404" cy="8503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Conector recto 33"/>
            <p:cNvCxnSpPr/>
            <p:nvPr/>
          </p:nvCxnSpPr>
          <p:spPr>
            <a:xfrm>
              <a:off x="3305175" y="1995931"/>
              <a:ext cx="0" cy="28800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1484378" y="1995931"/>
              <a:ext cx="0" cy="28800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5181600" y="1995931"/>
              <a:ext cx="0" cy="28800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upo 8"/>
            <p:cNvGrpSpPr/>
            <p:nvPr/>
          </p:nvGrpSpPr>
          <p:grpSpPr>
            <a:xfrm>
              <a:off x="1218058" y="1389271"/>
              <a:ext cx="533782" cy="698972"/>
              <a:chOff x="1218058" y="1389271"/>
              <a:chExt cx="533782" cy="698972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41" t="24591" b="23770"/>
              <a:stretch/>
            </p:blipFill>
            <p:spPr>
              <a:xfrm>
                <a:off x="1219199" y="1485899"/>
                <a:ext cx="532641" cy="542925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41" t="94349"/>
              <a:stretch/>
            </p:blipFill>
            <p:spPr>
              <a:xfrm>
                <a:off x="1218058" y="2028825"/>
                <a:ext cx="532641" cy="59418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41" b="90810"/>
              <a:stretch/>
            </p:blipFill>
            <p:spPr>
              <a:xfrm>
                <a:off x="1218058" y="1389271"/>
                <a:ext cx="532641" cy="96628"/>
              </a:xfrm>
              <a:prstGeom prst="rect">
                <a:avLst/>
              </a:prstGeom>
            </p:spPr>
          </p:pic>
        </p:grpSp>
        <p:cxnSp>
          <p:nvCxnSpPr>
            <p:cNvPr id="39" name="Conector recto de flecha 38"/>
            <p:cNvCxnSpPr/>
            <p:nvPr/>
          </p:nvCxnSpPr>
          <p:spPr>
            <a:xfrm>
              <a:off x="1455803" y="2647950"/>
              <a:ext cx="1820793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>
              <a:off x="3332987" y="2762250"/>
              <a:ext cx="1820797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adroTexto 43"/>
            <p:cNvSpPr txBox="1"/>
            <p:nvPr/>
          </p:nvSpPr>
          <p:spPr>
            <a:xfrm rot="214919">
              <a:off x="1463806" y="2486162"/>
              <a:ext cx="18486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</a:t>
              </a:r>
              <a:r>
                <a:rPr lang="es-ES" sz="900" dirty="0" err="1" smtClean="0"/>
                <a:t>BridgeAddr</a:t>
              </a:r>
              <a:r>
                <a:rPr lang="es-ES" sz="900" dirty="0" smtClean="0"/>
                <a:t> | </a:t>
              </a:r>
              <a:r>
                <a:rPr lang="es-ES" sz="900" dirty="0" err="1" smtClean="0"/>
                <a:t>RDACAddr</a:t>
              </a:r>
              <a:r>
                <a:rPr lang="es-ES" sz="900" dirty="0" smtClean="0"/>
                <a:t>| XX | XX ]</a:t>
              </a:r>
              <a:endParaRPr lang="en-US" sz="900" dirty="0"/>
            </a:p>
          </p:txBody>
        </p:sp>
        <p:sp>
          <p:nvSpPr>
            <p:cNvPr id="46" name="CuadroTexto 45"/>
            <p:cNvSpPr txBox="1"/>
            <p:nvPr/>
          </p:nvSpPr>
          <p:spPr>
            <a:xfrm rot="214919">
              <a:off x="3597783" y="2588567"/>
              <a:ext cx="1250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</a:t>
              </a:r>
              <a:r>
                <a:rPr lang="es-ES" sz="900" dirty="0" err="1" smtClean="0"/>
                <a:t>RDACAddr</a:t>
              </a:r>
              <a:r>
                <a:rPr lang="es-ES" sz="900" dirty="0" smtClean="0"/>
                <a:t>| XX | XX ]</a:t>
              </a:r>
              <a:endParaRPr lang="en-US" sz="900" dirty="0"/>
            </a:p>
          </p:txBody>
        </p:sp>
        <p:cxnSp>
          <p:nvCxnSpPr>
            <p:cNvPr id="47" name="Conector recto de flecha 46"/>
            <p:cNvCxnSpPr/>
            <p:nvPr/>
          </p:nvCxnSpPr>
          <p:spPr>
            <a:xfrm>
              <a:off x="1455803" y="3503114"/>
              <a:ext cx="1820793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/>
            <p:cNvSpPr txBox="1"/>
            <p:nvPr/>
          </p:nvSpPr>
          <p:spPr>
            <a:xfrm rot="214919">
              <a:off x="1463806" y="3341326"/>
              <a:ext cx="18486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</a:t>
              </a:r>
              <a:r>
                <a:rPr lang="es-ES" sz="900" dirty="0" err="1" smtClean="0"/>
                <a:t>BridgeAddr</a:t>
              </a:r>
              <a:r>
                <a:rPr lang="es-ES" sz="900" dirty="0" smtClean="0"/>
                <a:t> | </a:t>
              </a:r>
              <a:r>
                <a:rPr lang="es-ES" sz="900" dirty="0" err="1" smtClean="0"/>
                <a:t>RDACAddr</a:t>
              </a:r>
              <a:r>
                <a:rPr lang="es-ES" sz="900" dirty="0" smtClean="0"/>
                <a:t>| YY | YY ]</a:t>
              </a:r>
              <a:endParaRPr lang="en-US" sz="900" dirty="0"/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3332987" y="3607889"/>
              <a:ext cx="1820797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/>
            <p:cNvSpPr txBox="1"/>
            <p:nvPr/>
          </p:nvSpPr>
          <p:spPr>
            <a:xfrm rot="214919">
              <a:off x="3597783" y="3434206"/>
              <a:ext cx="1250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</a:t>
              </a:r>
              <a:r>
                <a:rPr lang="es-ES" sz="900" dirty="0" err="1" smtClean="0"/>
                <a:t>RDACAddr</a:t>
              </a:r>
              <a:r>
                <a:rPr lang="es-ES" sz="900" dirty="0" smtClean="0"/>
                <a:t>| YY | YY ]</a:t>
              </a:r>
              <a:endParaRPr lang="en-US" sz="900" dirty="0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>
              <a:off x="1447800" y="3767347"/>
              <a:ext cx="1820793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/>
            <p:cNvSpPr txBox="1"/>
            <p:nvPr/>
          </p:nvSpPr>
          <p:spPr>
            <a:xfrm rot="214919">
              <a:off x="1455803" y="3596034"/>
              <a:ext cx="18486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</a:t>
              </a:r>
              <a:r>
                <a:rPr lang="es-ES" sz="900" dirty="0" err="1" smtClean="0"/>
                <a:t>BridgeAddr</a:t>
              </a:r>
              <a:r>
                <a:rPr lang="es-ES" sz="900" dirty="0" smtClean="0"/>
                <a:t> | </a:t>
              </a:r>
              <a:r>
                <a:rPr lang="es-ES" sz="900" dirty="0" err="1" smtClean="0"/>
                <a:t>RDACAddr</a:t>
              </a:r>
              <a:r>
                <a:rPr lang="es-ES" sz="900" dirty="0" smtClean="0"/>
                <a:t>| 00 | 00 ]</a:t>
              </a:r>
              <a:endParaRPr lang="en-US" sz="900" dirty="0"/>
            </a:p>
          </p:txBody>
        </p:sp>
        <p:cxnSp>
          <p:nvCxnSpPr>
            <p:cNvPr id="53" name="Conector recto de flecha 52"/>
            <p:cNvCxnSpPr/>
            <p:nvPr/>
          </p:nvCxnSpPr>
          <p:spPr>
            <a:xfrm>
              <a:off x="3324220" y="3877786"/>
              <a:ext cx="1820797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 rot="214919">
              <a:off x="3589016" y="3723153"/>
              <a:ext cx="1250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</a:t>
              </a:r>
              <a:r>
                <a:rPr lang="es-ES" sz="900" dirty="0" err="1" smtClean="0"/>
                <a:t>RDACAddr</a:t>
              </a:r>
              <a:r>
                <a:rPr lang="es-ES" sz="900" dirty="0" smtClean="0"/>
                <a:t>| 00 | 00 ]</a:t>
              </a:r>
              <a:endParaRPr lang="en-US" sz="900" dirty="0"/>
            </a:p>
          </p:txBody>
        </p:sp>
        <p:cxnSp>
          <p:nvCxnSpPr>
            <p:cNvPr id="55" name="Conector recto de flecha 54"/>
            <p:cNvCxnSpPr/>
            <p:nvPr/>
          </p:nvCxnSpPr>
          <p:spPr>
            <a:xfrm>
              <a:off x="1447800" y="4435370"/>
              <a:ext cx="1820793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uadroTexto 55"/>
            <p:cNvSpPr txBox="1"/>
            <p:nvPr/>
          </p:nvSpPr>
          <p:spPr>
            <a:xfrm rot="214919">
              <a:off x="1455803" y="4273582"/>
              <a:ext cx="18486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</a:t>
              </a:r>
              <a:r>
                <a:rPr lang="es-ES" sz="900" dirty="0" err="1" smtClean="0"/>
                <a:t>BridgeAddr</a:t>
              </a:r>
              <a:r>
                <a:rPr lang="es-ES" sz="900" dirty="0" smtClean="0"/>
                <a:t> | </a:t>
              </a:r>
              <a:r>
                <a:rPr lang="es-ES" sz="900" dirty="0" err="1" smtClean="0"/>
                <a:t>readBuf</a:t>
              </a:r>
              <a:r>
                <a:rPr lang="es-ES" sz="900" dirty="0" smtClean="0"/>
                <a:t> ]</a:t>
              </a:r>
              <a:endParaRPr lang="en-US" sz="900" dirty="0"/>
            </a:p>
          </p:txBody>
        </p:sp>
        <p:cxnSp>
          <p:nvCxnSpPr>
            <p:cNvPr id="57" name="Conector recto de flecha 56"/>
            <p:cNvCxnSpPr/>
            <p:nvPr/>
          </p:nvCxnSpPr>
          <p:spPr>
            <a:xfrm flipH="1">
              <a:off x="1515762" y="4579011"/>
              <a:ext cx="1820793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H="1">
              <a:off x="3324220" y="4011136"/>
              <a:ext cx="1820797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/>
            <p:cNvSpPr txBox="1"/>
            <p:nvPr/>
          </p:nvSpPr>
          <p:spPr>
            <a:xfrm rot="21385081" flipH="1">
              <a:off x="3431190" y="4032267"/>
              <a:ext cx="18486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ZZ | ZZ ]</a:t>
              </a:r>
              <a:endParaRPr lang="en-US" sz="900" dirty="0"/>
            </a:p>
          </p:txBody>
        </p:sp>
        <p:sp>
          <p:nvSpPr>
            <p:cNvPr id="62" name="CuadroTexto 61"/>
            <p:cNvSpPr txBox="1"/>
            <p:nvPr/>
          </p:nvSpPr>
          <p:spPr>
            <a:xfrm rot="21385081" flipH="1">
              <a:off x="1588964" y="4616010"/>
              <a:ext cx="18486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ZZ| ZZ]</a:t>
              </a:r>
              <a:endParaRPr lang="en-US" sz="900" dirty="0"/>
            </a:p>
          </p:txBody>
        </p:sp>
        <p:sp>
          <p:nvSpPr>
            <p:cNvPr id="63" name="Abrir llave 62"/>
            <p:cNvSpPr/>
            <p:nvPr/>
          </p:nvSpPr>
          <p:spPr>
            <a:xfrm>
              <a:off x="1218058" y="2314575"/>
              <a:ext cx="124967" cy="6762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brir llave 63"/>
            <p:cNvSpPr/>
            <p:nvPr/>
          </p:nvSpPr>
          <p:spPr>
            <a:xfrm>
              <a:off x="1197519" y="3346190"/>
              <a:ext cx="145506" cy="14353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CuadroTexto 1"/>
            <p:cNvSpPr txBox="1"/>
            <p:nvPr/>
          </p:nvSpPr>
          <p:spPr>
            <a:xfrm rot="16200000">
              <a:off x="582663" y="2383804"/>
              <a:ext cx="802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 smtClean="0"/>
                <a:t>Program</a:t>
              </a:r>
              <a:r>
                <a:rPr lang="es-ES" sz="1400" dirty="0" smtClean="0"/>
                <a:t> RDAC</a:t>
              </a:r>
              <a:endParaRPr lang="es-ES" sz="1400" dirty="0"/>
            </a:p>
          </p:txBody>
        </p:sp>
        <p:sp>
          <p:nvSpPr>
            <p:cNvPr id="58" name="CuadroTexto 57"/>
            <p:cNvSpPr txBox="1"/>
            <p:nvPr/>
          </p:nvSpPr>
          <p:spPr>
            <a:xfrm rot="16200000">
              <a:off x="530173" y="3774919"/>
              <a:ext cx="802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 smtClean="0"/>
                <a:t>Read</a:t>
              </a:r>
              <a:r>
                <a:rPr lang="es-ES" sz="1400" dirty="0" smtClean="0"/>
                <a:t> RDAC</a:t>
              </a:r>
              <a:endParaRPr lang="es-ES" sz="1400" dirty="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189483" y="5846971"/>
            <a:ext cx="4296836" cy="1706353"/>
            <a:chOff x="1189483" y="5846971"/>
            <a:chExt cx="4296836" cy="1706353"/>
          </a:xfrm>
        </p:grpSpPr>
        <p:sp>
          <p:nvSpPr>
            <p:cNvPr id="71" name="Rectángulo redondeado 4"/>
            <p:cNvSpPr/>
            <p:nvPr/>
          </p:nvSpPr>
          <p:spPr>
            <a:xfrm>
              <a:off x="2867025" y="5986907"/>
              <a:ext cx="819150" cy="466725"/>
            </a:xfrm>
            <a:prstGeom prst="roundRect">
              <a:avLst>
                <a:gd name="adj" fmla="val 572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  <a:bevelB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I2C Bus </a:t>
              </a:r>
              <a:r>
                <a:rPr lang="es-ES" sz="1200" dirty="0" err="1" smtClean="0"/>
                <a:t>Expander</a:t>
              </a:r>
              <a:endParaRPr lang="en-US" sz="1200" dirty="0"/>
            </a:p>
          </p:txBody>
        </p:sp>
        <p:sp>
          <p:nvSpPr>
            <p:cNvPr id="72" name="Paralelogramo 23"/>
            <p:cNvSpPr/>
            <p:nvPr/>
          </p:nvSpPr>
          <p:spPr>
            <a:xfrm>
              <a:off x="1707730" y="6164052"/>
              <a:ext cx="1135957" cy="131527"/>
            </a:xfrm>
            <a:prstGeom prst="parallelogram">
              <a:avLst>
                <a:gd name="adj" fmla="val 0"/>
              </a:avLst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5000">
                  <a:schemeClr val="accent6"/>
                </a:gs>
                <a:gs pos="47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3" name="CuadroTexto 24"/>
            <p:cNvSpPr txBox="1"/>
            <p:nvPr/>
          </p:nvSpPr>
          <p:spPr>
            <a:xfrm rot="23442">
              <a:off x="1639132" y="6076209"/>
              <a:ext cx="1227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cap="small" dirty="0" smtClean="0">
                  <a:solidFill>
                    <a:schemeClr val="bg1"/>
                  </a:solidFill>
                </a:rPr>
                <a:t>I2C Bus</a:t>
              </a:r>
              <a:endParaRPr lang="en-US" sz="1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74" name="Triángulo isósceles 29"/>
            <p:cNvSpPr>
              <a:spLocks/>
            </p:cNvSpPr>
            <p:nvPr/>
          </p:nvSpPr>
          <p:spPr>
            <a:xfrm rot="5400000">
              <a:off x="2744342" y="6187297"/>
              <a:ext cx="223404" cy="8503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riángulo isósceles 31"/>
            <p:cNvSpPr>
              <a:spLocks/>
            </p:cNvSpPr>
            <p:nvPr/>
          </p:nvSpPr>
          <p:spPr>
            <a:xfrm rot="16200000" flipH="1">
              <a:off x="1611746" y="6187297"/>
              <a:ext cx="223404" cy="8503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upo 8"/>
            <p:cNvGrpSpPr/>
            <p:nvPr/>
          </p:nvGrpSpPr>
          <p:grpSpPr>
            <a:xfrm>
              <a:off x="1189483" y="5846971"/>
              <a:ext cx="533782" cy="698972"/>
              <a:chOff x="1218058" y="1389271"/>
              <a:chExt cx="533782" cy="698972"/>
            </a:xfrm>
          </p:grpSpPr>
          <p:pic>
            <p:nvPicPr>
              <p:cNvPr id="77" name="Imagen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41" t="24591" b="23770"/>
              <a:stretch/>
            </p:blipFill>
            <p:spPr>
              <a:xfrm>
                <a:off x="1219199" y="1485899"/>
                <a:ext cx="532641" cy="542925"/>
              </a:xfrm>
              <a:prstGeom prst="rect">
                <a:avLst/>
              </a:prstGeom>
            </p:spPr>
          </p:pic>
          <p:pic>
            <p:nvPicPr>
              <p:cNvPr id="78" name="Imagen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41" t="94349"/>
              <a:stretch/>
            </p:blipFill>
            <p:spPr>
              <a:xfrm>
                <a:off x="1218058" y="2028825"/>
                <a:ext cx="532641" cy="59418"/>
              </a:xfrm>
              <a:prstGeom prst="rect">
                <a:avLst/>
              </a:prstGeom>
            </p:spPr>
          </p:pic>
          <p:pic>
            <p:nvPicPr>
              <p:cNvPr id="79" name="Imagen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41" b="90810"/>
              <a:stretch/>
            </p:blipFill>
            <p:spPr>
              <a:xfrm>
                <a:off x="1218058" y="1389271"/>
                <a:ext cx="532641" cy="96628"/>
              </a:xfrm>
              <a:prstGeom prst="rect">
                <a:avLst/>
              </a:prstGeom>
            </p:spPr>
          </p:pic>
        </p:grpSp>
        <p:grpSp>
          <p:nvGrpSpPr>
            <p:cNvPr id="80" name="Grupo 31"/>
            <p:cNvGrpSpPr/>
            <p:nvPr/>
          </p:nvGrpSpPr>
          <p:grpSpPr>
            <a:xfrm>
              <a:off x="3690753" y="6047633"/>
              <a:ext cx="652647" cy="330741"/>
              <a:chOff x="4908695" y="3213229"/>
              <a:chExt cx="330037" cy="773153"/>
            </a:xfrm>
          </p:grpSpPr>
          <p:grpSp>
            <p:nvGrpSpPr>
              <p:cNvPr id="81" name="Grupo 32"/>
              <p:cNvGrpSpPr/>
              <p:nvPr/>
            </p:nvGrpSpPr>
            <p:grpSpPr>
              <a:xfrm>
                <a:off x="4908695" y="3235113"/>
                <a:ext cx="205370" cy="707133"/>
                <a:chOff x="2727699" y="6340264"/>
                <a:chExt cx="1546788" cy="939273"/>
              </a:xfrm>
            </p:grpSpPr>
            <p:sp>
              <p:nvSpPr>
                <p:cNvPr id="89" name="Rectángulo 40"/>
                <p:cNvSpPr/>
                <p:nvPr/>
              </p:nvSpPr>
              <p:spPr>
                <a:xfrm>
                  <a:off x="2727699" y="6340264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ángulo 41"/>
                <p:cNvSpPr/>
                <p:nvPr/>
              </p:nvSpPr>
              <p:spPr>
                <a:xfrm>
                  <a:off x="2727699" y="6517047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ángulo 42"/>
                <p:cNvSpPr/>
                <p:nvPr/>
              </p:nvSpPr>
              <p:spPr>
                <a:xfrm>
                  <a:off x="2727699" y="6693830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ángulo 43"/>
                <p:cNvSpPr/>
                <p:nvPr/>
              </p:nvSpPr>
              <p:spPr>
                <a:xfrm>
                  <a:off x="2727699" y="6870613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ángulo 44"/>
                <p:cNvSpPr/>
                <p:nvPr/>
              </p:nvSpPr>
              <p:spPr>
                <a:xfrm>
                  <a:off x="2727699" y="7047396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ángulo 45"/>
                <p:cNvSpPr/>
                <p:nvPr/>
              </p:nvSpPr>
              <p:spPr>
                <a:xfrm>
                  <a:off x="2727699" y="7224178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upo 33"/>
              <p:cNvGrpSpPr/>
              <p:nvPr/>
            </p:nvGrpSpPr>
            <p:grpSpPr>
              <a:xfrm>
                <a:off x="5114066" y="3213229"/>
                <a:ext cx="124666" cy="773153"/>
                <a:chOff x="4191901" y="6274243"/>
                <a:chExt cx="79322" cy="1058958"/>
              </a:xfrm>
            </p:grpSpPr>
            <p:sp>
              <p:nvSpPr>
                <p:cNvPr id="83" name="Triángulo isósceles 34"/>
                <p:cNvSpPr>
                  <a:spLocks/>
                </p:cNvSpPr>
                <p:nvPr/>
              </p:nvSpPr>
              <p:spPr>
                <a:xfrm rot="5400000">
                  <a:off x="4158696" y="7034793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riángulo isósceles 35"/>
                <p:cNvSpPr>
                  <a:spLocks/>
                </p:cNvSpPr>
                <p:nvPr/>
              </p:nvSpPr>
              <p:spPr>
                <a:xfrm rot="5400000">
                  <a:off x="4158695" y="7220675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Triángulo isósceles 36"/>
                <p:cNvSpPr>
                  <a:spLocks/>
                </p:cNvSpPr>
                <p:nvPr/>
              </p:nvSpPr>
              <p:spPr>
                <a:xfrm rot="5400000">
                  <a:off x="4156378" y="6671204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iángulo isósceles 37"/>
                <p:cNvSpPr>
                  <a:spLocks/>
                </p:cNvSpPr>
                <p:nvPr/>
              </p:nvSpPr>
              <p:spPr>
                <a:xfrm rot="5400000">
                  <a:off x="4156377" y="6857086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iángulo isósceles 38"/>
                <p:cNvSpPr>
                  <a:spLocks/>
                </p:cNvSpPr>
                <p:nvPr/>
              </p:nvSpPr>
              <p:spPr>
                <a:xfrm rot="5400000">
                  <a:off x="4156377" y="6309768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riángulo isósceles 39"/>
                <p:cNvSpPr>
                  <a:spLocks/>
                </p:cNvSpPr>
                <p:nvPr/>
              </p:nvSpPr>
              <p:spPr>
                <a:xfrm rot="5400000">
                  <a:off x="4156376" y="6495650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5" name="CuadroTexto 24"/>
            <p:cNvSpPr txBox="1"/>
            <p:nvPr/>
          </p:nvSpPr>
          <p:spPr>
            <a:xfrm rot="23442">
              <a:off x="4258507" y="5978012"/>
              <a:ext cx="1227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cap="small" dirty="0" smtClean="0"/>
                <a:t>Relays for PSUs 6 to 11</a:t>
              </a:r>
              <a:endParaRPr lang="en-US" sz="1400" b="1" cap="small" dirty="0"/>
            </a:p>
          </p:txBody>
        </p:sp>
        <p:sp>
          <p:nvSpPr>
            <p:cNvPr id="96" name="CuadroTexto 55"/>
            <p:cNvSpPr txBox="1"/>
            <p:nvPr/>
          </p:nvSpPr>
          <p:spPr>
            <a:xfrm>
              <a:off x="1436753" y="6769132"/>
              <a:ext cx="1735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</a:t>
              </a:r>
              <a:r>
                <a:rPr lang="es-ES" sz="900" dirty="0" err="1" smtClean="0"/>
                <a:t>ExpanderAddr</a:t>
              </a:r>
              <a:r>
                <a:rPr lang="es-ES" sz="900" dirty="0" smtClean="0"/>
                <a:t> |0100 | 11XX ]</a:t>
              </a:r>
              <a:endParaRPr lang="en-US" sz="900" dirty="0"/>
            </a:p>
          </p:txBody>
        </p:sp>
        <p:cxnSp>
          <p:nvCxnSpPr>
            <p:cNvPr id="98" name="Conector recto de flecha 50"/>
            <p:cNvCxnSpPr/>
            <p:nvPr/>
          </p:nvCxnSpPr>
          <p:spPr>
            <a:xfrm>
              <a:off x="1304925" y="7034422"/>
              <a:ext cx="1866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brir llave 63"/>
            <p:cNvSpPr/>
            <p:nvPr/>
          </p:nvSpPr>
          <p:spPr>
            <a:xfrm>
              <a:off x="3171824" y="6581774"/>
              <a:ext cx="295275" cy="904875"/>
            </a:xfrm>
            <a:prstGeom prst="leftBrace">
              <a:avLst>
                <a:gd name="adj1" fmla="val 244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uadroTexto 55"/>
            <p:cNvSpPr txBox="1"/>
            <p:nvPr/>
          </p:nvSpPr>
          <p:spPr>
            <a:xfrm rot="16200000">
              <a:off x="2978992" y="6926927"/>
              <a:ext cx="1021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1 / 1 / 0 / 0 / 1 / 0</a:t>
              </a:r>
              <a:endParaRPr lang="en-US" sz="900" dirty="0"/>
            </a:p>
          </p:txBody>
        </p:sp>
        <p:grpSp>
          <p:nvGrpSpPr>
            <p:cNvPr id="102" name="Grupo 31"/>
            <p:cNvGrpSpPr/>
            <p:nvPr/>
          </p:nvGrpSpPr>
          <p:grpSpPr>
            <a:xfrm>
              <a:off x="3585978" y="6647708"/>
              <a:ext cx="652647" cy="829417"/>
              <a:chOff x="4908695" y="3213229"/>
              <a:chExt cx="330037" cy="773153"/>
            </a:xfrm>
          </p:grpSpPr>
          <p:grpSp>
            <p:nvGrpSpPr>
              <p:cNvPr id="103" name="Grupo 32"/>
              <p:cNvGrpSpPr/>
              <p:nvPr/>
            </p:nvGrpSpPr>
            <p:grpSpPr>
              <a:xfrm>
                <a:off x="4908695" y="3235113"/>
                <a:ext cx="205370" cy="707133"/>
                <a:chOff x="2727699" y="6340264"/>
                <a:chExt cx="1546788" cy="939273"/>
              </a:xfrm>
            </p:grpSpPr>
            <p:sp>
              <p:nvSpPr>
                <p:cNvPr id="111" name="Rectángulo 40"/>
                <p:cNvSpPr/>
                <p:nvPr/>
              </p:nvSpPr>
              <p:spPr>
                <a:xfrm>
                  <a:off x="2727699" y="6340264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ángulo 41"/>
                <p:cNvSpPr/>
                <p:nvPr/>
              </p:nvSpPr>
              <p:spPr>
                <a:xfrm>
                  <a:off x="2727699" y="6517047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ángulo 42"/>
                <p:cNvSpPr/>
                <p:nvPr/>
              </p:nvSpPr>
              <p:spPr>
                <a:xfrm>
                  <a:off x="2727699" y="6693830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ángulo 43"/>
                <p:cNvSpPr/>
                <p:nvPr/>
              </p:nvSpPr>
              <p:spPr>
                <a:xfrm>
                  <a:off x="2727699" y="6870613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ángulo 44"/>
                <p:cNvSpPr/>
                <p:nvPr/>
              </p:nvSpPr>
              <p:spPr>
                <a:xfrm>
                  <a:off x="2727699" y="7047396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ángulo 45"/>
                <p:cNvSpPr/>
                <p:nvPr/>
              </p:nvSpPr>
              <p:spPr>
                <a:xfrm>
                  <a:off x="2727699" y="7224178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upo 33"/>
              <p:cNvGrpSpPr/>
              <p:nvPr/>
            </p:nvGrpSpPr>
            <p:grpSpPr>
              <a:xfrm>
                <a:off x="5114066" y="3213229"/>
                <a:ext cx="124666" cy="773153"/>
                <a:chOff x="4191901" y="6274243"/>
                <a:chExt cx="79322" cy="1058958"/>
              </a:xfrm>
            </p:grpSpPr>
            <p:sp>
              <p:nvSpPr>
                <p:cNvPr id="105" name="Triángulo isósceles 34"/>
                <p:cNvSpPr>
                  <a:spLocks/>
                </p:cNvSpPr>
                <p:nvPr/>
              </p:nvSpPr>
              <p:spPr>
                <a:xfrm rot="5400000">
                  <a:off x="4158696" y="7034793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Triángulo isósceles 35"/>
                <p:cNvSpPr>
                  <a:spLocks/>
                </p:cNvSpPr>
                <p:nvPr/>
              </p:nvSpPr>
              <p:spPr>
                <a:xfrm rot="5400000">
                  <a:off x="4158695" y="7220675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Triángulo isósceles 36"/>
                <p:cNvSpPr>
                  <a:spLocks/>
                </p:cNvSpPr>
                <p:nvPr/>
              </p:nvSpPr>
              <p:spPr>
                <a:xfrm rot="5400000">
                  <a:off x="4156378" y="6671204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riángulo isósceles 37"/>
                <p:cNvSpPr>
                  <a:spLocks/>
                </p:cNvSpPr>
                <p:nvPr/>
              </p:nvSpPr>
              <p:spPr>
                <a:xfrm rot="5400000">
                  <a:off x="4156377" y="6857086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riángulo isósceles 38"/>
                <p:cNvSpPr>
                  <a:spLocks/>
                </p:cNvSpPr>
                <p:nvPr/>
              </p:nvSpPr>
              <p:spPr>
                <a:xfrm rot="5400000">
                  <a:off x="4156377" y="6309768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Triángulo isósceles 39"/>
                <p:cNvSpPr>
                  <a:spLocks/>
                </p:cNvSpPr>
                <p:nvPr/>
              </p:nvSpPr>
              <p:spPr>
                <a:xfrm rot="5400000">
                  <a:off x="4156376" y="6495650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7" name="CuadroTexto 24"/>
            <p:cNvSpPr txBox="1"/>
            <p:nvPr/>
          </p:nvSpPr>
          <p:spPr>
            <a:xfrm rot="23442">
              <a:off x="4153733" y="6606633"/>
              <a:ext cx="12278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cap="small" dirty="0" smtClean="0"/>
                <a:t>Relay PSU 6</a:t>
              </a:r>
            </a:p>
            <a:p>
              <a:r>
                <a:rPr lang="en-US" sz="900" b="1" cap="small" dirty="0" smtClean="0"/>
                <a:t>Relay PSU 7</a:t>
              </a:r>
            </a:p>
            <a:p>
              <a:r>
                <a:rPr lang="en-US" sz="900" b="1" cap="small" dirty="0" smtClean="0"/>
                <a:t>Relay PSU 8</a:t>
              </a:r>
            </a:p>
            <a:p>
              <a:r>
                <a:rPr lang="en-US" sz="900" b="1" cap="small" dirty="0" smtClean="0"/>
                <a:t>Relay PSU 9</a:t>
              </a:r>
            </a:p>
            <a:p>
              <a:r>
                <a:rPr lang="en-US" sz="900" b="1" cap="small" dirty="0" smtClean="0"/>
                <a:t>Relay PSU 10</a:t>
              </a:r>
            </a:p>
            <a:p>
              <a:r>
                <a:rPr lang="en-US" sz="900" b="1" cap="small" dirty="0" smtClean="0"/>
                <a:t>Relay PSU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9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92200" y="1778000"/>
            <a:ext cx="1870075" cy="1815108"/>
            <a:chOff x="1092200" y="1778000"/>
            <a:chExt cx="1870075" cy="1815108"/>
          </a:xfrm>
        </p:grpSpPr>
        <p:sp>
          <p:nvSpPr>
            <p:cNvPr id="4" name="Rectángulo 3"/>
            <p:cNvSpPr/>
            <p:nvPr/>
          </p:nvSpPr>
          <p:spPr>
            <a:xfrm>
              <a:off x="1092200" y="1778000"/>
              <a:ext cx="1870075" cy="1708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092200" y="2057400"/>
              <a:ext cx="1870075" cy="335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1092200" y="1778001"/>
              <a:ext cx="187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AGC Library</a:t>
              </a:r>
              <a:endParaRPr lang="es-ES" sz="120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092200" y="2054225"/>
              <a:ext cx="187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 smtClean="0"/>
                <a:t>gainAGC</a:t>
              </a:r>
              <a:endParaRPr lang="es-ES" sz="800" dirty="0" smtClean="0"/>
            </a:p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rdacCountAGC</a:t>
              </a:r>
              <a:r>
                <a:rPr lang="es-ES" sz="800" dirty="0"/>
                <a:t> </a:t>
              </a:r>
              <a:r>
                <a:rPr lang="es-ES" sz="800" dirty="0" smtClean="0"/>
                <a:t> </a:t>
              </a:r>
              <a:endParaRPr lang="es-ES" sz="8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092200" y="2392779"/>
              <a:ext cx="18700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</a:t>
              </a:r>
              <a:r>
                <a:rPr lang="es-ES" sz="800" dirty="0" err="1"/>
                <a:t>Configuration</a:t>
              </a:r>
              <a:endParaRPr lang="es-ES" sz="800" dirty="0"/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minAGC</a:t>
              </a:r>
              <a:r>
                <a:rPr lang="es-ES" sz="800" dirty="0"/>
                <a:t>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maxAGC</a:t>
              </a:r>
              <a:r>
                <a:rPr lang="es-ES" sz="800" dirty="0"/>
                <a:t>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setGainAGC</a:t>
              </a:r>
              <a:r>
                <a:rPr lang="es-ES" sz="800" dirty="0"/>
                <a:t>( </a:t>
              </a:r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num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scaleGainAGC</a:t>
              </a:r>
              <a:r>
                <a:rPr lang="es-ES" sz="800" dirty="0"/>
                <a:t>( </a:t>
              </a:r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num</a:t>
              </a:r>
              <a:r>
                <a:rPr lang="es-ES" sz="800" dirty="0"/>
                <a:t> </a:t>
              </a:r>
              <a:r>
                <a:rPr lang="es-ES" sz="800" dirty="0" smtClean="0"/>
                <a:t>);</a:t>
              </a:r>
              <a:endParaRPr lang="es-ES" sz="800" dirty="0"/>
            </a:p>
            <a:p>
              <a:r>
                <a:rPr lang="es-ES" sz="800" dirty="0"/>
                <a:t>// </a:t>
              </a:r>
              <a:r>
                <a:rPr lang="es-ES" sz="800" dirty="0" err="1"/>
                <a:t>Conversion</a:t>
              </a:r>
              <a:endParaRPr lang="es-ES" sz="800" dirty="0"/>
            </a:p>
            <a:p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countsToGainAGC</a:t>
              </a:r>
              <a:r>
                <a:rPr lang="es-ES" sz="800" dirty="0"/>
                <a:t> ( 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rdacCount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gainToCountsAGC</a:t>
              </a:r>
              <a:r>
                <a:rPr lang="es-ES" sz="800" dirty="0"/>
                <a:t> ( </a:t>
              </a:r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gain</a:t>
              </a:r>
              <a:r>
                <a:rPr lang="es-ES" sz="800" dirty="0"/>
                <a:t> </a:t>
              </a:r>
              <a:r>
                <a:rPr lang="es-ES" sz="800" dirty="0" smtClean="0"/>
                <a:t>);</a:t>
              </a:r>
              <a:endParaRPr lang="es-ES" sz="800" dirty="0"/>
            </a:p>
            <a:p>
              <a:endParaRPr lang="es-ES" sz="800" dirty="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102100" y="577671"/>
            <a:ext cx="2555875" cy="1938218"/>
            <a:chOff x="4102100" y="577671"/>
            <a:chExt cx="2555875" cy="1938218"/>
          </a:xfrm>
        </p:grpSpPr>
        <p:sp>
          <p:nvSpPr>
            <p:cNvPr id="10" name="Rectángulo 9"/>
            <p:cNvSpPr/>
            <p:nvPr/>
          </p:nvSpPr>
          <p:spPr>
            <a:xfrm>
              <a:off x="4102100" y="577671"/>
              <a:ext cx="2489200" cy="1938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4102100" y="857071"/>
              <a:ext cx="2489200" cy="335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102100" y="577672"/>
              <a:ext cx="248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I2C&amp;SPI Library</a:t>
              </a:r>
              <a:endParaRPr lang="es-ES" sz="12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4102100" y="853896"/>
              <a:ext cx="187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I2C </a:t>
              </a:r>
              <a:r>
                <a:rPr lang="es-ES" sz="800" dirty="0" err="1"/>
                <a:t>communication</a:t>
              </a:r>
              <a:r>
                <a:rPr lang="es-ES" sz="800" dirty="0"/>
                <a:t> </a:t>
              </a:r>
              <a:r>
                <a:rPr lang="es-ES" sz="800" dirty="0" err="1"/>
                <a:t>result</a:t>
              </a:r>
              <a:endParaRPr lang="es-ES" sz="800" dirty="0"/>
            </a:p>
            <a:p>
              <a:r>
                <a:rPr lang="es-ES" sz="800" dirty="0"/>
                <a:t>BYTE I2CStat;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102100" y="1192450"/>
              <a:ext cx="25558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I2C</a:t>
              </a:r>
            </a:p>
            <a:p>
              <a:r>
                <a:rPr lang="es-ES" sz="800" dirty="0"/>
                <a:t>BYTE sendI2CMessage ( BYTE </a:t>
              </a:r>
              <a:r>
                <a:rPr lang="es-ES" sz="800" dirty="0" err="1"/>
                <a:t>outputBuffer</a:t>
              </a:r>
              <a:r>
                <a:rPr lang="es-ES" sz="800" dirty="0"/>
                <a:t>[], </a:t>
              </a:r>
              <a:endParaRPr lang="es-ES" sz="800" dirty="0" smtClean="0"/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    </a:t>
              </a:r>
              <a:r>
                <a:rPr lang="es-ES" sz="800" dirty="0" err="1" smtClean="0"/>
                <a:t>uint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bufSize</a:t>
              </a:r>
              <a:r>
                <a:rPr lang="es-ES" sz="800" dirty="0"/>
                <a:t>, BYTE I2CAdress );</a:t>
              </a:r>
            </a:p>
            <a:p>
              <a:r>
                <a:rPr lang="es-ES" sz="800" dirty="0"/>
                <a:t>// SPI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configureSPI</a:t>
              </a:r>
              <a:r>
                <a:rPr lang="es-ES" sz="800" dirty="0"/>
                <a:t>( BOOL </a:t>
              </a:r>
              <a:r>
                <a:rPr lang="es-ES" sz="800" dirty="0" err="1"/>
                <a:t>order</a:t>
              </a:r>
              <a:r>
                <a:rPr lang="es-ES" sz="800" dirty="0"/>
                <a:t>, BOOL </a:t>
              </a:r>
              <a:r>
                <a:rPr lang="es-ES" sz="800" dirty="0" err="1"/>
                <a:t>cpol</a:t>
              </a:r>
              <a:r>
                <a:rPr lang="es-ES" sz="800" dirty="0"/>
                <a:t>, BOOL </a:t>
              </a:r>
              <a:r>
                <a:rPr lang="es-ES" sz="800" dirty="0" err="1" smtClean="0"/>
                <a:t>cpha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    BYTE </a:t>
              </a:r>
              <a:r>
                <a:rPr lang="es-ES" sz="800" dirty="0" err="1"/>
                <a:t>clkRate</a:t>
              </a:r>
              <a:r>
                <a:rPr lang="es-ES" sz="800" dirty="0"/>
                <a:t>, BYTE I2CtoSPIBridgeAddress );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sendSPImessage</a:t>
              </a:r>
              <a:r>
                <a:rPr lang="es-ES" sz="800" dirty="0"/>
                <a:t> ( BYTE </a:t>
              </a:r>
              <a:r>
                <a:rPr lang="es-ES" sz="800" dirty="0" err="1"/>
                <a:t>outputBuffer</a:t>
              </a:r>
              <a:r>
                <a:rPr lang="es-ES" sz="800" dirty="0"/>
                <a:t>[], </a:t>
              </a:r>
              <a:r>
                <a:rPr lang="es-ES" sz="800" dirty="0" err="1"/>
                <a:t>uint</a:t>
              </a:r>
              <a:r>
                <a:rPr lang="es-ES" sz="800" dirty="0"/>
                <a:t> </a:t>
              </a:r>
              <a:r>
                <a:rPr lang="es-ES" sz="800" dirty="0" err="1" smtClean="0"/>
                <a:t>bufSize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    BYTE </a:t>
              </a:r>
              <a:r>
                <a:rPr lang="es-ES" sz="800" dirty="0" err="1"/>
                <a:t>slaveSelect</a:t>
              </a:r>
              <a:r>
                <a:rPr lang="es-ES" sz="800" dirty="0"/>
                <a:t>, BYTE I2CtoSPIBridgeAddress );</a:t>
              </a:r>
            </a:p>
            <a:p>
              <a:r>
                <a:rPr lang="es-ES" sz="800" dirty="0"/>
                <a:t>BYTE readI2CBridgeBuffer ( BYTE </a:t>
              </a:r>
              <a:r>
                <a:rPr lang="es-ES" sz="800" dirty="0" err="1"/>
                <a:t>inputBuffer</a:t>
              </a:r>
              <a:r>
                <a:rPr lang="es-ES" sz="800" dirty="0" smtClean="0"/>
                <a:t>[],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    </a:t>
              </a:r>
              <a:r>
                <a:rPr lang="es-ES" sz="800" dirty="0" err="1" smtClean="0"/>
                <a:t>uint</a:t>
              </a:r>
              <a:r>
                <a:rPr lang="es-ES" sz="800" dirty="0" smtClean="0"/>
                <a:t> </a:t>
              </a:r>
              <a:r>
                <a:rPr lang="es-ES" sz="800" dirty="0" err="1"/>
                <a:t>bufSize</a:t>
              </a:r>
              <a:r>
                <a:rPr lang="es-ES" sz="800" dirty="0"/>
                <a:t>, BYTE I2CtoSPIBridgeAddress);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692524" y="3225800"/>
            <a:ext cx="1870076" cy="1464735"/>
            <a:chOff x="3692524" y="3225800"/>
            <a:chExt cx="1870076" cy="1464735"/>
          </a:xfrm>
        </p:grpSpPr>
        <p:sp>
          <p:nvSpPr>
            <p:cNvPr id="15" name="Rectángulo 14"/>
            <p:cNvSpPr/>
            <p:nvPr/>
          </p:nvSpPr>
          <p:spPr>
            <a:xfrm>
              <a:off x="3692525" y="3225800"/>
              <a:ext cx="1870075" cy="14647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692525" y="3505200"/>
              <a:ext cx="1870075" cy="477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692525" y="3225801"/>
              <a:ext cx="187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MUX Library</a:t>
              </a:r>
              <a:endParaRPr lang="es-ES" sz="1200" b="1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692525" y="3502800"/>
              <a:ext cx="1870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BYTE </a:t>
              </a:r>
              <a:r>
                <a:rPr lang="es-ES" sz="800" dirty="0" err="1" smtClean="0"/>
                <a:t>samplingFunctionMUX</a:t>
              </a:r>
              <a:r>
                <a:rPr lang="es-ES" sz="800" dirty="0" smtClean="0"/>
                <a:t>;</a:t>
              </a:r>
            </a:p>
            <a:p>
              <a:r>
                <a:rPr lang="nb-NO" sz="800" dirty="0" smtClean="0"/>
                <a:t>BYTE </a:t>
              </a:r>
              <a:r>
                <a:rPr lang="nb-NO" sz="800" dirty="0"/>
                <a:t>NumMUX</a:t>
              </a:r>
              <a:r>
                <a:rPr lang="nb-NO" sz="800" dirty="0" smtClean="0"/>
                <a:t>;</a:t>
              </a:r>
              <a:endParaRPr lang="es-ES" sz="800" dirty="0"/>
            </a:p>
            <a:p>
              <a:r>
                <a:rPr lang="es-ES" sz="800" dirty="0" err="1" smtClean="0"/>
                <a:t>float</a:t>
              </a:r>
              <a:r>
                <a:rPr lang="es-ES" sz="800" dirty="0" smtClean="0"/>
                <a:t> </a:t>
              </a:r>
              <a:r>
                <a:rPr lang="es-ES" sz="800" dirty="0" err="1"/>
                <a:t>scaleFactor</a:t>
              </a:r>
              <a:r>
                <a:rPr lang="es-ES" sz="800" dirty="0"/>
                <a:t>=0;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3692524" y="3982649"/>
              <a:ext cx="187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initMUX</a:t>
              </a:r>
              <a:r>
                <a:rPr lang="es-ES" sz="800" dirty="0"/>
                <a:t> 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setMUX</a:t>
              </a:r>
              <a:r>
                <a:rPr lang="es-ES" sz="800" dirty="0"/>
                <a:t>(BYTE </a:t>
              </a:r>
              <a:r>
                <a:rPr lang="es-ES" sz="800" dirty="0" err="1"/>
                <a:t>samplingFunction</a:t>
              </a:r>
              <a:r>
                <a:rPr lang="es-ES" sz="800" dirty="0"/>
                <a:t>, BYTE </a:t>
              </a:r>
              <a:r>
                <a:rPr lang="es-ES" sz="800" dirty="0" err="1"/>
                <a:t>psuSniNum</a:t>
              </a:r>
              <a:r>
                <a:rPr lang="es-ES" sz="800" dirty="0"/>
                <a:t>);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getSamplingFunctionMUX</a:t>
              </a:r>
              <a:r>
                <a:rPr lang="es-ES" sz="800" dirty="0"/>
                <a:t> 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getNumMUX</a:t>
              </a:r>
              <a:r>
                <a:rPr lang="es-ES" sz="800" dirty="0"/>
                <a:t> 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1225548" y="5690376"/>
            <a:ext cx="2374902" cy="3675487"/>
            <a:chOff x="1225548" y="5690376"/>
            <a:chExt cx="2374902" cy="3675487"/>
          </a:xfrm>
        </p:grpSpPr>
        <p:sp>
          <p:nvSpPr>
            <p:cNvPr id="20" name="Rectángulo 19"/>
            <p:cNvSpPr/>
            <p:nvPr/>
          </p:nvSpPr>
          <p:spPr>
            <a:xfrm>
              <a:off x="1225548" y="5690376"/>
              <a:ext cx="2374902" cy="36754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1225550" y="5972175"/>
              <a:ext cx="2374900" cy="7086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225550" y="5692776"/>
              <a:ext cx="237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RDAC Library</a:t>
              </a:r>
              <a:endParaRPr lang="es-ES" sz="1200" b="1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225548" y="5972966"/>
              <a:ext cx="1593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BOOL </a:t>
              </a:r>
              <a:r>
                <a:rPr lang="en-US" sz="800" dirty="0" err="1"/>
                <a:t>regWriteEnableFlag</a:t>
              </a:r>
              <a:r>
                <a:rPr lang="en-US" sz="800" dirty="0"/>
                <a:t> = false</a:t>
              </a:r>
              <a:r>
                <a:rPr lang="en-US" sz="800" dirty="0" smtClean="0"/>
                <a:t>;</a:t>
              </a:r>
              <a:endParaRPr lang="es-ES" sz="800" dirty="0"/>
            </a:p>
            <a:p>
              <a:r>
                <a:rPr lang="es-ES" sz="800" dirty="0"/>
                <a:t>// I2C&amp;SPI</a:t>
              </a:r>
            </a:p>
            <a:p>
              <a:r>
                <a:rPr lang="en-US" sz="800" dirty="0"/>
                <a:t>BYTE </a:t>
              </a:r>
              <a:r>
                <a:rPr lang="en-US" sz="800" dirty="0" err="1"/>
                <a:t>outputBuffer</a:t>
              </a:r>
              <a:r>
                <a:rPr lang="en-US" sz="800" dirty="0"/>
                <a:t>[5];	</a:t>
              </a:r>
              <a:endParaRPr lang="en-US" sz="800" dirty="0" smtClean="0"/>
            </a:p>
            <a:p>
              <a:r>
                <a:rPr lang="en-US" sz="800" dirty="0" smtClean="0"/>
                <a:t>BYTE </a:t>
              </a:r>
              <a:r>
                <a:rPr lang="en-US" sz="800" dirty="0" err="1"/>
                <a:t>inputBuffer</a:t>
              </a:r>
              <a:r>
                <a:rPr lang="en-US" sz="800" dirty="0"/>
                <a:t>[5</a:t>
              </a:r>
              <a:r>
                <a:rPr lang="en-US" sz="800" dirty="0" smtClean="0"/>
                <a:t>];</a:t>
              </a:r>
              <a:endParaRPr lang="en-US" sz="800" dirty="0"/>
            </a:p>
            <a:p>
              <a:r>
                <a:rPr lang="en-US" sz="800" dirty="0" smtClean="0"/>
                <a:t>BYTE </a:t>
              </a:r>
              <a:r>
                <a:rPr lang="en-US" sz="800" dirty="0"/>
                <a:t>resultI2C_RDAC;	</a:t>
              </a:r>
              <a:endParaRPr lang="es-ES" sz="800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225548" y="6688207"/>
              <a:ext cx="237490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RDAC </a:t>
              </a:r>
              <a:r>
                <a:rPr lang="es-ES" sz="800" dirty="0" err="1"/>
                <a:t>Configuration</a:t>
              </a:r>
              <a:r>
                <a:rPr lang="es-ES" sz="800" dirty="0"/>
                <a:t> and Reading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setCtrlRDAC</a:t>
              </a:r>
              <a:r>
                <a:rPr lang="es-ES" sz="800" dirty="0"/>
                <a:t>(BOOL </a:t>
              </a:r>
              <a:r>
                <a:rPr lang="es-ES" sz="800" dirty="0" err="1" smtClean="0"/>
                <a:t>calibrationDisable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BOOL </a:t>
              </a:r>
              <a:r>
                <a:rPr lang="es-ES" sz="800" dirty="0" err="1" smtClean="0"/>
                <a:t>regWriteEnable</a:t>
              </a:r>
              <a:r>
                <a:rPr lang="es-ES" sz="800" dirty="0" smtClean="0"/>
                <a:t>, BOOL </a:t>
              </a:r>
              <a:r>
                <a:rPr lang="es-ES" sz="800" dirty="0" err="1" smtClean="0"/>
                <a:t>programEnable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BYTE </a:t>
              </a:r>
              <a:r>
                <a:rPr lang="es-ES" sz="800" dirty="0" err="1"/>
                <a:t>slaveSelect</a:t>
              </a:r>
              <a:r>
                <a:rPr lang="es-ES" sz="800" dirty="0"/>
                <a:t>, BYTE I2CAdress);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getCtrlRDAC</a:t>
              </a:r>
              <a:r>
                <a:rPr lang="es-ES" sz="800" dirty="0"/>
                <a:t>(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slaveSelect</a:t>
              </a:r>
              <a:r>
                <a:rPr lang="es-ES" sz="800" dirty="0"/>
                <a:t>, BYTE I2CAdress);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setValRDAC</a:t>
              </a:r>
              <a:r>
                <a:rPr lang="es-ES" sz="800" dirty="0"/>
                <a:t>(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value</a:t>
              </a:r>
              <a:r>
                <a:rPr lang="es-ES" sz="800" dirty="0"/>
                <a:t>, BYTE </a:t>
              </a:r>
              <a:r>
                <a:rPr lang="es-ES" sz="800" dirty="0" err="1" smtClean="0"/>
                <a:t>slaveSelect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BYTE </a:t>
              </a:r>
              <a:r>
                <a:rPr lang="es-ES" sz="800" dirty="0"/>
                <a:t>I2CAddress);</a:t>
              </a:r>
            </a:p>
            <a:p>
              <a:r>
                <a:rPr lang="en-US" sz="800" dirty="0" err="1"/>
                <a:t>int</a:t>
              </a:r>
              <a:r>
                <a:rPr lang="en-US" sz="800" dirty="0"/>
                <a:t> </a:t>
              </a:r>
              <a:r>
                <a:rPr lang="en-US" sz="800" dirty="0" err="1"/>
                <a:t>getValRDAC</a:t>
              </a:r>
              <a:r>
                <a:rPr lang="en-US" sz="800" dirty="0"/>
                <a:t>(</a:t>
              </a:r>
              <a:r>
                <a:rPr lang="en-US" sz="800" dirty="0" err="1"/>
                <a:t>int</a:t>
              </a:r>
              <a:r>
                <a:rPr lang="en-US" sz="800" dirty="0"/>
                <a:t> </a:t>
              </a:r>
              <a:r>
                <a:rPr lang="en-US" sz="800" dirty="0" err="1"/>
                <a:t>slaveSelect</a:t>
              </a:r>
              <a:r>
                <a:rPr lang="en-US" sz="800" dirty="0"/>
                <a:t>, BYTE I2CAddress);</a:t>
              </a:r>
            </a:p>
            <a:p>
              <a:r>
                <a:rPr lang="en-US" sz="800" dirty="0"/>
                <a:t>void </a:t>
              </a:r>
              <a:r>
                <a:rPr lang="en-US" sz="800" dirty="0" err="1"/>
                <a:t>highImpRDAC</a:t>
              </a:r>
              <a:r>
                <a:rPr lang="en-US" sz="800" dirty="0"/>
                <a:t>(</a:t>
              </a:r>
              <a:r>
                <a:rPr lang="en-US" sz="800" dirty="0" err="1"/>
                <a:t>int</a:t>
              </a:r>
              <a:r>
                <a:rPr lang="en-US" sz="800" dirty="0"/>
                <a:t> </a:t>
              </a:r>
              <a:r>
                <a:rPr lang="en-US" sz="800" dirty="0" err="1"/>
                <a:t>slaveSelect</a:t>
              </a:r>
              <a:r>
                <a:rPr lang="en-US" sz="800" dirty="0"/>
                <a:t>, BYTE I2CAddress);</a:t>
              </a:r>
            </a:p>
            <a:p>
              <a:r>
                <a:rPr lang="en-US" sz="800" dirty="0"/>
                <a:t>void </a:t>
              </a:r>
              <a:r>
                <a:rPr lang="en-US" sz="800" dirty="0" err="1"/>
                <a:t>resetRDAC</a:t>
              </a:r>
              <a:r>
                <a:rPr lang="en-US" sz="800" dirty="0"/>
                <a:t>(</a:t>
              </a:r>
              <a:r>
                <a:rPr lang="en-US" sz="800" dirty="0" err="1"/>
                <a:t>int</a:t>
              </a:r>
              <a:r>
                <a:rPr lang="en-US" sz="800" dirty="0"/>
                <a:t> </a:t>
              </a:r>
              <a:r>
                <a:rPr lang="en-US" sz="800" dirty="0" err="1"/>
                <a:t>slaveSelect</a:t>
              </a:r>
              <a:r>
                <a:rPr lang="en-US" sz="800" dirty="0"/>
                <a:t>, BYTE I2CAddress);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shutdownRDAC</a:t>
              </a:r>
              <a:r>
                <a:rPr lang="es-ES" sz="800" dirty="0"/>
                <a:t>(BOOL </a:t>
              </a:r>
              <a:r>
                <a:rPr lang="es-ES" sz="800" dirty="0" err="1"/>
                <a:t>shutdownModeOn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/>
                <a:t>slaveSelect</a:t>
              </a:r>
              <a:r>
                <a:rPr lang="es-ES" sz="800" dirty="0"/>
                <a:t>, BYTE I2CAddress);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donothingRDAC</a:t>
              </a:r>
              <a:r>
                <a:rPr lang="es-ES" sz="800" dirty="0"/>
                <a:t>(BYTE </a:t>
              </a:r>
              <a:r>
                <a:rPr lang="es-ES" sz="800" dirty="0" err="1"/>
                <a:t>ibuf</a:t>
              </a:r>
              <a:r>
                <a:rPr lang="es-ES" sz="800" dirty="0"/>
                <a:t>[], 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 smtClean="0"/>
                <a:t>slaveSelect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BYTE </a:t>
              </a:r>
              <a:r>
                <a:rPr lang="es-ES" sz="800" dirty="0"/>
                <a:t>I2CAddress);</a:t>
              </a:r>
            </a:p>
            <a:p>
              <a:r>
                <a:rPr lang="en-US" sz="800" dirty="0"/>
                <a:t>void </a:t>
              </a:r>
              <a:r>
                <a:rPr lang="en-US" sz="800" dirty="0" err="1"/>
                <a:t>programMemRDAC</a:t>
              </a:r>
              <a:r>
                <a:rPr lang="en-US" sz="800" dirty="0"/>
                <a:t>(</a:t>
              </a:r>
              <a:r>
                <a:rPr lang="en-US" sz="800" dirty="0" err="1"/>
                <a:t>int</a:t>
              </a:r>
              <a:r>
                <a:rPr lang="en-US" sz="800" dirty="0"/>
                <a:t> value, BYTE </a:t>
              </a:r>
              <a:r>
                <a:rPr lang="en-US" sz="800" dirty="0" err="1" smtClean="0"/>
                <a:t>slaveSelect</a:t>
              </a:r>
              <a:r>
                <a:rPr lang="en-US" sz="800" dirty="0" smtClean="0"/>
                <a:t>,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BYTE </a:t>
              </a:r>
              <a:r>
                <a:rPr lang="en-US" sz="800" dirty="0"/>
                <a:t>I2CAddress);</a:t>
              </a:r>
            </a:p>
            <a:p>
              <a:r>
                <a:rPr lang="en-US" sz="800" dirty="0"/>
                <a:t>WORD </a:t>
              </a:r>
              <a:r>
                <a:rPr lang="en-US" sz="800" dirty="0" err="1"/>
                <a:t>readMemRDAC</a:t>
              </a:r>
              <a:r>
                <a:rPr lang="en-US" sz="800" dirty="0"/>
                <a:t>(BYTE </a:t>
              </a:r>
              <a:r>
                <a:rPr lang="en-US" sz="800" dirty="0" err="1" smtClean="0"/>
                <a:t>slaveSelect</a:t>
              </a:r>
              <a:r>
                <a:rPr lang="en-US" sz="800" dirty="0" smtClean="0"/>
                <a:t>,</a:t>
              </a:r>
            </a:p>
            <a:p>
              <a:r>
                <a:rPr lang="en-US" sz="800" dirty="0" smtClean="0"/>
                <a:t>      BYTE </a:t>
              </a:r>
              <a:r>
                <a:rPr lang="en-US" sz="800" dirty="0"/>
                <a:t>I2CAddress</a:t>
              </a:r>
              <a:r>
                <a:rPr lang="en-US" sz="800" dirty="0" smtClean="0"/>
                <a:t>);</a:t>
              </a:r>
            </a:p>
            <a:p>
              <a:r>
                <a:rPr lang="en-US" sz="800" dirty="0" smtClean="0"/>
                <a:t>// Auxiliary</a:t>
              </a:r>
              <a:endParaRPr lang="es-ES" sz="800" dirty="0"/>
            </a:p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voltToCounts</a:t>
              </a:r>
              <a:r>
                <a:rPr lang="es-ES" sz="800" dirty="0"/>
                <a:t> (</a:t>
              </a:r>
              <a:r>
                <a:rPr lang="es-ES" sz="800" dirty="0" err="1"/>
                <a:t>float</a:t>
              </a:r>
              <a:r>
                <a:rPr lang="es-ES" sz="800" dirty="0"/>
                <a:t> volt, </a:t>
              </a:r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Rpsu</a:t>
              </a:r>
              <a:r>
                <a:rPr lang="es-ES" sz="800" dirty="0"/>
                <a:t>);</a:t>
              </a:r>
            </a:p>
            <a:p>
              <a:r>
                <a:rPr lang="en-US" sz="800" dirty="0"/>
                <a:t>float </a:t>
              </a:r>
              <a:r>
                <a:rPr lang="en-US" sz="800" dirty="0" err="1"/>
                <a:t>countsToVolt</a:t>
              </a:r>
              <a:r>
                <a:rPr lang="en-US" sz="800" dirty="0"/>
                <a:t> (</a:t>
              </a:r>
              <a:r>
                <a:rPr lang="en-US" sz="800" dirty="0" err="1"/>
                <a:t>int</a:t>
              </a:r>
              <a:r>
                <a:rPr lang="en-US" sz="800" dirty="0"/>
                <a:t> counts, float </a:t>
              </a:r>
              <a:r>
                <a:rPr lang="en-US" sz="800" dirty="0" err="1"/>
                <a:t>Rpsu</a:t>
              </a:r>
              <a:r>
                <a:rPr lang="en-US" sz="800" dirty="0" smtClean="0"/>
                <a:t>);</a:t>
              </a: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4130674" y="8751083"/>
            <a:ext cx="1870076" cy="1325465"/>
            <a:chOff x="4130674" y="8751083"/>
            <a:chExt cx="1870076" cy="1325465"/>
          </a:xfrm>
        </p:grpSpPr>
        <p:sp>
          <p:nvSpPr>
            <p:cNvPr id="25" name="Rectángulo 24"/>
            <p:cNvSpPr/>
            <p:nvPr/>
          </p:nvSpPr>
          <p:spPr>
            <a:xfrm>
              <a:off x="4130675" y="8751083"/>
              <a:ext cx="1870075" cy="13254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4130675" y="9030484"/>
              <a:ext cx="1870075" cy="707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4130675" y="8751085"/>
              <a:ext cx="187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err="1" smtClean="0"/>
                <a:t>Relay</a:t>
              </a:r>
              <a:r>
                <a:rPr lang="es-ES" sz="1200" b="1" dirty="0" smtClean="0"/>
                <a:t> Library</a:t>
              </a:r>
              <a:endParaRPr lang="es-ES" sz="1200" b="1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4130674" y="9030296"/>
              <a:ext cx="187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I2C Bus </a:t>
              </a:r>
              <a:r>
                <a:rPr lang="es-ES" sz="800" dirty="0" err="1"/>
                <a:t>Expander</a:t>
              </a:r>
              <a:endParaRPr lang="es-ES" sz="800" dirty="0"/>
            </a:p>
            <a:p>
              <a:r>
                <a:rPr lang="es-ES" sz="800" dirty="0"/>
                <a:t>BYTE </a:t>
              </a:r>
              <a:r>
                <a:rPr lang="es-ES" sz="800" dirty="0" err="1"/>
                <a:t>expanderBusBuffer</a:t>
              </a:r>
              <a:r>
                <a:rPr lang="es-ES" sz="800" dirty="0"/>
                <a:t>[1] = {0</a:t>
              </a:r>
              <a:r>
                <a:rPr lang="es-ES" sz="800" dirty="0" smtClean="0"/>
                <a:t>};</a:t>
              </a:r>
            </a:p>
            <a:p>
              <a:r>
                <a:rPr lang="en-US" sz="800" dirty="0" smtClean="0"/>
                <a:t>BYTE </a:t>
              </a:r>
              <a:r>
                <a:rPr lang="en-US" sz="800" dirty="0"/>
                <a:t>mask;	</a:t>
              </a:r>
              <a:endParaRPr lang="es-ES" sz="800" dirty="0"/>
            </a:p>
            <a:p>
              <a:r>
                <a:rPr lang="es-ES" sz="800" dirty="0"/>
                <a:t>// I2C</a:t>
              </a:r>
            </a:p>
            <a:p>
              <a:r>
                <a:rPr lang="es-ES" sz="800" dirty="0"/>
                <a:t>BYTE resultI2C_Relay = 0;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130674" y="9737994"/>
              <a:ext cx="187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connectRelay</a:t>
              </a:r>
              <a:r>
                <a:rPr lang="es-ES" sz="800" dirty="0"/>
                <a:t> ( 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psuNum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disconnectRelay</a:t>
              </a:r>
              <a:r>
                <a:rPr lang="es-ES" sz="800" dirty="0"/>
                <a:t> ( 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psuNum</a:t>
              </a:r>
              <a:r>
                <a:rPr lang="es-ES" sz="800" dirty="0"/>
                <a:t> 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3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785872" y="10033187"/>
            <a:ext cx="1755775" cy="1212850"/>
            <a:chOff x="1092199" y="1778000"/>
            <a:chExt cx="1755775" cy="1212850"/>
          </a:xfrm>
        </p:grpSpPr>
        <p:sp>
          <p:nvSpPr>
            <p:cNvPr id="4" name="Rectángulo 3"/>
            <p:cNvSpPr/>
            <p:nvPr/>
          </p:nvSpPr>
          <p:spPr>
            <a:xfrm>
              <a:off x="1092200" y="1778000"/>
              <a:ext cx="1698625" cy="1212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5"/>
            <p:cNvSpPr/>
            <p:nvPr/>
          </p:nvSpPr>
          <p:spPr>
            <a:xfrm>
              <a:off x="1092202" y="2057400"/>
              <a:ext cx="1698624" cy="335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CuadroTexto 6"/>
            <p:cNvSpPr txBox="1"/>
            <p:nvPr/>
          </p:nvSpPr>
          <p:spPr>
            <a:xfrm>
              <a:off x="1092201" y="1778001"/>
              <a:ext cx="1708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Data </a:t>
              </a:r>
              <a:r>
                <a:rPr lang="es-ES" sz="1200" b="1" dirty="0" err="1" smtClean="0"/>
                <a:t>Lists</a:t>
              </a:r>
              <a:r>
                <a:rPr lang="es-ES" sz="1200" b="1" dirty="0" smtClean="0"/>
                <a:t> CTRL</a:t>
              </a:r>
              <a:endParaRPr lang="es-ES" sz="1200" b="1" dirty="0"/>
            </a:p>
          </p:txBody>
        </p:sp>
        <p:sp>
          <p:nvSpPr>
            <p:cNvPr id="7" name="CuadroTexto 7"/>
            <p:cNvSpPr txBox="1"/>
            <p:nvPr/>
          </p:nvSpPr>
          <p:spPr>
            <a:xfrm>
              <a:off x="1092201" y="2054225"/>
              <a:ext cx="1612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PSU_TYPE </a:t>
              </a:r>
              <a:r>
                <a:rPr lang="en-US" sz="800" dirty="0" err="1" smtClean="0"/>
                <a:t>psuList</a:t>
              </a:r>
              <a:r>
                <a:rPr lang="en-US" sz="800" dirty="0" smtClean="0"/>
                <a:t>[12];</a:t>
              </a:r>
            </a:p>
            <a:p>
              <a:r>
                <a:rPr lang="es-ES" sz="800" dirty="0" err="1" smtClean="0"/>
                <a:t>SnI_TYPE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sniList</a:t>
              </a:r>
              <a:r>
                <a:rPr lang="es-ES" sz="800" dirty="0" smtClean="0"/>
                <a:t>[14];</a:t>
              </a:r>
              <a:endParaRPr lang="es-ES" sz="800" dirty="0"/>
            </a:p>
          </p:txBody>
        </p:sp>
        <p:sp>
          <p:nvSpPr>
            <p:cNvPr id="8" name="CuadroTexto 8"/>
            <p:cNvSpPr txBox="1"/>
            <p:nvPr/>
          </p:nvSpPr>
          <p:spPr>
            <a:xfrm>
              <a:off x="1092199" y="2392779"/>
              <a:ext cx="175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defaultValuesPSU</a:t>
              </a:r>
              <a:r>
                <a:rPr lang="es-ES" sz="800" dirty="0" smtClean="0"/>
                <a:t> (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psuNum</a:t>
              </a:r>
              <a:r>
                <a:rPr lang="es-ES" sz="800" dirty="0" smtClean="0"/>
                <a:t>);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printValuesPSU</a:t>
              </a:r>
              <a:r>
                <a:rPr lang="es-ES" sz="800" dirty="0" smtClean="0"/>
                <a:t> (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psuNum</a:t>
              </a:r>
              <a:r>
                <a:rPr lang="es-ES" sz="800" dirty="0" smtClean="0"/>
                <a:t>);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defaultValuesSnI</a:t>
              </a:r>
              <a:r>
                <a:rPr lang="es-ES" sz="800" dirty="0" smtClean="0"/>
                <a:t> (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sniNum</a:t>
              </a:r>
              <a:r>
                <a:rPr lang="es-ES" sz="800" dirty="0" smtClean="0"/>
                <a:t>);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printValuesSnI</a:t>
              </a:r>
              <a:r>
                <a:rPr lang="es-ES" sz="800" dirty="0" smtClean="0"/>
                <a:t> (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sniNum</a:t>
              </a:r>
              <a:r>
                <a:rPr lang="es-ES" sz="800" dirty="0" smtClean="0"/>
                <a:t>);</a:t>
              </a:r>
              <a:endParaRPr lang="es-ES" sz="800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612782" y="8824556"/>
            <a:ext cx="1781176" cy="852875"/>
            <a:chOff x="3635374" y="873125"/>
            <a:chExt cx="1781176" cy="852875"/>
          </a:xfrm>
        </p:grpSpPr>
        <p:sp>
          <p:nvSpPr>
            <p:cNvPr id="9" name="Rectángulo 3"/>
            <p:cNvSpPr/>
            <p:nvPr/>
          </p:nvSpPr>
          <p:spPr>
            <a:xfrm>
              <a:off x="3635375" y="873125"/>
              <a:ext cx="1698625" cy="8528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5"/>
            <p:cNvSpPr/>
            <p:nvPr/>
          </p:nvSpPr>
          <p:spPr>
            <a:xfrm>
              <a:off x="3635376" y="1152525"/>
              <a:ext cx="1698624" cy="238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CuadroTexto 6"/>
            <p:cNvSpPr txBox="1"/>
            <p:nvPr/>
          </p:nvSpPr>
          <p:spPr>
            <a:xfrm>
              <a:off x="3635376" y="873126"/>
              <a:ext cx="1708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Flash </a:t>
              </a:r>
              <a:r>
                <a:rPr lang="es-ES" sz="1200" b="1" dirty="0" err="1" smtClean="0"/>
                <a:t>Mem</a:t>
              </a:r>
              <a:r>
                <a:rPr lang="es-ES" sz="1200" b="1" dirty="0" smtClean="0"/>
                <a:t> CTRL</a:t>
              </a:r>
              <a:endParaRPr lang="es-ES" sz="1200" b="1" dirty="0"/>
            </a:p>
          </p:txBody>
        </p:sp>
        <p:sp>
          <p:nvSpPr>
            <p:cNvPr id="12" name="CuadroTexto 7"/>
            <p:cNvSpPr txBox="1"/>
            <p:nvPr/>
          </p:nvSpPr>
          <p:spPr>
            <a:xfrm>
              <a:off x="3635376" y="1149350"/>
              <a:ext cx="16986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DWORD VERIFY_KEY;</a:t>
              </a:r>
              <a:endParaRPr lang="es-ES" sz="800" dirty="0"/>
            </a:p>
          </p:txBody>
        </p:sp>
        <p:sp>
          <p:nvSpPr>
            <p:cNvPr id="13" name="CuadroTexto 8"/>
            <p:cNvSpPr txBox="1"/>
            <p:nvPr/>
          </p:nvSpPr>
          <p:spPr>
            <a:xfrm>
              <a:off x="3635374" y="1387446"/>
              <a:ext cx="1781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saveInFlashValuesPSUsSNIs</a:t>
              </a:r>
              <a:r>
                <a:rPr lang="es-ES" sz="800" dirty="0" smtClean="0"/>
                <a:t> (</a:t>
              </a:r>
              <a:r>
                <a:rPr lang="es-ES" sz="800" dirty="0" err="1" smtClean="0"/>
                <a:t>void</a:t>
              </a:r>
              <a:r>
                <a:rPr lang="es-ES" sz="800" dirty="0" smtClean="0"/>
                <a:t>);</a:t>
              </a:r>
            </a:p>
            <a:p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initializeValuesPSUsSnIs</a:t>
              </a:r>
              <a:r>
                <a:rPr lang="es-ES" sz="800" dirty="0" smtClean="0"/>
                <a:t>(</a:t>
              </a:r>
              <a:r>
                <a:rPr lang="es-ES" sz="800" dirty="0" err="1" smtClean="0"/>
                <a:t>void</a:t>
              </a:r>
              <a:r>
                <a:rPr lang="es-ES" sz="800" dirty="0" smtClean="0"/>
                <a:t>);</a:t>
              </a:r>
              <a:endParaRPr lang="es-ES" sz="800" dirty="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157096" y="5779336"/>
            <a:ext cx="2317749" cy="1570514"/>
            <a:chOff x="3883025" y="2511425"/>
            <a:chExt cx="2317749" cy="1570514"/>
          </a:xfrm>
        </p:grpSpPr>
        <p:sp>
          <p:nvSpPr>
            <p:cNvPr id="14" name="Rectángulo 3"/>
            <p:cNvSpPr/>
            <p:nvPr/>
          </p:nvSpPr>
          <p:spPr>
            <a:xfrm>
              <a:off x="3883025" y="2511425"/>
              <a:ext cx="2317749" cy="1568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Rectángulo 5"/>
            <p:cNvSpPr/>
            <p:nvPr/>
          </p:nvSpPr>
          <p:spPr>
            <a:xfrm>
              <a:off x="3883026" y="2790825"/>
              <a:ext cx="2317748" cy="212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CuadroTexto 6"/>
            <p:cNvSpPr txBox="1"/>
            <p:nvPr/>
          </p:nvSpPr>
          <p:spPr>
            <a:xfrm>
              <a:off x="3883025" y="2511426"/>
              <a:ext cx="2317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err="1" smtClean="0"/>
                <a:t>VoltCurr</a:t>
              </a:r>
              <a:r>
                <a:rPr lang="es-ES" sz="1200" b="1" dirty="0" smtClean="0"/>
                <a:t> CTRL</a:t>
              </a:r>
              <a:endParaRPr lang="es-ES" sz="1200" b="1" dirty="0"/>
            </a:p>
          </p:txBody>
        </p:sp>
        <p:sp>
          <p:nvSpPr>
            <p:cNvPr id="17" name="CuadroTexto 7"/>
            <p:cNvSpPr txBox="1"/>
            <p:nvPr/>
          </p:nvSpPr>
          <p:spPr>
            <a:xfrm>
              <a:off x="3883026" y="2787650"/>
              <a:ext cx="16986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float </a:t>
              </a:r>
              <a:r>
                <a:rPr lang="en-US" sz="800" dirty="0" err="1" smtClean="0"/>
                <a:t>scaleFactorArray</a:t>
              </a:r>
              <a:r>
                <a:rPr lang="en-US" sz="800" dirty="0" smtClean="0"/>
                <a:t>[12*2+14]</a:t>
              </a:r>
              <a:endParaRPr lang="es-ES" sz="800" dirty="0"/>
            </a:p>
          </p:txBody>
        </p:sp>
        <p:sp>
          <p:nvSpPr>
            <p:cNvPr id="18" name="CuadroTexto 8"/>
            <p:cNvSpPr txBox="1"/>
            <p:nvPr/>
          </p:nvSpPr>
          <p:spPr>
            <a:xfrm>
              <a:off x="3892549" y="3004721"/>
              <a:ext cx="230822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BOOL </a:t>
              </a:r>
              <a:r>
                <a:rPr lang="es-ES" sz="800" dirty="0" err="1" smtClean="0"/>
                <a:t>adjustRdac</a:t>
              </a:r>
              <a:r>
                <a:rPr lang="es-ES" sz="800" dirty="0" smtClean="0"/>
                <a:t> (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psuNum</a:t>
              </a:r>
              <a:r>
                <a:rPr lang="es-ES" sz="800" dirty="0" smtClean="0"/>
                <a:t>, </a:t>
              </a:r>
              <a:r>
                <a:rPr lang="es-ES" sz="800" dirty="0" err="1" smtClean="0"/>
                <a:t>float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Voltage</a:t>
              </a:r>
              <a:r>
                <a:rPr lang="es-ES" sz="800" dirty="0" smtClean="0"/>
                <a:t>);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resetRdacs</a:t>
              </a:r>
              <a:r>
                <a:rPr lang="es-ES" sz="800" dirty="0" smtClean="0"/>
                <a:t> ( </a:t>
              </a:r>
              <a:r>
                <a:rPr lang="es-ES" sz="800" dirty="0" err="1" smtClean="0"/>
                <a:t>void</a:t>
              </a:r>
              <a:r>
                <a:rPr lang="es-ES" sz="800" dirty="0" smtClean="0"/>
                <a:t> );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readVoltageValue</a:t>
              </a:r>
              <a:r>
                <a:rPr lang="es-ES" sz="800" dirty="0" smtClean="0"/>
                <a:t> (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Num</a:t>
              </a:r>
              <a:r>
                <a:rPr lang="es-ES" sz="800" dirty="0" smtClean="0"/>
                <a:t>, BOOL </a:t>
              </a:r>
              <a:r>
                <a:rPr lang="es-ES" sz="800" dirty="0" err="1" smtClean="0"/>
                <a:t>psu_sni</a:t>
              </a:r>
              <a:r>
                <a:rPr lang="es-ES" sz="800" dirty="0" smtClean="0"/>
                <a:t> );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readCurrentValue</a:t>
              </a:r>
              <a:r>
                <a:rPr lang="es-ES" sz="800" dirty="0" smtClean="0"/>
                <a:t> (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psuNum</a:t>
              </a:r>
              <a:r>
                <a:rPr lang="es-ES" sz="800" dirty="0" smtClean="0"/>
                <a:t> );</a:t>
              </a:r>
            </a:p>
            <a:p>
              <a:r>
                <a:rPr lang="es-ES" sz="800" dirty="0" smtClean="0"/>
                <a:t>WORD </a:t>
              </a:r>
              <a:r>
                <a:rPr lang="es-ES" sz="800" dirty="0" err="1" smtClean="0"/>
                <a:t>VoltORCurrToADCCounts</a:t>
              </a:r>
              <a:r>
                <a:rPr lang="es-ES" sz="800" dirty="0" smtClean="0"/>
                <a:t> ( </a:t>
              </a:r>
              <a:r>
                <a:rPr lang="es-ES" sz="800" dirty="0" err="1" smtClean="0"/>
                <a:t>float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value</a:t>
              </a:r>
              <a:r>
                <a:rPr lang="es-ES" sz="800" dirty="0" smtClean="0"/>
                <a:t>,</a:t>
              </a:r>
            </a:p>
            <a:p>
              <a:r>
                <a:rPr lang="es-ES" sz="800" dirty="0" smtClean="0"/>
                <a:t>         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samplingFunction</a:t>
              </a:r>
              <a:r>
                <a:rPr lang="es-ES" sz="800" dirty="0" smtClean="0"/>
                <a:t>,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Num</a:t>
              </a:r>
              <a:r>
                <a:rPr lang="es-ES" sz="800" dirty="0" smtClean="0"/>
                <a:t> );</a:t>
              </a:r>
            </a:p>
            <a:p>
              <a:r>
                <a:rPr lang="es-ES" sz="800" dirty="0" err="1" smtClean="0"/>
                <a:t>float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ADCCountsToVoltORCurr</a:t>
              </a:r>
              <a:r>
                <a:rPr lang="es-ES" sz="800" dirty="0" smtClean="0"/>
                <a:t> ( WORD </a:t>
              </a:r>
              <a:r>
                <a:rPr lang="es-ES" sz="800" dirty="0" err="1" smtClean="0"/>
                <a:t>ADCCounts</a:t>
              </a:r>
              <a:r>
                <a:rPr lang="es-ES" sz="800" dirty="0" smtClean="0"/>
                <a:t>,</a:t>
              </a:r>
            </a:p>
            <a:p>
              <a:r>
                <a:rPr lang="es-ES" sz="800" dirty="0" smtClean="0"/>
                <a:t>         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samplingFunction</a:t>
              </a:r>
              <a:r>
                <a:rPr lang="es-ES" sz="800" dirty="0" smtClean="0"/>
                <a:t>,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Num</a:t>
              </a:r>
              <a:r>
                <a:rPr lang="es-ES" sz="800" dirty="0" smtClean="0"/>
                <a:t> );</a:t>
              </a: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715140" y="6321688"/>
            <a:ext cx="2184402" cy="2208491"/>
            <a:chOff x="996949" y="3721099"/>
            <a:chExt cx="2184402" cy="2208491"/>
          </a:xfrm>
        </p:grpSpPr>
        <p:sp>
          <p:nvSpPr>
            <p:cNvPr id="19" name="Rectángulo 3"/>
            <p:cNvSpPr/>
            <p:nvPr/>
          </p:nvSpPr>
          <p:spPr>
            <a:xfrm>
              <a:off x="996950" y="3721099"/>
              <a:ext cx="2057400" cy="2208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tángulo 5"/>
            <p:cNvSpPr/>
            <p:nvPr/>
          </p:nvSpPr>
          <p:spPr>
            <a:xfrm>
              <a:off x="996951" y="4000500"/>
              <a:ext cx="2057399" cy="12066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6"/>
            <p:cNvSpPr txBox="1"/>
            <p:nvPr/>
          </p:nvSpPr>
          <p:spPr>
            <a:xfrm>
              <a:off x="996951" y="3721101"/>
              <a:ext cx="1708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err="1" smtClean="0"/>
                <a:t>Switch</a:t>
              </a:r>
              <a:r>
                <a:rPr lang="es-ES" sz="1200" b="1" dirty="0" smtClean="0"/>
                <a:t> </a:t>
              </a:r>
              <a:r>
                <a:rPr lang="es-ES" sz="1200" b="1" dirty="0" err="1" smtClean="0"/>
                <a:t>On</a:t>
              </a:r>
              <a:r>
                <a:rPr lang="es-ES" sz="1200" b="1" dirty="0" smtClean="0"/>
                <a:t> CTRL</a:t>
              </a:r>
              <a:endParaRPr lang="es-ES" sz="1200" b="1" dirty="0"/>
            </a:p>
          </p:txBody>
        </p:sp>
        <p:sp>
          <p:nvSpPr>
            <p:cNvPr id="22" name="CuadroTexto 7"/>
            <p:cNvSpPr txBox="1"/>
            <p:nvPr/>
          </p:nvSpPr>
          <p:spPr>
            <a:xfrm>
              <a:off x="1006476" y="4006850"/>
              <a:ext cx="18414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// </a:t>
              </a:r>
              <a:r>
                <a:rPr lang="es-ES" sz="800" dirty="0" err="1" smtClean="0"/>
                <a:t>Switching</a:t>
              </a:r>
              <a:r>
                <a:rPr lang="es-ES" sz="800" dirty="0" smtClean="0"/>
                <a:t> ON</a:t>
              </a:r>
            </a:p>
            <a:p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powerONticks</a:t>
              </a:r>
              <a:r>
                <a:rPr lang="es-ES" sz="800" dirty="0" smtClean="0"/>
                <a:t>=0;</a:t>
              </a:r>
            </a:p>
            <a:p>
              <a:r>
                <a:rPr lang="es-ES" sz="800" dirty="0" smtClean="0"/>
                <a:t>BOOL </a:t>
              </a:r>
              <a:r>
                <a:rPr lang="es-ES" sz="800" dirty="0" err="1" smtClean="0"/>
                <a:t>psuSelectionListPending</a:t>
              </a:r>
              <a:r>
                <a:rPr lang="es-ES" sz="800" dirty="0" smtClean="0"/>
                <a:t> [12] </a:t>
              </a:r>
            </a:p>
            <a:p>
              <a:r>
                <a:rPr lang="es-ES" sz="800" dirty="0" smtClean="0"/>
                <a:t>                 = {0,0,0,0,0,0,0,0,0,0,0,0};</a:t>
              </a:r>
            </a:p>
            <a:p>
              <a:r>
                <a:rPr lang="es-ES" sz="800" dirty="0" smtClean="0"/>
                <a:t>// </a:t>
              </a:r>
              <a:r>
                <a:rPr lang="es-ES" sz="800" dirty="0" err="1" smtClean="0"/>
                <a:t>Led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Out</a:t>
              </a:r>
              <a:endParaRPr lang="es-ES" sz="800" dirty="0" smtClean="0"/>
            </a:p>
            <a:p>
              <a:r>
                <a:rPr lang="es-ES" sz="800" dirty="0" smtClean="0"/>
                <a:t>BOOL </a:t>
              </a:r>
              <a:r>
                <a:rPr lang="es-ES" sz="800" dirty="0" err="1" smtClean="0"/>
                <a:t>ledOUT</a:t>
              </a:r>
              <a:r>
                <a:rPr lang="es-ES" sz="800" dirty="0" smtClean="0"/>
                <a:t> = OFF;</a:t>
              </a:r>
            </a:p>
            <a:p>
              <a:r>
                <a:rPr lang="es-ES" sz="800" dirty="0" smtClean="0"/>
                <a:t>// </a:t>
              </a:r>
              <a:r>
                <a:rPr lang="es-ES" sz="800" dirty="0" err="1" smtClean="0"/>
                <a:t>Button</a:t>
              </a:r>
              <a:endParaRPr lang="es-ES" sz="800" dirty="0" smtClean="0"/>
            </a:p>
            <a:p>
              <a:r>
                <a:rPr lang="es-ES" sz="800" dirty="0" err="1" smtClean="0"/>
                <a:t>extern</a:t>
              </a:r>
              <a:r>
                <a:rPr lang="es-ES" sz="800" dirty="0" smtClean="0"/>
                <a:t> BOOL </a:t>
              </a:r>
              <a:r>
                <a:rPr lang="es-ES" sz="800" dirty="0" err="1" smtClean="0"/>
                <a:t>buttonActionFLAG</a:t>
              </a:r>
              <a:r>
                <a:rPr lang="es-ES" sz="800" dirty="0" smtClean="0"/>
                <a:t>;</a:t>
              </a:r>
            </a:p>
            <a:p>
              <a:r>
                <a:rPr lang="es-ES" sz="800" dirty="0" smtClean="0"/>
                <a:t>BOOL </a:t>
              </a:r>
              <a:r>
                <a:rPr lang="es-ES" sz="800" dirty="0" err="1" smtClean="0"/>
                <a:t>buttonStatusFLAG</a:t>
              </a:r>
              <a:r>
                <a:rPr lang="es-ES" sz="800" dirty="0" smtClean="0"/>
                <a:t> = OFF;</a:t>
              </a:r>
            </a:p>
          </p:txBody>
        </p:sp>
        <p:sp>
          <p:nvSpPr>
            <p:cNvPr id="23" name="CuadroTexto 8"/>
            <p:cNvSpPr txBox="1"/>
            <p:nvPr/>
          </p:nvSpPr>
          <p:spPr>
            <a:xfrm>
              <a:off x="996949" y="5221704"/>
              <a:ext cx="21844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// </a:t>
              </a:r>
              <a:r>
                <a:rPr lang="es-ES" sz="800" dirty="0" err="1" smtClean="0"/>
                <a:t>Switch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On</a:t>
              </a:r>
              <a:endParaRPr lang="es-ES" sz="800" dirty="0" smtClean="0"/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switchONPSUs</a:t>
              </a:r>
              <a:r>
                <a:rPr lang="es-ES" sz="800" dirty="0" smtClean="0"/>
                <a:t> ( BOOL </a:t>
              </a:r>
              <a:r>
                <a:rPr lang="es-ES" sz="800" dirty="0" err="1" smtClean="0"/>
                <a:t>psuSelection</a:t>
              </a:r>
              <a:r>
                <a:rPr lang="es-ES" sz="800" dirty="0" smtClean="0"/>
                <a:t>[12] );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switchOFFPSUs</a:t>
              </a:r>
              <a:r>
                <a:rPr lang="es-ES" sz="800" dirty="0" smtClean="0"/>
                <a:t>( BOOL </a:t>
              </a:r>
              <a:r>
                <a:rPr lang="es-ES" sz="800" dirty="0" err="1" smtClean="0"/>
                <a:t>psuSelection</a:t>
              </a:r>
              <a:r>
                <a:rPr lang="es-ES" sz="800" dirty="0" smtClean="0"/>
                <a:t>[12] );</a:t>
              </a:r>
            </a:p>
            <a:p>
              <a:r>
                <a:rPr lang="es-ES" sz="800" dirty="0" smtClean="0"/>
                <a:t>// </a:t>
              </a:r>
              <a:r>
                <a:rPr lang="es-ES" sz="800" dirty="0" err="1" smtClean="0"/>
                <a:t>Button</a:t>
              </a:r>
              <a:endParaRPr lang="es-ES" sz="800" dirty="0" smtClean="0"/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buttonTask</a:t>
              </a:r>
              <a:r>
                <a:rPr lang="es-ES" sz="800" dirty="0" smtClean="0"/>
                <a:t> ( </a:t>
              </a:r>
              <a:r>
                <a:rPr lang="es-ES" sz="800" dirty="0" err="1" smtClean="0"/>
                <a:t>void</a:t>
              </a:r>
              <a:r>
                <a:rPr lang="es-ES" sz="800" dirty="0" smtClean="0"/>
                <a:t> );</a:t>
              </a:r>
              <a:endParaRPr lang="es-ES" sz="800" dirty="0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322815" y="8140534"/>
            <a:ext cx="1495424" cy="1073667"/>
            <a:chOff x="4241799" y="4806950"/>
            <a:chExt cx="1495424" cy="1073667"/>
          </a:xfrm>
        </p:grpSpPr>
        <p:sp>
          <p:nvSpPr>
            <p:cNvPr id="24" name="Rectángulo 3"/>
            <p:cNvSpPr/>
            <p:nvPr/>
          </p:nvSpPr>
          <p:spPr>
            <a:xfrm>
              <a:off x="4244975" y="4806950"/>
              <a:ext cx="1409853" cy="1073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5"/>
            <p:cNvSpPr/>
            <p:nvPr/>
          </p:nvSpPr>
          <p:spPr>
            <a:xfrm>
              <a:off x="4244977" y="5086350"/>
              <a:ext cx="1409851" cy="579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CuadroTexto 6"/>
            <p:cNvSpPr txBox="1"/>
            <p:nvPr/>
          </p:nvSpPr>
          <p:spPr>
            <a:xfrm>
              <a:off x="4244976" y="4806951"/>
              <a:ext cx="1409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Monitor CTRL</a:t>
              </a:r>
              <a:endParaRPr lang="es-ES" sz="1200" b="1" dirty="0"/>
            </a:p>
          </p:txBody>
        </p:sp>
        <p:sp>
          <p:nvSpPr>
            <p:cNvPr id="27" name="CuadroTexto 7"/>
            <p:cNvSpPr txBox="1"/>
            <p:nvPr/>
          </p:nvSpPr>
          <p:spPr>
            <a:xfrm>
              <a:off x="4241799" y="5074821"/>
              <a:ext cx="14954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lastMeasure</a:t>
              </a:r>
              <a:r>
                <a:rPr lang="en-US" sz="800" dirty="0" smtClean="0"/>
                <a:t> = 0;</a:t>
              </a:r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lastMeasureValid</a:t>
              </a:r>
              <a:r>
                <a:rPr lang="en-US" sz="800" dirty="0" smtClean="0"/>
                <a:t> = false;</a:t>
              </a:r>
            </a:p>
            <a:p>
              <a:r>
                <a:rPr lang="en-US" sz="800" dirty="0" smtClean="0"/>
                <a:t>BYTE </a:t>
              </a:r>
              <a:r>
                <a:rPr lang="en-US" sz="800" dirty="0" err="1" smtClean="0"/>
                <a:t>monitorSamplFunc</a:t>
              </a:r>
              <a:r>
                <a:rPr lang="en-US" sz="800" dirty="0" smtClean="0"/>
                <a:t> = 0;</a:t>
              </a:r>
            </a:p>
            <a:p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monitorNum</a:t>
              </a:r>
              <a:r>
                <a:rPr lang="en-US" sz="800" dirty="0" smtClean="0"/>
                <a:t> = 0;</a:t>
              </a:r>
            </a:p>
          </p:txBody>
        </p:sp>
        <p:sp>
          <p:nvSpPr>
            <p:cNvPr id="28" name="CuadroTexto 8"/>
            <p:cNvSpPr txBox="1"/>
            <p:nvPr/>
          </p:nvSpPr>
          <p:spPr>
            <a:xfrm>
              <a:off x="4273549" y="5665173"/>
              <a:ext cx="13812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monitorTask</a:t>
              </a:r>
              <a:r>
                <a:rPr lang="es-ES" sz="800" dirty="0" smtClean="0"/>
                <a:t> (</a:t>
              </a:r>
              <a:r>
                <a:rPr lang="es-ES" sz="800" dirty="0" err="1" smtClean="0"/>
                <a:t>void</a:t>
              </a:r>
              <a:r>
                <a:rPr lang="es-ES" sz="800" dirty="0" smtClean="0"/>
                <a:t>* p);</a:t>
              </a:r>
              <a:endParaRPr lang="es-ES" sz="800" dirty="0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3269350" y="7463511"/>
            <a:ext cx="1898650" cy="1738272"/>
            <a:chOff x="873125" y="6931025"/>
            <a:chExt cx="1898650" cy="1738272"/>
          </a:xfrm>
        </p:grpSpPr>
        <p:sp>
          <p:nvSpPr>
            <p:cNvPr id="29" name="Rectángulo 3"/>
            <p:cNvSpPr/>
            <p:nvPr/>
          </p:nvSpPr>
          <p:spPr>
            <a:xfrm>
              <a:off x="873125" y="6931025"/>
              <a:ext cx="1898650" cy="17382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5"/>
            <p:cNvSpPr/>
            <p:nvPr/>
          </p:nvSpPr>
          <p:spPr>
            <a:xfrm>
              <a:off x="873127" y="7210426"/>
              <a:ext cx="1898648" cy="627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CuadroTexto 6"/>
            <p:cNvSpPr txBox="1"/>
            <p:nvPr/>
          </p:nvSpPr>
          <p:spPr>
            <a:xfrm>
              <a:off x="873126" y="6931026"/>
              <a:ext cx="1708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err="1" smtClean="0"/>
                <a:t>Alarm</a:t>
              </a:r>
              <a:r>
                <a:rPr lang="es-ES" sz="1200" b="1" dirty="0" smtClean="0"/>
                <a:t> CTRL</a:t>
              </a:r>
              <a:endParaRPr lang="es-ES" sz="1200" b="1" dirty="0"/>
            </a:p>
          </p:txBody>
        </p:sp>
        <p:sp>
          <p:nvSpPr>
            <p:cNvPr id="32" name="CuadroTexto 7"/>
            <p:cNvSpPr txBox="1"/>
            <p:nvPr/>
          </p:nvSpPr>
          <p:spPr>
            <a:xfrm>
              <a:off x="882651" y="7218938"/>
              <a:ext cx="1698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lastMeasure</a:t>
              </a:r>
              <a:r>
                <a:rPr lang="en-US" sz="800" dirty="0" smtClean="0"/>
                <a:t> = 0;</a:t>
              </a:r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lastMeasureValid</a:t>
              </a:r>
              <a:r>
                <a:rPr lang="en-US" sz="800" dirty="0" smtClean="0"/>
                <a:t> = false;</a:t>
              </a:r>
            </a:p>
            <a:p>
              <a:r>
                <a:rPr lang="en-US" sz="800" dirty="0" smtClean="0"/>
                <a:t>BYTE </a:t>
              </a:r>
              <a:r>
                <a:rPr lang="en-US" sz="800" dirty="0" err="1" smtClean="0"/>
                <a:t>monitorSamplFunc</a:t>
              </a:r>
              <a:r>
                <a:rPr lang="en-US" sz="800" dirty="0" smtClean="0"/>
                <a:t> = 0;</a:t>
              </a:r>
            </a:p>
            <a:p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monitorNum</a:t>
              </a:r>
              <a:r>
                <a:rPr lang="en-US" sz="800" dirty="0" smtClean="0"/>
                <a:t> = 0;</a:t>
              </a:r>
            </a:p>
          </p:txBody>
        </p:sp>
        <p:sp>
          <p:nvSpPr>
            <p:cNvPr id="33" name="CuadroTexto 8"/>
            <p:cNvSpPr txBox="1"/>
            <p:nvPr/>
          </p:nvSpPr>
          <p:spPr>
            <a:xfrm>
              <a:off x="882651" y="7838299"/>
              <a:ext cx="18510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alarmTask</a:t>
              </a:r>
              <a:r>
                <a:rPr lang="es-ES" sz="800" dirty="0" smtClean="0"/>
                <a:t> (</a:t>
              </a:r>
              <a:r>
                <a:rPr lang="es-ES" sz="800" dirty="0" err="1" smtClean="0"/>
                <a:t>void</a:t>
              </a:r>
              <a:r>
                <a:rPr lang="es-ES" sz="800" dirty="0" smtClean="0"/>
                <a:t> *p);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resetAlarms</a:t>
              </a:r>
              <a:r>
                <a:rPr lang="es-ES" sz="800" dirty="0" smtClean="0"/>
                <a:t> ( </a:t>
              </a:r>
              <a:r>
                <a:rPr lang="es-ES" sz="800" dirty="0" err="1" smtClean="0"/>
                <a:t>void</a:t>
              </a:r>
              <a:r>
                <a:rPr lang="es-ES" sz="800" dirty="0" smtClean="0"/>
                <a:t> ); 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toggleAlarms</a:t>
              </a:r>
              <a:r>
                <a:rPr lang="es-ES" sz="800" dirty="0" smtClean="0"/>
                <a:t> ( BOOL </a:t>
              </a:r>
              <a:r>
                <a:rPr lang="es-ES" sz="800" dirty="0" err="1" smtClean="0"/>
                <a:t>almWatch</a:t>
              </a:r>
              <a:r>
                <a:rPr lang="es-ES" sz="800" dirty="0" smtClean="0"/>
                <a:t> ); 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setAlarm</a:t>
              </a:r>
              <a:r>
                <a:rPr lang="es-ES" sz="800" dirty="0" smtClean="0"/>
                <a:t> ( BOOL </a:t>
              </a:r>
              <a:r>
                <a:rPr lang="es-ES" sz="800" dirty="0" err="1" smtClean="0"/>
                <a:t>psu_sni</a:t>
              </a:r>
              <a:r>
                <a:rPr lang="es-ES" sz="800" dirty="0" smtClean="0"/>
                <a:t>,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num</a:t>
              </a:r>
              <a:r>
                <a:rPr lang="es-ES" sz="800" dirty="0" smtClean="0"/>
                <a:t>,</a:t>
              </a:r>
            </a:p>
            <a:p>
              <a:r>
                <a:rPr lang="es-ES" sz="800" dirty="0" smtClean="0"/>
                <a:t>         BOOL </a:t>
              </a:r>
              <a:r>
                <a:rPr lang="es-ES" sz="800" dirty="0" err="1" smtClean="0"/>
                <a:t>inf_sup</a:t>
              </a:r>
              <a:r>
                <a:rPr lang="es-ES" sz="800" dirty="0" smtClean="0"/>
                <a:t>, BOOL </a:t>
              </a:r>
              <a:r>
                <a:rPr lang="es-ES" sz="800" dirty="0" err="1" smtClean="0"/>
                <a:t>volt_curr</a:t>
              </a:r>
              <a:r>
                <a:rPr lang="es-ES" sz="800" dirty="0" smtClean="0"/>
                <a:t>,</a:t>
              </a:r>
            </a:p>
            <a:p>
              <a:r>
                <a:rPr lang="es-ES" sz="800" dirty="0" smtClean="0"/>
                <a:t>         </a:t>
              </a:r>
              <a:r>
                <a:rPr lang="es-ES" sz="800" dirty="0" err="1" smtClean="0"/>
                <a:t>float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value</a:t>
              </a:r>
              <a:r>
                <a:rPr lang="es-ES" sz="800" dirty="0" smtClean="0"/>
                <a:t>,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time);</a:t>
              </a: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3302376" y="9465610"/>
            <a:ext cx="2689225" cy="2087523"/>
            <a:chOff x="3940175" y="6654800"/>
            <a:chExt cx="2689225" cy="2087523"/>
          </a:xfrm>
        </p:grpSpPr>
        <p:sp>
          <p:nvSpPr>
            <p:cNvPr id="34" name="Rectángulo 3"/>
            <p:cNvSpPr/>
            <p:nvPr/>
          </p:nvSpPr>
          <p:spPr>
            <a:xfrm>
              <a:off x="3940175" y="6654800"/>
              <a:ext cx="2689225" cy="2087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Rectángulo 5"/>
            <p:cNvSpPr/>
            <p:nvPr/>
          </p:nvSpPr>
          <p:spPr>
            <a:xfrm>
              <a:off x="3940176" y="6934200"/>
              <a:ext cx="2689224" cy="1581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CuadroTexto 6"/>
            <p:cNvSpPr txBox="1"/>
            <p:nvPr/>
          </p:nvSpPr>
          <p:spPr>
            <a:xfrm>
              <a:off x="3940175" y="6654801"/>
              <a:ext cx="1803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err="1" smtClean="0"/>
                <a:t>Config</a:t>
              </a:r>
              <a:r>
                <a:rPr lang="es-ES" sz="1200" b="1" dirty="0" smtClean="0"/>
                <a:t> CTRL</a:t>
              </a:r>
              <a:endParaRPr lang="es-ES" sz="1200" b="1" dirty="0"/>
            </a:p>
          </p:txBody>
        </p:sp>
        <p:sp>
          <p:nvSpPr>
            <p:cNvPr id="37" name="CuadroTexto 7"/>
            <p:cNvSpPr txBox="1"/>
            <p:nvPr/>
          </p:nvSpPr>
          <p:spPr>
            <a:xfrm>
              <a:off x="3997325" y="6940927"/>
              <a:ext cx="24796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// </a:t>
              </a:r>
              <a:r>
                <a:rPr lang="en-US" sz="800" dirty="0" err="1" smtClean="0"/>
                <a:t>Config</a:t>
              </a:r>
              <a:endParaRPr lang="en-US" sz="800" dirty="0" smtClean="0"/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config_MonitorCTRL_SnI_FLAG</a:t>
              </a:r>
              <a:r>
                <a:rPr lang="en-US" sz="800" dirty="0" smtClean="0"/>
                <a:t> = true;</a:t>
              </a:r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config_AlarmCTRLUpdate_SnI_FLAG</a:t>
              </a:r>
              <a:r>
                <a:rPr lang="en-US" sz="800" dirty="0" smtClean="0"/>
                <a:t> = true;</a:t>
              </a:r>
            </a:p>
            <a:p>
              <a:r>
                <a:rPr lang="en-US" sz="800" dirty="0" err="1" smtClean="0"/>
                <a:t>int</a:t>
              </a:r>
              <a:r>
                <a:rPr lang="en-US" sz="800" dirty="0" smtClean="0"/>
                <a:t> alarmUpdatePeriodx50MS = 2;</a:t>
              </a:r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consoleOutputRDAC</a:t>
              </a:r>
              <a:r>
                <a:rPr lang="en-US" sz="800" dirty="0" smtClean="0"/>
                <a:t> = false;</a:t>
              </a:r>
            </a:p>
            <a:p>
              <a:r>
                <a:rPr lang="en-US" sz="800" dirty="0" smtClean="0"/>
                <a:t>BOOL consoleOutputI2C = false;</a:t>
              </a:r>
            </a:p>
            <a:p>
              <a:r>
                <a:rPr lang="en-US" sz="800" dirty="0" smtClean="0"/>
                <a:t>// Pause Tasks</a:t>
              </a:r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idleMode_AlarmCTRL_Task_FLAG</a:t>
              </a:r>
              <a:r>
                <a:rPr lang="en-US" sz="800" dirty="0" smtClean="0"/>
                <a:t>=true;</a:t>
              </a:r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seqMode_MonitorCTRL_Task_FLAG</a:t>
              </a:r>
              <a:r>
                <a:rPr lang="en-US" sz="800" dirty="0" smtClean="0"/>
                <a:t>= true;</a:t>
              </a:r>
            </a:p>
            <a:p>
              <a:r>
                <a:rPr lang="en-US" sz="800" dirty="0" smtClean="0"/>
                <a:t>// Testing Booleans</a:t>
              </a:r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testMode_MonitorCTRL_Measure_FLAG</a:t>
              </a:r>
              <a:r>
                <a:rPr lang="en-US" sz="800" dirty="0" smtClean="0"/>
                <a:t> = false;</a:t>
              </a:r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testMode_SwitchOnCTRL_Task_FLAG</a:t>
              </a:r>
              <a:r>
                <a:rPr lang="en-US" sz="800" dirty="0" smtClean="0"/>
                <a:t> = false; </a:t>
              </a:r>
              <a:endParaRPr lang="es-ES" sz="800" dirty="0"/>
            </a:p>
          </p:txBody>
        </p:sp>
        <p:sp>
          <p:nvSpPr>
            <p:cNvPr id="38" name="CuadroTexto 8"/>
            <p:cNvSpPr txBox="1"/>
            <p:nvPr/>
          </p:nvSpPr>
          <p:spPr>
            <a:xfrm>
              <a:off x="3997324" y="8526879"/>
              <a:ext cx="23082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 smtClean="0"/>
                <a:t>Methods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to</a:t>
              </a:r>
              <a:r>
                <a:rPr lang="es-ES" sz="800" dirty="0" smtClean="0"/>
                <a:t> set </a:t>
              </a:r>
              <a:r>
                <a:rPr lang="es-ES" sz="800" dirty="0" err="1" smtClean="0"/>
                <a:t>all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the</a:t>
              </a:r>
              <a:r>
                <a:rPr lang="es-ES" sz="800" dirty="0" smtClean="0"/>
                <a:t> Atributes</a:t>
              </a: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2021289" y="4368435"/>
            <a:ext cx="1870075" cy="1815108"/>
            <a:chOff x="1092200" y="1778000"/>
            <a:chExt cx="1870075" cy="1815108"/>
          </a:xfrm>
        </p:grpSpPr>
        <p:sp>
          <p:nvSpPr>
            <p:cNvPr id="70" name="Rectángulo 69"/>
            <p:cNvSpPr/>
            <p:nvPr/>
          </p:nvSpPr>
          <p:spPr>
            <a:xfrm>
              <a:off x="1092200" y="1778000"/>
              <a:ext cx="1870075" cy="1708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1092200" y="2057400"/>
              <a:ext cx="1870075" cy="335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1092200" y="1778001"/>
              <a:ext cx="187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AGC Library</a:t>
              </a:r>
              <a:endParaRPr lang="es-ES" sz="1200" b="1" dirty="0"/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1092200" y="2054225"/>
              <a:ext cx="187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 smtClean="0"/>
                <a:t>gainAGC</a:t>
              </a:r>
              <a:endParaRPr lang="es-ES" sz="800" dirty="0" smtClean="0"/>
            </a:p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rdacCountAGC</a:t>
              </a:r>
              <a:r>
                <a:rPr lang="es-ES" sz="800" dirty="0"/>
                <a:t> </a:t>
              </a:r>
              <a:r>
                <a:rPr lang="es-ES" sz="800" dirty="0" smtClean="0"/>
                <a:t> </a:t>
              </a:r>
              <a:endParaRPr lang="es-ES" sz="800" dirty="0"/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1092200" y="2392779"/>
              <a:ext cx="18700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</a:t>
              </a:r>
              <a:r>
                <a:rPr lang="es-ES" sz="800" dirty="0" err="1"/>
                <a:t>Configuration</a:t>
              </a:r>
              <a:endParaRPr lang="es-ES" sz="800" dirty="0"/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minAGC</a:t>
              </a:r>
              <a:r>
                <a:rPr lang="es-ES" sz="800" dirty="0"/>
                <a:t>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maxAGC</a:t>
              </a:r>
              <a:r>
                <a:rPr lang="es-ES" sz="800" dirty="0"/>
                <a:t>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setGainAGC</a:t>
              </a:r>
              <a:r>
                <a:rPr lang="es-ES" sz="800" dirty="0"/>
                <a:t>( </a:t>
              </a:r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num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scaleGainAGC</a:t>
              </a:r>
              <a:r>
                <a:rPr lang="es-ES" sz="800" dirty="0"/>
                <a:t>( </a:t>
              </a:r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num</a:t>
              </a:r>
              <a:r>
                <a:rPr lang="es-ES" sz="800" dirty="0"/>
                <a:t> </a:t>
              </a:r>
              <a:r>
                <a:rPr lang="es-ES" sz="800" dirty="0" smtClean="0"/>
                <a:t>);</a:t>
              </a:r>
              <a:endParaRPr lang="es-ES" sz="800" dirty="0"/>
            </a:p>
            <a:p>
              <a:r>
                <a:rPr lang="es-ES" sz="800" dirty="0"/>
                <a:t>// </a:t>
              </a:r>
              <a:r>
                <a:rPr lang="es-ES" sz="800" dirty="0" err="1"/>
                <a:t>Conversion</a:t>
              </a:r>
              <a:endParaRPr lang="es-ES" sz="800" dirty="0"/>
            </a:p>
            <a:p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countsToGainAGC</a:t>
              </a:r>
              <a:r>
                <a:rPr lang="es-ES" sz="800" dirty="0"/>
                <a:t> ( 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rdacCount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gainToCountsAGC</a:t>
              </a:r>
              <a:r>
                <a:rPr lang="es-ES" sz="800" dirty="0"/>
                <a:t> ( </a:t>
              </a:r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gain</a:t>
              </a:r>
              <a:r>
                <a:rPr lang="es-ES" sz="800" dirty="0"/>
                <a:t> </a:t>
              </a:r>
              <a:r>
                <a:rPr lang="es-ES" sz="800" dirty="0" smtClean="0"/>
                <a:t>);</a:t>
              </a:r>
              <a:endParaRPr lang="es-ES" sz="800" dirty="0"/>
            </a:p>
            <a:p>
              <a:endParaRPr lang="es-ES" sz="800" dirty="0"/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485197" y="638116"/>
            <a:ext cx="2555875" cy="1938218"/>
            <a:chOff x="4102100" y="577671"/>
            <a:chExt cx="2555875" cy="1938218"/>
          </a:xfrm>
        </p:grpSpPr>
        <p:sp>
          <p:nvSpPr>
            <p:cNvPr id="76" name="Rectángulo 75"/>
            <p:cNvSpPr/>
            <p:nvPr/>
          </p:nvSpPr>
          <p:spPr>
            <a:xfrm>
              <a:off x="4102100" y="577671"/>
              <a:ext cx="2489200" cy="1938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4102100" y="857071"/>
              <a:ext cx="2489200" cy="335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102100" y="577672"/>
              <a:ext cx="248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I2C&amp;SPI Library</a:t>
              </a:r>
              <a:endParaRPr lang="es-ES" sz="1200" b="1" dirty="0"/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4102100" y="853896"/>
              <a:ext cx="187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I2C </a:t>
              </a:r>
              <a:r>
                <a:rPr lang="es-ES" sz="800" dirty="0" err="1"/>
                <a:t>communication</a:t>
              </a:r>
              <a:r>
                <a:rPr lang="es-ES" sz="800" dirty="0"/>
                <a:t> </a:t>
              </a:r>
              <a:r>
                <a:rPr lang="es-ES" sz="800" dirty="0" err="1"/>
                <a:t>result</a:t>
              </a:r>
              <a:endParaRPr lang="es-ES" sz="800" dirty="0"/>
            </a:p>
            <a:p>
              <a:r>
                <a:rPr lang="es-ES" sz="800" dirty="0"/>
                <a:t>BYTE I2CStat;</a:t>
              </a: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4102100" y="1192450"/>
              <a:ext cx="25558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I2C</a:t>
              </a:r>
            </a:p>
            <a:p>
              <a:r>
                <a:rPr lang="es-ES" sz="800" dirty="0"/>
                <a:t>BYTE sendI2CMessage ( BYTE </a:t>
              </a:r>
              <a:r>
                <a:rPr lang="es-ES" sz="800" dirty="0" err="1"/>
                <a:t>outputBuffer</a:t>
              </a:r>
              <a:r>
                <a:rPr lang="es-ES" sz="800" dirty="0"/>
                <a:t>[], </a:t>
              </a:r>
              <a:endParaRPr lang="es-ES" sz="800" dirty="0" smtClean="0"/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    </a:t>
              </a:r>
              <a:r>
                <a:rPr lang="es-ES" sz="800" dirty="0" err="1" smtClean="0"/>
                <a:t>uint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bufSize</a:t>
              </a:r>
              <a:r>
                <a:rPr lang="es-ES" sz="800" dirty="0"/>
                <a:t>, BYTE I2CAdress );</a:t>
              </a:r>
            </a:p>
            <a:p>
              <a:r>
                <a:rPr lang="es-ES" sz="800" dirty="0"/>
                <a:t>// SPI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configureSPI</a:t>
              </a:r>
              <a:r>
                <a:rPr lang="es-ES" sz="800" dirty="0"/>
                <a:t>( BOOL </a:t>
              </a:r>
              <a:r>
                <a:rPr lang="es-ES" sz="800" dirty="0" err="1"/>
                <a:t>order</a:t>
              </a:r>
              <a:r>
                <a:rPr lang="es-ES" sz="800" dirty="0"/>
                <a:t>, BOOL </a:t>
              </a:r>
              <a:r>
                <a:rPr lang="es-ES" sz="800" dirty="0" err="1"/>
                <a:t>cpol</a:t>
              </a:r>
              <a:r>
                <a:rPr lang="es-ES" sz="800" dirty="0"/>
                <a:t>, BOOL </a:t>
              </a:r>
              <a:r>
                <a:rPr lang="es-ES" sz="800" dirty="0" err="1" smtClean="0"/>
                <a:t>cpha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    BYTE </a:t>
              </a:r>
              <a:r>
                <a:rPr lang="es-ES" sz="800" dirty="0" err="1"/>
                <a:t>clkRate</a:t>
              </a:r>
              <a:r>
                <a:rPr lang="es-ES" sz="800" dirty="0"/>
                <a:t>, BYTE I2CtoSPIBridgeAddress );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sendSPImessage</a:t>
              </a:r>
              <a:r>
                <a:rPr lang="es-ES" sz="800" dirty="0"/>
                <a:t> ( BYTE </a:t>
              </a:r>
              <a:r>
                <a:rPr lang="es-ES" sz="800" dirty="0" err="1"/>
                <a:t>outputBuffer</a:t>
              </a:r>
              <a:r>
                <a:rPr lang="es-ES" sz="800" dirty="0"/>
                <a:t>[], </a:t>
              </a:r>
              <a:r>
                <a:rPr lang="es-ES" sz="800" dirty="0" err="1"/>
                <a:t>uint</a:t>
              </a:r>
              <a:r>
                <a:rPr lang="es-ES" sz="800" dirty="0"/>
                <a:t> </a:t>
              </a:r>
              <a:r>
                <a:rPr lang="es-ES" sz="800" dirty="0" err="1" smtClean="0"/>
                <a:t>bufSize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    BYTE </a:t>
              </a:r>
              <a:r>
                <a:rPr lang="es-ES" sz="800" dirty="0" err="1"/>
                <a:t>slaveSelect</a:t>
              </a:r>
              <a:r>
                <a:rPr lang="es-ES" sz="800" dirty="0"/>
                <a:t>, BYTE I2CtoSPIBridgeAddress );</a:t>
              </a:r>
            </a:p>
            <a:p>
              <a:r>
                <a:rPr lang="es-ES" sz="800" dirty="0"/>
                <a:t>BYTE readI2CBridgeBuffer ( BYTE </a:t>
              </a:r>
              <a:r>
                <a:rPr lang="es-ES" sz="800" dirty="0" err="1"/>
                <a:t>inputBuffer</a:t>
              </a:r>
              <a:r>
                <a:rPr lang="es-ES" sz="800" dirty="0" smtClean="0"/>
                <a:t>[],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    </a:t>
              </a:r>
              <a:r>
                <a:rPr lang="es-ES" sz="800" dirty="0" err="1" smtClean="0"/>
                <a:t>uint</a:t>
              </a:r>
              <a:r>
                <a:rPr lang="es-ES" sz="800" dirty="0" smtClean="0"/>
                <a:t> </a:t>
              </a:r>
              <a:r>
                <a:rPr lang="es-ES" sz="800" dirty="0" err="1"/>
                <a:t>bufSize</a:t>
              </a:r>
              <a:r>
                <a:rPr lang="es-ES" sz="800" dirty="0"/>
                <a:t>, BYTE I2CtoSPIBridgeAddress);</a:t>
              </a:r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4678628" y="3816492"/>
            <a:ext cx="1870076" cy="1464735"/>
            <a:chOff x="3692524" y="3225800"/>
            <a:chExt cx="1870076" cy="1464735"/>
          </a:xfrm>
        </p:grpSpPr>
        <p:sp>
          <p:nvSpPr>
            <p:cNvPr id="82" name="Rectángulo 81"/>
            <p:cNvSpPr/>
            <p:nvPr/>
          </p:nvSpPr>
          <p:spPr>
            <a:xfrm>
              <a:off x="3692525" y="3225800"/>
              <a:ext cx="1870075" cy="14647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3692525" y="3505200"/>
              <a:ext cx="1870075" cy="477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3692525" y="3225801"/>
              <a:ext cx="187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MUX Library</a:t>
              </a:r>
              <a:endParaRPr lang="es-ES" sz="1200" b="1" dirty="0"/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3692525" y="3502800"/>
              <a:ext cx="1870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BYTE </a:t>
              </a:r>
              <a:r>
                <a:rPr lang="es-ES" sz="800" dirty="0" err="1" smtClean="0"/>
                <a:t>samplingFunctionMUX</a:t>
              </a:r>
              <a:r>
                <a:rPr lang="es-ES" sz="800" dirty="0" smtClean="0"/>
                <a:t>;</a:t>
              </a:r>
            </a:p>
            <a:p>
              <a:r>
                <a:rPr lang="nb-NO" sz="800" dirty="0" smtClean="0"/>
                <a:t>BYTE </a:t>
              </a:r>
              <a:r>
                <a:rPr lang="nb-NO" sz="800" dirty="0"/>
                <a:t>NumMUX</a:t>
              </a:r>
              <a:r>
                <a:rPr lang="nb-NO" sz="800" dirty="0" smtClean="0"/>
                <a:t>;</a:t>
              </a:r>
              <a:endParaRPr lang="es-ES" sz="800" dirty="0"/>
            </a:p>
            <a:p>
              <a:r>
                <a:rPr lang="es-ES" sz="800" dirty="0" err="1" smtClean="0"/>
                <a:t>float</a:t>
              </a:r>
              <a:r>
                <a:rPr lang="es-ES" sz="800" dirty="0" smtClean="0"/>
                <a:t> </a:t>
              </a:r>
              <a:r>
                <a:rPr lang="es-ES" sz="800" dirty="0" err="1"/>
                <a:t>scaleFactor</a:t>
              </a:r>
              <a:r>
                <a:rPr lang="es-ES" sz="800" dirty="0"/>
                <a:t>=0;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3692524" y="3982649"/>
              <a:ext cx="187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initMUX</a:t>
              </a:r>
              <a:r>
                <a:rPr lang="es-ES" sz="800" dirty="0"/>
                <a:t> 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setMUX</a:t>
              </a:r>
              <a:r>
                <a:rPr lang="es-ES" sz="800" dirty="0"/>
                <a:t>(BYTE </a:t>
              </a:r>
              <a:r>
                <a:rPr lang="es-ES" sz="800" dirty="0" err="1"/>
                <a:t>samplingFunction</a:t>
              </a:r>
              <a:r>
                <a:rPr lang="es-ES" sz="800" dirty="0"/>
                <a:t>, BYTE </a:t>
              </a:r>
              <a:r>
                <a:rPr lang="es-ES" sz="800" dirty="0" err="1"/>
                <a:t>psuSniNum</a:t>
              </a:r>
              <a:r>
                <a:rPr lang="es-ES" sz="800" dirty="0"/>
                <a:t>);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getSamplingFunctionMUX</a:t>
              </a:r>
              <a:r>
                <a:rPr lang="es-ES" sz="800" dirty="0"/>
                <a:t> 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getNumMUX</a:t>
              </a:r>
              <a:r>
                <a:rPr lang="es-ES" sz="800" dirty="0"/>
                <a:t> 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</p:txBody>
        </p:sp>
      </p:grpSp>
      <p:grpSp>
        <p:nvGrpSpPr>
          <p:cNvPr id="99" name="Grupo 98"/>
          <p:cNvGrpSpPr/>
          <p:nvPr/>
        </p:nvGrpSpPr>
        <p:grpSpPr>
          <a:xfrm>
            <a:off x="3459536" y="556566"/>
            <a:ext cx="3129839" cy="3059934"/>
            <a:chOff x="3412249" y="252628"/>
            <a:chExt cx="3129839" cy="3059934"/>
          </a:xfrm>
        </p:grpSpPr>
        <p:sp>
          <p:nvSpPr>
            <p:cNvPr id="88" name="Rectángulo 87"/>
            <p:cNvSpPr/>
            <p:nvPr/>
          </p:nvSpPr>
          <p:spPr>
            <a:xfrm>
              <a:off x="3412249" y="252628"/>
              <a:ext cx="3010437" cy="305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3412252" y="534426"/>
              <a:ext cx="3010434" cy="7086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3412252" y="255027"/>
              <a:ext cx="237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RDAC Library</a:t>
              </a:r>
              <a:endParaRPr lang="es-ES" sz="1200" b="1" dirty="0"/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3412250" y="535217"/>
              <a:ext cx="1593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BOOL </a:t>
              </a:r>
              <a:r>
                <a:rPr lang="en-US" sz="800" dirty="0" err="1"/>
                <a:t>regWriteEnableFlag</a:t>
              </a:r>
              <a:r>
                <a:rPr lang="en-US" sz="800" dirty="0"/>
                <a:t> = false</a:t>
              </a:r>
              <a:r>
                <a:rPr lang="en-US" sz="800" dirty="0" smtClean="0"/>
                <a:t>;</a:t>
              </a:r>
              <a:endParaRPr lang="es-ES" sz="800" dirty="0"/>
            </a:p>
            <a:p>
              <a:r>
                <a:rPr lang="es-ES" sz="800" dirty="0"/>
                <a:t>// I2C&amp;SPI</a:t>
              </a:r>
            </a:p>
            <a:p>
              <a:r>
                <a:rPr lang="en-US" sz="800" dirty="0"/>
                <a:t>BYTE </a:t>
              </a:r>
              <a:r>
                <a:rPr lang="en-US" sz="800" dirty="0" err="1"/>
                <a:t>outputBuffer</a:t>
              </a:r>
              <a:r>
                <a:rPr lang="en-US" sz="800" dirty="0"/>
                <a:t>[5];	</a:t>
              </a:r>
              <a:endParaRPr lang="en-US" sz="800" dirty="0" smtClean="0"/>
            </a:p>
            <a:p>
              <a:r>
                <a:rPr lang="en-US" sz="800" dirty="0" smtClean="0"/>
                <a:t>BYTE </a:t>
              </a:r>
              <a:r>
                <a:rPr lang="en-US" sz="800" dirty="0" err="1"/>
                <a:t>inputBuffer</a:t>
              </a:r>
              <a:r>
                <a:rPr lang="en-US" sz="800" dirty="0"/>
                <a:t>[5</a:t>
              </a:r>
              <a:r>
                <a:rPr lang="en-US" sz="800" dirty="0" smtClean="0"/>
                <a:t>];</a:t>
              </a:r>
              <a:endParaRPr lang="en-US" sz="800" dirty="0"/>
            </a:p>
            <a:p>
              <a:r>
                <a:rPr lang="en-US" sz="800" dirty="0" smtClean="0"/>
                <a:t>BYTE </a:t>
              </a:r>
              <a:r>
                <a:rPr lang="en-US" sz="800" dirty="0"/>
                <a:t>resultI2C_RDAC;	</a:t>
              </a:r>
              <a:endParaRPr lang="es-ES" sz="800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3412249" y="1250458"/>
              <a:ext cx="312983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RDAC </a:t>
              </a:r>
              <a:r>
                <a:rPr lang="es-ES" sz="800" dirty="0" err="1"/>
                <a:t>Configuration</a:t>
              </a:r>
              <a:r>
                <a:rPr lang="es-ES" sz="800" dirty="0"/>
                <a:t> and Reading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setCtrlRDAC</a:t>
              </a:r>
              <a:r>
                <a:rPr lang="es-ES" sz="800" dirty="0"/>
                <a:t>(BOOL </a:t>
              </a:r>
              <a:r>
                <a:rPr lang="es-ES" sz="800" dirty="0" err="1" smtClean="0"/>
                <a:t>calibrationDisable</a:t>
              </a:r>
              <a:r>
                <a:rPr lang="es-ES" sz="800" dirty="0" smtClean="0"/>
                <a:t>, BOOL </a:t>
              </a:r>
              <a:r>
                <a:rPr lang="es-ES" sz="800" dirty="0" err="1" smtClean="0"/>
                <a:t>regWriteEnable</a:t>
              </a:r>
              <a:r>
                <a:rPr lang="es-ES" sz="800" dirty="0" smtClean="0"/>
                <a:t>, 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BOOL </a:t>
              </a:r>
              <a:r>
                <a:rPr lang="es-ES" sz="800" dirty="0" err="1" smtClean="0"/>
                <a:t>programEnable</a:t>
              </a:r>
              <a:r>
                <a:rPr lang="es-ES" sz="800" dirty="0" smtClean="0"/>
                <a:t>, BYTE </a:t>
              </a:r>
              <a:r>
                <a:rPr lang="es-ES" sz="800" dirty="0" err="1"/>
                <a:t>slaveSelect</a:t>
              </a:r>
              <a:r>
                <a:rPr lang="es-ES" sz="800" dirty="0"/>
                <a:t>, BYTE I2CAdress);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getCtrlRDAC</a:t>
              </a:r>
              <a:r>
                <a:rPr lang="es-ES" sz="800" dirty="0"/>
                <a:t>(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slaveSelect</a:t>
              </a:r>
              <a:r>
                <a:rPr lang="es-ES" sz="800" dirty="0"/>
                <a:t>, BYTE I2CAdress);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setValRDAC</a:t>
              </a:r>
              <a:r>
                <a:rPr lang="es-ES" sz="800" dirty="0"/>
                <a:t>(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value</a:t>
              </a:r>
              <a:r>
                <a:rPr lang="es-ES" sz="800" dirty="0"/>
                <a:t>, BYTE </a:t>
              </a:r>
              <a:r>
                <a:rPr lang="es-ES" sz="800" dirty="0" err="1" smtClean="0"/>
                <a:t>slaveSelect</a:t>
              </a:r>
              <a:r>
                <a:rPr lang="es-ES" sz="800" dirty="0" smtClean="0"/>
                <a:t>, BYTE </a:t>
              </a:r>
              <a:r>
                <a:rPr lang="es-ES" sz="800" dirty="0"/>
                <a:t>I2CAddress);</a:t>
              </a:r>
            </a:p>
            <a:p>
              <a:r>
                <a:rPr lang="en-US" sz="800" dirty="0" err="1"/>
                <a:t>int</a:t>
              </a:r>
              <a:r>
                <a:rPr lang="en-US" sz="800" dirty="0"/>
                <a:t> </a:t>
              </a:r>
              <a:r>
                <a:rPr lang="en-US" sz="800" dirty="0" err="1"/>
                <a:t>getValRDAC</a:t>
              </a:r>
              <a:r>
                <a:rPr lang="en-US" sz="800" dirty="0"/>
                <a:t>(</a:t>
              </a:r>
              <a:r>
                <a:rPr lang="en-US" sz="800" dirty="0" err="1"/>
                <a:t>int</a:t>
              </a:r>
              <a:r>
                <a:rPr lang="en-US" sz="800" dirty="0"/>
                <a:t> </a:t>
              </a:r>
              <a:r>
                <a:rPr lang="en-US" sz="800" dirty="0" err="1"/>
                <a:t>slaveSelect</a:t>
              </a:r>
              <a:r>
                <a:rPr lang="en-US" sz="800" dirty="0"/>
                <a:t>, BYTE I2CAddress);</a:t>
              </a:r>
            </a:p>
            <a:p>
              <a:r>
                <a:rPr lang="en-US" sz="800" dirty="0"/>
                <a:t>void </a:t>
              </a:r>
              <a:r>
                <a:rPr lang="en-US" sz="800" dirty="0" err="1"/>
                <a:t>highImpRDAC</a:t>
              </a:r>
              <a:r>
                <a:rPr lang="en-US" sz="800" dirty="0"/>
                <a:t>(</a:t>
              </a:r>
              <a:r>
                <a:rPr lang="en-US" sz="800" dirty="0" err="1"/>
                <a:t>int</a:t>
              </a:r>
              <a:r>
                <a:rPr lang="en-US" sz="800" dirty="0"/>
                <a:t> </a:t>
              </a:r>
              <a:r>
                <a:rPr lang="en-US" sz="800" dirty="0" err="1"/>
                <a:t>slaveSelect</a:t>
              </a:r>
              <a:r>
                <a:rPr lang="en-US" sz="800" dirty="0"/>
                <a:t>, BYTE I2CAddress);</a:t>
              </a:r>
            </a:p>
            <a:p>
              <a:r>
                <a:rPr lang="en-US" sz="800" dirty="0"/>
                <a:t>void </a:t>
              </a:r>
              <a:r>
                <a:rPr lang="en-US" sz="800" dirty="0" err="1"/>
                <a:t>resetRDAC</a:t>
              </a:r>
              <a:r>
                <a:rPr lang="en-US" sz="800" dirty="0"/>
                <a:t>(</a:t>
              </a:r>
              <a:r>
                <a:rPr lang="en-US" sz="800" dirty="0" err="1"/>
                <a:t>int</a:t>
              </a:r>
              <a:r>
                <a:rPr lang="en-US" sz="800" dirty="0"/>
                <a:t> </a:t>
              </a:r>
              <a:r>
                <a:rPr lang="en-US" sz="800" dirty="0" err="1"/>
                <a:t>slaveSelect</a:t>
              </a:r>
              <a:r>
                <a:rPr lang="en-US" sz="800" dirty="0"/>
                <a:t>, BYTE I2CAddress);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shutdownRDAC</a:t>
              </a:r>
              <a:r>
                <a:rPr lang="es-ES" sz="800" dirty="0"/>
                <a:t>(BOOL </a:t>
              </a:r>
              <a:r>
                <a:rPr lang="es-ES" sz="800" dirty="0" err="1"/>
                <a:t>shutdownModeOn</a:t>
              </a:r>
              <a:r>
                <a:rPr lang="es-ES" sz="800" dirty="0" smtClean="0"/>
                <a:t>,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/>
                <a:t>slaveSelect</a:t>
              </a:r>
              <a:r>
                <a:rPr lang="es-ES" sz="800" dirty="0"/>
                <a:t>, BYTE I2CAddress);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donothingRDAC</a:t>
              </a:r>
              <a:r>
                <a:rPr lang="es-ES" sz="800" dirty="0"/>
                <a:t>(BYTE </a:t>
              </a:r>
              <a:r>
                <a:rPr lang="es-ES" sz="800" dirty="0" err="1"/>
                <a:t>ibuf</a:t>
              </a:r>
              <a:r>
                <a:rPr lang="es-ES" sz="800" dirty="0"/>
                <a:t>[], 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 smtClean="0"/>
                <a:t>slaveSelect</a:t>
              </a:r>
              <a:r>
                <a:rPr lang="es-ES" sz="800" dirty="0" smtClean="0"/>
                <a:t>, BYTE </a:t>
              </a:r>
              <a:r>
                <a:rPr lang="es-ES" sz="800" dirty="0"/>
                <a:t>I2CAddress);</a:t>
              </a:r>
            </a:p>
            <a:p>
              <a:r>
                <a:rPr lang="en-US" sz="800" dirty="0"/>
                <a:t>void </a:t>
              </a:r>
              <a:r>
                <a:rPr lang="en-US" sz="800" dirty="0" err="1"/>
                <a:t>programMemRDAC</a:t>
              </a:r>
              <a:r>
                <a:rPr lang="en-US" sz="800" dirty="0"/>
                <a:t>(</a:t>
              </a:r>
              <a:r>
                <a:rPr lang="en-US" sz="800" dirty="0" err="1"/>
                <a:t>int</a:t>
              </a:r>
              <a:r>
                <a:rPr lang="en-US" sz="800" dirty="0"/>
                <a:t> value, BYTE </a:t>
              </a:r>
              <a:r>
                <a:rPr lang="en-US" sz="800" dirty="0" err="1" smtClean="0"/>
                <a:t>slaveSelect</a:t>
              </a:r>
              <a:r>
                <a:rPr lang="en-US" sz="800" dirty="0" smtClean="0"/>
                <a:t>, BYTE </a:t>
              </a:r>
              <a:r>
                <a:rPr lang="en-US" sz="800" dirty="0"/>
                <a:t>I2CAddress);</a:t>
              </a:r>
            </a:p>
            <a:p>
              <a:r>
                <a:rPr lang="en-US" sz="800" dirty="0"/>
                <a:t>WORD </a:t>
              </a:r>
              <a:r>
                <a:rPr lang="en-US" sz="800" dirty="0" err="1"/>
                <a:t>readMemRDAC</a:t>
              </a:r>
              <a:r>
                <a:rPr lang="en-US" sz="800" dirty="0"/>
                <a:t>(BYTE </a:t>
              </a:r>
              <a:r>
                <a:rPr lang="en-US" sz="800" dirty="0" err="1" smtClean="0"/>
                <a:t>slaveSelect</a:t>
              </a:r>
              <a:r>
                <a:rPr lang="en-US" sz="800" dirty="0" smtClean="0"/>
                <a:t>, BYTE </a:t>
              </a:r>
              <a:r>
                <a:rPr lang="en-US" sz="800" dirty="0"/>
                <a:t>I2CAddress</a:t>
              </a:r>
              <a:r>
                <a:rPr lang="en-US" sz="800" dirty="0" smtClean="0"/>
                <a:t>);</a:t>
              </a:r>
            </a:p>
            <a:p>
              <a:r>
                <a:rPr lang="en-US" sz="800" dirty="0" smtClean="0"/>
                <a:t>// Auxiliary</a:t>
              </a:r>
              <a:endParaRPr lang="es-ES" sz="800" dirty="0"/>
            </a:p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voltToCounts</a:t>
              </a:r>
              <a:r>
                <a:rPr lang="es-ES" sz="800" dirty="0"/>
                <a:t> (</a:t>
              </a:r>
              <a:r>
                <a:rPr lang="es-ES" sz="800" dirty="0" err="1"/>
                <a:t>float</a:t>
              </a:r>
              <a:r>
                <a:rPr lang="es-ES" sz="800" dirty="0"/>
                <a:t> volt, </a:t>
              </a:r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Rpsu</a:t>
              </a:r>
              <a:r>
                <a:rPr lang="es-ES" sz="800" dirty="0"/>
                <a:t>);</a:t>
              </a:r>
            </a:p>
            <a:p>
              <a:r>
                <a:rPr lang="en-US" sz="800" dirty="0"/>
                <a:t>float </a:t>
              </a:r>
              <a:r>
                <a:rPr lang="en-US" sz="800" dirty="0" err="1"/>
                <a:t>countsToVolt</a:t>
              </a:r>
              <a:r>
                <a:rPr lang="en-US" sz="800" dirty="0"/>
                <a:t> (</a:t>
              </a:r>
              <a:r>
                <a:rPr lang="en-US" sz="800" dirty="0" err="1"/>
                <a:t>int</a:t>
              </a:r>
              <a:r>
                <a:rPr lang="en-US" sz="800" dirty="0"/>
                <a:t> counts, float </a:t>
              </a:r>
              <a:r>
                <a:rPr lang="en-US" sz="800" dirty="0" err="1"/>
                <a:t>Rpsu</a:t>
              </a:r>
              <a:r>
                <a:rPr lang="en-US" sz="800" dirty="0" smtClean="0"/>
                <a:t>);</a:t>
              </a: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612782" y="2900612"/>
            <a:ext cx="1870075" cy="1325465"/>
            <a:chOff x="4130675" y="8751083"/>
            <a:chExt cx="1870075" cy="1325465"/>
          </a:xfrm>
        </p:grpSpPr>
        <p:sp>
          <p:nvSpPr>
            <p:cNvPr id="94" name="Rectángulo 93"/>
            <p:cNvSpPr/>
            <p:nvPr/>
          </p:nvSpPr>
          <p:spPr>
            <a:xfrm>
              <a:off x="4130675" y="8751083"/>
              <a:ext cx="1644189" cy="13254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4130675" y="9030484"/>
              <a:ext cx="1644189" cy="707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4130675" y="8751085"/>
              <a:ext cx="187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err="1" smtClean="0"/>
                <a:t>Relay</a:t>
              </a:r>
              <a:r>
                <a:rPr lang="es-ES" sz="1200" b="1" dirty="0" smtClean="0"/>
                <a:t> Library</a:t>
              </a:r>
              <a:endParaRPr lang="es-ES" sz="1200" b="1" dirty="0"/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4130675" y="9030296"/>
              <a:ext cx="15627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I2C Bus </a:t>
              </a:r>
              <a:r>
                <a:rPr lang="es-ES" sz="800" dirty="0" err="1"/>
                <a:t>Expander</a:t>
              </a:r>
              <a:endParaRPr lang="es-ES" sz="800" dirty="0"/>
            </a:p>
            <a:p>
              <a:r>
                <a:rPr lang="es-ES" sz="800" dirty="0"/>
                <a:t>BYTE </a:t>
              </a:r>
              <a:r>
                <a:rPr lang="es-ES" sz="800" dirty="0" err="1"/>
                <a:t>expanderBusBuffer</a:t>
              </a:r>
              <a:r>
                <a:rPr lang="es-ES" sz="800" dirty="0"/>
                <a:t>[1] = {0</a:t>
              </a:r>
              <a:r>
                <a:rPr lang="es-ES" sz="800" dirty="0" smtClean="0"/>
                <a:t>};</a:t>
              </a:r>
            </a:p>
            <a:p>
              <a:r>
                <a:rPr lang="en-US" sz="800" dirty="0" smtClean="0"/>
                <a:t>BYTE </a:t>
              </a:r>
              <a:r>
                <a:rPr lang="en-US" sz="800" dirty="0"/>
                <a:t>mask;	</a:t>
              </a:r>
              <a:endParaRPr lang="es-ES" sz="800" dirty="0"/>
            </a:p>
            <a:p>
              <a:r>
                <a:rPr lang="es-ES" sz="800" dirty="0"/>
                <a:t>// I2C</a:t>
              </a:r>
            </a:p>
            <a:p>
              <a:r>
                <a:rPr lang="es-ES" sz="800" dirty="0"/>
                <a:t>BYTE resultI2C_Relay = 0;</a:t>
              </a:r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4130675" y="9737994"/>
              <a:ext cx="1728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connectRelay</a:t>
              </a:r>
              <a:r>
                <a:rPr lang="es-ES" sz="800" dirty="0"/>
                <a:t> ( 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psuNum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disconnectRelay</a:t>
              </a:r>
              <a:r>
                <a:rPr lang="es-ES" sz="800" dirty="0"/>
                <a:t> ( 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psuNum</a:t>
              </a:r>
              <a:r>
                <a:rPr lang="es-ES" sz="800" dirty="0"/>
                <a:t> );</a:t>
              </a:r>
            </a:p>
          </p:txBody>
        </p:sp>
      </p:grpSp>
      <p:cxnSp>
        <p:nvCxnSpPr>
          <p:cNvPr id="101" name="Conector recto 100"/>
          <p:cNvCxnSpPr>
            <a:endCxn id="90" idx="1"/>
          </p:cNvCxnSpPr>
          <p:nvPr/>
        </p:nvCxnSpPr>
        <p:spPr>
          <a:xfrm flipV="1">
            <a:off x="2974396" y="697465"/>
            <a:ext cx="485143" cy="200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94" idx="0"/>
          </p:cNvCxnSpPr>
          <p:nvPr/>
        </p:nvCxnSpPr>
        <p:spPr>
          <a:xfrm flipV="1">
            <a:off x="1434877" y="2582684"/>
            <a:ext cx="27218" cy="3179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>
            <a:stCxn id="70" idx="0"/>
          </p:cNvCxnSpPr>
          <p:nvPr/>
        </p:nvCxnSpPr>
        <p:spPr>
          <a:xfrm flipV="1">
            <a:off x="2956327" y="3615253"/>
            <a:ext cx="503209" cy="7531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 flipV="1">
            <a:off x="934872" y="4240603"/>
            <a:ext cx="20472" cy="20810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 flipH="1" flipV="1">
            <a:off x="3089003" y="6083312"/>
            <a:ext cx="1068093" cy="7226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 flipH="1">
            <a:off x="2770770" y="6982543"/>
            <a:ext cx="1386325" cy="12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stCxn id="9" idx="2"/>
            <a:endCxn id="4" idx="0"/>
          </p:cNvCxnSpPr>
          <p:nvPr/>
        </p:nvCxnSpPr>
        <p:spPr>
          <a:xfrm>
            <a:off x="1462096" y="9677431"/>
            <a:ext cx="173090" cy="355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>
            <a:stCxn id="11" idx="0"/>
            <a:endCxn id="19" idx="2"/>
          </p:cNvCxnSpPr>
          <p:nvPr/>
        </p:nvCxnSpPr>
        <p:spPr>
          <a:xfrm flipV="1">
            <a:off x="1466859" y="8530179"/>
            <a:ext cx="276982" cy="2943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V="1">
            <a:off x="3685722" y="9201783"/>
            <a:ext cx="276560" cy="2743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>
            <a:endCxn id="24" idx="2"/>
          </p:cNvCxnSpPr>
          <p:nvPr/>
        </p:nvCxnSpPr>
        <p:spPr>
          <a:xfrm flipV="1">
            <a:off x="5719380" y="9214201"/>
            <a:ext cx="311538" cy="2618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 flipV="1">
            <a:off x="2494024" y="8875165"/>
            <a:ext cx="784851" cy="12965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>
            <a:endCxn id="169" idx="0"/>
          </p:cNvCxnSpPr>
          <p:nvPr/>
        </p:nvCxnSpPr>
        <p:spPr>
          <a:xfrm flipV="1">
            <a:off x="2422244" y="7656394"/>
            <a:ext cx="614383" cy="23733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orma libre 168"/>
          <p:cNvSpPr/>
          <p:nvPr/>
        </p:nvSpPr>
        <p:spPr>
          <a:xfrm>
            <a:off x="3036627" y="7154312"/>
            <a:ext cx="1119116" cy="502082"/>
          </a:xfrm>
          <a:custGeom>
            <a:avLst/>
            <a:gdLst>
              <a:gd name="connsiteX0" fmla="*/ 0 w 1119116"/>
              <a:gd name="connsiteY0" fmla="*/ 502082 h 502082"/>
              <a:gd name="connsiteX1" fmla="*/ 61415 w 1119116"/>
              <a:gd name="connsiteY1" fmla="*/ 297366 h 502082"/>
              <a:gd name="connsiteX2" fmla="*/ 163773 w 1119116"/>
              <a:gd name="connsiteY2" fmla="*/ 126769 h 502082"/>
              <a:gd name="connsiteX3" fmla="*/ 348018 w 1119116"/>
              <a:gd name="connsiteY3" fmla="*/ 44882 h 502082"/>
              <a:gd name="connsiteX4" fmla="*/ 634621 w 1119116"/>
              <a:gd name="connsiteY4" fmla="*/ 3939 h 502082"/>
              <a:gd name="connsiteX5" fmla="*/ 1119116 w 1119116"/>
              <a:gd name="connsiteY5" fmla="*/ 3939 h 50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9116" h="502082">
                <a:moveTo>
                  <a:pt x="0" y="502082"/>
                </a:moveTo>
                <a:cubicBezTo>
                  <a:pt x="17060" y="431000"/>
                  <a:pt x="34120" y="359918"/>
                  <a:pt x="61415" y="297366"/>
                </a:cubicBezTo>
                <a:cubicBezTo>
                  <a:pt x="88711" y="234814"/>
                  <a:pt x="116006" y="168850"/>
                  <a:pt x="163773" y="126769"/>
                </a:cubicBezTo>
                <a:cubicBezTo>
                  <a:pt x="211540" y="84688"/>
                  <a:pt x="269543" y="65354"/>
                  <a:pt x="348018" y="44882"/>
                </a:cubicBezTo>
                <a:cubicBezTo>
                  <a:pt x="426493" y="24410"/>
                  <a:pt x="506105" y="10763"/>
                  <a:pt x="634621" y="3939"/>
                </a:cubicBezTo>
                <a:cubicBezTo>
                  <a:pt x="763137" y="-2885"/>
                  <a:pt x="941126" y="527"/>
                  <a:pt x="1119116" y="3939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Conector recto 169"/>
          <p:cNvCxnSpPr/>
          <p:nvPr/>
        </p:nvCxnSpPr>
        <p:spPr>
          <a:xfrm flipV="1">
            <a:off x="4513637" y="7340705"/>
            <a:ext cx="177087" cy="1112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Arco 171"/>
          <p:cNvSpPr/>
          <p:nvPr/>
        </p:nvSpPr>
        <p:spPr>
          <a:xfrm rot="16200000">
            <a:off x="2895124" y="7475017"/>
            <a:ext cx="344205" cy="186782"/>
          </a:xfrm>
          <a:prstGeom prst="arc">
            <a:avLst>
              <a:gd name="adj1" fmla="val 16200000"/>
              <a:gd name="adj2" fmla="val 545696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Conector recto 172"/>
          <p:cNvCxnSpPr/>
          <p:nvPr/>
        </p:nvCxnSpPr>
        <p:spPr>
          <a:xfrm>
            <a:off x="2780009" y="7547532"/>
            <a:ext cx="200651" cy="5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3161993" y="7561687"/>
            <a:ext cx="110128" cy="63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 flipH="1" flipV="1">
            <a:off x="6548703" y="5275989"/>
            <a:ext cx="40672" cy="28645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4509204" y="3615253"/>
            <a:ext cx="85409" cy="21640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 flipV="1">
            <a:off x="2331809" y="8530179"/>
            <a:ext cx="137591" cy="1513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/>
          <p:nvPr/>
        </p:nvCxnSpPr>
        <p:spPr>
          <a:xfrm>
            <a:off x="2482857" y="11089866"/>
            <a:ext cx="3869817" cy="564933"/>
          </a:xfrm>
          <a:prstGeom prst="bentConnector3">
            <a:avLst>
              <a:gd name="adj1" fmla="val 118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/>
          <p:cNvCxnSpPr/>
          <p:nvPr/>
        </p:nvCxnSpPr>
        <p:spPr>
          <a:xfrm>
            <a:off x="6352674" y="9223018"/>
            <a:ext cx="0" cy="2431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16 Grupo"/>
          <p:cNvGrpSpPr/>
          <p:nvPr/>
        </p:nvGrpSpPr>
        <p:grpSpPr>
          <a:xfrm>
            <a:off x="1194243" y="1694462"/>
            <a:ext cx="4692207" cy="3754826"/>
            <a:chOff x="1194243" y="1694462"/>
            <a:chExt cx="4692207" cy="3754826"/>
          </a:xfrm>
        </p:grpSpPr>
        <p:pic>
          <p:nvPicPr>
            <p:cNvPr id="13" name="12 Imagen" descr="RDACCircui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243" y="1694462"/>
              <a:ext cx="4583813" cy="3754826"/>
            </a:xfrm>
            <a:prstGeom prst="rect">
              <a:avLst/>
            </a:prstGeom>
          </p:spPr>
        </p:pic>
        <p:sp>
          <p:nvSpPr>
            <p:cNvPr id="14" name="13 CuadroTexto"/>
            <p:cNvSpPr txBox="1"/>
            <p:nvPr/>
          </p:nvSpPr>
          <p:spPr>
            <a:xfrm>
              <a:off x="3981450" y="4419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RDAC</a:t>
              </a:r>
              <a:endParaRPr lang="es-ES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4953000" y="3162300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Rshunt</a:t>
              </a:r>
              <a:endParaRPr lang="es-ES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5124450" y="238125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Vout</a:t>
              </a:r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upo 154"/>
          <p:cNvGrpSpPr/>
          <p:nvPr/>
        </p:nvGrpSpPr>
        <p:grpSpPr>
          <a:xfrm>
            <a:off x="83251" y="1228254"/>
            <a:ext cx="6789978" cy="9153471"/>
            <a:chOff x="83251" y="1228254"/>
            <a:chExt cx="6789978" cy="9153471"/>
          </a:xfrm>
        </p:grpSpPr>
        <p:grpSp>
          <p:nvGrpSpPr>
            <p:cNvPr id="4" name="Grupo 3"/>
            <p:cNvGrpSpPr/>
            <p:nvPr/>
          </p:nvGrpSpPr>
          <p:grpSpPr>
            <a:xfrm>
              <a:off x="492031" y="9089078"/>
              <a:ext cx="1755775" cy="1212850"/>
              <a:chOff x="1092199" y="1778000"/>
              <a:chExt cx="1755775" cy="1212850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1092200" y="1778000"/>
                <a:ext cx="1698625" cy="12128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1092202" y="2057400"/>
                <a:ext cx="1698624" cy="335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1092201" y="1778001"/>
                <a:ext cx="1708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/>
                  <a:t>Data </a:t>
                </a:r>
                <a:r>
                  <a:rPr lang="es-ES" sz="1200" b="1" dirty="0" err="1" smtClean="0"/>
                  <a:t>Lists</a:t>
                </a:r>
                <a:r>
                  <a:rPr lang="es-ES" sz="1200" b="1" dirty="0" smtClean="0"/>
                  <a:t> CTRL</a:t>
                </a:r>
                <a:endParaRPr lang="es-ES" sz="1200" b="1" dirty="0"/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092201" y="2054225"/>
                <a:ext cx="16128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PSU_TYPE </a:t>
                </a:r>
                <a:r>
                  <a:rPr lang="en-US" sz="800" dirty="0" err="1" smtClean="0"/>
                  <a:t>psuList</a:t>
                </a:r>
                <a:r>
                  <a:rPr lang="en-US" sz="800" dirty="0" smtClean="0"/>
                  <a:t>[12];</a:t>
                </a:r>
              </a:p>
              <a:p>
                <a:r>
                  <a:rPr lang="es-ES" sz="800" dirty="0" err="1" smtClean="0"/>
                  <a:t>SnI_TYPE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sniList</a:t>
                </a:r>
                <a:r>
                  <a:rPr lang="es-ES" sz="800" dirty="0" smtClean="0"/>
                  <a:t>[14];</a:t>
                </a:r>
                <a:endParaRPr lang="es-ES" sz="800" dirty="0"/>
              </a:p>
            </p:txBody>
          </p:sp>
          <p:sp>
            <p:nvSpPr>
              <p:cNvPr id="9" name="CuadroTexto 8"/>
              <p:cNvSpPr txBox="1"/>
              <p:nvPr/>
            </p:nvSpPr>
            <p:spPr>
              <a:xfrm>
                <a:off x="1092199" y="2392779"/>
                <a:ext cx="17557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defaultValuesPSU</a:t>
                </a:r>
                <a:r>
                  <a:rPr lang="es-ES" sz="800" dirty="0" smtClean="0"/>
                  <a:t> (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psuNum</a:t>
                </a:r>
                <a:r>
                  <a:rPr lang="es-ES" sz="800" dirty="0" smtClean="0"/>
                  <a:t>);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printValuesPSU</a:t>
                </a:r>
                <a:r>
                  <a:rPr lang="es-ES" sz="800" dirty="0" smtClean="0"/>
                  <a:t> (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psuNum</a:t>
                </a:r>
                <a:r>
                  <a:rPr lang="es-ES" sz="800" dirty="0" smtClean="0"/>
                  <a:t>);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defaultValuesSnI</a:t>
                </a:r>
                <a:r>
                  <a:rPr lang="es-ES" sz="800" dirty="0" smtClean="0"/>
                  <a:t> (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sniNum</a:t>
                </a:r>
                <a:r>
                  <a:rPr lang="es-ES" sz="800" dirty="0" smtClean="0"/>
                  <a:t>);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printValuesSnI</a:t>
                </a:r>
                <a:r>
                  <a:rPr lang="es-ES" sz="800" dirty="0" smtClean="0"/>
                  <a:t> (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sniNum</a:t>
                </a:r>
                <a:r>
                  <a:rPr lang="es-ES" sz="800" dirty="0" smtClean="0"/>
                  <a:t>);</a:t>
                </a:r>
                <a:endParaRPr lang="es-ES" sz="800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160910" y="7947561"/>
              <a:ext cx="1781176" cy="852875"/>
              <a:chOff x="3635374" y="873125"/>
              <a:chExt cx="1781176" cy="852875"/>
            </a:xfrm>
          </p:grpSpPr>
          <p:sp>
            <p:nvSpPr>
              <p:cNvPr id="11" name="Rectángulo 3"/>
              <p:cNvSpPr/>
              <p:nvPr/>
            </p:nvSpPr>
            <p:spPr>
              <a:xfrm>
                <a:off x="3635375" y="873125"/>
                <a:ext cx="1698625" cy="8528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5"/>
              <p:cNvSpPr/>
              <p:nvPr/>
            </p:nvSpPr>
            <p:spPr>
              <a:xfrm>
                <a:off x="3635376" y="1152525"/>
                <a:ext cx="1698624" cy="238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CuadroTexto 6"/>
              <p:cNvSpPr txBox="1"/>
              <p:nvPr/>
            </p:nvSpPr>
            <p:spPr>
              <a:xfrm>
                <a:off x="3635376" y="873126"/>
                <a:ext cx="1708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/>
                  <a:t>Flash </a:t>
                </a:r>
                <a:r>
                  <a:rPr lang="es-ES" sz="1200" b="1" dirty="0" err="1" smtClean="0"/>
                  <a:t>Mem</a:t>
                </a:r>
                <a:r>
                  <a:rPr lang="es-ES" sz="1200" b="1" dirty="0" smtClean="0"/>
                  <a:t> CTRL</a:t>
                </a:r>
                <a:endParaRPr lang="es-ES" sz="1200" b="1" dirty="0"/>
              </a:p>
            </p:txBody>
          </p:sp>
          <p:sp>
            <p:nvSpPr>
              <p:cNvPr id="14" name="CuadroTexto 7"/>
              <p:cNvSpPr txBox="1"/>
              <p:nvPr/>
            </p:nvSpPr>
            <p:spPr>
              <a:xfrm>
                <a:off x="3635376" y="1149350"/>
                <a:ext cx="16986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smtClean="0"/>
                  <a:t>DWORD VERIFY_KEY;</a:t>
                </a:r>
                <a:endParaRPr lang="es-ES" sz="800" dirty="0"/>
              </a:p>
            </p:txBody>
          </p:sp>
          <p:sp>
            <p:nvSpPr>
              <p:cNvPr id="15" name="CuadroTexto 8"/>
              <p:cNvSpPr txBox="1"/>
              <p:nvPr/>
            </p:nvSpPr>
            <p:spPr>
              <a:xfrm>
                <a:off x="3635374" y="1387446"/>
                <a:ext cx="17811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saveInFlashValuesPSUsSNIs</a:t>
                </a:r>
                <a:r>
                  <a:rPr lang="es-ES" sz="800" dirty="0" smtClean="0"/>
                  <a:t> (</a:t>
                </a:r>
                <a:r>
                  <a:rPr lang="es-ES" sz="800" dirty="0" err="1" smtClean="0"/>
                  <a:t>void</a:t>
                </a:r>
                <a:r>
                  <a:rPr lang="es-ES" sz="800" dirty="0" smtClean="0"/>
                  <a:t>);</a:t>
                </a:r>
              </a:p>
              <a:p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initializeValuesPSUsSnIs</a:t>
                </a:r>
                <a:r>
                  <a:rPr lang="es-ES" sz="800" dirty="0" smtClean="0"/>
                  <a:t>(</a:t>
                </a:r>
                <a:r>
                  <a:rPr lang="es-ES" sz="800" dirty="0" err="1" smtClean="0"/>
                  <a:t>void</a:t>
                </a:r>
                <a:r>
                  <a:rPr lang="es-ES" sz="800" dirty="0" smtClean="0"/>
                  <a:t>);</a:t>
                </a:r>
                <a:endParaRPr lang="es-ES" sz="800" dirty="0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4258630" y="5600883"/>
              <a:ext cx="2317749" cy="1570514"/>
              <a:chOff x="3883025" y="2511425"/>
              <a:chExt cx="2317749" cy="1570514"/>
            </a:xfrm>
          </p:grpSpPr>
          <p:sp>
            <p:nvSpPr>
              <p:cNvPr id="17" name="Rectángulo 3"/>
              <p:cNvSpPr/>
              <p:nvPr/>
            </p:nvSpPr>
            <p:spPr>
              <a:xfrm>
                <a:off x="3883025" y="2511425"/>
                <a:ext cx="2317749" cy="15681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5"/>
              <p:cNvSpPr/>
              <p:nvPr/>
            </p:nvSpPr>
            <p:spPr>
              <a:xfrm>
                <a:off x="3883026" y="2790825"/>
                <a:ext cx="2317748" cy="2122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CuadroTexto 6"/>
              <p:cNvSpPr txBox="1"/>
              <p:nvPr/>
            </p:nvSpPr>
            <p:spPr>
              <a:xfrm>
                <a:off x="3883025" y="2511426"/>
                <a:ext cx="23177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err="1" smtClean="0"/>
                  <a:t>VoltCurr</a:t>
                </a:r>
                <a:r>
                  <a:rPr lang="es-ES" sz="1200" b="1" dirty="0" smtClean="0"/>
                  <a:t> CTRL</a:t>
                </a:r>
                <a:endParaRPr lang="es-ES" sz="1200" b="1" dirty="0"/>
              </a:p>
            </p:txBody>
          </p:sp>
          <p:sp>
            <p:nvSpPr>
              <p:cNvPr id="20" name="CuadroTexto 7"/>
              <p:cNvSpPr txBox="1"/>
              <p:nvPr/>
            </p:nvSpPr>
            <p:spPr>
              <a:xfrm>
                <a:off x="3883026" y="2787650"/>
                <a:ext cx="16986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float </a:t>
                </a:r>
                <a:r>
                  <a:rPr lang="en-US" sz="800" dirty="0" err="1" smtClean="0"/>
                  <a:t>scaleFactorArray</a:t>
                </a:r>
                <a:r>
                  <a:rPr lang="en-US" sz="800" dirty="0" smtClean="0"/>
                  <a:t>[12*2+14]</a:t>
                </a:r>
                <a:endParaRPr lang="es-ES" sz="800" dirty="0"/>
              </a:p>
            </p:txBody>
          </p:sp>
          <p:sp>
            <p:nvSpPr>
              <p:cNvPr id="21" name="CuadroTexto 8"/>
              <p:cNvSpPr txBox="1"/>
              <p:nvPr/>
            </p:nvSpPr>
            <p:spPr>
              <a:xfrm>
                <a:off x="3892549" y="3004721"/>
                <a:ext cx="230822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smtClean="0"/>
                  <a:t>BOOL </a:t>
                </a:r>
                <a:r>
                  <a:rPr lang="es-ES" sz="800" dirty="0" err="1" smtClean="0"/>
                  <a:t>adjustRdac</a:t>
                </a:r>
                <a:r>
                  <a:rPr lang="es-ES" sz="800" dirty="0" smtClean="0"/>
                  <a:t> (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psuNum</a:t>
                </a:r>
                <a:r>
                  <a:rPr lang="es-ES" sz="800" dirty="0" smtClean="0"/>
                  <a:t>, </a:t>
                </a:r>
                <a:r>
                  <a:rPr lang="es-ES" sz="800" dirty="0" err="1" smtClean="0"/>
                  <a:t>float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Voltage</a:t>
                </a:r>
                <a:r>
                  <a:rPr lang="es-ES" sz="800" dirty="0" smtClean="0"/>
                  <a:t>);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resetRdacs</a:t>
                </a:r>
                <a:r>
                  <a:rPr lang="es-ES" sz="800" dirty="0" smtClean="0"/>
                  <a:t> ( </a:t>
                </a:r>
                <a:r>
                  <a:rPr lang="es-ES" sz="800" dirty="0" err="1" smtClean="0"/>
                  <a:t>void</a:t>
                </a:r>
                <a:r>
                  <a:rPr lang="es-ES" sz="800" dirty="0" smtClean="0"/>
                  <a:t> );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readVoltageValue</a:t>
                </a:r>
                <a:r>
                  <a:rPr lang="es-ES" sz="800" dirty="0" smtClean="0"/>
                  <a:t> (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Num</a:t>
                </a:r>
                <a:r>
                  <a:rPr lang="es-ES" sz="800" dirty="0" smtClean="0"/>
                  <a:t>, BOOL </a:t>
                </a:r>
                <a:r>
                  <a:rPr lang="es-ES" sz="800" dirty="0" err="1" smtClean="0"/>
                  <a:t>psu_sni</a:t>
                </a:r>
                <a:r>
                  <a:rPr lang="es-ES" sz="800" dirty="0" smtClean="0"/>
                  <a:t> );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readCurrentValue</a:t>
                </a:r>
                <a:r>
                  <a:rPr lang="es-ES" sz="800" dirty="0" smtClean="0"/>
                  <a:t> (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psuNum</a:t>
                </a:r>
                <a:r>
                  <a:rPr lang="es-ES" sz="800" dirty="0" smtClean="0"/>
                  <a:t> );</a:t>
                </a:r>
              </a:p>
              <a:p>
                <a:r>
                  <a:rPr lang="es-ES" sz="800" dirty="0" smtClean="0"/>
                  <a:t>WORD </a:t>
                </a:r>
                <a:r>
                  <a:rPr lang="es-ES" sz="800" dirty="0" err="1" smtClean="0"/>
                  <a:t>VoltORCurrToADCCounts</a:t>
                </a:r>
                <a:r>
                  <a:rPr lang="es-ES" sz="800" dirty="0" smtClean="0"/>
                  <a:t> ( </a:t>
                </a:r>
                <a:r>
                  <a:rPr lang="es-ES" sz="800" dirty="0" err="1" smtClean="0"/>
                  <a:t>float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value</a:t>
                </a:r>
                <a:r>
                  <a:rPr lang="es-ES" sz="800" dirty="0" smtClean="0"/>
                  <a:t>,</a:t>
                </a:r>
              </a:p>
              <a:p>
                <a:r>
                  <a:rPr lang="es-ES" sz="800" dirty="0" smtClean="0"/>
                  <a:t>         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samplingFunction</a:t>
                </a:r>
                <a:r>
                  <a:rPr lang="es-ES" sz="800" dirty="0" smtClean="0"/>
                  <a:t>,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Num</a:t>
                </a:r>
                <a:r>
                  <a:rPr lang="es-ES" sz="800" dirty="0" smtClean="0"/>
                  <a:t> );</a:t>
                </a:r>
              </a:p>
              <a:p>
                <a:r>
                  <a:rPr lang="es-ES" sz="800" dirty="0" err="1" smtClean="0"/>
                  <a:t>float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ADCCountsToVoltORCurr</a:t>
                </a:r>
                <a:r>
                  <a:rPr lang="es-ES" sz="800" dirty="0" smtClean="0"/>
                  <a:t> ( WORD </a:t>
                </a:r>
                <a:r>
                  <a:rPr lang="es-ES" sz="800" dirty="0" err="1" smtClean="0"/>
                  <a:t>ADCCounts</a:t>
                </a:r>
                <a:r>
                  <a:rPr lang="es-ES" sz="800" dirty="0" smtClean="0"/>
                  <a:t>,</a:t>
                </a:r>
              </a:p>
              <a:p>
                <a:r>
                  <a:rPr lang="es-ES" sz="800" dirty="0" smtClean="0"/>
                  <a:t>         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samplingFunction</a:t>
                </a:r>
                <a:r>
                  <a:rPr lang="es-ES" sz="800" dirty="0" smtClean="0"/>
                  <a:t>,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Num</a:t>
                </a:r>
                <a:r>
                  <a:rPr lang="es-ES" sz="800" dirty="0" smtClean="0"/>
                  <a:t> );</a:t>
                </a: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83251" y="5431560"/>
              <a:ext cx="2184402" cy="2208491"/>
              <a:chOff x="996949" y="3721099"/>
              <a:chExt cx="2184402" cy="2208491"/>
            </a:xfrm>
          </p:grpSpPr>
          <p:sp>
            <p:nvSpPr>
              <p:cNvPr id="23" name="Rectángulo 3"/>
              <p:cNvSpPr/>
              <p:nvPr/>
            </p:nvSpPr>
            <p:spPr>
              <a:xfrm>
                <a:off x="996950" y="3721099"/>
                <a:ext cx="2057400" cy="2208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Rectángulo 5"/>
              <p:cNvSpPr/>
              <p:nvPr/>
            </p:nvSpPr>
            <p:spPr>
              <a:xfrm>
                <a:off x="996951" y="4000500"/>
                <a:ext cx="2057399" cy="12066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CuadroTexto 6"/>
              <p:cNvSpPr txBox="1"/>
              <p:nvPr/>
            </p:nvSpPr>
            <p:spPr>
              <a:xfrm>
                <a:off x="996951" y="3721101"/>
                <a:ext cx="1708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err="1" smtClean="0"/>
                  <a:t>Switch</a:t>
                </a:r>
                <a:r>
                  <a:rPr lang="es-ES" sz="1200" b="1" dirty="0" smtClean="0"/>
                  <a:t> </a:t>
                </a:r>
                <a:r>
                  <a:rPr lang="es-ES" sz="1200" b="1" dirty="0" err="1" smtClean="0"/>
                  <a:t>On</a:t>
                </a:r>
                <a:r>
                  <a:rPr lang="es-ES" sz="1200" b="1" dirty="0" smtClean="0"/>
                  <a:t> CTRL</a:t>
                </a:r>
                <a:endParaRPr lang="es-ES" sz="1200" b="1" dirty="0"/>
              </a:p>
            </p:txBody>
          </p:sp>
          <p:sp>
            <p:nvSpPr>
              <p:cNvPr id="26" name="CuadroTexto 7"/>
              <p:cNvSpPr txBox="1"/>
              <p:nvPr/>
            </p:nvSpPr>
            <p:spPr>
              <a:xfrm>
                <a:off x="1006476" y="4006850"/>
                <a:ext cx="18414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smtClean="0"/>
                  <a:t>// </a:t>
                </a:r>
                <a:r>
                  <a:rPr lang="es-ES" sz="800" dirty="0" err="1" smtClean="0"/>
                  <a:t>Switching</a:t>
                </a:r>
                <a:r>
                  <a:rPr lang="es-ES" sz="800" dirty="0" smtClean="0"/>
                  <a:t> ON</a:t>
                </a:r>
              </a:p>
              <a:p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powerONticks</a:t>
                </a:r>
                <a:r>
                  <a:rPr lang="es-ES" sz="800" dirty="0" smtClean="0"/>
                  <a:t>=0;</a:t>
                </a:r>
              </a:p>
              <a:p>
                <a:r>
                  <a:rPr lang="es-ES" sz="800" dirty="0" smtClean="0"/>
                  <a:t>BOOL </a:t>
                </a:r>
                <a:r>
                  <a:rPr lang="es-ES" sz="800" dirty="0" err="1" smtClean="0"/>
                  <a:t>psuSelectionListPending</a:t>
                </a:r>
                <a:r>
                  <a:rPr lang="es-ES" sz="800" dirty="0" smtClean="0"/>
                  <a:t> [12] </a:t>
                </a:r>
              </a:p>
              <a:p>
                <a:r>
                  <a:rPr lang="es-ES" sz="800" dirty="0" smtClean="0"/>
                  <a:t>                 = {0,0,0,0,0,0,0,0,0,0,0,0};</a:t>
                </a:r>
              </a:p>
              <a:p>
                <a:r>
                  <a:rPr lang="es-ES" sz="800" dirty="0" smtClean="0"/>
                  <a:t>// </a:t>
                </a:r>
                <a:r>
                  <a:rPr lang="es-ES" sz="800" dirty="0" err="1" smtClean="0"/>
                  <a:t>Led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Out</a:t>
                </a:r>
                <a:endParaRPr lang="es-ES" sz="800" dirty="0" smtClean="0"/>
              </a:p>
              <a:p>
                <a:r>
                  <a:rPr lang="es-ES" sz="800" dirty="0" smtClean="0"/>
                  <a:t>BOOL </a:t>
                </a:r>
                <a:r>
                  <a:rPr lang="es-ES" sz="800" dirty="0" err="1" smtClean="0"/>
                  <a:t>ledOUT</a:t>
                </a:r>
                <a:r>
                  <a:rPr lang="es-ES" sz="800" dirty="0" smtClean="0"/>
                  <a:t> = OFF;</a:t>
                </a:r>
              </a:p>
              <a:p>
                <a:r>
                  <a:rPr lang="es-ES" sz="800" dirty="0" smtClean="0"/>
                  <a:t>// </a:t>
                </a:r>
                <a:r>
                  <a:rPr lang="es-ES" sz="800" dirty="0" err="1" smtClean="0"/>
                  <a:t>Button</a:t>
                </a:r>
                <a:endParaRPr lang="es-ES" sz="800" dirty="0" smtClean="0"/>
              </a:p>
              <a:p>
                <a:r>
                  <a:rPr lang="es-ES" sz="800" dirty="0" err="1" smtClean="0"/>
                  <a:t>extern</a:t>
                </a:r>
                <a:r>
                  <a:rPr lang="es-ES" sz="800" dirty="0" smtClean="0"/>
                  <a:t> BOOL </a:t>
                </a:r>
                <a:r>
                  <a:rPr lang="es-ES" sz="800" dirty="0" err="1" smtClean="0"/>
                  <a:t>buttonActionFLAG</a:t>
                </a:r>
                <a:r>
                  <a:rPr lang="es-ES" sz="800" dirty="0" smtClean="0"/>
                  <a:t>;</a:t>
                </a:r>
              </a:p>
              <a:p>
                <a:r>
                  <a:rPr lang="es-ES" sz="800" dirty="0" smtClean="0"/>
                  <a:t>BOOL </a:t>
                </a:r>
                <a:r>
                  <a:rPr lang="es-ES" sz="800" dirty="0" err="1" smtClean="0"/>
                  <a:t>buttonStatusFLAG</a:t>
                </a:r>
                <a:r>
                  <a:rPr lang="es-ES" sz="800" dirty="0" smtClean="0"/>
                  <a:t> = OFF;</a:t>
                </a:r>
              </a:p>
            </p:txBody>
          </p:sp>
          <p:sp>
            <p:nvSpPr>
              <p:cNvPr id="27" name="CuadroTexto 8"/>
              <p:cNvSpPr txBox="1"/>
              <p:nvPr/>
            </p:nvSpPr>
            <p:spPr>
              <a:xfrm>
                <a:off x="996949" y="5221704"/>
                <a:ext cx="21844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smtClean="0"/>
                  <a:t>// </a:t>
                </a:r>
                <a:r>
                  <a:rPr lang="es-ES" sz="800" dirty="0" err="1" smtClean="0"/>
                  <a:t>Switch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On</a:t>
                </a:r>
                <a:endParaRPr lang="es-ES" sz="800" dirty="0" smtClean="0"/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switchONPSUs</a:t>
                </a:r>
                <a:r>
                  <a:rPr lang="es-ES" sz="800" dirty="0" smtClean="0"/>
                  <a:t> ( BOOL </a:t>
                </a:r>
                <a:r>
                  <a:rPr lang="es-ES" sz="800" dirty="0" err="1" smtClean="0"/>
                  <a:t>psuSelection</a:t>
                </a:r>
                <a:r>
                  <a:rPr lang="es-ES" sz="800" dirty="0" smtClean="0"/>
                  <a:t>[12] );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switchOFFPSUs</a:t>
                </a:r>
                <a:r>
                  <a:rPr lang="es-ES" sz="800" dirty="0" smtClean="0"/>
                  <a:t>( BOOL </a:t>
                </a:r>
                <a:r>
                  <a:rPr lang="es-ES" sz="800" dirty="0" err="1" smtClean="0"/>
                  <a:t>psuSelection</a:t>
                </a:r>
                <a:r>
                  <a:rPr lang="es-ES" sz="800" dirty="0" smtClean="0"/>
                  <a:t>[12] );</a:t>
                </a:r>
              </a:p>
              <a:p>
                <a:r>
                  <a:rPr lang="es-ES" sz="800" dirty="0" smtClean="0"/>
                  <a:t>// </a:t>
                </a:r>
                <a:r>
                  <a:rPr lang="es-ES" sz="800" dirty="0" err="1" smtClean="0"/>
                  <a:t>Button</a:t>
                </a:r>
                <a:endParaRPr lang="es-ES" sz="800" dirty="0" smtClean="0"/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buttonTask</a:t>
                </a:r>
                <a:r>
                  <a:rPr lang="es-ES" sz="800" dirty="0" smtClean="0"/>
                  <a:t> ( </a:t>
                </a:r>
                <a:r>
                  <a:rPr lang="es-ES" sz="800" dirty="0" err="1" smtClean="0"/>
                  <a:t>void</a:t>
                </a:r>
                <a:r>
                  <a:rPr lang="es-ES" sz="800" dirty="0" smtClean="0"/>
                  <a:t> );</a:t>
                </a:r>
                <a:endParaRPr lang="es-ES" sz="800" dirty="0"/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5273301" y="7410728"/>
              <a:ext cx="1495424" cy="1073667"/>
              <a:chOff x="4241799" y="4806950"/>
              <a:chExt cx="1495424" cy="1073667"/>
            </a:xfrm>
          </p:grpSpPr>
          <p:sp>
            <p:nvSpPr>
              <p:cNvPr id="29" name="Rectángulo 3"/>
              <p:cNvSpPr/>
              <p:nvPr/>
            </p:nvSpPr>
            <p:spPr>
              <a:xfrm>
                <a:off x="4244975" y="4806950"/>
                <a:ext cx="1409853" cy="1073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Rectángulo 5"/>
              <p:cNvSpPr/>
              <p:nvPr/>
            </p:nvSpPr>
            <p:spPr>
              <a:xfrm>
                <a:off x="4244977" y="5086350"/>
                <a:ext cx="1409851" cy="5799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CuadroTexto 6"/>
              <p:cNvSpPr txBox="1"/>
              <p:nvPr/>
            </p:nvSpPr>
            <p:spPr>
              <a:xfrm>
                <a:off x="4244976" y="4806951"/>
                <a:ext cx="14098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/>
                  <a:t>Monitor CTRL</a:t>
                </a:r>
                <a:endParaRPr lang="es-ES" sz="1200" b="1" dirty="0"/>
              </a:p>
            </p:txBody>
          </p:sp>
          <p:sp>
            <p:nvSpPr>
              <p:cNvPr id="32" name="CuadroTexto 7"/>
              <p:cNvSpPr txBox="1"/>
              <p:nvPr/>
            </p:nvSpPr>
            <p:spPr>
              <a:xfrm>
                <a:off x="4241799" y="5074821"/>
                <a:ext cx="1495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int</a:t>
                </a:r>
                <a:r>
                  <a:rPr lang="en-US" sz="800" dirty="0" smtClean="0"/>
                  <a:t> </a:t>
                </a:r>
                <a:r>
                  <a:rPr lang="en-US" sz="800" dirty="0" err="1" smtClean="0"/>
                  <a:t>lastMeasure</a:t>
                </a:r>
                <a:r>
                  <a:rPr lang="en-US" sz="800" dirty="0" smtClean="0"/>
                  <a:t> = 0;</a:t>
                </a:r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lastMeasureValid</a:t>
                </a:r>
                <a:r>
                  <a:rPr lang="en-US" sz="800" dirty="0" smtClean="0"/>
                  <a:t> = false;</a:t>
                </a:r>
              </a:p>
              <a:p>
                <a:r>
                  <a:rPr lang="en-US" sz="800" dirty="0" smtClean="0"/>
                  <a:t>BYTE </a:t>
                </a:r>
                <a:r>
                  <a:rPr lang="en-US" sz="800" dirty="0" err="1" smtClean="0"/>
                  <a:t>monitorSamplFunc</a:t>
                </a:r>
                <a:r>
                  <a:rPr lang="en-US" sz="800" dirty="0" smtClean="0"/>
                  <a:t> = 0;</a:t>
                </a:r>
              </a:p>
              <a:p>
                <a:r>
                  <a:rPr lang="en-US" sz="800" dirty="0" err="1" smtClean="0"/>
                  <a:t>int</a:t>
                </a:r>
                <a:r>
                  <a:rPr lang="en-US" sz="800" dirty="0" smtClean="0"/>
                  <a:t> </a:t>
                </a:r>
                <a:r>
                  <a:rPr lang="en-US" sz="800" dirty="0" err="1" smtClean="0"/>
                  <a:t>monitorNum</a:t>
                </a:r>
                <a:r>
                  <a:rPr lang="en-US" sz="800" dirty="0" smtClean="0"/>
                  <a:t> = 0;</a:t>
                </a:r>
              </a:p>
            </p:txBody>
          </p:sp>
          <p:sp>
            <p:nvSpPr>
              <p:cNvPr id="33" name="CuadroTexto 8"/>
              <p:cNvSpPr txBox="1"/>
              <p:nvPr/>
            </p:nvSpPr>
            <p:spPr>
              <a:xfrm>
                <a:off x="4273549" y="5665173"/>
                <a:ext cx="13812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monitorTask</a:t>
                </a:r>
                <a:r>
                  <a:rPr lang="es-ES" sz="800" dirty="0" smtClean="0"/>
                  <a:t> (</a:t>
                </a:r>
                <a:r>
                  <a:rPr lang="es-ES" sz="800" dirty="0" err="1" smtClean="0"/>
                  <a:t>void</a:t>
                </a:r>
                <a:r>
                  <a:rPr lang="es-ES" sz="800" dirty="0" smtClean="0"/>
                  <a:t>* p);</a:t>
                </a:r>
                <a:endParaRPr lang="es-ES" sz="800" dirty="0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2238280" y="6421475"/>
              <a:ext cx="1898650" cy="1738272"/>
              <a:chOff x="873125" y="6931025"/>
              <a:chExt cx="1898650" cy="1738272"/>
            </a:xfrm>
          </p:grpSpPr>
          <p:sp>
            <p:nvSpPr>
              <p:cNvPr id="35" name="Rectángulo 3"/>
              <p:cNvSpPr/>
              <p:nvPr/>
            </p:nvSpPr>
            <p:spPr>
              <a:xfrm>
                <a:off x="873125" y="6931025"/>
                <a:ext cx="1898650" cy="17382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Rectángulo 5"/>
              <p:cNvSpPr/>
              <p:nvPr/>
            </p:nvSpPr>
            <p:spPr>
              <a:xfrm>
                <a:off x="873127" y="7210426"/>
                <a:ext cx="1898648" cy="6278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CuadroTexto 6"/>
              <p:cNvSpPr txBox="1"/>
              <p:nvPr/>
            </p:nvSpPr>
            <p:spPr>
              <a:xfrm>
                <a:off x="873126" y="6931026"/>
                <a:ext cx="1708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err="1" smtClean="0"/>
                  <a:t>Alarm</a:t>
                </a:r>
                <a:r>
                  <a:rPr lang="es-ES" sz="1200" b="1" dirty="0" smtClean="0"/>
                  <a:t> CTRL</a:t>
                </a:r>
                <a:endParaRPr lang="es-ES" sz="1200" b="1" dirty="0"/>
              </a:p>
            </p:txBody>
          </p:sp>
          <p:sp>
            <p:nvSpPr>
              <p:cNvPr id="38" name="CuadroTexto 7"/>
              <p:cNvSpPr txBox="1"/>
              <p:nvPr/>
            </p:nvSpPr>
            <p:spPr>
              <a:xfrm>
                <a:off x="882651" y="7218938"/>
                <a:ext cx="16986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int</a:t>
                </a:r>
                <a:r>
                  <a:rPr lang="en-US" sz="800" dirty="0" smtClean="0"/>
                  <a:t> </a:t>
                </a:r>
                <a:r>
                  <a:rPr lang="en-US" sz="800" dirty="0" err="1" smtClean="0"/>
                  <a:t>lastMeasure</a:t>
                </a:r>
                <a:r>
                  <a:rPr lang="en-US" sz="800" dirty="0" smtClean="0"/>
                  <a:t> = 0;</a:t>
                </a:r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lastMeasureValid</a:t>
                </a:r>
                <a:r>
                  <a:rPr lang="en-US" sz="800" dirty="0" smtClean="0"/>
                  <a:t> = false;</a:t>
                </a:r>
              </a:p>
              <a:p>
                <a:r>
                  <a:rPr lang="en-US" sz="800" dirty="0" smtClean="0"/>
                  <a:t>BYTE </a:t>
                </a:r>
                <a:r>
                  <a:rPr lang="en-US" sz="800" dirty="0" err="1" smtClean="0"/>
                  <a:t>monitorSamplFunc</a:t>
                </a:r>
                <a:r>
                  <a:rPr lang="en-US" sz="800" dirty="0" smtClean="0"/>
                  <a:t> = 0;</a:t>
                </a:r>
              </a:p>
              <a:p>
                <a:r>
                  <a:rPr lang="en-US" sz="800" dirty="0" err="1" smtClean="0"/>
                  <a:t>int</a:t>
                </a:r>
                <a:r>
                  <a:rPr lang="en-US" sz="800" dirty="0" smtClean="0"/>
                  <a:t> </a:t>
                </a:r>
                <a:r>
                  <a:rPr lang="en-US" sz="800" dirty="0" err="1" smtClean="0"/>
                  <a:t>monitorNum</a:t>
                </a:r>
                <a:r>
                  <a:rPr lang="en-US" sz="800" dirty="0" smtClean="0"/>
                  <a:t> = 0;</a:t>
                </a:r>
              </a:p>
            </p:txBody>
          </p:sp>
          <p:sp>
            <p:nvSpPr>
              <p:cNvPr id="39" name="CuadroTexto 8"/>
              <p:cNvSpPr txBox="1"/>
              <p:nvPr/>
            </p:nvSpPr>
            <p:spPr>
              <a:xfrm>
                <a:off x="882651" y="7838299"/>
                <a:ext cx="18510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alarmTask</a:t>
                </a:r>
                <a:r>
                  <a:rPr lang="es-ES" sz="800" dirty="0" smtClean="0"/>
                  <a:t> (</a:t>
                </a:r>
                <a:r>
                  <a:rPr lang="es-ES" sz="800" dirty="0" err="1" smtClean="0"/>
                  <a:t>void</a:t>
                </a:r>
                <a:r>
                  <a:rPr lang="es-ES" sz="800" dirty="0" smtClean="0"/>
                  <a:t> *p);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resetAlarms</a:t>
                </a:r>
                <a:r>
                  <a:rPr lang="es-ES" sz="800" dirty="0" smtClean="0"/>
                  <a:t> ( </a:t>
                </a:r>
                <a:r>
                  <a:rPr lang="es-ES" sz="800" dirty="0" err="1" smtClean="0"/>
                  <a:t>void</a:t>
                </a:r>
                <a:r>
                  <a:rPr lang="es-ES" sz="800" dirty="0" smtClean="0"/>
                  <a:t> ); 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toggleAlarms</a:t>
                </a:r>
                <a:r>
                  <a:rPr lang="es-ES" sz="800" dirty="0" smtClean="0"/>
                  <a:t> ( BOOL </a:t>
                </a:r>
                <a:r>
                  <a:rPr lang="es-ES" sz="800" dirty="0" err="1" smtClean="0"/>
                  <a:t>almWatch</a:t>
                </a:r>
                <a:r>
                  <a:rPr lang="es-ES" sz="800" dirty="0" smtClean="0"/>
                  <a:t> ); 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setAlarm</a:t>
                </a:r>
                <a:r>
                  <a:rPr lang="es-ES" sz="800" dirty="0" smtClean="0"/>
                  <a:t> ( BOOL </a:t>
                </a:r>
                <a:r>
                  <a:rPr lang="es-ES" sz="800" dirty="0" err="1" smtClean="0"/>
                  <a:t>psu_sni</a:t>
                </a:r>
                <a:r>
                  <a:rPr lang="es-ES" sz="800" dirty="0" smtClean="0"/>
                  <a:t>,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num</a:t>
                </a:r>
                <a:r>
                  <a:rPr lang="es-ES" sz="800" dirty="0" smtClean="0"/>
                  <a:t>,</a:t>
                </a:r>
              </a:p>
              <a:p>
                <a:r>
                  <a:rPr lang="es-ES" sz="800" dirty="0" smtClean="0"/>
                  <a:t>         BOOL </a:t>
                </a:r>
                <a:r>
                  <a:rPr lang="es-ES" sz="800" dirty="0" err="1" smtClean="0"/>
                  <a:t>inf_sup</a:t>
                </a:r>
                <a:r>
                  <a:rPr lang="es-ES" sz="800" dirty="0" smtClean="0"/>
                  <a:t>, BOOL </a:t>
                </a:r>
                <a:r>
                  <a:rPr lang="es-ES" sz="800" dirty="0" err="1" smtClean="0"/>
                  <a:t>volt_curr</a:t>
                </a:r>
                <a:r>
                  <a:rPr lang="es-ES" sz="800" dirty="0" smtClean="0"/>
                  <a:t>,</a:t>
                </a:r>
              </a:p>
              <a:p>
                <a:r>
                  <a:rPr lang="es-ES" sz="800" dirty="0" smtClean="0"/>
                  <a:t>         </a:t>
                </a:r>
                <a:r>
                  <a:rPr lang="es-ES" sz="800" dirty="0" err="1" smtClean="0"/>
                  <a:t>float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value</a:t>
                </a:r>
                <a:r>
                  <a:rPr lang="es-ES" sz="800" dirty="0" smtClean="0"/>
                  <a:t>,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time);</a:t>
                </a:r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>
              <a:off x="2472170" y="8294202"/>
              <a:ext cx="2689225" cy="2087523"/>
              <a:chOff x="3940175" y="6654800"/>
              <a:chExt cx="2689225" cy="2087523"/>
            </a:xfrm>
          </p:grpSpPr>
          <p:sp>
            <p:nvSpPr>
              <p:cNvPr id="41" name="Rectángulo 3"/>
              <p:cNvSpPr/>
              <p:nvPr/>
            </p:nvSpPr>
            <p:spPr>
              <a:xfrm>
                <a:off x="3940175" y="6654800"/>
                <a:ext cx="2689225" cy="20875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Rectángulo 5"/>
              <p:cNvSpPr/>
              <p:nvPr/>
            </p:nvSpPr>
            <p:spPr>
              <a:xfrm>
                <a:off x="3940176" y="6934200"/>
                <a:ext cx="2689224" cy="15811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CuadroTexto 6"/>
              <p:cNvSpPr txBox="1"/>
              <p:nvPr/>
            </p:nvSpPr>
            <p:spPr>
              <a:xfrm>
                <a:off x="3940175" y="6654801"/>
                <a:ext cx="2689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err="1" smtClean="0"/>
                  <a:t>Config</a:t>
                </a:r>
                <a:r>
                  <a:rPr lang="es-ES" sz="1200" b="1" dirty="0" smtClean="0"/>
                  <a:t> CTRL</a:t>
                </a:r>
                <a:endParaRPr lang="es-ES" sz="1200" b="1" dirty="0"/>
              </a:p>
            </p:txBody>
          </p:sp>
          <p:sp>
            <p:nvSpPr>
              <p:cNvPr id="44" name="CuadroTexto 7"/>
              <p:cNvSpPr txBox="1"/>
              <p:nvPr/>
            </p:nvSpPr>
            <p:spPr>
              <a:xfrm>
                <a:off x="3997325" y="6940927"/>
                <a:ext cx="247967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// </a:t>
                </a:r>
                <a:r>
                  <a:rPr lang="en-US" sz="800" dirty="0" err="1" smtClean="0"/>
                  <a:t>Config</a:t>
                </a:r>
                <a:endParaRPr lang="en-US" sz="800" dirty="0" smtClean="0"/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config_MonitorCTRL_SnI_FLAG</a:t>
                </a:r>
                <a:r>
                  <a:rPr lang="en-US" sz="800" dirty="0" smtClean="0"/>
                  <a:t> = true;</a:t>
                </a:r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config_AlarmCTRLUpdate_SnI_FLAG</a:t>
                </a:r>
                <a:r>
                  <a:rPr lang="en-US" sz="800" dirty="0" smtClean="0"/>
                  <a:t> = true;</a:t>
                </a:r>
              </a:p>
              <a:p>
                <a:r>
                  <a:rPr lang="en-US" sz="800" dirty="0" err="1" smtClean="0"/>
                  <a:t>int</a:t>
                </a:r>
                <a:r>
                  <a:rPr lang="en-US" sz="800" dirty="0" smtClean="0"/>
                  <a:t> alarmUpdatePeriodx50MS = 2;</a:t>
                </a:r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consoleOutputRDAC</a:t>
                </a:r>
                <a:r>
                  <a:rPr lang="en-US" sz="800" dirty="0" smtClean="0"/>
                  <a:t> = false;</a:t>
                </a:r>
              </a:p>
              <a:p>
                <a:r>
                  <a:rPr lang="en-US" sz="800" dirty="0" smtClean="0"/>
                  <a:t>BOOL consoleOutputI2C = false;</a:t>
                </a:r>
              </a:p>
              <a:p>
                <a:r>
                  <a:rPr lang="en-US" sz="800" dirty="0" smtClean="0"/>
                  <a:t>// Pause Tasks</a:t>
                </a:r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idleMode_AlarmCTRL_Task_FLAG</a:t>
                </a:r>
                <a:r>
                  <a:rPr lang="en-US" sz="800" dirty="0" smtClean="0"/>
                  <a:t>=true;</a:t>
                </a:r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seqMode_MonitorCTRL_Task_FLAG</a:t>
                </a:r>
                <a:r>
                  <a:rPr lang="en-US" sz="800" dirty="0" smtClean="0"/>
                  <a:t>= true;</a:t>
                </a:r>
              </a:p>
              <a:p>
                <a:r>
                  <a:rPr lang="en-US" sz="800" dirty="0" smtClean="0"/>
                  <a:t>// Testing Booleans</a:t>
                </a:r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testMode_MonitorCTRL_Measure_FLAG</a:t>
                </a:r>
                <a:r>
                  <a:rPr lang="en-US" sz="800" dirty="0" smtClean="0"/>
                  <a:t> = false;</a:t>
                </a:r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testMode_SwitchOnCTRL_Task_FLAG</a:t>
                </a:r>
                <a:r>
                  <a:rPr lang="en-US" sz="800" dirty="0" smtClean="0"/>
                  <a:t> = false; </a:t>
                </a:r>
                <a:endParaRPr lang="es-ES" sz="800" dirty="0"/>
              </a:p>
            </p:txBody>
          </p:sp>
          <p:sp>
            <p:nvSpPr>
              <p:cNvPr id="45" name="CuadroTexto 8"/>
              <p:cNvSpPr txBox="1"/>
              <p:nvPr/>
            </p:nvSpPr>
            <p:spPr>
              <a:xfrm>
                <a:off x="3997324" y="8526879"/>
                <a:ext cx="23082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 smtClean="0"/>
                  <a:t>Methods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to</a:t>
                </a:r>
                <a:r>
                  <a:rPr lang="es-ES" sz="800" dirty="0" smtClean="0"/>
                  <a:t> set </a:t>
                </a:r>
                <a:r>
                  <a:rPr lang="es-ES" sz="800" dirty="0" err="1" smtClean="0"/>
                  <a:t>all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the</a:t>
                </a:r>
                <a:r>
                  <a:rPr lang="es-ES" sz="800" dirty="0" smtClean="0"/>
                  <a:t> Atributes</a:t>
                </a:r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>
              <a:off x="2297739" y="4368435"/>
              <a:ext cx="1870075" cy="1815108"/>
              <a:chOff x="1092200" y="1778000"/>
              <a:chExt cx="1870075" cy="1815108"/>
            </a:xfrm>
          </p:grpSpPr>
          <p:sp>
            <p:nvSpPr>
              <p:cNvPr id="47" name="Rectángulo 46"/>
              <p:cNvSpPr/>
              <p:nvPr/>
            </p:nvSpPr>
            <p:spPr>
              <a:xfrm>
                <a:off x="1092200" y="1778000"/>
                <a:ext cx="1870075" cy="17081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Rectángulo 47"/>
              <p:cNvSpPr/>
              <p:nvPr/>
            </p:nvSpPr>
            <p:spPr>
              <a:xfrm>
                <a:off x="1092200" y="2057400"/>
                <a:ext cx="1870075" cy="335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CuadroTexto 48"/>
              <p:cNvSpPr txBox="1"/>
              <p:nvPr/>
            </p:nvSpPr>
            <p:spPr>
              <a:xfrm>
                <a:off x="1092200" y="1778001"/>
                <a:ext cx="1870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/>
                  <a:t>AGC Library</a:t>
                </a:r>
                <a:endParaRPr lang="es-ES" sz="1200" b="1" dirty="0"/>
              </a:p>
            </p:txBody>
          </p:sp>
          <p:sp>
            <p:nvSpPr>
              <p:cNvPr id="50" name="CuadroTexto 49"/>
              <p:cNvSpPr txBox="1"/>
              <p:nvPr/>
            </p:nvSpPr>
            <p:spPr>
              <a:xfrm>
                <a:off x="1092200" y="2054225"/>
                <a:ext cx="18700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float</a:t>
                </a:r>
                <a:r>
                  <a:rPr lang="es-ES" sz="800" dirty="0"/>
                  <a:t> </a:t>
                </a:r>
                <a:r>
                  <a:rPr lang="es-ES" sz="800" dirty="0" err="1" smtClean="0"/>
                  <a:t>gainAGC</a:t>
                </a:r>
                <a:endParaRPr lang="es-ES" sz="800" dirty="0" smtClean="0"/>
              </a:p>
              <a:p>
                <a:r>
                  <a:rPr lang="es-ES" sz="800" dirty="0" err="1"/>
                  <a:t>int</a:t>
                </a:r>
                <a:r>
                  <a:rPr lang="es-ES" sz="800" dirty="0"/>
                  <a:t> </a:t>
                </a:r>
                <a:r>
                  <a:rPr lang="es-ES" sz="800" dirty="0" err="1"/>
                  <a:t>rdacCountAGC</a:t>
                </a:r>
                <a:r>
                  <a:rPr lang="es-ES" sz="800" dirty="0"/>
                  <a:t> </a:t>
                </a:r>
                <a:r>
                  <a:rPr lang="es-ES" sz="800" dirty="0" smtClean="0"/>
                  <a:t> </a:t>
                </a:r>
                <a:endParaRPr lang="es-ES" sz="800" dirty="0"/>
              </a:p>
            </p:txBody>
          </p:sp>
          <p:sp>
            <p:nvSpPr>
              <p:cNvPr id="51" name="CuadroTexto 50"/>
              <p:cNvSpPr txBox="1"/>
              <p:nvPr/>
            </p:nvSpPr>
            <p:spPr>
              <a:xfrm>
                <a:off x="1092200" y="2392779"/>
                <a:ext cx="18700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/>
                  <a:t>// </a:t>
                </a:r>
                <a:r>
                  <a:rPr lang="es-ES" sz="800" dirty="0" err="1"/>
                  <a:t>Configuration</a:t>
                </a:r>
                <a:endParaRPr lang="es-ES" sz="800" dirty="0"/>
              </a:p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minAGC</a:t>
                </a:r>
                <a:r>
                  <a:rPr lang="es-ES" sz="800" dirty="0"/>
                  <a:t>( </a:t>
                </a:r>
                <a:r>
                  <a:rPr lang="es-ES" sz="800" dirty="0" err="1"/>
                  <a:t>void</a:t>
                </a:r>
                <a:r>
                  <a:rPr lang="es-ES" sz="800" dirty="0"/>
                  <a:t> );</a:t>
                </a:r>
              </a:p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maxAGC</a:t>
                </a:r>
                <a:r>
                  <a:rPr lang="es-ES" sz="800" dirty="0"/>
                  <a:t>( </a:t>
                </a:r>
                <a:r>
                  <a:rPr lang="es-ES" sz="800" dirty="0" err="1"/>
                  <a:t>void</a:t>
                </a:r>
                <a:r>
                  <a:rPr lang="es-ES" sz="800" dirty="0"/>
                  <a:t> );</a:t>
                </a:r>
              </a:p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setGainAGC</a:t>
                </a:r>
                <a:r>
                  <a:rPr lang="es-ES" sz="800" dirty="0"/>
                  <a:t>( </a:t>
                </a:r>
                <a:r>
                  <a:rPr lang="es-ES" sz="800" dirty="0" err="1"/>
                  <a:t>float</a:t>
                </a:r>
                <a:r>
                  <a:rPr lang="es-ES" sz="800" dirty="0"/>
                  <a:t> </a:t>
                </a:r>
                <a:r>
                  <a:rPr lang="es-ES" sz="800" dirty="0" err="1"/>
                  <a:t>num</a:t>
                </a:r>
                <a:r>
                  <a:rPr lang="es-ES" sz="800" dirty="0"/>
                  <a:t> );</a:t>
                </a:r>
              </a:p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scaleGainAGC</a:t>
                </a:r>
                <a:r>
                  <a:rPr lang="es-ES" sz="800" dirty="0"/>
                  <a:t>( </a:t>
                </a:r>
                <a:r>
                  <a:rPr lang="es-ES" sz="800" dirty="0" err="1"/>
                  <a:t>float</a:t>
                </a:r>
                <a:r>
                  <a:rPr lang="es-ES" sz="800" dirty="0"/>
                  <a:t> </a:t>
                </a:r>
                <a:r>
                  <a:rPr lang="es-ES" sz="800" dirty="0" err="1"/>
                  <a:t>num</a:t>
                </a:r>
                <a:r>
                  <a:rPr lang="es-ES" sz="800" dirty="0"/>
                  <a:t> </a:t>
                </a:r>
                <a:r>
                  <a:rPr lang="es-ES" sz="800" dirty="0" smtClean="0"/>
                  <a:t>);</a:t>
                </a:r>
                <a:endParaRPr lang="es-ES" sz="800" dirty="0"/>
              </a:p>
              <a:p>
                <a:r>
                  <a:rPr lang="es-ES" sz="800" dirty="0"/>
                  <a:t>// </a:t>
                </a:r>
                <a:r>
                  <a:rPr lang="es-ES" sz="800" dirty="0" err="1"/>
                  <a:t>Conversion</a:t>
                </a:r>
                <a:endParaRPr lang="es-ES" sz="800" dirty="0"/>
              </a:p>
              <a:p>
                <a:r>
                  <a:rPr lang="es-ES" sz="800" dirty="0" err="1"/>
                  <a:t>float</a:t>
                </a:r>
                <a:r>
                  <a:rPr lang="es-ES" sz="800" dirty="0"/>
                  <a:t> </a:t>
                </a:r>
                <a:r>
                  <a:rPr lang="es-ES" sz="800" dirty="0" err="1"/>
                  <a:t>countsToGainAGC</a:t>
                </a:r>
                <a:r>
                  <a:rPr lang="es-ES" sz="800" dirty="0"/>
                  <a:t> ( </a:t>
                </a:r>
                <a:r>
                  <a:rPr lang="es-ES" sz="800" dirty="0" err="1"/>
                  <a:t>int</a:t>
                </a:r>
                <a:r>
                  <a:rPr lang="es-ES" sz="800" dirty="0"/>
                  <a:t> </a:t>
                </a:r>
                <a:r>
                  <a:rPr lang="es-ES" sz="800" dirty="0" err="1"/>
                  <a:t>rdacCount</a:t>
                </a:r>
                <a:r>
                  <a:rPr lang="es-ES" sz="800" dirty="0"/>
                  <a:t> );</a:t>
                </a:r>
              </a:p>
              <a:p>
                <a:r>
                  <a:rPr lang="es-ES" sz="800" dirty="0" err="1"/>
                  <a:t>int</a:t>
                </a:r>
                <a:r>
                  <a:rPr lang="es-ES" sz="800" dirty="0"/>
                  <a:t> </a:t>
                </a:r>
                <a:r>
                  <a:rPr lang="es-ES" sz="800" dirty="0" err="1"/>
                  <a:t>gainToCountsAGC</a:t>
                </a:r>
                <a:r>
                  <a:rPr lang="es-ES" sz="800" dirty="0"/>
                  <a:t> ( </a:t>
                </a:r>
                <a:r>
                  <a:rPr lang="es-ES" sz="800" dirty="0" err="1"/>
                  <a:t>float</a:t>
                </a:r>
                <a:r>
                  <a:rPr lang="es-ES" sz="800" dirty="0"/>
                  <a:t> </a:t>
                </a:r>
                <a:r>
                  <a:rPr lang="es-ES" sz="800" dirty="0" err="1"/>
                  <a:t>gain</a:t>
                </a:r>
                <a:r>
                  <a:rPr lang="es-ES" sz="800" dirty="0"/>
                  <a:t> </a:t>
                </a:r>
                <a:r>
                  <a:rPr lang="es-ES" sz="800" dirty="0" smtClean="0"/>
                  <a:t>);</a:t>
                </a:r>
                <a:endParaRPr lang="es-ES" sz="800" dirty="0"/>
              </a:p>
              <a:p>
                <a:endParaRPr lang="es-ES" sz="800" dirty="0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>
              <a:off x="507477" y="1453846"/>
              <a:ext cx="2555875" cy="1938218"/>
              <a:chOff x="4102100" y="577671"/>
              <a:chExt cx="2555875" cy="1938218"/>
            </a:xfrm>
          </p:grpSpPr>
          <p:sp>
            <p:nvSpPr>
              <p:cNvPr id="53" name="Rectángulo 52"/>
              <p:cNvSpPr/>
              <p:nvPr/>
            </p:nvSpPr>
            <p:spPr>
              <a:xfrm>
                <a:off x="4102100" y="577671"/>
                <a:ext cx="2489200" cy="1938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Rectángulo 53"/>
              <p:cNvSpPr/>
              <p:nvPr/>
            </p:nvSpPr>
            <p:spPr>
              <a:xfrm>
                <a:off x="4102100" y="857071"/>
                <a:ext cx="2489200" cy="335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4102100" y="577672"/>
                <a:ext cx="248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/>
                  <a:t>I2C&amp;SPI Library</a:t>
                </a:r>
                <a:endParaRPr lang="es-ES" sz="1200" b="1" dirty="0"/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4102100" y="853896"/>
                <a:ext cx="18700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/>
                  <a:t>// I2C </a:t>
                </a:r>
                <a:r>
                  <a:rPr lang="es-ES" sz="800" dirty="0" err="1"/>
                  <a:t>communication</a:t>
                </a:r>
                <a:r>
                  <a:rPr lang="es-ES" sz="800" dirty="0"/>
                  <a:t> </a:t>
                </a:r>
                <a:r>
                  <a:rPr lang="es-ES" sz="800" dirty="0" err="1"/>
                  <a:t>result</a:t>
                </a:r>
                <a:endParaRPr lang="es-ES" sz="800" dirty="0"/>
              </a:p>
              <a:p>
                <a:r>
                  <a:rPr lang="es-ES" sz="800" dirty="0"/>
                  <a:t>BYTE I2CStat;</a:t>
                </a:r>
              </a:p>
            </p:txBody>
          </p:sp>
          <p:sp>
            <p:nvSpPr>
              <p:cNvPr id="57" name="CuadroTexto 56"/>
              <p:cNvSpPr txBox="1"/>
              <p:nvPr/>
            </p:nvSpPr>
            <p:spPr>
              <a:xfrm>
                <a:off x="4102100" y="1192450"/>
                <a:ext cx="255587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/>
                  <a:t>// I2C</a:t>
                </a:r>
              </a:p>
              <a:p>
                <a:r>
                  <a:rPr lang="es-ES" sz="800" dirty="0"/>
                  <a:t>BYTE sendI2CMessage ( BYTE </a:t>
                </a:r>
                <a:r>
                  <a:rPr lang="es-ES" sz="800" dirty="0" err="1"/>
                  <a:t>outputBuffer</a:t>
                </a:r>
                <a:r>
                  <a:rPr lang="es-ES" sz="800" dirty="0"/>
                  <a:t>[], </a:t>
                </a:r>
                <a:endParaRPr lang="es-ES" sz="800" dirty="0" smtClean="0"/>
              </a:p>
              <a:p>
                <a:r>
                  <a:rPr lang="es-ES" sz="800" dirty="0"/>
                  <a:t> </a:t>
                </a:r>
                <a:r>
                  <a:rPr lang="es-ES" sz="800" dirty="0" smtClean="0"/>
                  <a:t>           </a:t>
                </a:r>
                <a:r>
                  <a:rPr lang="es-ES" sz="800" dirty="0" err="1" smtClean="0"/>
                  <a:t>uint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bufSize</a:t>
                </a:r>
                <a:r>
                  <a:rPr lang="es-ES" sz="800" dirty="0"/>
                  <a:t>, BYTE I2CAdress );</a:t>
                </a:r>
              </a:p>
              <a:p>
                <a:r>
                  <a:rPr lang="es-ES" sz="800" dirty="0"/>
                  <a:t>// SPI</a:t>
                </a:r>
              </a:p>
              <a:p>
                <a:r>
                  <a:rPr lang="es-ES" sz="800" dirty="0"/>
                  <a:t>BYTE </a:t>
                </a:r>
                <a:r>
                  <a:rPr lang="es-ES" sz="800" dirty="0" err="1"/>
                  <a:t>configureSPI</a:t>
                </a:r>
                <a:r>
                  <a:rPr lang="es-ES" sz="800" dirty="0"/>
                  <a:t>( BOOL </a:t>
                </a:r>
                <a:r>
                  <a:rPr lang="es-ES" sz="800" dirty="0" err="1"/>
                  <a:t>order</a:t>
                </a:r>
                <a:r>
                  <a:rPr lang="es-ES" sz="800" dirty="0"/>
                  <a:t>, BOOL </a:t>
                </a:r>
                <a:r>
                  <a:rPr lang="es-ES" sz="800" dirty="0" err="1"/>
                  <a:t>cpol</a:t>
                </a:r>
                <a:r>
                  <a:rPr lang="es-ES" sz="800" dirty="0"/>
                  <a:t>, BOOL </a:t>
                </a:r>
                <a:r>
                  <a:rPr lang="es-ES" sz="800" dirty="0" err="1" smtClean="0"/>
                  <a:t>cpha</a:t>
                </a:r>
                <a:r>
                  <a:rPr lang="es-ES" sz="800" dirty="0" smtClean="0"/>
                  <a:t>,</a:t>
                </a:r>
              </a:p>
              <a:p>
                <a:r>
                  <a:rPr lang="es-ES" sz="800" dirty="0"/>
                  <a:t> </a:t>
                </a:r>
                <a:r>
                  <a:rPr lang="es-ES" sz="800" dirty="0" smtClean="0"/>
                  <a:t>           BYTE </a:t>
                </a:r>
                <a:r>
                  <a:rPr lang="es-ES" sz="800" dirty="0" err="1"/>
                  <a:t>clkRate</a:t>
                </a:r>
                <a:r>
                  <a:rPr lang="es-ES" sz="800" dirty="0"/>
                  <a:t>, BYTE I2CtoSPIBridgeAddress );</a:t>
                </a:r>
              </a:p>
              <a:p>
                <a:r>
                  <a:rPr lang="es-ES" sz="800" dirty="0"/>
                  <a:t>BYTE </a:t>
                </a:r>
                <a:r>
                  <a:rPr lang="es-ES" sz="800" dirty="0" err="1"/>
                  <a:t>sendSPImessage</a:t>
                </a:r>
                <a:r>
                  <a:rPr lang="es-ES" sz="800" dirty="0"/>
                  <a:t> ( BYTE </a:t>
                </a:r>
                <a:r>
                  <a:rPr lang="es-ES" sz="800" dirty="0" err="1"/>
                  <a:t>outputBuffer</a:t>
                </a:r>
                <a:r>
                  <a:rPr lang="es-ES" sz="800" dirty="0"/>
                  <a:t>[], </a:t>
                </a:r>
                <a:r>
                  <a:rPr lang="es-ES" sz="800" dirty="0" err="1"/>
                  <a:t>uint</a:t>
                </a:r>
                <a:r>
                  <a:rPr lang="es-ES" sz="800" dirty="0"/>
                  <a:t> </a:t>
                </a:r>
                <a:r>
                  <a:rPr lang="es-ES" sz="800" dirty="0" err="1" smtClean="0"/>
                  <a:t>bufSize</a:t>
                </a:r>
                <a:r>
                  <a:rPr lang="es-ES" sz="800" dirty="0" smtClean="0"/>
                  <a:t>,</a:t>
                </a:r>
              </a:p>
              <a:p>
                <a:r>
                  <a:rPr lang="es-ES" sz="800" dirty="0"/>
                  <a:t> </a:t>
                </a:r>
                <a:r>
                  <a:rPr lang="es-ES" sz="800" dirty="0" smtClean="0"/>
                  <a:t>           BYTE </a:t>
                </a:r>
                <a:r>
                  <a:rPr lang="es-ES" sz="800" dirty="0" err="1"/>
                  <a:t>slaveSelect</a:t>
                </a:r>
                <a:r>
                  <a:rPr lang="es-ES" sz="800" dirty="0"/>
                  <a:t>, BYTE I2CtoSPIBridgeAddress );</a:t>
                </a:r>
              </a:p>
              <a:p>
                <a:r>
                  <a:rPr lang="es-ES" sz="800" dirty="0"/>
                  <a:t>BYTE readI2CBridgeBuffer ( BYTE </a:t>
                </a:r>
                <a:r>
                  <a:rPr lang="es-ES" sz="800" dirty="0" err="1"/>
                  <a:t>inputBuffer</a:t>
                </a:r>
                <a:r>
                  <a:rPr lang="es-ES" sz="800" dirty="0" smtClean="0"/>
                  <a:t>[],</a:t>
                </a:r>
              </a:p>
              <a:p>
                <a:r>
                  <a:rPr lang="es-ES" sz="800" dirty="0"/>
                  <a:t> </a:t>
                </a:r>
                <a:r>
                  <a:rPr lang="es-ES" sz="800" dirty="0" smtClean="0"/>
                  <a:t>           </a:t>
                </a:r>
                <a:r>
                  <a:rPr lang="es-ES" sz="800" dirty="0" err="1" smtClean="0"/>
                  <a:t>uint</a:t>
                </a:r>
                <a:r>
                  <a:rPr lang="es-ES" sz="800" dirty="0" smtClean="0"/>
                  <a:t> </a:t>
                </a:r>
                <a:r>
                  <a:rPr lang="es-ES" sz="800" dirty="0" err="1"/>
                  <a:t>bufSize</a:t>
                </a:r>
                <a:r>
                  <a:rPr lang="es-ES" sz="800" dirty="0"/>
                  <a:t>, BYTE I2CtoSPIBridgeAddress);</a:t>
                </a:r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4320513" y="4025713"/>
              <a:ext cx="2540778" cy="1341624"/>
              <a:chOff x="3692525" y="3225801"/>
              <a:chExt cx="2540778" cy="1341624"/>
            </a:xfrm>
          </p:grpSpPr>
          <p:sp>
            <p:nvSpPr>
              <p:cNvPr id="59" name="Rectángulo 58"/>
              <p:cNvSpPr/>
              <p:nvPr/>
            </p:nvSpPr>
            <p:spPr>
              <a:xfrm>
                <a:off x="3692525" y="3225801"/>
                <a:ext cx="2436274" cy="13416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0" name="Rectángulo 59"/>
              <p:cNvSpPr/>
              <p:nvPr/>
            </p:nvSpPr>
            <p:spPr>
              <a:xfrm>
                <a:off x="3692525" y="3505200"/>
                <a:ext cx="2436274" cy="477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1" name="CuadroTexto 60"/>
              <p:cNvSpPr txBox="1"/>
              <p:nvPr/>
            </p:nvSpPr>
            <p:spPr>
              <a:xfrm>
                <a:off x="3692525" y="3225801"/>
                <a:ext cx="2436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/>
                  <a:t>MUX Library</a:t>
                </a:r>
                <a:endParaRPr lang="es-ES" sz="1200" b="1" dirty="0"/>
              </a:p>
            </p:txBody>
          </p:sp>
          <p:sp>
            <p:nvSpPr>
              <p:cNvPr id="62" name="CuadroTexto 61"/>
              <p:cNvSpPr txBox="1"/>
              <p:nvPr/>
            </p:nvSpPr>
            <p:spPr>
              <a:xfrm>
                <a:off x="3692525" y="3502800"/>
                <a:ext cx="1870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smtClean="0"/>
                  <a:t>BYTE </a:t>
                </a:r>
                <a:r>
                  <a:rPr lang="es-ES" sz="800" dirty="0" err="1" smtClean="0"/>
                  <a:t>samplingFunctionMUX</a:t>
                </a:r>
                <a:r>
                  <a:rPr lang="es-ES" sz="800" dirty="0" smtClean="0"/>
                  <a:t>;</a:t>
                </a:r>
              </a:p>
              <a:p>
                <a:r>
                  <a:rPr lang="nb-NO" sz="800" dirty="0" smtClean="0"/>
                  <a:t>BYTE </a:t>
                </a:r>
                <a:r>
                  <a:rPr lang="nb-NO" sz="800" dirty="0"/>
                  <a:t>NumMUX</a:t>
                </a:r>
                <a:r>
                  <a:rPr lang="nb-NO" sz="800" dirty="0" smtClean="0"/>
                  <a:t>;</a:t>
                </a:r>
                <a:endParaRPr lang="es-ES" sz="800" dirty="0"/>
              </a:p>
              <a:p>
                <a:r>
                  <a:rPr lang="es-ES" sz="800" dirty="0" err="1" smtClean="0"/>
                  <a:t>float</a:t>
                </a:r>
                <a:r>
                  <a:rPr lang="es-ES" sz="800" dirty="0" smtClean="0"/>
                  <a:t> </a:t>
                </a:r>
                <a:r>
                  <a:rPr lang="es-ES" sz="800" dirty="0" err="1"/>
                  <a:t>scaleFactor</a:t>
                </a:r>
                <a:r>
                  <a:rPr lang="es-ES" sz="800" dirty="0"/>
                  <a:t>=0;</a:t>
                </a:r>
              </a:p>
            </p:txBody>
          </p:sp>
          <p:sp>
            <p:nvSpPr>
              <p:cNvPr id="63" name="CuadroTexto 62"/>
              <p:cNvSpPr txBox="1"/>
              <p:nvPr/>
            </p:nvSpPr>
            <p:spPr>
              <a:xfrm>
                <a:off x="3692525" y="3982649"/>
                <a:ext cx="25407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initMUX</a:t>
                </a:r>
                <a:r>
                  <a:rPr lang="es-ES" sz="800" dirty="0"/>
                  <a:t> ( </a:t>
                </a:r>
                <a:r>
                  <a:rPr lang="es-ES" sz="800" dirty="0" err="1"/>
                  <a:t>void</a:t>
                </a:r>
                <a:r>
                  <a:rPr lang="es-ES" sz="800" dirty="0"/>
                  <a:t> );</a:t>
                </a:r>
              </a:p>
              <a:p>
                <a:r>
                  <a:rPr lang="es-ES" sz="800" dirty="0" err="1"/>
                  <a:t>float</a:t>
                </a:r>
                <a:r>
                  <a:rPr lang="es-ES" sz="800" dirty="0"/>
                  <a:t> </a:t>
                </a:r>
                <a:r>
                  <a:rPr lang="es-ES" sz="800" dirty="0" err="1"/>
                  <a:t>setMUX</a:t>
                </a:r>
                <a:r>
                  <a:rPr lang="es-ES" sz="800" dirty="0"/>
                  <a:t>(BYTE </a:t>
                </a:r>
                <a:r>
                  <a:rPr lang="es-ES" sz="800" dirty="0" err="1"/>
                  <a:t>samplingFunction</a:t>
                </a:r>
                <a:r>
                  <a:rPr lang="es-ES" sz="800" dirty="0"/>
                  <a:t>, BYTE </a:t>
                </a:r>
                <a:r>
                  <a:rPr lang="es-ES" sz="800" dirty="0" err="1"/>
                  <a:t>psuSniNum</a:t>
                </a:r>
                <a:r>
                  <a:rPr lang="es-ES" sz="800" dirty="0"/>
                  <a:t>);</a:t>
                </a:r>
              </a:p>
              <a:p>
                <a:r>
                  <a:rPr lang="es-ES" sz="800" dirty="0"/>
                  <a:t>BYTE </a:t>
                </a:r>
                <a:r>
                  <a:rPr lang="es-ES" sz="800" dirty="0" err="1"/>
                  <a:t>getSamplingFunctionMUX</a:t>
                </a:r>
                <a:r>
                  <a:rPr lang="es-ES" sz="800" dirty="0"/>
                  <a:t> ( </a:t>
                </a:r>
                <a:r>
                  <a:rPr lang="es-ES" sz="800" dirty="0" err="1"/>
                  <a:t>void</a:t>
                </a:r>
                <a:r>
                  <a:rPr lang="es-ES" sz="800" dirty="0"/>
                  <a:t> );</a:t>
                </a:r>
              </a:p>
              <a:p>
                <a:r>
                  <a:rPr lang="es-ES" sz="800" dirty="0"/>
                  <a:t>BYTE </a:t>
                </a:r>
                <a:r>
                  <a:rPr lang="es-ES" sz="800" dirty="0" err="1"/>
                  <a:t>getNumMUX</a:t>
                </a:r>
                <a:r>
                  <a:rPr lang="es-ES" sz="800" dirty="0"/>
                  <a:t> ( </a:t>
                </a:r>
                <a:r>
                  <a:rPr lang="es-ES" sz="800" dirty="0" err="1"/>
                  <a:t>void</a:t>
                </a:r>
                <a:r>
                  <a:rPr lang="es-ES" sz="800" dirty="0"/>
                  <a:t> );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3293330" y="1228254"/>
              <a:ext cx="3579899" cy="2690601"/>
              <a:chOff x="3412249" y="252628"/>
              <a:chExt cx="3579899" cy="2690601"/>
            </a:xfrm>
          </p:grpSpPr>
          <p:sp>
            <p:nvSpPr>
              <p:cNvPr id="65" name="Rectángulo 64"/>
              <p:cNvSpPr/>
              <p:nvPr/>
            </p:nvSpPr>
            <p:spPr>
              <a:xfrm>
                <a:off x="3412249" y="252628"/>
                <a:ext cx="3475396" cy="26906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6" name="Rectángulo 65"/>
              <p:cNvSpPr/>
              <p:nvPr/>
            </p:nvSpPr>
            <p:spPr>
              <a:xfrm>
                <a:off x="3412251" y="534426"/>
                <a:ext cx="3475393" cy="7086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7" name="CuadroTexto 66"/>
              <p:cNvSpPr txBox="1"/>
              <p:nvPr/>
            </p:nvSpPr>
            <p:spPr>
              <a:xfrm>
                <a:off x="3412252" y="255027"/>
                <a:ext cx="3475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/>
                  <a:t>RDAC Library</a:t>
                </a:r>
                <a:endParaRPr lang="es-ES" sz="1200" b="1" dirty="0"/>
              </a:p>
            </p:txBody>
          </p:sp>
          <p:sp>
            <p:nvSpPr>
              <p:cNvPr id="68" name="CuadroTexto 67"/>
              <p:cNvSpPr txBox="1"/>
              <p:nvPr/>
            </p:nvSpPr>
            <p:spPr>
              <a:xfrm>
                <a:off x="3412250" y="535217"/>
                <a:ext cx="15938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BOOL </a:t>
                </a:r>
                <a:r>
                  <a:rPr lang="en-US" sz="800" dirty="0" err="1"/>
                  <a:t>regWriteEnableFlag</a:t>
                </a:r>
                <a:r>
                  <a:rPr lang="en-US" sz="800" dirty="0"/>
                  <a:t> = false</a:t>
                </a:r>
                <a:r>
                  <a:rPr lang="en-US" sz="800" dirty="0" smtClean="0"/>
                  <a:t>;</a:t>
                </a:r>
                <a:endParaRPr lang="es-ES" sz="800" dirty="0"/>
              </a:p>
              <a:p>
                <a:r>
                  <a:rPr lang="es-ES" sz="800" dirty="0"/>
                  <a:t>// I2C&amp;SPI</a:t>
                </a:r>
              </a:p>
              <a:p>
                <a:r>
                  <a:rPr lang="en-US" sz="800" dirty="0"/>
                  <a:t>BYTE </a:t>
                </a:r>
                <a:r>
                  <a:rPr lang="en-US" sz="800" dirty="0" err="1"/>
                  <a:t>outputBuffer</a:t>
                </a:r>
                <a:r>
                  <a:rPr lang="en-US" sz="800" dirty="0"/>
                  <a:t>[5];	</a:t>
                </a:r>
                <a:endParaRPr lang="en-US" sz="800" dirty="0" smtClean="0"/>
              </a:p>
              <a:p>
                <a:r>
                  <a:rPr lang="en-US" sz="800" dirty="0" smtClean="0"/>
                  <a:t>BYTE </a:t>
                </a:r>
                <a:r>
                  <a:rPr lang="en-US" sz="800" dirty="0" err="1"/>
                  <a:t>inputBuffer</a:t>
                </a:r>
                <a:r>
                  <a:rPr lang="en-US" sz="800" dirty="0"/>
                  <a:t>[5</a:t>
                </a:r>
                <a:r>
                  <a:rPr lang="en-US" sz="800" dirty="0" smtClean="0"/>
                  <a:t>];</a:t>
                </a:r>
                <a:endParaRPr lang="en-US" sz="800" dirty="0"/>
              </a:p>
              <a:p>
                <a:r>
                  <a:rPr lang="en-US" sz="800" dirty="0" smtClean="0"/>
                  <a:t>BYTE </a:t>
                </a:r>
                <a:r>
                  <a:rPr lang="en-US" sz="800" dirty="0"/>
                  <a:t>resultI2C_RDAC;	</a:t>
                </a:r>
                <a:endParaRPr lang="es-ES" sz="800" dirty="0"/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3412249" y="1250458"/>
                <a:ext cx="3579899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/>
                  <a:t>setCtrlRDAC</a:t>
                </a:r>
                <a:r>
                  <a:rPr lang="es-ES" sz="800" dirty="0"/>
                  <a:t>(BOOL </a:t>
                </a:r>
                <a:r>
                  <a:rPr lang="es-ES" sz="800" dirty="0" err="1" smtClean="0"/>
                  <a:t>calibrationDisable</a:t>
                </a:r>
                <a:r>
                  <a:rPr lang="es-ES" sz="800" dirty="0" smtClean="0"/>
                  <a:t>, BOOL </a:t>
                </a:r>
                <a:r>
                  <a:rPr lang="es-ES" sz="800" dirty="0" err="1" smtClean="0"/>
                  <a:t>regWriteEnable</a:t>
                </a:r>
                <a:r>
                  <a:rPr lang="es-ES" sz="800" dirty="0" smtClean="0"/>
                  <a:t>, </a:t>
                </a:r>
              </a:p>
              <a:p>
                <a:r>
                  <a:rPr lang="es-ES" sz="800" dirty="0"/>
                  <a:t> </a:t>
                </a:r>
                <a:r>
                  <a:rPr lang="es-ES" sz="800" dirty="0" smtClean="0"/>
                  <a:t>     BOOL </a:t>
                </a:r>
                <a:r>
                  <a:rPr lang="es-ES" sz="800" dirty="0" err="1" smtClean="0"/>
                  <a:t>programEnable</a:t>
                </a:r>
                <a:r>
                  <a:rPr lang="es-ES" sz="800" dirty="0" smtClean="0"/>
                  <a:t>, BYTE </a:t>
                </a:r>
                <a:r>
                  <a:rPr lang="es-ES" sz="800" dirty="0" err="1"/>
                  <a:t>slaveSelect</a:t>
                </a:r>
                <a:r>
                  <a:rPr lang="es-ES" sz="800" dirty="0"/>
                  <a:t>, BYTE I2CAdress);</a:t>
                </a:r>
              </a:p>
              <a:p>
                <a:r>
                  <a:rPr lang="es-ES" sz="800" dirty="0"/>
                  <a:t>BYTE </a:t>
                </a:r>
                <a:r>
                  <a:rPr lang="es-ES" sz="800" dirty="0" err="1"/>
                  <a:t>getCtrlRDAC</a:t>
                </a:r>
                <a:r>
                  <a:rPr lang="es-ES" sz="800" dirty="0"/>
                  <a:t>(</a:t>
                </a:r>
                <a:r>
                  <a:rPr lang="es-ES" sz="800" dirty="0" err="1"/>
                  <a:t>int</a:t>
                </a:r>
                <a:r>
                  <a:rPr lang="es-ES" sz="800" dirty="0"/>
                  <a:t> </a:t>
                </a:r>
                <a:r>
                  <a:rPr lang="es-ES" sz="800" dirty="0" err="1"/>
                  <a:t>slaveSelect</a:t>
                </a:r>
                <a:r>
                  <a:rPr lang="es-ES" sz="800" dirty="0"/>
                  <a:t>, BYTE I2CAdress);</a:t>
                </a:r>
              </a:p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setValRDAC</a:t>
                </a:r>
                <a:r>
                  <a:rPr lang="es-ES" sz="800" dirty="0"/>
                  <a:t>(</a:t>
                </a:r>
                <a:r>
                  <a:rPr lang="es-ES" sz="800" dirty="0" err="1"/>
                  <a:t>int</a:t>
                </a:r>
                <a:r>
                  <a:rPr lang="es-ES" sz="800" dirty="0"/>
                  <a:t> </a:t>
                </a:r>
                <a:r>
                  <a:rPr lang="es-ES" sz="800" dirty="0" err="1"/>
                  <a:t>value</a:t>
                </a:r>
                <a:r>
                  <a:rPr lang="es-ES" sz="800" dirty="0"/>
                  <a:t>, BYTE </a:t>
                </a:r>
                <a:r>
                  <a:rPr lang="es-ES" sz="800" dirty="0" err="1" smtClean="0"/>
                  <a:t>slaveSelect</a:t>
                </a:r>
                <a:r>
                  <a:rPr lang="es-ES" sz="800" dirty="0" smtClean="0"/>
                  <a:t>, BYTE </a:t>
                </a:r>
                <a:r>
                  <a:rPr lang="es-ES" sz="800" dirty="0"/>
                  <a:t>I2CAddress);</a:t>
                </a:r>
              </a:p>
              <a:p>
                <a:r>
                  <a:rPr lang="en-US" sz="800" dirty="0" err="1"/>
                  <a:t>int</a:t>
                </a:r>
                <a:r>
                  <a:rPr lang="en-US" sz="800" dirty="0"/>
                  <a:t> </a:t>
                </a:r>
                <a:r>
                  <a:rPr lang="en-US" sz="800" dirty="0" err="1"/>
                  <a:t>getValRDAC</a:t>
                </a:r>
                <a:r>
                  <a:rPr lang="en-US" sz="800" dirty="0"/>
                  <a:t>(</a:t>
                </a:r>
                <a:r>
                  <a:rPr lang="en-US" sz="800" dirty="0" err="1"/>
                  <a:t>int</a:t>
                </a:r>
                <a:r>
                  <a:rPr lang="en-US" sz="800" dirty="0"/>
                  <a:t> </a:t>
                </a:r>
                <a:r>
                  <a:rPr lang="en-US" sz="800" dirty="0" err="1"/>
                  <a:t>slaveSelect</a:t>
                </a:r>
                <a:r>
                  <a:rPr lang="en-US" sz="800" dirty="0"/>
                  <a:t>, BYTE I2CAddress);</a:t>
                </a:r>
              </a:p>
              <a:p>
                <a:r>
                  <a:rPr lang="en-US" sz="800" dirty="0"/>
                  <a:t>void </a:t>
                </a:r>
                <a:r>
                  <a:rPr lang="en-US" sz="800" dirty="0" err="1"/>
                  <a:t>highImpRDAC</a:t>
                </a:r>
                <a:r>
                  <a:rPr lang="en-US" sz="800" dirty="0"/>
                  <a:t>(</a:t>
                </a:r>
                <a:r>
                  <a:rPr lang="en-US" sz="800" dirty="0" err="1"/>
                  <a:t>int</a:t>
                </a:r>
                <a:r>
                  <a:rPr lang="en-US" sz="800" dirty="0"/>
                  <a:t> </a:t>
                </a:r>
                <a:r>
                  <a:rPr lang="en-US" sz="800" dirty="0" err="1"/>
                  <a:t>slaveSelect</a:t>
                </a:r>
                <a:r>
                  <a:rPr lang="en-US" sz="800" dirty="0"/>
                  <a:t>, BYTE I2CAddress);</a:t>
                </a:r>
              </a:p>
              <a:p>
                <a:r>
                  <a:rPr lang="en-US" sz="800" dirty="0"/>
                  <a:t>void </a:t>
                </a:r>
                <a:r>
                  <a:rPr lang="en-US" sz="800" dirty="0" err="1"/>
                  <a:t>resetRDAC</a:t>
                </a:r>
                <a:r>
                  <a:rPr lang="en-US" sz="800" dirty="0"/>
                  <a:t>(</a:t>
                </a:r>
                <a:r>
                  <a:rPr lang="en-US" sz="800" dirty="0" err="1"/>
                  <a:t>int</a:t>
                </a:r>
                <a:r>
                  <a:rPr lang="en-US" sz="800" dirty="0"/>
                  <a:t> </a:t>
                </a:r>
                <a:r>
                  <a:rPr lang="en-US" sz="800" dirty="0" err="1"/>
                  <a:t>slaveSelect</a:t>
                </a:r>
                <a:r>
                  <a:rPr lang="en-US" sz="800" dirty="0"/>
                  <a:t>, BYTE I2CAddress);</a:t>
                </a:r>
              </a:p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shutdownRDAC</a:t>
                </a:r>
                <a:r>
                  <a:rPr lang="es-ES" sz="800" dirty="0"/>
                  <a:t>(BOOL </a:t>
                </a:r>
                <a:r>
                  <a:rPr lang="es-ES" sz="800" dirty="0" err="1"/>
                  <a:t>shutdownModeOn</a:t>
                </a:r>
                <a:r>
                  <a:rPr lang="es-ES" sz="800" dirty="0" smtClean="0"/>
                  <a:t>,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/>
                  <a:t>slaveSelect</a:t>
                </a:r>
                <a:r>
                  <a:rPr lang="es-ES" sz="800" dirty="0"/>
                  <a:t>, BYTE I2CAddress);</a:t>
                </a:r>
              </a:p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donothingRDAC</a:t>
                </a:r>
                <a:r>
                  <a:rPr lang="es-ES" sz="800" dirty="0"/>
                  <a:t>(BYTE </a:t>
                </a:r>
                <a:r>
                  <a:rPr lang="es-ES" sz="800" dirty="0" err="1"/>
                  <a:t>ibuf</a:t>
                </a:r>
                <a:r>
                  <a:rPr lang="es-ES" sz="800" dirty="0"/>
                  <a:t>[], </a:t>
                </a:r>
                <a:r>
                  <a:rPr lang="es-ES" sz="800" dirty="0" err="1"/>
                  <a:t>int</a:t>
                </a:r>
                <a:r>
                  <a:rPr lang="es-ES" sz="800" dirty="0"/>
                  <a:t> </a:t>
                </a:r>
                <a:r>
                  <a:rPr lang="es-ES" sz="800" dirty="0" err="1" smtClean="0"/>
                  <a:t>slaveSelect</a:t>
                </a:r>
                <a:r>
                  <a:rPr lang="es-ES" sz="800" dirty="0" smtClean="0"/>
                  <a:t>, BYTE </a:t>
                </a:r>
                <a:r>
                  <a:rPr lang="es-ES" sz="800" dirty="0"/>
                  <a:t>I2CAddress);</a:t>
                </a:r>
              </a:p>
              <a:p>
                <a:r>
                  <a:rPr lang="en-US" sz="800" dirty="0"/>
                  <a:t>void </a:t>
                </a:r>
                <a:r>
                  <a:rPr lang="en-US" sz="800" dirty="0" err="1"/>
                  <a:t>programMemRDAC</a:t>
                </a:r>
                <a:r>
                  <a:rPr lang="en-US" sz="800" dirty="0"/>
                  <a:t>(</a:t>
                </a:r>
                <a:r>
                  <a:rPr lang="en-US" sz="800" dirty="0" err="1"/>
                  <a:t>int</a:t>
                </a:r>
                <a:r>
                  <a:rPr lang="en-US" sz="800" dirty="0"/>
                  <a:t> value, BYTE </a:t>
                </a:r>
                <a:r>
                  <a:rPr lang="en-US" sz="800" dirty="0" err="1" smtClean="0"/>
                  <a:t>slaveSelect</a:t>
                </a:r>
                <a:r>
                  <a:rPr lang="en-US" sz="800" dirty="0" smtClean="0"/>
                  <a:t>, BYTE </a:t>
                </a:r>
                <a:r>
                  <a:rPr lang="en-US" sz="800" dirty="0"/>
                  <a:t>I2CAddress);</a:t>
                </a:r>
              </a:p>
              <a:p>
                <a:r>
                  <a:rPr lang="en-US" sz="800" dirty="0"/>
                  <a:t>WORD </a:t>
                </a:r>
                <a:r>
                  <a:rPr lang="en-US" sz="800" dirty="0" err="1"/>
                  <a:t>readMemRDAC</a:t>
                </a:r>
                <a:r>
                  <a:rPr lang="en-US" sz="800" dirty="0"/>
                  <a:t>(BYTE </a:t>
                </a:r>
                <a:r>
                  <a:rPr lang="en-US" sz="800" dirty="0" err="1" smtClean="0"/>
                  <a:t>slaveSelect</a:t>
                </a:r>
                <a:r>
                  <a:rPr lang="en-US" sz="800" dirty="0" smtClean="0"/>
                  <a:t>, BYTE </a:t>
                </a:r>
                <a:r>
                  <a:rPr lang="en-US" sz="800" dirty="0"/>
                  <a:t>I2CAddress</a:t>
                </a:r>
                <a:r>
                  <a:rPr lang="en-US" sz="800" dirty="0" smtClean="0"/>
                  <a:t>);</a:t>
                </a:r>
              </a:p>
              <a:p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/>
                  <a:t>voltToCounts</a:t>
                </a:r>
                <a:r>
                  <a:rPr lang="es-ES" sz="800" dirty="0"/>
                  <a:t> (</a:t>
                </a:r>
                <a:r>
                  <a:rPr lang="es-ES" sz="800" dirty="0" err="1"/>
                  <a:t>float</a:t>
                </a:r>
                <a:r>
                  <a:rPr lang="es-ES" sz="800" dirty="0"/>
                  <a:t> volt, </a:t>
                </a:r>
                <a:r>
                  <a:rPr lang="es-ES" sz="800" dirty="0" err="1"/>
                  <a:t>float</a:t>
                </a:r>
                <a:r>
                  <a:rPr lang="es-ES" sz="800" dirty="0"/>
                  <a:t> </a:t>
                </a:r>
                <a:r>
                  <a:rPr lang="es-ES" sz="800" dirty="0" err="1"/>
                  <a:t>Rpsu</a:t>
                </a:r>
                <a:r>
                  <a:rPr lang="es-ES" sz="800" dirty="0"/>
                  <a:t>);</a:t>
                </a:r>
              </a:p>
              <a:p>
                <a:r>
                  <a:rPr lang="en-US" sz="800" dirty="0"/>
                  <a:t>float </a:t>
                </a:r>
                <a:r>
                  <a:rPr lang="en-US" sz="800" dirty="0" err="1"/>
                  <a:t>countsToVolt</a:t>
                </a:r>
                <a:r>
                  <a:rPr lang="en-US" sz="800" dirty="0"/>
                  <a:t> (</a:t>
                </a:r>
                <a:r>
                  <a:rPr lang="en-US" sz="800" dirty="0" err="1"/>
                  <a:t>int</a:t>
                </a:r>
                <a:r>
                  <a:rPr lang="en-US" sz="800" dirty="0"/>
                  <a:t> counts, float </a:t>
                </a:r>
                <a:r>
                  <a:rPr lang="en-US" sz="800" dirty="0" err="1"/>
                  <a:t>Rpsu</a:t>
                </a:r>
                <a:r>
                  <a:rPr lang="en-US" sz="800" dirty="0" smtClean="0"/>
                  <a:t>);</a:t>
                </a:r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>
              <a:off x="438793" y="3647399"/>
              <a:ext cx="1870075" cy="1325465"/>
              <a:chOff x="4130675" y="8751083"/>
              <a:chExt cx="1870075" cy="1325465"/>
            </a:xfrm>
          </p:grpSpPr>
          <p:sp>
            <p:nvSpPr>
              <p:cNvPr id="71" name="Rectángulo 70"/>
              <p:cNvSpPr/>
              <p:nvPr/>
            </p:nvSpPr>
            <p:spPr>
              <a:xfrm>
                <a:off x="4130675" y="8751083"/>
                <a:ext cx="1644189" cy="132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2" name="Rectángulo 71"/>
              <p:cNvSpPr/>
              <p:nvPr/>
            </p:nvSpPr>
            <p:spPr>
              <a:xfrm>
                <a:off x="4130675" y="9030484"/>
                <a:ext cx="1644189" cy="7075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3" name="CuadroTexto 72"/>
              <p:cNvSpPr txBox="1"/>
              <p:nvPr/>
            </p:nvSpPr>
            <p:spPr>
              <a:xfrm>
                <a:off x="4130675" y="8751085"/>
                <a:ext cx="1870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err="1" smtClean="0"/>
                  <a:t>Relay</a:t>
                </a:r>
                <a:r>
                  <a:rPr lang="es-ES" sz="1200" b="1" dirty="0" smtClean="0"/>
                  <a:t> Library</a:t>
                </a:r>
                <a:endParaRPr lang="es-ES" sz="1200" b="1" dirty="0"/>
              </a:p>
            </p:txBody>
          </p:sp>
          <p:sp>
            <p:nvSpPr>
              <p:cNvPr id="74" name="CuadroTexto 73"/>
              <p:cNvSpPr txBox="1"/>
              <p:nvPr/>
            </p:nvSpPr>
            <p:spPr>
              <a:xfrm>
                <a:off x="4130675" y="9030296"/>
                <a:ext cx="15627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/>
                  <a:t>// I2C Bus </a:t>
                </a:r>
                <a:r>
                  <a:rPr lang="es-ES" sz="800" dirty="0" err="1"/>
                  <a:t>Expander</a:t>
                </a:r>
                <a:endParaRPr lang="es-ES" sz="800" dirty="0"/>
              </a:p>
              <a:p>
                <a:r>
                  <a:rPr lang="es-ES" sz="800" dirty="0"/>
                  <a:t>BYTE </a:t>
                </a:r>
                <a:r>
                  <a:rPr lang="es-ES" sz="800" dirty="0" err="1"/>
                  <a:t>expanderBusBuffer</a:t>
                </a:r>
                <a:r>
                  <a:rPr lang="es-ES" sz="800" dirty="0"/>
                  <a:t>[1] = {0</a:t>
                </a:r>
                <a:r>
                  <a:rPr lang="es-ES" sz="800" dirty="0" smtClean="0"/>
                  <a:t>};</a:t>
                </a:r>
              </a:p>
              <a:p>
                <a:r>
                  <a:rPr lang="en-US" sz="800" dirty="0" smtClean="0"/>
                  <a:t>BYTE </a:t>
                </a:r>
                <a:r>
                  <a:rPr lang="en-US" sz="800" dirty="0"/>
                  <a:t>mask;	</a:t>
                </a:r>
                <a:endParaRPr lang="es-ES" sz="800" dirty="0"/>
              </a:p>
              <a:p>
                <a:r>
                  <a:rPr lang="es-ES" sz="800" dirty="0"/>
                  <a:t>// I2C</a:t>
                </a:r>
              </a:p>
              <a:p>
                <a:r>
                  <a:rPr lang="es-ES" sz="800" dirty="0"/>
                  <a:t>BYTE resultI2C_Relay = 0;</a:t>
                </a:r>
              </a:p>
            </p:txBody>
          </p:sp>
          <p:sp>
            <p:nvSpPr>
              <p:cNvPr id="75" name="CuadroTexto 74"/>
              <p:cNvSpPr txBox="1"/>
              <p:nvPr/>
            </p:nvSpPr>
            <p:spPr>
              <a:xfrm>
                <a:off x="4130675" y="9737994"/>
                <a:ext cx="17282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connectRelay</a:t>
                </a:r>
                <a:r>
                  <a:rPr lang="es-ES" sz="800" dirty="0"/>
                  <a:t> ( </a:t>
                </a:r>
                <a:r>
                  <a:rPr lang="es-ES" sz="800" dirty="0" err="1"/>
                  <a:t>int</a:t>
                </a:r>
                <a:r>
                  <a:rPr lang="es-ES" sz="800" dirty="0"/>
                  <a:t> </a:t>
                </a:r>
                <a:r>
                  <a:rPr lang="es-ES" sz="800" dirty="0" err="1"/>
                  <a:t>psuNum</a:t>
                </a:r>
                <a:r>
                  <a:rPr lang="es-ES" sz="800" dirty="0"/>
                  <a:t> );</a:t>
                </a:r>
              </a:p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disconnectRelay</a:t>
                </a:r>
                <a:r>
                  <a:rPr lang="es-ES" sz="800" dirty="0"/>
                  <a:t> ( </a:t>
                </a:r>
                <a:r>
                  <a:rPr lang="es-ES" sz="800" dirty="0" err="1"/>
                  <a:t>int</a:t>
                </a:r>
                <a:r>
                  <a:rPr lang="es-ES" sz="800" dirty="0"/>
                  <a:t> </a:t>
                </a:r>
                <a:r>
                  <a:rPr lang="es-ES" sz="800" dirty="0" err="1"/>
                  <a:t>psuNum</a:t>
                </a:r>
                <a:r>
                  <a:rPr lang="es-ES" sz="800" dirty="0"/>
                  <a:t> );</a:t>
                </a:r>
              </a:p>
            </p:txBody>
          </p:sp>
        </p:grpSp>
        <p:cxnSp>
          <p:nvCxnSpPr>
            <p:cNvPr id="80" name="Conector recto 79"/>
            <p:cNvCxnSpPr>
              <a:stCxn id="47" idx="0"/>
            </p:cNvCxnSpPr>
            <p:nvPr/>
          </p:nvCxnSpPr>
          <p:spPr>
            <a:xfrm flipV="1">
              <a:off x="3232777" y="3919646"/>
              <a:ext cx="584006" cy="4487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>
              <a:stCxn id="23" idx="0"/>
              <a:endCxn id="75" idx="2"/>
            </p:cNvCxnSpPr>
            <p:nvPr/>
          </p:nvCxnSpPr>
          <p:spPr>
            <a:xfrm flipV="1">
              <a:off x="1111952" y="4972864"/>
              <a:ext cx="190943" cy="4586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>
              <a:stCxn id="54" idx="3"/>
              <a:endCxn id="68" idx="1"/>
            </p:cNvCxnSpPr>
            <p:nvPr/>
          </p:nvCxnSpPr>
          <p:spPr>
            <a:xfrm flipV="1">
              <a:off x="2996677" y="1864786"/>
              <a:ext cx="296654" cy="361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>
              <a:stCxn id="73" idx="0"/>
              <a:endCxn id="57" idx="2"/>
            </p:cNvCxnSpPr>
            <p:nvPr/>
          </p:nvCxnSpPr>
          <p:spPr>
            <a:xfrm flipV="1">
              <a:off x="1373831" y="3392064"/>
              <a:ext cx="411584" cy="2553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 flipV="1">
              <a:off x="6686330" y="5365402"/>
              <a:ext cx="9233" cy="204532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>
              <a:stCxn id="23" idx="2"/>
              <a:endCxn id="13" idx="0"/>
            </p:cNvCxnSpPr>
            <p:nvPr/>
          </p:nvCxnSpPr>
          <p:spPr>
            <a:xfrm flipH="1">
              <a:off x="1014987" y="7640051"/>
              <a:ext cx="96965" cy="30751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>
              <a:stCxn id="7" idx="0"/>
              <a:endCxn id="15" idx="2"/>
            </p:cNvCxnSpPr>
            <p:nvPr/>
          </p:nvCxnSpPr>
          <p:spPr>
            <a:xfrm flipH="1" flipV="1">
              <a:off x="1051498" y="8800436"/>
              <a:ext cx="294610" cy="28864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V="1">
              <a:off x="1916685" y="7654577"/>
              <a:ext cx="0" cy="142120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 flipV="1">
              <a:off x="2031652" y="7793807"/>
              <a:ext cx="206628" cy="12928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>
              <a:endCxn id="35" idx="2"/>
            </p:cNvCxnSpPr>
            <p:nvPr/>
          </p:nvCxnSpPr>
          <p:spPr>
            <a:xfrm flipH="1" flipV="1">
              <a:off x="3187605" y="8159747"/>
              <a:ext cx="45172" cy="13445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 flipV="1">
              <a:off x="5173240" y="8484395"/>
              <a:ext cx="462211" cy="7449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 flipV="1">
              <a:off x="1945412" y="7640051"/>
              <a:ext cx="252787" cy="14357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 flipV="1">
              <a:off x="2197658" y="6313695"/>
              <a:ext cx="0" cy="1332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 flipV="1">
              <a:off x="6640877" y="5496706"/>
              <a:ext cx="3767" cy="19009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 flipH="1" flipV="1">
              <a:off x="4167814" y="5505152"/>
              <a:ext cx="2473064" cy="37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 flipH="1" flipV="1">
              <a:off x="4236764" y="3913545"/>
              <a:ext cx="5516" cy="145185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Arco 134"/>
            <p:cNvSpPr/>
            <p:nvPr/>
          </p:nvSpPr>
          <p:spPr>
            <a:xfrm>
              <a:off x="4130114" y="5379282"/>
              <a:ext cx="204395" cy="188157"/>
            </a:xfrm>
            <a:prstGeom prst="arc">
              <a:avLst>
                <a:gd name="adj1" fmla="val 16200000"/>
                <a:gd name="adj2" fmla="val 5194325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Conector recto 135"/>
            <p:cNvCxnSpPr/>
            <p:nvPr/>
          </p:nvCxnSpPr>
          <p:spPr>
            <a:xfrm flipV="1">
              <a:off x="4242280" y="5556337"/>
              <a:ext cx="3288" cy="5736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 flipH="1">
              <a:off x="2183833" y="6302166"/>
              <a:ext cx="2083231" cy="171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Arco 139"/>
            <p:cNvSpPr/>
            <p:nvPr/>
          </p:nvSpPr>
          <p:spPr>
            <a:xfrm rot="16200000">
              <a:off x="3145165" y="8167996"/>
              <a:ext cx="117523" cy="188157"/>
            </a:xfrm>
            <a:prstGeom prst="arc">
              <a:avLst>
                <a:gd name="adj1" fmla="val 16200000"/>
                <a:gd name="adj2" fmla="val 5194325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Conector recto 140"/>
            <p:cNvCxnSpPr/>
            <p:nvPr/>
          </p:nvCxnSpPr>
          <p:spPr>
            <a:xfrm flipV="1">
              <a:off x="2164339" y="8252940"/>
              <a:ext cx="279258" cy="8361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>
              <a:stCxn id="140" idx="0"/>
            </p:cNvCxnSpPr>
            <p:nvPr/>
          </p:nvCxnSpPr>
          <p:spPr>
            <a:xfrm flipH="1" flipV="1">
              <a:off x="2443598" y="8259362"/>
              <a:ext cx="666250" cy="27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 flipH="1">
              <a:off x="3287533" y="8249779"/>
              <a:ext cx="1966064" cy="95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 flipV="1">
              <a:off x="4146453" y="7169075"/>
              <a:ext cx="462211" cy="7449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 flipH="1">
              <a:off x="2152675" y="6187785"/>
              <a:ext cx="515462" cy="54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Arco 152"/>
            <p:cNvSpPr/>
            <p:nvPr/>
          </p:nvSpPr>
          <p:spPr>
            <a:xfrm>
              <a:off x="2536358" y="6192571"/>
              <a:ext cx="204395" cy="188157"/>
            </a:xfrm>
            <a:prstGeom prst="arc">
              <a:avLst>
                <a:gd name="adj1" fmla="val 16200000"/>
                <a:gd name="adj2" fmla="val 5194325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Conector recto 153"/>
            <p:cNvCxnSpPr/>
            <p:nvPr/>
          </p:nvCxnSpPr>
          <p:spPr>
            <a:xfrm flipV="1">
              <a:off x="2655348" y="6362802"/>
              <a:ext cx="3288" cy="5736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0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-159548" y="657671"/>
            <a:ext cx="2238375" cy="1785104"/>
            <a:chOff x="3495675" y="9020175"/>
            <a:chExt cx="2238375" cy="1785104"/>
          </a:xfrm>
        </p:grpSpPr>
        <p:sp>
          <p:nvSpPr>
            <p:cNvPr id="6" name="5 Rombo"/>
            <p:cNvSpPr/>
            <p:nvPr/>
          </p:nvSpPr>
          <p:spPr>
            <a:xfrm>
              <a:off x="5124450" y="9972676"/>
              <a:ext cx="600075" cy="34290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" name="8 Grupo"/>
            <p:cNvGrpSpPr/>
            <p:nvPr/>
          </p:nvGrpSpPr>
          <p:grpSpPr>
            <a:xfrm>
              <a:off x="5114925" y="9448800"/>
              <a:ext cx="619125" cy="428625"/>
              <a:chOff x="2057400" y="7839075"/>
              <a:chExt cx="2952750" cy="1514475"/>
            </a:xfrm>
          </p:grpSpPr>
          <p:sp>
            <p:nvSpPr>
              <p:cNvPr id="4" name="3 Rectángulo redondeado"/>
              <p:cNvSpPr/>
              <p:nvPr/>
            </p:nvSpPr>
            <p:spPr>
              <a:xfrm>
                <a:off x="2057400" y="7839075"/>
                <a:ext cx="2952750" cy="1514475"/>
              </a:xfrm>
              <a:prstGeom prst="roundRect">
                <a:avLst>
                  <a:gd name="adj" fmla="val 41111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8" name="7 Imagen"/>
              <p:cNvPicPr/>
              <p:nvPr/>
            </p:nvPicPr>
            <p:blipFill>
              <a:blip r:embed="rId2" cstate="print"/>
              <a:srcRect t="50000"/>
              <a:stretch>
                <a:fillRect/>
              </a:stretch>
            </p:blipFill>
            <p:spPr bwMode="auto">
              <a:xfrm>
                <a:off x="2241232" y="8620125"/>
                <a:ext cx="2585085" cy="630872"/>
              </a:xfrm>
              <a:prstGeom prst="rect">
                <a:avLst/>
              </a:prstGeom>
              <a:noFill/>
            </p:spPr>
          </p:pic>
        </p:grpSp>
        <p:sp>
          <p:nvSpPr>
            <p:cNvPr id="10" name="9 Rectángulo"/>
            <p:cNvSpPr/>
            <p:nvPr/>
          </p:nvSpPr>
          <p:spPr>
            <a:xfrm>
              <a:off x="5181600" y="9086850"/>
              <a:ext cx="457200" cy="21907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5281612" y="10483785"/>
              <a:ext cx="257175" cy="1524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3495675" y="9020175"/>
              <a:ext cx="1619249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00" dirty="0" err="1" smtClean="0"/>
                <a:t>Code</a:t>
              </a:r>
              <a:r>
                <a:rPr lang="es-ES" sz="1000" dirty="0" smtClean="0"/>
                <a:t> </a:t>
              </a:r>
              <a:r>
                <a:rPr lang="es-ES" sz="1000" dirty="0" err="1" smtClean="0"/>
                <a:t>being</a:t>
              </a:r>
              <a:r>
                <a:rPr lang="es-ES" sz="1000" dirty="0" smtClean="0"/>
                <a:t> </a:t>
              </a:r>
              <a:r>
                <a:rPr lang="es-ES" sz="1000" b="1" dirty="0" err="1" smtClean="0"/>
                <a:t>executed</a:t>
              </a:r>
              <a:endParaRPr lang="es-ES" sz="1000" b="1" dirty="0" smtClean="0"/>
            </a:p>
            <a:p>
              <a:pPr algn="r"/>
              <a:endParaRPr lang="es-ES" sz="1000" dirty="0" smtClean="0"/>
            </a:p>
            <a:p>
              <a:pPr algn="r"/>
              <a:endParaRPr lang="es-ES" sz="1000" dirty="0" smtClean="0"/>
            </a:p>
            <a:p>
              <a:pPr algn="r"/>
              <a:r>
                <a:rPr lang="es-ES" sz="1000" b="1" dirty="0" smtClean="0"/>
                <a:t>Status</a:t>
              </a:r>
              <a:r>
                <a:rPr lang="es-ES" sz="1000" dirty="0" smtClean="0"/>
                <a:t>, </a:t>
              </a:r>
              <a:r>
                <a:rPr lang="es-ES" sz="1000" dirty="0" err="1" smtClean="0"/>
                <a:t>defined</a:t>
              </a:r>
              <a:r>
                <a:rPr lang="es-ES" sz="1000" dirty="0" smtClean="0"/>
                <a:t> </a:t>
              </a:r>
              <a:r>
                <a:rPr lang="es-ES" sz="1000" dirty="0" err="1" smtClean="0"/>
                <a:t>by</a:t>
              </a:r>
              <a:r>
                <a:rPr lang="es-ES" sz="1000" dirty="0" smtClean="0"/>
                <a:t> </a:t>
              </a:r>
              <a:r>
                <a:rPr lang="es-ES" sz="1000" dirty="0" err="1" smtClean="0"/>
                <a:t>values</a:t>
              </a:r>
              <a:r>
                <a:rPr lang="es-ES" sz="1000" dirty="0" smtClean="0"/>
                <a:t> in </a:t>
              </a:r>
              <a:r>
                <a:rPr lang="es-ES" sz="1000" dirty="0" err="1" smtClean="0"/>
                <a:t>white</a:t>
              </a:r>
              <a:r>
                <a:rPr lang="es-ES" sz="1000" dirty="0" smtClean="0"/>
                <a:t> </a:t>
              </a:r>
              <a:r>
                <a:rPr lang="es-ES" sz="1000" dirty="0" err="1" smtClean="0"/>
                <a:t>background</a:t>
              </a:r>
              <a:endParaRPr lang="es-ES" sz="1000" dirty="0" smtClean="0"/>
            </a:p>
            <a:p>
              <a:pPr algn="r"/>
              <a:endParaRPr lang="es-ES" sz="1000" dirty="0" smtClean="0"/>
            </a:p>
            <a:p>
              <a:pPr algn="r"/>
              <a:endParaRPr lang="es-ES" sz="1000" dirty="0" smtClean="0"/>
            </a:p>
            <a:p>
              <a:pPr algn="r"/>
              <a:r>
                <a:rPr lang="es-ES" sz="1000" b="1" dirty="0" err="1" smtClean="0"/>
                <a:t>Conditional</a:t>
              </a:r>
              <a:r>
                <a:rPr lang="es-ES" sz="1000" dirty="0" smtClean="0"/>
                <a:t> ( IF </a:t>
              </a:r>
              <a:r>
                <a:rPr lang="es-ES" sz="1000" dirty="0" err="1" smtClean="0"/>
                <a:t>structure</a:t>
              </a:r>
              <a:r>
                <a:rPr lang="es-ES" sz="1000" dirty="0" smtClean="0"/>
                <a:t> )</a:t>
              </a:r>
            </a:p>
            <a:p>
              <a:pPr algn="r"/>
              <a:endParaRPr lang="es-ES" sz="1000" dirty="0" smtClean="0"/>
            </a:p>
            <a:p>
              <a:pPr algn="r"/>
              <a:r>
                <a:rPr lang="es-ES" sz="1000" dirty="0" err="1" smtClean="0"/>
                <a:t>Conditional</a:t>
              </a:r>
              <a:r>
                <a:rPr lang="es-ES" sz="1000" dirty="0" smtClean="0"/>
                <a:t> </a:t>
              </a:r>
              <a:r>
                <a:rPr lang="es-ES" sz="1000" dirty="0" err="1" smtClean="0"/>
                <a:t>Results</a:t>
              </a:r>
              <a:r>
                <a:rPr lang="es-ES" sz="1000" dirty="0" smtClean="0"/>
                <a:t> (</a:t>
              </a:r>
              <a:r>
                <a:rPr lang="es-ES" sz="1000" b="1" dirty="0" smtClean="0"/>
                <a:t>YES/NO</a:t>
              </a:r>
              <a:r>
                <a:rPr lang="es-ES" sz="1000" dirty="0" smtClean="0"/>
                <a:t>)</a:t>
              </a:r>
              <a:endParaRPr lang="es-ES" sz="10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0" y="3078159"/>
            <a:ext cx="4048125" cy="7183069"/>
            <a:chOff x="0" y="3078159"/>
            <a:chExt cx="4048125" cy="7183069"/>
          </a:xfrm>
        </p:grpSpPr>
        <p:grpSp>
          <p:nvGrpSpPr>
            <p:cNvPr id="3" name="Grupo 2"/>
            <p:cNvGrpSpPr/>
            <p:nvPr/>
          </p:nvGrpSpPr>
          <p:grpSpPr>
            <a:xfrm>
              <a:off x="1925329" y="10063143"/>
              <a:ext cx="151856" cy="149950"/>
              <a:chOff x="2063931" y="4720046"/>
              <a:chExt cx="151856" cy="149950"/>
            </a:xfrm>
          </p:grpSpPr>
          <p:sp>
            <p:nvSpPr>
              <p:cNvPr id="2" name="Conector 1"/>
              <p:cNvSpPr/>
              <p:nvPr/>
            </p:nvSpPr>
            <p:spPr>
              <a:xfrm>
                <a:off x="2063931" y="4720046"/>
                <a:ext cx="151856" cy="149950"/>
              </a:xfrm>
              <a:prstGeom prst="flowChartConnector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onector 16"/>
              <p:cNvSpPr/>
              <p:nvPr/>
            </p:nvSpPr>
            <p:spPr>
              <a:xfrm>
                <a:off x="2096045" y="4752704"/>
                <a:ext cx="87086" cy="9143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 descr="SwitchOnDiagra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78159"/>
              <a:ext cx="4048125" cy="672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Conector recto de flecha 6"/>
            <p:cNvCxnSpPr>
              <a:endCxn id="2" idx="0"/>
            </p:cNvCxnSpPr>
            <p:nvPr/>
          </p:nvCxnSpPr>
          <p:spPr>
            <a:xfrm>
              <a:off x="2000986" y="9685569"/>
              <a:ext cx="271" cy="377574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/>
            <p:cNvSpPr txBox="1"/>
            <p:nvPr/>
          </p:nvSpPr>
          <p:spPr>
            <a:xfrm>
              <a:off x="2024062" y="10015007"/>
              <a:ext cx="5297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>
                  <a:solidFill>
                    <a:schemeClr val="accent5">
                      <a:lumMod val="75000"/>
                    </a:schemeClr>
                  </a:solidFill>
                </a:rPr>
                <a:t>_</a:t>
              </a:r>
              <a:r>
                <a:rPr lang="es-ES" sz="1000" dirty="0" err="1" smtClean="0">
                  <a:solidFill>
                    <a:schemeClr val="accent5">
                      <a:lumMod val="75000"/>
                    </a:schemeClr>
                  </a:solidFill>
                </a:rPr>
                <a:t>end</a:t>
              </a:r>
              <a:endParaRPr 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880663" y="4258101"/>
            <a:ext cx="5164158" cy="2933345"/>
            <a:chOff x="880663" y="4258101"/>
            <a:chExt cx="5164158" cy="2933345"/>
          </a:xfrm>
        </p:grpSpPr>
        <p:sp>
          <p:nvSpPr>
            <p:cNvPr id="5" name="Rectángulo 4"/>
            <p:cNvSpPr/>
            <p:nvPr/>
          </p:nvSpPr>
          <p:spPr>
            <a:xfrm>
              <a:off x="1893250" y="4258101"/>
              <a:ext cx="3138985" cy="34119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cap="small" dirty="0" err="1" smtClean="0">
                  <a:solidFill>
                    <a:schemeClr val="tx1"/>
                  </a:solidFill>
                </a:rPr>
                <a:t>Supply</a:t>
              </a:r>
              <a:r>
                <a:rPr lang="es-ES" b="1" cap="small" dirty="0" smtClean="0">
                  <a:solidFill>
                    <a:schemeClr val="tx1"/>
                  </a:solidFill>
                </a:rPr>
                <a:t> </a:t>
              </a:r>
              <a:r>
                <a:rPr lang="es-ES" b="1" cap="small" dirty="0" err="1" smtClean="0">
                  <a:solidFill>
                    <a:schemeClr val="tx1"/>
                  </a:solidFill>
                </a:rPr>
                <a:t>System</a:t>
              </a:r>
              <a:endParaRPr lang="en-US" b="1" cap="small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880663" y="5081787"/>
              <a:ext cx="5164158" cy="341196"/>
              <a:chOff x="880663" y="5117095"/>
              <a:chExt cx="5164158" cy="341196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880663" y="5117096"/>
                <a:ext cx="2345141" cy="3411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1" cap="small" dirty="0" err="1" smtClean="0">
                    <a:solidFill>
                      <a:schemeClr val="tx1"/>
                    </a:solidFill>
                  </a:rPr>
                  <a:t>Radiofrequency</a:t>
                </a:r>
                <a:r>
                  <a:rPr lang="es-ES" b="1" cap="small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b="1" cap="small" dirty="0" err="1" smtClean="0">
                    <a:solidFill>
                      <a:schemeClr val="tx1"/>
                    </a:solidFill>
                  </a:rPr>
                  <a:t>System</a:t>
                </a:r>
                <a:endParaRPr lang="en-US" b="1" cap="sm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3699680" y="5117095"/>
                <a:ext cx="2345141" cy="341195"/>
              </a:xfrm>
              <a:prstGeom prst="rect">
                <a:avLst/>
              </a:prstGeom>
              <a:solidFill>
                <a:srgbClr val="FFFF8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1" cap="small" dirty="0" err="1">
                    <a:solidFill>
                      <a:schemeClr val="tx1"/>
                    </a:solidFill>
                  </a:rPr>
                  <a:t>Antennas</a:t>
                </a:r>
                <a:r>
                  <a:rPr lang="es-ES" b="1" cap="small" dirty="0">
                    <a:solidFill>
                      <a:schemeClr val="tx1"/>
                    </a:solidFill>
                  </a:rPr>
                  <a:t> </a:t>
                </a:r>
                <a:r>
                  <a:rPr lang="es-ES" b="1" cap="small" dirty="0" err="1">
                    <a:solidFill>
                      <a:schemeClr val="tx1"/>
                    </a:solidFill>
                  </a:rPr>
                  <a:t>System</a:t>
                </a:r>
                <a:endParaRPr lang="en-US" b="1" cap="sm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ectángulo 8"/>
            <p:cNvSpPr/>
            <p:nvPr/>
          </p:nvSpPr>
          <p:spPr>
            <a:xfrm>
              <a:off x="2235012" y="5810061"/>
              <a:ext cx="2455461" cy="6292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cap="small" dirty="0" smtClean="0">
                  <a:solidFill>
                    <a:schemeClr val="tx1"/>
                  </a:solidFill>
                </a:rPr>
                <a:t>Control and </a:t>
              </a:r>
              <a:r>
                <a:rPr lang="es-ES" b="1" cap="small" dirty="0" err="1" smtClean="0">
                  <a:solidFill>
                    <a:schemeClr val="tx1"/>
                  </a:solidFill>
                </a:rPr>
                <a:t>Synchronization</a:t>
              </a:r>
              <a:r>
                <a:rPr lang="es-ES" b="1" cap="small" dirty="0" smtClean="0">
                  <a:solidFill>
                    <a:schemeClr val="tx1"/>
                  </a:solidFill>
                </a:rPr>
                <a:t> </a:t>
              </a:r>
              <a:r>
                <a:rPr lang="es-ES" b="1" cap="small" dirty="0" err="1" smtClean="0">
                  <a:solidFill>
                    <a:schemeClr val="tx1"/>
                  </a:solidFill>
                </a:rPr>
                <a:t>System</a:t>
              </a:r>
              <a:endParaRPr lang="en-US" b="1" cap="small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893250" y="6850251"/>
              <a:ext cx="3138985" cy="3411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cap="small" dirty="0" err="1" smtClean="0">
                  <a:solidFill>
                    <a:schemeClr val="tx1"/>
                  </a:solidFill>
                </a:rPr>
                <a:t>Processing</a:t>
              </a:r>
              <a:r>
                <a:rPr lang="es-ES" b="1" cap="small" dirty="0" smtClean="0">
                  <a:solidFill>
                    <a:schemeClr val="tx1"/>
                  </a:solidFill>
                </a:rPr>
                <a:t> </a:t>
              </a:r>
              <a:r>
                <a:rPr lang="es-ES" b="1" cap="small" dirty="0" err="1" smtClean="0">
                  <a:solidFill>
                    <a:schemeClr val="tx1"/>
                  </a:solidFill>
                </a:rPr>
                <a:t>System</a:t>
              </a:r>
              <a:endParaRPr lang="en-US" b="1" cap="small" dirty="0">
                <a:solidFill>
                  <a:schemeClr val="tx1"/>
                </a:solidFill>
              </a:endParaRPr>
            </a:p>
          </p:txBody>
        </p:sp>
        <p:sp>
          <p:nvSpPr>
            <p:cNvPr id="12" name="Flecha abajo 11"/>
            <p:cNvSpPr/>
            <p:nvPr/>
          </p:nvSpPr>
          <p:spPr>
            <a:xfrm>
              <a:off x="1984993" y="4645279"/>
              <a:ext cx="143999" cy="388930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echa abajo 12"/>
            <p:cNvSpPr/>
            <p:nvPr/>
          </p:nvSpPr>
          <p:spPr>
            <a:xfrm>
              <a:off x="4804011" y="4636029"/>
              <a:ext cx="133749" cy="374107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echa abajo 13"/>
            <p:cNvSpPr>
              <a:spLocks/>
            </p:cNvSpPr>
            <p:nvPr/>
          </p:nvSpPr>
          <p:spPr>
            <a:xfrm>
              <a:off x="3394502" y="4645278"/>
              <a:ext cx="144000" cy="1152000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echa abajo 14"/>
            <p:cNvSpPr/>
            <p:nvPr/>
          </p:nvSpPr>
          <p:spPr>
            <a:xfrm>
              <a:off x="3400926" y="6465501"/>
              <a:ext cx="136478" cy="348017"/>
            </a:xfrm>
            <a:prstGeom prst="down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echa doblada hacia arriba 15"/>
            <p:cNvSpPr/>
            <p:nvPr/>
          </p:nvSpPr>
          <p:spPr>
            <a:xfrm>
              <a:off x="4746932" y="5460469"/>
              <a:ext cx="661145" cy="651477"/>
            </a:xfrm>
            <a:prstGeom prst="bentUpArrow">
              <a:avLst>
                <a:gd name="adj1" fmla="val 10353"/>
                <a:gd name="adj2" fmla="val 15846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echa doblada hacia arriba 16"/>
            <p:cNvSpPr/>
            <p:nvPr/>
          </p:nvSpPr>
          <p:spPr>
            <a:xfrm flipH="1">
              <a:off x="1521322" y="5462919"/>
              <a:ext cx="661145" cy="651477"/>
            </a:xfrm>
            <a:prstGeom prst="bentUpArrow">
              <a:avLst>
                <a:gd name="adj1" fmla="val 10353"/>
                <a:gd name="adj2" fmla="val 15846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8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84652" y="1783462"/>
            <a:ext cx="5442858" cy="84433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313" y="2972335"/>
            <a:ext cx="874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cap="small" dirty="0" smtClean="0">
                <a:solidFill>
                  <a:schemeClr val="bg1"/>
                </a:solidFill>
              </a:rPr>
              <a:t>Action</a:t>
            </a:r>
            <a:endParaRPr lang="en-US" sz="1600" cap="small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637643" y="2972335"/>
            <a:ext cx="1058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cap="small" dirty="0" smtClean="0">
                <a:solidFill>
                  <a:schemeClr val="bg1"/>
                </a:solidFill>
              </a:rPr>
              <a:t>Sequence</a:t>
            </a:r>
            <a:endParaRPr lang="en-US" sz="1600" cap="small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74011" y="3882606"/>
            <a:ext cx="125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err="1" smtClean="0"/>
              <a:t>Switch</a:t>
            </a:r>
            <a:r>
              <a:rPr lang="es-ES" sz="1000" b="1" dirty="0" smtClean="0"/>
              <a:t> ON a PSU</a:t>
            </a:r>
            <a:endParaRPr lang="en-US" sz="1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883512" y="4207347"/>
            <a:ext cx="144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err="1" smtClean="0"/>
              <a:t>Switch</a:t>
            </a:r>
            <a:r>
              <a:rPr lang="es-ES" sz="1000" b="1" dirty="0" smtClean="0"/>
              <a:t> OFF a PSU</a:t>
            </a:r>
            <a:endParaRPr lang="en-US" sz="10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05956" y="3362670"/>
            <a:ext cx="770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cap="small" dirty="0" smtClean="0"/>
              <a:t>Interface </a:t>
            </a:r>
            <a:r>
              <a:rPr lang="es-ES" sz="1100" b="1" cap="small" dirty="0" err="1" smtClean="0"/>
              <a:t>Menu</a:t>
            </a:r>
            <a:endParaRPr lang="en-US" sz="1100" b="1" cap="small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2305957" y="3054430"/>
            <a:ext cx="0" cy="493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26881" y="2133160"/>
            <a:ext cx="54428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Numbers</a:t>
            </a:r>
            <a:r>
              <a:rPr lang="es-ES" sz="1000" dirty="0" smtClean="0"/>
              <a:t> </a:t>
            </a:r>
            <a:r>
              <a:rPr lang="es-ES" sz="1000" dirty="0" err="1" smtClean="0"/>
              <a:t>or</a:t>
            </a:r>
            <a:r>
              <a:rPr lang="es-ES" sz="1000" dirty="0" smtClean="0"/>
              <a:t> symbols in </a:t>
            </a:r>
            <a:r>
              <a:rPr lang="es-ES" sz="1000" dirty="0" err="1" smtClean="0"/>
              <a:t>brackets</a:t>
            </a:r>
            <a:r>
              <a:rPr lang="es-ES" sz="1000" dirty="0" smtClean="0"/>
              <a:t> </a:t>
            </a:r>
            <a:r>
              <a:rPr lang="es-ES" sz="1000" dirty="0" err="1" smtClean="0"/>
              <a:t>next</a:t>
            </a:r>
            <a:r>
              <a:rPr lang="es-ES" sz="1000" dirty="0" smtClean="0"/>
              <a:t> to </a:t>
            </a:r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menu</a:t>
            </a:r>
            <a:r>
              <a:rPr lang="es-ES" sz="1000" dirty="0" smtClean="0"/>
              <a:t> </a:t>
            </a:r>
            <a:r>
              <a:rPr lang="es-ES" sz="1000" dirty="0" err="1" smtClean="0"/>
              <a:t>options</a:t>
            </a:r>
            <a:r>
              <a:rPr lang="es-ES" sz="1000" dirty="0" smtClean="0"/>
              <a:t> (</a:t>
            </a:r>
            <a:r>
              <a:rPr lang="es-ES" sz="1000" dirty="0" err="1" smtClean="0"/>
              <a:t>seen</a:t>
            </a:r>
            <a:r>
              <a:rPr lang="es-ES" sz="1000" dirty="0" smtClean="0"/>
              <a:t> in </a:t>
            </a:r>
            <a:r>
              <a:rPr lang="es-ES" sz="1000" dirty="0" err="1" smtClean="0"/>
              <a:t>the</a:t>
            </a:r>
            <a:r>
              <a:rPr lang="es-ES" sz="1000" dirty="0" smtClean="0"/>
              <a:t> UI) are </a:t>
            </a:r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keys</a:t>
            </a:r>
            <a:r>
              <a:rPr lang="es-ES" sz="1000" dirty="0" smtClean="0"/>
              <a:t> to be </a:t>
            </a:r>
            <a:r>
              <a:rPr lang="es-ES" sz="1000" dirty="0" err="1" smtClean="0"/>
              <a:t>pressed</a:t>
            </a:r>
            <a:r>
              <a:rPr lang="es-ES" sz="1000" dirty="0" smtClean="0"/>
              <a:t>.</a:t>
            </a:r>
          </a:p>
          <a:p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menus</a:t>
            </a:r>
            <a:r>
              <a:rPr lang="es-ES" sz="1000" dirty="0" smtClean="0"/>
              <a:t> are </a:t>
            </a:r>
            <a:r>
              <a:rPr lang="es-ES" sz="1000" dirty="0" err="1" smtClean="0"/>
              <a:t>navigated</a:t>
            </a:r>
            <a:r>
              <a:rPr lang="es-ES" sz="1000" dirty="0" smtClean="0"/>
              <a:t> </a:t>
            </a:r>
            <a:r>
              <a:rPr lang="es-ES" sz="1000" dirty="0" err="1" smtClean="0"/>
              <a:t>using</a:t>
            </a:r>
            <a:r>
              <a:rPr lang="es-ES" sz="1000" dirty="0" smtClean="0"/>
              <a:t> regular </a:t>
            </a:r>
            <a:r>
              <a:rPr lang="es-ES" sz="1000" dirty="0" err="1" smtClean="0"/>
              <a:t>characters</a:t>
            </a:r>
            <a:r>
              <a:rPr lang="es-ES" sz="1000" dirty="0" smtClean="0"/>
              <a:t> ( A-Z and 0-9 ) and </a:t>
            </a:r>
            <a:r>
              <a:rPr lang="es-ES" sz="1000" dirty="0" err="1" smtClean="0"/>
              <a:t>several</a:t>
            </a:r>
            <a:r>
              <a:rPr lang="es-ES" sz="1000" dirty="0" smtClean="0"/>
              <a:t> symbols (+ - * ). </a:t>
            </a:r>
          </a:p>
          <a:p>
            <a:r>
              <a:rPr lang="es-ES" sz="1000" dirty="0" err="1" smtClean="0"/>
              <a:t>The</a:t>
            </a:r>
            <a:r>
              <a:rPr lang="es-ES" sz="1000" dirty="0" smtClean="0"/>
              <a:t> decimal </a:t>
            </a:r>
            <a:r>
              <a:rPr lang="es-ES" sz="1000" dirty="0" err="1" smtClean="0"/>
              <a:t>values</a:t>
            </a:r>
            <a:r>
              <a:rPr lang="es-ES" sz="1000" dirty="0" smtClean="0"/>
              <a:t> use </a:t>
            </a:r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dot</a:t>
            </a:r>
            <a:r>
              <a:rPr lang="es-ES" sz="1000" dirty="0" smtClean="0"/>
              <a:t> (.) as </a:t>
            </a:r>
            <a:r>
              <a:rPr lang="es-ES" sz="1000" dirty="0" err="1" smtClean="0"/>
              <a:t>separator</a:t>
            </a:r>
            <a:r>
              <a:rPr lang="es-ES" sz="1000" dirty="0" smtClean="0"/>
              <a:t> (</a:t>
            </a:r>
            <a:r>
              <a:rPr lang="es-ES" sz="1000" dirty="0" err="1" smtClean="0"/>
              <a:t>e.g</a:t>
            </a:r>
            <a:r>
              <a:rPr lang="es-ES" sz="1000" dirty="0" smtClean="0"/>
              <a:t>. 5.45V).</a:t>
            </a:r>
          </a:p>
          <a:p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Program</a:t>
            </a:r>
            <a:r>
              <a:rPr lang="es-ES" sz="1000" dirty="0" smtClean="0"/>
              <a:t> </a:t>
            </a:r>
            <a:r>
              <a:rPr lang="es-ES" sz="1000" dirty="0" err="1" smtClean="0"/>
              <a:t>menu</a:t>
            </a:r>
            <a:r>
              <a:rPr lang="es-ES" sz="1000" dirty="0" smtClean="0"/>
              <a:t> </a:t>
            </a:r>
            <a:r>
              <a:rPr lang="es-ES" sz="1000" dirty="0" err="1" smtClean="0"/>
              <a:t>allows</a:t>
            </a:r>
            <a:r>
              <a:rPr lang="es-ES" sz="1000" dirty="0" smtClean="0"/>
              <a:t> </a:t>
            </a:r>
            <a:r>
              <a:rPr lang="es-ES" sz="1000" dirty="0" err="1" smtClean="0"/>
              <a:t>changes</a:t>
            </a:r>
            <a:r>
              <a:rPr lang="es-ES" sz="1000" dirty="0" smtClean="0"/>
              <a:t> in </a:t>
            </a:r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system</a:t>
            </a:r>
            <a:r>
              <a:rPr lang="es-ES" sz="1000" dirty="0" smtClean="0"/>
              <a:t>, </a:t>
            </a:r>
            <a:r>
              <a:rPr lang="es-ES" sz="1000" dirty="0" err="1" smtClean="0"/>
              <a:t>while</a:t>
            </a:r>
            <a:r>
              <a:rPr lang="es-ES" sz="1000" dirty="0" smtClean="0"/>
              <a:t> </a:t>
            </a:r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Displaymenu</a:t>
            </a:r>
            <a:r>
              <a:rPr lang="es-ES" sz="1000" dirty="0" smtClean="0"/>
              <a:t> </a:t>
            </a:r>
            <a:r>
              <a:rPr lang="es-ES" sz="1000" dirty="0" err="1" smtClean="0"/>
              <a:t>presents</a:t>
            </a:r>
            <a:r>
              <a:rPr lang="es-ES" sz="1000" dirty="0" smtClean="0"/>
              <a:t> </a:t>
            </a:r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system</a:t>
            </a:r>
            <a:r>
              <a:rPr lang="es-ES" sz="1000" dirty="0" smtClean="0"/>
              <a:t> status and </a:t>
            </a:r>
            <a:r>
              <a:rPr lang="es-ES" sz="1000" dirty="0" err="1" smtClean="0"/>
              <a:t>configuration</a:t>
            </a:r>
            <a:endParaRPr lang="en-US" sz="1000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2305956" y="3851489"/>
            <a:ext cx="34376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/>
          <a:srcRect l="16267" t="9825" r="17154" b="7592"/>
          <a:stretch/>
        </p:blipFill>
        <p:spPr>
          <a:xfrm>
            <a:off x="2103008" y="846886"/>
            <a:ext cx="297291" cy="293328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2103007" y="808884"/>
            <a:ext cx="29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grpSp>
        <p:nvGrpSpPr>
          <p:cNvPr id="23" name="Grupo 22"/>
          <p:cNvGrpSpPr/>
          <p:nvPr/>
        </p:nvGrpSpPr>
        <p:grpSpPr>
          <a:xfrm>
            <a:off x="2538674" y="3846381"/>
            <a:ext cx="297292" cy="369332"/>
            <a:chOff x="2255407" y="961284"/>
            <a:chExt cx="297292" cy="369332"/>
          </a:xfrm>
        </p:grpSpPr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26" name="CuadroTexto 25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2</a:t>
              </a:r>
              <a:endParaRPr lang="en-US" dirty="0"/>
            </a:p>
          </p:txBody>
        </p:sp>
      </p:grpSp>
      <p:sp>
        <p:nvSpPr>
          <p:cNvPr id="28" name="CuadroTexto 27"/>
          <p:cNvSpPr txBox="1"/>
          <p:nvPr/>
        </p:nvSpPr>
        <p:spPr>
          <a:xfrm>
            <a:off x="2867024" y="3362670"/>
            <a:ext cx="770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cap="small" dirty="0" err="1" smtClean="0"/>
              <a:t>ProgramMenu</a:t>
            </a:r>
            <a:endParaRPr lang="en-US" sz="1100" b="1" cap="small" dirty="0"/>
          </a:p>
        </p:txBody>
      </p:sp>
      <p:grpSp>
        <p:nvGrpSpPr>
          <p:cNvPr id="29" name="Grupo 28"/>
          <p:cNvGrpSpPr/>
          <p:nvPr/>
        </p:nvGrpSpPr>
        <p:grpSpPr>
          <a:xfrm>
            <a:off x="2538674" y="4180899"/>
            <a:ext cx="297292" cy="369332"/>
            <a:chOff x="2255407" y="961284"/>
            <a:chExt cx="297292" cy="369332"/>
          </a:xfrm>
        </p:grpSpPr>
        <p:pic>
          <p:nvPicPr>
            <p:cNvPr id="30" name="Imagen 29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31" name="CuadroTexto 30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n-US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3106161" y="3838015"/>
            <a:ext cx="297292" cy="369332"/>
            <a:chOff x="2255407" y="961284"/>
            <a:chExt cx="297292" cy="369332"/>
          </a:xfrm>
        </p:grpSpPr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22" name="CuadroTexto 21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1</a:t>
              </a:r>
              <a:endParaRPr lang="en-US" dirty="0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3106161" y="4173455"/>
            <a:ext cx="297292" cy="369332"/>
            <a:chOff x="2255407" y="961284"/>
            <a:chExt cx="297292" cy="369332"/>
          </a:xfrm>
        </p:grpSpPr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32" name="CuadroTexto 31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1</a:t>
              </a:r>
              <a:endParaRPr lang="en-US" dirty="0"/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4137774" y="3377898"/>
            <a:ext cx="1116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cap="small" dirty="0" err="1" smtClean="0"/>
              <a:t>Selections</a:t>
            </a:r>
            <a:r>
              <a:rPr lang="es-ES" sz="1100" b="1" cap="small" dirty="0" smtClean="0"/>
              <a:t> and </a:t>
            </a:r>
            <a:r>
              <a:rPr lang="es-ES" sz="1100" b="1" cap="small" dirty="0" err="1" smtClean="0"/>
              <a:t>Programming</a:t>
            </a:r>
            <a:endParaRPr lang="en-US" sz="1100" b="1" cap="small" dirty="0"/>
          </a:p>
        </p:txBody>
      </p:sp>
      <p:sp>
        <p:nvSpPr>
          <p:cNvPr id="35" name="CuadroTexto 34"/>
          <p:cNvSpPr txBox="1"/>
          <p:nvPr/>
        </p:nvSpPr>
        <p:spPr>
          <a:xfrm>
            <a:off x="797440" y="4563204"/>
            <a:ext cx="1528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err="1" smtClean="0"/>
              <a:t>Change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Voltage</a:t>
            </a:r>
            <a:r>
              <a:rPr lang="es-ES" sz="1000" b="1" dirty="0" smtClean="0"/>
              <a:t> PSU</a:t>
            </a:r>
            <a:endParaRPr lang="en-US" sz="1000" b="1" dirty="0"/>
          </a:p>
        </p:txBody>
      </p:sp>
      <p:grpSp>
        <p:nvGrpSpPr>
          <p:cNvPr id="36" name="Grupo 35"/>
          <p:cNvGrpSpPr/>
          <p:nvPr/>
        </p:nvGrpSpPr>
        <p:grpSpPr>
          <a:xfrm>
            <a:off x="2538674" y="4515417"/>
            <a:ext cx="297292" cy="369332"/>
            <a:chOff x="2255407" y="961284"/>
            <a:chExt cx="297292" cy="369332"/>
          </a:xfrm>
        </p:grpSpPr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38" name="CuadroTexto 37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n-US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106161" y="4508895"/>
            <a:ext cx="297292" cy="369332"/>
            <a:chOff x="2255407" y="961284"/>
            <a:chExt cx="297292" cy="369332"/>
          </a:xfrm>
        </p:grpSpPr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41" name="CuadroTexto 40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n-US" dirty="0"/>
            </a:p>
          </p:txBody>
        </p:sp>
      </p:grpSp>
      <p:sp>
        <p:nvSpPr>
          <p:cNvPr id="42" name="CuadroTexto 41"/>
          <p:cNvSpPr txBox="1"/>
          <p:nvPr/>
        </p:nvSpPr>
        <p:spPr>
          <a:xfrm>
            <a:off x="797440" y="4800615"/>
            <a:ext cx="152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err="1" smtClean="0"/>
              <a:t>Connect</a:t>
            </a:r>
            <a:r>
              <a:rPr lang="es-ES" sz="1000" b="1" dirty="0" smtClean="0"/>
              <a:t>/</a:t>
            </a:r>
            <a:r>
              <a:rPr lang="es-ES" sz="1000" b="1" dirty="0" err="1" smtClean="0"/>
              <a:t>Disconnect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alarm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for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PSUs</a:t>
            </a:r>
            <a:endParaRPr lang="en-US" sz="1000" b="1" dirty="0"/>
          </a:p>
        </p:txBody>
      </p:sp>
      <p:grpSp>
        <p:nvGrpSpPr>
          <p:cNvPr id="43" name="Grupo 42"/>
          <p:cNvGrpSpPr/>
          <p:nvPr/>
        </p:nvGrpSpPr>
        <p:grpSpPr>
          <a:xfrm>
            <a:off x="2538674" y="4849935"/>
            <a:ext cx="297292" cy="369332"/>
            <a:chOff x="2255407" y="961284"/>
            <a:chExt cx="297292" cy="369332"/>
          </a:xfrm>
        </p:grpSpPr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45" name="CuadroTexto 44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n-US" dirty="0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106161" y="4844335"/>
            <a:ext cx="297292" cy="369332"/>
            <a:chOff x="2255407" y="961284"/>
            <a:chExt cx="297292" cy="369332"/>
          </a:xfrm>
        </p:grpSpPr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48" name="CuadroTexto 47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3</a:t>
              </a:r>
              <a:endParaRPr lang="en-US" dirty="0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3615070" y="3884383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PSUs</a:t>
            </a:r>
            <a:r>
              <a:rPr lang="es-ES" sz="1100" dirty="0" smtClean="0"/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</a:t>
            </a:r>
            <a:r>
              <a:rPr lang="es-ES" sz="1100" dirty="0" err="1" smtClean="0">
                <a:sym typeface="Wingdings" panose="05000000000000000000" pitchFamily="2" charset="2"/>
              </a:rPr>
              <a:t>Switch</a:t>
            </a:r>
            <a:r>
              <a:rPr lang="es-ES" sz="1100" dirty="0" smtClean="0">
                <a:sym typeface="Wingdings" panose="05000000000000000000" pitchFamily="2" charset="2"/>
              </a:rPr>
              <a:t> ON</a:t>
            </a:r>
            <a:endParaRPr lang="en-US" sz="11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615070" y="4215344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PSUs</a:t>
            </a:r>
            <a:r>
              <a:rPr lang="es-ES" sz="1100" dirty="0" smtClean="0"/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</a:t>
            </a:r>
            <a:r>
              <a:rPr lang="es-ES" sz="1100" dirty="0" err="1" smtClean="0">
                <a:sym typeface="Wingdings" panose="05000000000000000000" pitchFamily="2" charset="2"/>
              </a:rPr>
              <a:t>Switch</a:t>
            </a:r>
            <a:r>
              <a:rPr lang="es-ES" sz="1100" dirty="0" smtClean="0">
                <a:sym typeface="Wingdings" panose="05000000000000000000" pitchFamily="2" charset="2"/>
              </a:rPr>
              <a:t> OFF</a:t>
            </a:r>
            <a:endParaRPr lang="en-US" sz="11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3615070" y="4546305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PSUs</a:t>
            </a:r>
            <a:r>
              <a:rPr lang="es-ES" sz="1100" dirty="0" smtClean="0"/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+ </a:t>
            </a:r>
            <a:r>
              <a:rPr lang="es-ES" sz="1100" dirty="0" err="1" smtClean="0">
                <a:sym typeface="Wingdings" panose="05000000000000000000" pitchFamily="2" charset="2"/>
              </a:rPr>
              <a:t>or</a:t>
            </a:r>
            <a:r>
              <a:rPr lang="es-ES" sz="1100" dirty="0" smtClean="0">
                <a:sym typeface="Wingdings" panose="05000000000000000000" pitchFamily="2" charset="2"/>
              </a:rPr>
              <a:t> -  new </a:t>
            </a:r>
            <a:r>
              <a:rPr lang="es-ES" sz="1100" dirty="0" err="1" smtClean="0">
                <a:sym typeface="Wingdings" panose="05000000000000000000" pitchFamily="2" charset="2"/>
              </a:rPr>
              <a:t>Voltage</a:t>
            </a:r>
            <a:endParaRPr lang="en-US" sz="11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3615070" y="4877266"/>
            <a:ext cx="2295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PSUs</a:t>
            </a:r>
            <a:r>
              <a:rPr lang="es-ES" sz="1100" dirty="0" smtClean="0"/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</a:t>
            </a:r>
            <a:r>
              <a:rPr lang="es-ES" sz="1100" dirty="0" err="1" smtClean="0">
                <a:sym typeface="Wingdings" panose="05000000000000000000" pitchFamily="2" charset="2"/>
              </a:rPr>
              <a:t>Alarms</a:t>
            </a:r>
            <a:r>
              <a:rPr lang="es-ES" sz="1100" dirty="0" smtClean="0">
                <a:sym typeface="Wingdings" panose="05000000000000000000" pitchFamily="2" charset="2"/>
              </a:rPr>
              <a:t>   </a:t>
            </a:r>
            <a:r>
              <a:rPr lang="en-US" sz="1100" dirty="0" smtClean="0">
                <a:sym typeface="Wingdings" panose="05000000000000000000" pitchFamily="2" charset="2"/>
              </a:rPr>
              <a:t>Con/</a:t>
            </a:r>
            <a:r>
              <a:rPr lang="en-US" sz="1100" dirty="0" err="1">
                <a:sym typeface="Wingdings" panose="05000000000000000000" pitchFamily="2" charset="2"/>
              </a:rPr>
              <a:t>D</a:t>
            </a:r>
            <a:r>
              <a:rPr lang="en-US" sz="1100" dirty="0" err="1" smtClean="0">
                <a:sym typeface="Wingdings" panose="05000000000000000000" pitchFamily="2" charset="2"/>
              </a:rPr>
              <a:t>iscon</a:t>
            </a:r>
            <a:endParaRPr lang="en-US" sz="11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797440" y="5196324"/>
            <a:ext cx="1528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/>
              <a:t>Configure PSU </a:t>
            </a:r>
            <a:r>
              <a:rPr lang="es-ES" sz="1000" b="1" dirty="0" err="1" smtClean="0"/>
              <a:t>alarms</a:t>
            </a:r>
            <a:endParaRPr lang="en-US" sz="1000" b="1" dirty="0"/>
          </a:p>
        </p:txBody>
      </p:sp>
      <p:grpSp>
        <p:nvGrpSpPr>
          <p:cNvPr id="54" name="Grupo 53"/>
          <p:cNvGrpSpPr/>
          <p:nvPr/>
        </p:nvGrpSpPr>
        <p:grpSpPr>
          <a:xfrm>
            <a:off x="2538674" y="5184453"/>
            <a:ext cx="297292" cy="369332"/>
            <a:chOff x="2255407" y="961284"/>
            <a:chExt cx="297292" cy="369332"/>
          </a:xfrm>
        </p:grpSpPr>
        <p:pic>
          <p:nvPicPr>
            <p:cNvPr id="55" name="Imagen 54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56" name="CuadroTexto 55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n-US" dirty="0"/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3106161" y="5179775"/>
            <a:ext cx="297292" cy="369332"/>
            <a:chOff x="2255407" y="961284"/>
            <a:chExt cx="297292" cy="369332"/>
          </a:xfrm>
        </p:grpSpPr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59" name="CuadroTexto 58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4</a:t>
              </a:r>
              <a:endParaRPr lang="en-US" dirty="0"/>
            </a:p>
          </p:txBody>
        </p:sp>
      </p:grpSp>
      <p:sp>
        <p:nvSpPr>
          <p:cNvPr id="60" name="CuadroTexto 59"/>
          <p:cNvSpPr txBox="1"/>
          <p:nvPr/>
        </p:nvSpPr>
        <p:spPr>
          <a:xfrm>
            <a:off x="3615069" y="5204305"/>
            <a:ext cx="2508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PSUs</a:t>
            </a:r>
            <a:r>
              <a:rPr lang="es-ES" sz="1100" dirty="0" smtClean="0"/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</a:t>
            </a:r>
            <a:r>
              <a:rPr lang="es-ES" sz="1100" dirty="0" err="1" smtClean="0">
                <a:sym typeface="Wingdings" panose="05000000000000000000" pitchFamily="2" charset="2"/>
              </a:rPr>
              <a:t>Alarms</a:t>
            </a:r>
            <a:r>
              <a:rPr lang="es-ES" sz="1100" dirty="0" smtClean="0">
                <a:sym typeface="Wingdings" panose="05000000000000000000" pitchFamily="2" charset="2"/>
              </a:rPr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</a:t>
            </a:r>
            <a:r>
              <a:rPr lang="es-ES" sz="1100" b="1" cap="small" dirty="0" err="1" smtClean="0">
                <a:sym typeface="Wingdings" panose="05000000000000000000" pitchFamily="2" charset="2"/>
              </a:rPr>
              <a:t>Alarm</a:t>
            </a:r>
            <a:r>
              <a:rPr lang="es-ES" sz="1100" b="1" cap="small" dirty="0" smtClean="0">
                <a:sym typeface="Wingdings" panose="05000000000000000000" pitchFamily="2" charset="2"/>
              </a:rPr>
              <a:t> Menu</a:t>
            </a:r>
            <a:r>
              <a:rPr lang="es-ES" sz="1100" b="1" cap="small" baseline="30000" dirty="0">
                <a:sym typeface="Wingdings" panose="05000000000000000000" pitchFamily="2" charset="2"/>
              </a:rPr>
              <a:t>1</a:t>
            </a:r>
            <a:endParaRPr lang="en-US" sz="1100" b="1" cap="small" baseline="300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804481" y="5474246"/>
            <a:ext cx="152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smtClean="0"/>
              <a:t>Configure </a:t>
            </a:r>
            <a:r>
              <a:rPr lang="es-ES" sz="1000" b="1" dirty="0" err="1" smtClean="0"/>
              <a:t>Timing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for</a:t>
            </a:r>
            <a:r>
              <a:rPr lang="es-ES" sz="1000" b="1" dirty="0" smtClean="0"/>
              <a:t> </a:t>
            </a:r>
            <a:r>
              <a:rPr lang="es-ES" sz="1000" b="1" dirty="0" err="1"/>
              <a:t>S</a:t>
            </a:r>
            <a:r>
              <a:rPr lang="es-ES" sz="1000" b="1" dirty="0" err="1" smtClean="0"/>
              <a:t>witch</a:t>
            </a:r>
            <a:r>
              <a:rPr lang="es-ES" sz="1000" b="1" dirty="0" smtClean="0"/>
              <a:t> ON</a:t>
            </a:r>
            <a:endParaRPr lang="en-US" sz="1000" b="1" dirty="0"/>
          </a:p>
        </p:txBody>
      </p:sp>
      <p:grpSp>
        <p:nvGrpSpPr>
          <p:cNvPr id="62" name="Grupo 61"/>
          <p:cNvGrpSpPr/>
          <p:nvPr/>
        </p:nvGrpSpPr>
        <p:grpSpPr>
          <a:xfrm>
            <a:off x="2538674" y="5518971"/>
            <a:ext cx="297292" cy="369332"/>
            <a:chOff x="2255407" y="961284"/>
            <a:chExt cx="297292" cy="369332"/>
          </a:xfrm>
        </p:grpSpPr>
        <p:pic>
          <p:nvPicPr>
            <p:cNvPr id="63" name="Imagen 62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64" name="CuadroTexto 63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n-US" dirty="0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3106161" y="5515215"/>
            <a:ext cx="297292" cy="369332"/>
            <a:chOff x="2255407" y="961284"/>
            <a:chExt cx="297292" cy="369332"/>
          </a:xfrm>
        </p:grpSpPr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67" name="CuadroTexto 66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5</a:t>
              </a:r>
              <a:endParaRPr lang="en-US" dirty="0"/>
            </a:p>
          </p:txBody>
        </p:sp>
      </p:grpSp>
      <p:sp>
        <p:nvSpPr>
          <p:cNvPr id="68" name="CuadroTexto 67"/>
          <p:cNvSpPr txBox="1"/>
          <p:nvPr/>
        </p:nvSpPr>
        <p:spPr>
          <a:xfrm>
            <a:off x="3615070" y="5539188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PSUs</a:t>
            </a:r>
            <a:r>
              <a:rPr lang="es-ES" sz="1100" dirty="0" smtClean="0"/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new </a:t>
            </a:r>
            <a:r>
              <a:rPr lang="es-ES" sz="1100" dirty="0" err="1" smtClean="0">
                <a:sym typeface="Wingdings" panose="05000000000000000000" pitchFamily="2" charset="2"/>
              </a:rPr>
              <a:t>Timing</a:t>
            </a:r>
            <a:endParaRPr lang="en-US" sz="1100" b="1" cap="small" dirty="0"/>
          </a:p>
        </p:txBody>
      </p:sp>
      <p:sp>
        <p:nvSpPr>
          <p:cNvPr id="69" name="CuadroTexto 68"/>
          <p:cNvSpPr txBox="1"/>
          <p:nvPr/>
        </p:nvSpPr>
        <p:spPr>
          <a:xfrm>
            <a:off x="804481" y="5868791"/>
            <a:ext cx="1528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/>
              <a:t>Configure </a:t>
            </a:r>
            <a:r>
              <a:rPr lang="es-ES" sz="1000" b="1" dirty="0" smtClean="0"/>
              <a:t>SnI </a:t>
            </a:r>
            <a:r>
              <a:rPr lang="es-ES" sz="1000" b="1" dirty="0" err="1" smtClean="0"/>
              <a:t>alarms</a:t>
            </a:r>
            <a:endParaRPr lang="en-US" sz="1000" b="1" dirty="0"/>
          </a:p>
        </p:txBody>
      </p:sp>
      <p:grpSp>
        <p:nvGrpSpPr>
          <p:cNvPr id="70" name="Grupo 69"/>
          <p:cNvGrpSpPr/>
          <p:nvPr/>
        </p:nvGrpSpPr>
        <p:grpSpPr>
          <a:xfrm>
            <a:off x="2538674" y="5853489"/>
            <a:ext cx="297292" cy="369332"/>
            <a:chOff x="2255407" y="961284"/>
            <a:chExt cx="297292" cy="369332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72" name="CuadroTexto 71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n-US" dirty="0"/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3106161" y="5850655"/>
            <a:ext cx="297292" cy="369332"/>
            <a:chOff x="2255407" y="961284"/>
            <a:chExt cx="297292" cy="369332"/>
          </a:xfrm>
        </p:grpSpPr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75" name="CuadroTexto 74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6</a:t>
              </a:r>
              <a:endParaRPr lang="en-US" dirty="0"/>
            </a:p>
          </p:txBody>
        </p:sp>
      </p:grpSp>
      <p:sp>
        <p:nvSpPr>
          <p:cNvPr id="76" name="CuadroTexto 75"/>
          <p:cNvSpPr txBox="1"/>
          <p:nvPr/>
        </p:nvSpPr>
        <p:spPr>
          <a:xfrm>
            <a:off x="3615069" y="5870149"/>
            <a:ext cx="245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SnIs</a:t>
            </a:r>
            <a:r>
              <a:rPr lang="es-ES" sz="1100" dirty="0"/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</a:t>
            </a:r>
            <a:r>
              <a:rPr lang="es-ES" sz="1100" dirty="0" err="1" smtClean="0">
                <a:sym typeface="Wingdings" panose="05000000000000000000" pitchFamily="2" charset="2"/>
              </a:rPr>
              <a:t>Alarms</a:t>
            </a:r>
            <a:r>
              <a:rPr lang="es-ES" sz="1100" dirty="0" smtClean="0">
                <a:sym typeface="Wingdings" panose="05000000000000000000" pitchFamily="2" charset="2"/>
              </a:rPr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</a:t>
            </a:r>
            <a:r>
              <a:rPr lang="es-ES" sz="1100" b="1" cap="small" dirty="0" err="1" smtClean="0">
                <a:sym typeface="Wingdings" panose="05000000000000000000" pitchFamily="2" charset="2"/>
              </a:rPr>
              <a:t>Alarm</a:t>
            </a:r>
            <a:r>
              <a:rPr lang="es-ES" sz="1100" b="1" cap="small" dirty="0" smtClean="0">
                <a:sym typeface="Wingdings" panose="05000000000000000000" pitchFamily="2" charset="2"/>
              </a:rPr>
              <a:t> Menu</a:t>
            </a:r>
            <a:r>
              <a:rPr lang="es-ES" sz="1100" b="1" cap="small" baseline="30000" dirty="0">
                <a:sym typeface="Wingdings" panose="05000000000000000000" pitchFamily="2" charset="2"/>
              </a:rPr>
              <a:t>1</a:t>
            </a:r>
            <a:endParaRPr lang="en-US" sz="1100" b="1" cap="small" dirty="0"/>
          </a:p>
        </p:txBody>
      </p:sp>
      <p:sp>
        <p:nvSpPr>
          <p:cNvPr id="77" name="CuadroTexto 76"/>
          <p:cNvSpPr txBox="1"/>
          <p:nvPr/>
        </p:nvSpPr>
        <p:spPr>
          <a:xfrm>
            <a:off x="811522" y="6146713"/>
            <a:ext cx="152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smtClean="0"/>
              <a:t>Configure </a:t>
            </a:r>
            <a:r>
              <a:rPr lang="es-ES" sz="1000" b="1" dirty="0" err="1" smtClean="0"/>
              <a:t>Timing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for</a:t>
            </a:r>
            <a:r>
              <a:rPr lang="es-ES" sz="1000" b="1" dirty="0" smtClean="0"/>
              <a:t> </a:t>
            </a:r>
            <a:r>
              <a:rPr lang="es-ES" sz="1000" b="1" dirty="0" err="1"/>
              <a:t>S</a:t>
            </a:r>
            <a:r>
              <a:rPr lang="es-ES" sz="1000" b="1" dirty="0" err="1" smtClean="0"/>
              <a:t>witch</a:t>
            </a:r>
            <a:r>
              <a:rPr lang="es-ES" sz="1000" b="1" dirty="0" smtClean="0"/>
              <a:t> ON</a:t>
            </a:r>
            <a:endParaRPr lang="en-US" sz="1000" b="1" dirty="0"/>
          </a:p>
        </p:txBody>
      </p:sp>
      <p:grpSp>
        <p:nvGrpSpPr>
          <p:cNvPr id="78" name="Grupo 77"/>
          <p:cNvGrpSpPr/>
          <p:nvPr/>
        </p:nvGrpSpPr>
        <p:grpSpPr>
          <a:xfrm>
            <a:off x="2538674" y="6188007"/>
            <a:ext cx="297292" cy="369332"/>
            <a:chOff x="2255407" y="961284"/>
            <a:chExt cx="297292" cy="369332"/>
          </a:xfrm>
        </p:grpSpPr>
        <p:pic>
          <p:nvPicPr>
            <p:cNvPr id="79" name="Imagen 78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80" name="CuadroTexto 79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n-US" dirty="0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3106161" y="6186095"/>
            <a:ext cx="297292" cy="369332"/>
            <a:chOff x="2255407" y="961284"/>
            <a:chExt cx="297292" cy="369332"/>
          </a:xfrm>
        </p:grpSpPr>
        <p:pic>
          <p:nvPicPr>
            <p:cNvPr id="82" name="Imagen 81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83" name="CuadroTexto 82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7</a:t>
              </a:r>
              <a:endParaRPr lang="en-US" dirty="0"/>
            </a:p>
          </p:txBody>
        </p:sp>
      </p:grpSp>
      <p:sp>
        <p:nvSpPr>
          <p:cNvPr id="84" name="CuadroTexto 83"/>
          <p:cNvSpPr txBox="1"/>
          <p:nvPr/>
        </p:nvSpPr>
        <p:spPr>
          <a:xfrm>
            <a:off x="3615070" y="6201110"/>
            <a:ext cx="241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SnIs</a:t>
            </a:r>
            <a:r>
              <a:rPr lang="es-ES" sz="1100" dirty="0"/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</a:t>
            </a:r>
            <a:r>
              <a:rPr lang="es-ES" sz="1100" dirty="0" smtClean="0"/>
              <a:t> </a:t>
            </a:r>
            <a:r>
              <a:rPr lang="es-ES" sz="1100" dirty="0" err="1">
                <a:sym typeface="Wingdings" panose="05000000000000000000" pitchFamily="2" charset="2"/>
              </a:rPr>
              <a:t>Alarms</a:t>
            </a:r>
            <a:r>
              <a:rPr lang="es-ES" sz="1100" dirty="0">
                <a:sym typeface="Wingdings" panose="05000000000000000000" pitchFamily="2" charset="2"/>
              </a:rPr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 </a:t>
            </a:r>
            <a:r>
              <a:rPr lang="en-US" sz="1100" dirty="0" smtClean="0">
                <a:sym typeface="Wingdings" panose="05000000000000000000" pitchFamily="2" charset="2"/>
              </a:rPr>
              <a:t>Con/</a:t>
            </a:r>
            <a:r>
              <a:rPr lang="en-US" sz="1100" dirty="0" err="1" smtClean="0">
                <a:sym typeface="Wingdings" panose="05000000000000000000" pitchFamily="2" charset="2"/>
              </a:rPr>
              <a:t>Discon</a:t>
            </a:r>
            <a:endParaRPr lang="en-US" sz="1100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77016" y="6839916"/>
            <a:ext cx="1562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err="1" smtClean="0"/>
              <a:t>Read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the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programmed</a:t>
            </a:r>
            <a:r>
              <a:rPr lang="es-ES" sz="1000" b="1" dirty="0" smtClean="0"/>
              <a:t> and </a:t>
            </a:r>
            <a:r>
              <a:rPr lang="es-ES" sz="1000" b="1" dirty="0" err="1" smtClean="0"/>
              <a:t>measured</a:t>
            </a:r>
            <a:r>
              <a:rPr lang="es-ES" sz="1000" b="1" dirty="0" smtClean="0"/>
              <a:t> volts/</a:t>
            </a:r>
            <a:r>
              <a:rPr lang="es-ES" sz="1000" b="1" dirty="0" err="1" smtClean="0"/>
              <a:t>Currs</a:t>
            </a:r>
            <a:endParaRPr lang="en-US" sz="1000" b="1" dirty="0"/>
          </a:p>
        </p:txBody>
      </p:sp>
      <p:grpSp>
        <p:nvGrpSpPr>
          <p:cNvPr id="102" name="Grupo 101"/>
          <p:cNvGrpSpPr/>
          <p:nvPr/>
        </p:nvGrpSpPr>
        <p:grpSpPr>
          <a:xfrm>
            <a:off x="2538674" y="6873402"/>
            <a:ext cx="297292" cy="369332"/>
            <a:chOff x="2255407" y="961284"/>
            <a:chExt cx="297292" cy="369332"/>
          </a:xfrm>
        </p:grpSpPr>
        <p:pic>
          <p:nvPicPr>
            <p:cNvPr id="103" name="Imagen 102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04" name="CuadroTexto 103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1</a:t>
              </a:r>
              <a:endParaRPr lang="en-US" dirty="0"/>
            </a:p>
          </p:txBody>
        </p:sp>
      </p:grpSp>
      <p:grpSp>
        <p:nvGrpSpPr>
          <p:cNvPr id="105" name="Grupo 104"/>
          <p:cNvGrpSpPr/>
          <p:nvPr/>
        </p:nvGrpSpPr>
        <p:grpSpPr>
          <a:xfrm>
            <a:off x="3106161" y="6872412"/>
            <a:ext cx="297292" cy="369332"/>
            <a:chOff x="2255407" y="961284"/>
            <a:chExt cx="297292" cy="369332"/>
          </a:xfrm>
        </p:grpSpPr>
        <p:pic>
          <p:nvPicPr>
            <p:cNvPr id="106" name="Imagen 105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07" name="CuadroTexto 106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1</a:t>
              </a:r>
              <a:endParaRPr lang="en-US" dirty="0"/>
            </a:p>
          </p:txBody>
        </p:sp>
      </p:grpSp>
      <p:sp>
        <p:nvSpPr>
          <p:cNvPr id="108" name="CuadroTexto 107"/>
          <p:cNvSpPr txBox="1"/>
          <p:nvPr/>
        </p:nvSpPr>
        <p:spPr>
          <a:xfrm>
            <a:off x="3611443" y="7106936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cap="small" dirty="0" smtClean="0"/>
              <a:t>Status Display</a:t>
            </a:r>
            <a:r>
              <a:rPr lang="es-ES" sz="1100" b="1" cap="small" baseline="30000" dirty="0" smtClean="0">
                <a:sym typeface="Wingdings" panose="05000000000000000000" pitchFamily="2" charset="2"/>
              </a:rPr>
              <a:t>2</a:t>
            </a:r>
            <a:endParaRPr lang="en-US" sz="1100" b="1" cap="small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818563" y="7256065"/>
            <a:ext cx="1528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err="1" smtClean="0"/>
              <a:t>Check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the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alarms</a:t>
            </a:r>
            <a:r>
              <a:rPr lang="es-ES" sz="1000" b="1" dirty="0" smtClean="0"/>
              <a:t>’ status</a:t>
            </a:r>
            <a:endParaRPr lang="en-US" sz="1000" b="1" dirty="0"/>
          </a:p>
        </p:txBody>
      </p:sp>
      <p:grpSp>
        <p:nvGrpSpPr>
          <p:cNvPr id="110" name="Grupo 109"/>
          <p:cNvGrpSpPr/>
          <p:nvPr/>
        </p:nvGrpSpPr>
        <p:grpSpPr>
          <a:xfrm>
            <a:off x="2538674" y="7207924"/>
            <a:ext cx="297292" cy="369332"/>
            <a:chOff x="2255407" y="961284"/>
            <a:chExt cx="297292" cy="369332"/>
          </a:xfrm>
        </p:grpSpPr>
        <p:pic>
          <p:nvPicPr>
            <p:cNvPr id="111" name="Imagen 110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12" name="CuadroTexto 111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</a:t>
              </a:r>
              <a:endParaRPr lang="en-US" dirty="0"/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3106161" y="7207850"/>
            <a:ext cx="297292" cy="369332"/>
            <a:chOff x="2255407" y="961284"/>
            <a:chExt cx="297292" cy="369332"/>
          </a:xfrm>
        </p:grpSpPr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15" name="CuadroTexto 114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</a:t>
              </a:r>
              <a:endParaRPr lang="en-US" dirty="0"/>
            </a:p>
          </p:txBody>
        </p:sp>
      </p:grpSp>
      <p:sp>
        <p:nvSpPr>
          <p:cNvPr id="117" name="CuadroTexto 116"/>
          <p:cNvSpPr txBox="1"/>
          <p:nvPr/>
        </p:nvSpPr>
        <p:spPr>
          <a:xfrm>
            <a:off x="2674147" y="6663461"/>
            <a:ext cx="1160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cap="small" dirty="0" err="1" smtClean="0"/>
              <a:t>Display</a:t>
            </a:r>
            <a:r>
              <a:rPr lang="es-ES" sz="1100" b="1" cap="small" dirty="0" smtClean="0"/>
              <a:t> </a:t>
            </a:r>
            <a:r>
              <a:rPr lang="es-ES" sz="1100" b="1" cap="small" dirty="0" err="1" smtClean="0"/>
              <a:t>Menu</a:t>
            </a:r>
            <a:endParaRPr lang="en-US" sz="1100" b="1" cap="small" dirty="0"/>
          </a:p>
        </p:txBody>
      </p:sp>
      <p:cxnSp>
        <p:nvCxnSpPr>
          <p:cNvPr id="118" name="Conector recto 117"/>
          <p:cNvCxnSpPr/>
          <p:nvPr/>
        </p:nvCxnSpPr>
        <p:spPr>
          <a:xfrm>
            <a:off x="2293895" y="6663461"/>
            <a:ext cx="34376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/>
          <p:cNvSpPr txBox="1"/>
          <p:nvPr/>
        </p:nvSpPr>
        <p:spPr>
          <a:xfrm>
            <a:off x="626881" y="7503183"/>
            <a:ext cx="1713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err="1" smtClean="0"/>
              <a:t>Check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the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alarms</a:t>
            </a:r>
            <a:r>
              <a:rPr lang="es-ES" sz="1000" b="1" dirty="0" smtClean="0"/>
              <a:t>’ </a:t>
            </a:r>
            <a:r>
              <a:rPr lang="es-ES" sz="1000" b="1" dirty="0" err="1" smtClean="0"/>
              <a:t>configurations</a:t>
            </a:r>
            <a:endParaRPr lang="en-US" sz="1000" b="1" dirty="0"/>
          </a:p>
        </p:txBody>
      </p:sp>
      <p:grpSp>
        <p:nvGrpSpPr>
          <p:cNvPr id="126" name="Grupo 125"/>
          <p:cNvGrpSpPr/>
          <p:nvPr/>
        </p:nvGrpSpPr>
        <p:grpSpPr>
          <a:xfrm>
            <a:off x="2538674" y="7542372"/>
            <a:ext cx="297292" cy="369332"/>
            <a:chOff x="2255407" y="961284"/>
            <a:chExt cx="297292" cy="369332"/>
          </a:xfrm>
        </p:grpSpPr>
        <p:pic>
          <p:nvPicPr>
            <p:cNvPr id="127" name="Imagen 126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28" name="CuadroTexto 127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</a:t>
              </a:r>
              <a:endParaRPr lang="en-US" dirty="0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3106161" y="7542298"/>
            <a:ext cx="297292" cy="369332"/>
            <a:chOff x="2255407" y="961284"/>
            <a:chExt cx="297292" cy="369332"/>
          </a:xfrm>
        </p:grpSpPr>
        <p:pic>
          <p:nvPicPr>
            <p:cNvPr id="130" name="Imagen 129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31" name="CuadroTexto 130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2</a:t>
              </a:r>
              <a:endParaRPr lang="en-US" dirty="0"/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2103007" y="1765009"/>
            <a:ext cx="2309505" cy="369332"/>
          </a:xfrm>
          <a:prstGeom prst="rect">
            <a:avLst/>
          </a:prstGeom>
          <a:noFill/>
          <a:ln w="38100" cap="rnd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cap="small" dirty="0" err="1" smtClean="0">
                <a:solidFill>
                  <a:schemeClr val="bg1"/>
                </a:solidFill>
              </a:rPr>
              <a:t>User</a:t>
            </a:r>
            <a:r>
              <a:rPr lang="es-ES" b="1" cap="small" dirty="0" smtClean="0">
                <a:solidFill>
                  <a:schemeClr val="bg1"/>
                </a:solidFill>
              </a:rPr>
              <a:t> Manual</a:t>
            </a:r>
            <a:endParaRPr lang="en-US" b="1" cap="small" dirty="0">
              <a:solidFill>
                <a:schemeClr val="bg1"/>
              </a:solidFill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3611443" y="7589476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cap="small" dirty="0" err="1" smtClean="0"/>
              <a:t>Config</a:t>
            </a:r>
            <a:r>
              <a:rPr lang="es-ES" sz="1100" b="1" cap="small" dirty="0" smtClean="0"/>
              <a:t> Display</a:t>
            </a:r>
            <a:r>
              <a:rPr lang="es-ES" sz="1100" b="1" cap="small" baseline="30000" dirty="0" smtClean="0">
                <a:sym typeface="Wingdings" panose="05000000000000000000" pitchFamily="2" charset="2"/>
              </a:rPr>
              <a:t>3</a:t>
            </a:r>
            <a:endParaRPr lang="en-US" sz="1100" b="1" cap="small" dirty="0"/>
          </a:p>
        </p:txBody>
      </p:sp>
      <p:sp>
        <p:nvSpPr>
          <p:cNvPr id="133" name="CuadroTexto 132"/>
          <p:cNvSpPr txBox="1"/>
          <p:nvPr/>
        </p:nvSpPr>
        <p:spPr>
          <a:xfrm>
            <a:off x="2230599" y="8031560"/>
            <a:ext cx="210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cap="small" dirty="0" smtClean="0">
                <a:sym typeface="Wingdings" panose="05000000000000000000" pitchFamily="2" charset="2"/>
              </a:rPr>
              <a:t>(1) </a:t>
            </a:r>
            <a:r>
              <a:rPr lang="es-ES" sz="1400" b="1" cap="small" dirty="0" err="1" smtClean="0">
                <a:sym typeface="Wingdings" panose="05000000000000000000" pitchFamily="2" charset="2"/>
              </a:rPr>
              <a:t>Alarm</a:t>
            </a:r>
            <a:r>
              <a:rPr lang="es-ES" sz="1400" b="1" cap="small" dirty="0" smtClean="0">
                <a:sym typeface="Wingdings" panose="05000000000000000000" pitchFamily="2" charset="2"/>
              </a:rPr>
              <a:t> </a:t>
            </a:r>
            <a:r>
              <a:rPr lang="es-ES" sz="1400" b="1" cap="small" dirty="0" err="1" smtClean="0">
                <a:sym typeface="Wingdings" panose="05000000000000000000" pitchFamily="2" charset="2"/>
              </a:rPr>
              <a:t>Menu</a:t>
            </a:r>
            <a:endParaRPr lang="en-US" sz="1400" b="1" cap="small" dirty="0"/>
          </a:p>
        </p:txBody>
      </p:sp>
      <p:sp>
        <p:nvSpPr>
          <p:cNvPr id="134" name="CuadroTexto 133"/>
          <p:cNvSpPr txBox="1"/>
          <p:nvPr/>
        </p:nvSpPr>
        <p:spPr>
          <a:xfrm>
            <a:off x="708786" y="8432107"/>
            <a:ext cx="1528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smtClean="0"/>
              <a:t>Configure </a:t>
            </a:r>
            <a:r>
              <a:rPr lang="es-ES" sz="1000" b="1" dirty="0" err="1" smtClean="0"/>
              <a:t>limit</a:t>
            </a:r>
            <a:r>
              <a:rPr lang="es-ES" sz="1000" b="1" dirty="0" smtClean="0"/>
              <a:t> Time</a:t>
            </a:r>
            <a:endParaRPr lang="en-US" sz="1000" b="1" dirty="0"/>
          </a:p>
        </p:txBody>
      </p:sp>
      <p:grpSp>
        <p:nvGrpSpPr>
          <p:cNvPr id="138" name="Grupo 137"/>
          <p:cNvGrpSpPr/>
          <p:nvPr/>
        </p:nvGrpSpPr>
        <p:grpSpPr>
          <a:xfrm>
            <a:off x="2882871" y="8377826"/>
            <a:ext cx="297292" cy="369332"/>
            <a:chOff x="2255407" y="961284"/>
            <a:chExt cx="297292" cy="369332"/>
          </a:xfrm>
        </p:grpSpPr>
        <p:pic>
          <p:nvPicPr>
            <p:cNvPr id="139" name="Imagen 138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40" name="CuadroTexto 139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</a:t>
              </a:r>
              <a:endParaRPr lang="en-US" dirty="0"/>
            </a:p>
          </p:txBody>
        </p:sp>
      </p:grpSp>
      <p:sp>
        <p:nvSpPr>
          <p:cNvPr id="141" name="CuadroTexto 140"/>
          <p:cNvSpPr txBox="1"/>
          <p:nvPr/>
        </p:nvSpPr>
        <p:spPr>
          <a:xfrm>
            <a:off x="3519375" y="8401799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New Time</a:t>
            </a:r>
            <a:endParaRPr lang="en-US" sz="1100" b="1" cap="small" dirty="0"/>
          </a:p>
        </p:txBody>
      </p:sp>
      <p:sp>
        <p:nvSpPr>
          <p:cNvPr id="142" name="CuadroTexto 141"/>
          <p:cNvSpPr txBox="1"/>
          <p:nvPr/>
        </p:nvSpPr>
        <p:spPr>
          <a:xfrm>
            <a:off x="708786" y="8731402"/>
            <a:ext cx="1528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/>
              <a:t>Configure </a:t>
            </a:r>
            <a:r>
              <a:rPr lang="es-ES" sz="1000" b="1" dirty="0" err="1" smtClean="0"/>
              <a:t>limit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value</a:t>
            </a:r>
            <a:endParaRPr lang="en-US" sz="1000" b="1" dirty="0"/>
          </a:p>
        </p:txBody>
      </p:sp>
      <p:grpSp>
        <p:nvGrpSpPr>
          <p:cNvPr id="146" name="Grupo 145"/>
          <p:cNvGrpSpPr/>
          <p:nvPr/>
        </p:nvGrpSpPr>
        <p:grpSpPr>
          <a:xfrm>
            <a:off x="2882871" y="8713266"/>
            <a:ext cx="297292" cy="369332"/>
            <a:chOff x="2255407" y="961284"/>
            <a:chExt cx="297292" cy="369332"/>
          </a:xfrm>
        </p:grpSpPr>
        <p:pic>
          <p:nvPicPr>
            <p:cNvPr id="147" name="Imagen 146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48" name="CuadroTexto 147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2</a:t>
              </a:r>
              <a:endParaRPr lang="en-US" dirty="0"/>
            </a:p>
          </p:txBody>
        </p:sp>
      </p:grpSp>
      <p:sp>
        <p:nvSpPr>
          <p:cNvPr id="149" name="CuadroTexto 148"/>
          <p:cNvSpPr txBox="1"/>
          <p:nvPr/>
        </p:nvSpPr>
        <p:spPr>
          <a:xfrm>
            <a:off x="3519375" y="8732760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New </a:t>
            </a:r>
            <a:r>
              <a:rPr lang="es-ES" sz="1100" dirty="0" err="1" smtClean="0"/>
              <a:t>Value</a:t>
            </a:r>
            <a:endParaRPr lang="en-US" sz="1100" b="1" cap="small" dirty="0"/>
          </a:p>
        </p:txBody>
      </p:sp>
      <p:sp>
        <p:nvSpPr>
          <p:cNvPr id="150" name="CuadroTexto 149"/>
          <p:cNvSpPr txBox="1"/>
          <p:nvPr/>
        </p:nvSpPr>
        <p:spPr>
          <a:xfrm>
            <a:off x="715827" y="9009324"/>
            <a:ext cx="152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smtClean="0"/>
              <a:t>Configure </a:t>
            </a:r>
            <a:r>
              <a:rPr lang="es-ES" sz="1000" b="1" dirty="0" err="1" smtClean="0"/>
              <a:t>Timing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for</a:t>
            </a:r>
            <a:r>
              <a:rPr lang="es-ES" sz="1000" b="1" dirty="0" smtClean="0"/>
              <a:t> </a:t>
            </a:r>
            <a:r>
              <a:rPr lang="es-ES" sz="1000" b="1" dirty="0" err="1"/>
              <a:t>S</a:t>
            </a:r>
            <a:r>
              <a:rPr lang="es-ES" sz="1000" b="1" dirty="0" err="1" smtClean="0"/>
              <a:t>witch</a:t>
            </a:r>
            <a:r>
              <a:rPr lang="es-ES" sz="1000" b="1" dirty="0" smtClean="0"/>
              <a:t> ON</a:t>
            </a:r>
            <a:endParaRPr lang="en-US" sz="1000" b="1" dirty="0"/>
          </a:p>
        </p:txBody>
      </p:sp>
      <p:grpSp>
        <p:nvGrpSpPr>
          <p:cNvPr id="154" name="Grupo 153"/>
          <p:cNvGrpSpPr/>
          <p:nvPr/>
        </p:nvGrpSpPr>
        <p:grpSpPr>
          <a:xfrm>
            <a:off x="2882871" y="9048706"/>
            <a:ext cx="297292" cy="369332"/>
            <a:chOff x="2255407" y="961284"/>
            <a:chExt cx="297292" cy="369332"/>
          </a:xfrm>
        </p:grpSpPr>
        <p:pic>
          <p:nvPicPr>
            <p:cNvPr id="155" name="Imagen 154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56" name="CuadroTexto 155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3</a:t>
              </a:r>
              <a:endParaRPr lang="en-US" dirty="0"/>
            </a:p>
          </p:txBody>
        </p:sp>
      </p:grpSp>
      <p:sp>
        <p:nvSpPr>
          <p:cNvPr id="157" name="CuadroTexto 156"/>
          <p:cNvSpPr txBox="1"/>
          <p:nvPr/>
        </p:nvSpPr>
        <p:spPr>
          <a:xfrm>
            <a:off x="3519374" y="9063721"/>
            <a:ext cx="222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Protocol</a:t>
            </a:r>
            <a:r>
              <a:rPr lang="es-ES" sz="1100" dirty="0" smtClean="0"/>
              <a:t> </a:t>
            </a:r>
            <a:r>
              <a:rPr lang="es-ES" sz="1100" dirty="0" err="1" smtClean="0"/>
              <a:t>Sel</a:t>
            </a:r>
            <a:r>
              <a:rPr lang="es-ES" sz="1100" dirty="0" smtClean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</a:t>
            </a:r>
            <a:r>
              <a:rPr lang="es-ES" sz="1100" dirty="0" err="1" smtClean="0">
                <a:sym typeface="Wingdings" panose="05000000000000000000" pitchFamily="2" charset="2"/>
              </a:rPr>
              <a:t>Activate</a:t>
            </a:r>
            <a:r>
              <a:rPr lang="es-ES" sz="1100" dirty="0" smtClean="0">
                <a:sym typeface="Wingdings" panose="05000000000000000000" pitchFamily="2" charset="2"/>
              </a:rPr>
              <a:t>/</a:t>
            </a:r>
            <a:r>
              <a:rPr lang="es-ES" sz="1100" dirty="0" err="1" smtClean="0">
                <a:sym typeface="Wingdings" panose="05000000000000000000" pitchFamily="2" charset="2"/>
              </a:rPr>
              <a:t>Deactivate</a:t>
            </a:r>
            <a:endParaRPr lang="en-US" sz="1100" dirty="0"/>
          </a:p>
        </p:txBody>
      </p:sp>
      <p:sp>
        <p:nvSpPr>
          <p:cNvPr id="11" name="Rectángulo 10"/>
          <p:cNvSpPr/>
          <p:nvPr/>
        </p:nvSpPr>
        <p:spPr>
          <a:xfrm>
            <a:off x="883513" y="8044757"/>
            <a:ext cx="4860066" cy="20941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adroTexto 157"/>
          <p:cNvSpPr txBox="1"/>
          <p:nvPr/>
        </p:nvSpPr>
        <p:spPr>
          <a:xfrm>
            <a:off x="712327" y="9360685"/>
            <a:ext cx="152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smtClean="0"/>
              <a:t>Configure </a:t>
            </a:r>
            <a:r>
              <a:rPr lang="es-ES" sz="1000" b="1" dirty="0" err="1" smtClean="0"/>
              <a:t>PSUs</a:t>
            </a:r>
            <a:r>
              <a:rPr lang="es-ES" sz="1000" b="1" dirty="0" smtClean="0"/>
              <a:t> to be </a:t>
            </a:r>
            <a:r>
              <a:rPr lang="es-ES" sz="1000" b="1" dirty="0" err="1" smtClean="0"/>
              <a:t>shutdown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with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alarm</a:t>
            </a:r>
            <a:endParaRPr lang="en-US" sz="1000" b="1" dirty="0"/>
          </a:p>
        </p:txBody>
      </p:sp>
      <p:grpSp>
        <p:nvGrpSpPr>
          <p:cNvPr id="159" name="Grupo 158"/>
          <p:cNvGrpSpPr/>
          <p:nvPr/>
        </p:nvGrpSpPr>
        <p:grpSpPr>
          <a:xfrm>
            <a:off x="2886412" y="9370200"/>
            <a:ext cx="297292" cy="369332"/>
            <a:chOff x="2255407" y="961284"/>
            <a:chExt cx="297292" cy="369332"/>
          </a:xfrm>
        </p:grpSpPr>
        <p:pic>
          <p:nvPicPr>
            <p:cNvPr id="160" name="Imagen 159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61" name="CuadroTexto 160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4</a:t>
              </a:r>
              <a:endParaRPr lang="en-US" dirty="0"/>
            </a:p>
          </p:txBody>
        </p:sp>
      </p:grpSp>
      <p:sp>
        <p:nvSpPr>
          <p:cNvPr id="162" name="CuadroTexto 161"/>
          <p:cNvSpPr txBox="1"/>
          <p:nvPr/>
        </p:nvSpPr>
        <p:spPr>
          <a:xfrm>
            <a:off x="3522916" y="9394173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PSUs</a:t>
            </a:r>
            <a:r>
              <a:rPr lang="es-ES" sz="1100" dirty="0" smtClean="0"/>
              <a:t> </a:t>
            </a:r>
            <a:r>
              <a:rPr lang="es-ES" sz="1100" dirty="0" err="1" smtClean="0"/>
              <a:t>Sel</a:t>
            </a:r>
            <a:r>
              <a:rPr lang="es-ES" sz="1100" dirty="0" smtClean="0"/>
              <a:t>.</a:t>
            </a:r>
            <a:endParaRPr lang="en-US" sz="1100" b="1" cap="small" dirty="0"/>
          </a:p>
        </p:txBody>
      </p:sp>
      <p:sp>
        <p:nvSpPr>
          <p:cNvPr id="163" name="CuadroTexto 162"/>
          <p:cNvSpPr txBox="1"/>
          <p:nvPr/>
        </p:nvSpPr>
        <p:spPr>
          <a:xfrm>
            <a:off x="841284" y="9723776"/>
            <a:ext cx="13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smtClean="0"/>
              <a:t>Configure new </a:t>
            </a:r>
            <a:r>
              <a:rPr lang="es-ES" sz="1000" b="1" dirty="0" err="1" smtClean="0"/>
              <a:t>Voltage</a:t>
            </a:r>
            <a:endParaRPr lang="es-ES" sz="1000" b="1" dirty="0"/>
          </a:p>
          <a:p>
            <a:pPr algn="r"/>
            <a:r>
              <a:rPr lang="es-ES" sz="1000" b="1" dirty="0" smtClean="0"/>
              <a:t>to be set </a:t>
            </a:r>
            <a:r>
              <a:rPr lang="es-ES" sz="1000" b="1" dirty="0" err="1" smtClean="0"/>
              <a:t>with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alarm</a:t>
            </a:r>
            <a:endParaRPr lang="en-US" sz="1000" b="1" dirty="0"/>
          </a:p>
        </p:txBody>
      </p:sp>
      <p:grpSp>
        <p:nvGrpSpPr>
          <p:cNvPr id="164" name="Grupo 163"/>
          <p:cNvGrpSpPr/>
          <p:nvPr/>
        </p:nvGrpSpPr>
        <p:grpSpPr>
          <a:xfrm>
            <a:off x="2886412" y="9705640"/>
            <a:ext cx="297292" cy="369332"/>
            <a:chOff x="2255407" y="961284"/>
            <a:chExt cx="297292" cy="369332"/>
          </a:xfrm>
        </p:grpSpPr>
        <p:pic>
          <p:nvPicPr>
            <p:cNvPr id="165" name="Imagen 164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66" name="CuadroTexto 165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5</a:t>
              </a:r>
              <a:endParaRPr lang="en-US" dirty="0"/>
            </a:p>
          </p:txBody>
        </p:sp>
      </p:grpSp>
      <p:sp>
        <p:nvSpPr>
          <p:cNvPr id="167" name="CuadroTexto 166"/>
          <p:cNvSpPr txBox="1"/>
          <p:nvPr/>
        </p:nvSpPr>
        <p:spPr>
          <a:xfrm>
            <a:off x="3522916" y="9725134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New </a:t>
            </a:r>
            <a:r>
              <a:rPr lang="es-ES" sz="1100" dirty="0" err="1" smtClean="0"/>
              <a:t>Voltage</a:t>
            </a:r>
            <a:r>
              <a:rPr lang="es-ES" sz="1100" dirty="0" smtClean="0"/>
              <a:t> </a:t>
            </a:r>
            <a:r>
              <a:rPr lang="es-ES" sz="1100" dirty="0" err="1" smtClean="0"/>
              <a:t>Value</a:t>
            </a:r>
            <a:endParaRPr lang="en-US" sz="1100" b="1" cap="small" dirty="0"/>
          </a:p>
        </p:txBody>
      </p:sp>
    </p:spTree>
    <p:extLst>
      <p:ext uri="{BB962C8B-B14F-4D97-AF65-F5344CB8AC3E}">
        <p14:creationId xmlns:p14="http://schemas.microsoft.com/office/powerpoint/2010/main" val="374849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84652" y="1783462"/>
            <a:ext cx="5442858" cy="6454090"/>
            <a:chOff x="584652" y="1783462"/>
            <a:chExt cx="5442858" cy="6454090"/>
          </a:xfrm>
        </p:grpSpPr>
        <p:sp>
          <p:nvSpPr>
            <p:cNvPr id="4" name="Rectángulo redondeado 3"/>
            <p:cNvSpPr/>
            <p:nvPr/>
          </p:nvSpPr>
          <p:spPr>
            <a:xfrm>
              <a:off x="584652" y="1783462"/>
              <a:ext cx="5442858" cy="645409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948726" y="2824904"/>
              <a:ext cx="261486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|    1A-ON  </a:t>
              </a:r>
              <a:r>
                <a:rPr lang="en-US" dirty="0" err="1" smtClean="0"/>
                <a:t>Vp</a:t>
              </a:r>
              <a:r>
                <a:rPr lang="en-US" dirty="0" smtClean="0"/>
                <a:t>=15.50  V  |</a:t>
              </a:r>
            </a:p>
            <a:p>
              <a:r>
                <a:rPr lang="en-US" dirty="0"/>
                <a:t>|  </a:t>
              </a:r>
              <a:r>
                <a:rPr lang="en-US" dirty="0" err="1" smtClean="0"/>
                <a:t>vO</a:t>
              </a:r>
              <a:r>
                <a:rPr lang="en-US" dirty="0" smtClean="0"/>
                <a:t>=14.95 I-Dis/S-Con |</a:t>
              </a:r>
            </a:p>
            <a:p>
              <a:r>
                <a:rPr lang="pl-PL" dirty="0"/>
                <a:t>|  </a:t>
              </a:r>
              <a:r>
                <a:rPr lang="pl-PL" dirty="0" smtClean="0"/>
                <a:t>cO=</a:t>
              </a:r>
              <a:r>
                <a:rPr lang="es-ES" dirty="0" smtClean="0"/>
                <a:t>0.35  </a:t>
              </a:r>
              <a:r>
                <a:rPr lang="pl-PL" dirty="0" smtClean="0"/>
                <a:t> </a:t>
              </a:r>
              <a:r>
                <a:rPr lang="es-ES" dirty="0" smtClean="0"/>
                <a:t>I</a:t>
              </a:r>
              <a:r>
                <a:rPr lang="pl-PL" dirty="0" smtClean="0"/>
                <a:t>-</a:t>
              </a:r>
              <a:r>
                <a:rPr lang="es-ES" dirty="0" err="1" smtClean="0"/>
                <a:t>Lim</a:t>
              </a:r>
              <a:r>
                <a:rPr lang="es-ES" dirty="0" smtClean="0"/>
                <a:t>/</a:t>
              </a:r>
              <a:r>
                <a:rPr lang="es-ES" dirty="0"/>
                <a:t>S</a:t>
              </a:r>
              <a:r>
                <a:rPr lang="pl-PL" dirty="0" smtClean="0"/>
                <a:t>-</a:t>
              </a:r>
              <a:r>
                <a:rPr lang="es-ES" dirty="0" err="1" smtClean="0"/>
                <a:t>Trg</a:t>
              </a:r>
              <a:r>
                <a:rPr lang="es-ES" dirty="0" smtClean="0"/>
                <a:t> </a:t>
              </a:r>
              <a:r>
                <a:rPr lang="pl-PL" dirty="0" smtClean="0"/>
                <a:t> </a:t>
              </a:r>
              <a:r>
                <a:rPr lang="pl-PL" dirty="0"/>
                <a:t>|</a:t>
              </a:r>
              <a:endParaRPr lang="en-US" dirty="0"/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1061021" y="2873030"/>
              <a:ext cx="2334127" cy="12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 flipV="1">
              <a:off x="1061020" y="3688075"/>
              <a:ext cx="2334127" cy="12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redondeado 8"/>
            <p:cNvSpPr/>
            <p:nvPr/>
          </p:nvSpPr>
          <p:spPr>
            <a:xfrm>
              <a:off x="2035580" y="2910522"/>
              <a:ext cx="1191126" cy="22999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1" name="Conector angular 10"/>
            <p:cNvCxnSpPr>
              <a:stCxn id="9" idx="0"/>
            </p:cNvCxnSpPr>
            <p:nvPr/>
          </p:nvCxnSpPr>
          <p:spPr>
            <a:xfrm rot="5400000" flipH="1" flipV="1">
              <a:off x="2718792" y="2588399"/>
              <a:ext cx="234474" cy="409773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ángulo redondeado 15"/>
            <p:cNvSpPr/>
            <p:nvPr/>
          </p:nvSpPr>
          <p:spPr>
            <a:xfrm>
              <a:off x="1315782" y="2900590"/>
              <a:ext cx="677266" cy="2399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7" name="Conector angular 16"/>
            <p:cNvCxnSpPr/>
            <p:nvPr/>
          </p:nvCxnSpPr>
          <p:spPr>
            <a:xfrm rot="16200000" flipH="1">
              <a:off x="845796" y="3782372"/>
              <a:ext cx="966260" cy="242161"/>
            </a:xfrm>
            <a:prstGeom prst="bentConnector3">
              <a:avLst>
                <a:gd name="adj1" fmla="val 100618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ángulo redondeado 19"/>
            <p:cNvSpPr/>
            <p:nvPr/>
          </p:nvSpPr>
          <p:spPr>
            <a:xfrm>
              <a:off x="1204707" y="3166606"/>
              <a:ext cx="953705" cy="2660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1253763" y="3476941"/>
              <a:ext cx="781818" cy="1630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25" name="Conector angular 24"/>
            <p:cNvCxnSpPr/>
            <p:nvPr/>
          </p:nvCxnSpPr>
          <p:spPr>
            <a:xfrm rot="5400000" flipH="1" flipV="1">
              <a:off x="1533927" y="2549097"/>
              <a:ext cx="435900" cy="227556"/>
            </a:xfrm>
            <a:prstGeom prst="bentConnector3">
              <a:avLst>
                <a:gd name="adj1" fmla="val 98785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ángulo redondeado 27"/>
            <p:cNvSpPr/>
            <p:nvPr/>
          </p:nvSpPr>
          <p:spPr>
            <a:xfrm>
              <a:off x="2180846" y="3167642"/>
              <a:ext cx="1124486" cy="509800"/>
            </a:xfrm>
            <a:prstGeom prst="roundRect">
              <a:avLst>
                <a:gd name="adj" fmla="val 722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29" name="Conector angular 28"/>
            <p:cNvCxnSpPr/>
            <p:nvPr/>
          </p:nvCxnSpPr>
          <p:spPr>
            <a:xfrm rot="16200000" flipH="1">
              <a:off x="2775499" y="3612665"/>
              <a:ext cx="234474" cy="409773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1812489" y="2293274"/>
              <a:ext cx="3373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</a:rPr>
                <a:t>PSU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number</a:t>
              </a:r>
              <a:r>
                <a:rPr lang="es-ES" sz="1200" dirty="0" smtClean="0">
                  <a:solidFill>
                    <a:schemeClr val="bg1"/>
                  </a:solidFill>
                </a:rPr>
                <a:t> (1 to 6, A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or</a:t>
              </a:r>
              <a:r>
                <a:rPr lang="es-ES" sz="1200" dirty="0" smtClean="0">
                  <a:solidFill>
                    <a:schemeClr val="bg1"/>
                  </a:solidFill>
                </a:rPr>
                <a:t> B) and status (ON/OFF)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3017091" y="2509149"/>
              <a:ext cx="1982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>
                  <a:solidFill>
                    <a:schemeClr val="bg1"/>
                  </a:solidFill>
                </a:rPr>
                <a:t>Programmed</a:t>
              </a:r>
              <a:r>
                <a:rPr lang="es-ES" sz="1200" dirty="0" smtClean="0">
                  <a:solidFill>
                    <a:schemeClr val="bg1"/>
                  </a:solidFill>
                </a:rPr>
                <a:t>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Voltage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1418108" y="4191012"/>
              <a:ext cx="1982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>
                  <a:solidFill>
                    <a:schemeClr val="bg1"/>
                  </a:solidFill>
                </a:rPr>
                <a:t>Measured</a:t>
              </a:r>
              <a:r>
                <a:rPr lang="es-ES" sz="1200" dirty="0" smtClean="0">
                  <a:solidFill>
                    <a:schemeClr val="bg1"/>
                  </a:solidFill>
                </a:rPr>
                <a:t>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Voltage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Conector angular 32"/>
            <p:cNvCxnSpPr/>
            <p:nvPr/>
          </p:nvCxnSpPr>
          <p:spPr>
            <a:xfrm rot="16200000" flipH="1">
              <a:off x="1461822" y="3553543"/>
              <a:ext cx="234474" cy="409773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1654415" y="3683839"/>
              <a:ext cx="10811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 smtClean="0">
                  <a:solidFill>
                    <a:schemeClr val="bg1"/>
                  </a:solidFill>
                </a:rPr>
                <a:t>Measured</a:t>
              </a:r>
              <a:r>
                <a:rPr lang="es-ES" sz="1200" dirty="0" smtClean="0">
                  <a:solidFill>
                    <a:schemeClr val="bg1"/>
                  </a:solidFill>
                </a:rPr>
                <a:t>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Current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2651886" y="3792126"/>
              <a:ext cx="1880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 smtClean="0">
                  <a:solidFill>
                    <a:schemeClr val="bg1"/>
                  </a:solidFill>
                </a:rPr>
                <a:t>Alarm</a:t>
              </a:r>
              <a:r>
                <a:rPr lang="es-ES" sz="1200" dirty="0" smtClean="0">
                  <a:solidFill>
                    <a:schemeClr val="bg1"/>
                  </a:solidFill>
                </a:rPr>
                <a:t> Status</a:t>
              </a:r>
            </a:p>
            <a:p>
              <a:pPr algn="ctr"/>
              <a:r>
                <a:rPr lang="es-ES" sz="1200" dirty="0" smtClean="0">
                  <a:solidFill>
                    <a:schemeClr val="bg1"/>
                  </a:solidFill>
                </a:rPr>
                <a:t>(Inferior/Superior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limits</a:t>
              </a:r>
              <a:r>
                <a:rPr lang="es-ES" sz="1200" dirty="0" smtClean="0">
                  <a:solidFill>
                    <a:schemeClr val="bg1"/>
                  </a:solidFill>
                </a:rPr>
                <a:t>)    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Abrir llave 37"/>
            <p:cNvSpPr/>
            <p:nvPr/>
          </p:nvSpPr>
          <p:spPr>
            <a:xfrm>
              <a:off x="4233568" y="3494755"/>
              <a:ext cx="136419" cy="848564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311619" y="3509500"/>
              <a:ext cx="15845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>
                  <a:solidFill>
                    <a:schemeClr val="bg1"/>
                  </a:solidFill>
                </a:rPr>
                <a:t>Dis</a:t>
              </a:r>
              <a:r>
                <a:rPr lang="es-ES" sz="1200" dirty="0" smtClean="0">
                  <a:solidFill>
                    <a:schemeClr val="bg1"/>
                  </a:solidFill>
                </a:rPr>
                <a:t> -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Disconnected</a:t>
              </a:r>
              <a:endParaRPr lang="es-ES" sz="1200" dirty="0" smtClean="0">
                <a:solidFill>
                  <a:schemeClr val="bg1"/>
                </a:solidFill>
              </a:endParaRPr>
            </a:p>
            <a:p>
              <a:r>
                <a:rPr lang="es-ES" sz="1200" dirty="0" smtClean="0">
                  <a:solidFill>
                    <a:schemeClr val="bg1"/>
                  </a:solidFill>
                </a:rPr>
                <a:t>Con –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Connected</a:t>
              </a:r>
              <a:endParaRPr lang="es-ES" sz="1200" dirty="0" smtClean="0">
                <a:solidFill>
                  <a:schemeClr val="bg1"/>
                </a:solidFill>
              </a:endParaRPr>
            </a:p>
            <a:p>
              <a:r>
                <a:rPr lang="es-ES" sz="1200" dirty="0" err="1" smtClean="0">
                  <a:solidFill>
                    <a:schemeClr val="bg1"/>
                  </a:solidFill>
                </a:rPr>
                <a:t>Lim</a:t>
              </a:r>
              <a:r>
                <a:rPr lang="es-ES" sz="1200" dirty="0" smtClean="0">
                  <a:solidFill>
                    <a:schemeClr val="bg1"/>
                  </a:solidFill>
                </a:rPr>
                <a:t> –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Limit</a:t>
              </a:r>
              <a:r>
                <a:rPr lang="es-ES" sz="1200" dirty="0" smtClean="0">
                  <a:solidFill>
                    <a:schemeClr val="bg1"/>
                  </a:solidFill>
                </a:rPr>
                <a:t>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Reached</a:t>
              </a:r>
              <a:endParaRPr lang="es-ES" sz="1200" dirty="0" smtClean="0">
                <a:solidFill>
                  <a:schemeClr val="bg1"/>
                </a:solidFill>
              </a:endParaRPr>
            </a:p>
            <a:p>
              <a:r>
                <a:rPr lang="es-ES" sz="1200" dirty="0" err="1" smtClean="0">
                  <a:solidFill>
                    <a:schemeClr val="bg1"/>
                  </a:solidFill>
                </a:rPr>
                <a:t>Trg</a:t>
              </a:r>
              <a:r>
                <a:rPr lang="es-ES" sz="1200" dirty="0" smtClean="0">
                  <a:solidFill>
                    <a:schemeClr val="bg1"/>
                  </a:solidFill>
                </a:rPr>
                <a:t> –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Triggered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781001" y="1968979"/>
              <a:ext cx="5035008" cy="26041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2264739" y="1995159"/>
              <a:ext cx="2105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cap="small" dirty="0" smtClean="0">
                  <a:sym typeface="Wingdings" panose="05000000000000000000" pitchFamily="2" charset="2"/>
                </a:rPr>
                <a:t>(2) Status </a:t>
              </a:r>
              <a:r>
                <a:rPr lang="es-ES" sz="1400" b="1" cap="small" dirty="0" err="1" smtClean="0">
                  <a:sym typeface="Wingdings" panose="05000000000000000000" pitchFamily="2" charset="2"/>
                </a:rPr>
                <a:t>Display</a:t>
              </a:r>
              <a:endParaRPr lang="en-US" sz="1400" b="1" cap="small" dirty="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908394" y="5613495"/>
              <a:ext cx="2985099" cy="14773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|    1A-OFF c…d###</a:t>
              </a:r>
              <a:r>
                <a:rPr lang="en-US" dirty="0" err="1" smtClean="0"/>
                <a:t>d.#.c</a:t>
              </a:r>
              <a:r>
                <a:rPr lang="en-US" dirty="0" smtClean="0"/>
                <a:t>##.   |</a:t>
              </a:r>
            </a:p>
            <a:p>
              <a:r>
                <a:rPr lang="en-US" dirty="0"/>
                <a:t>|  vi </a:t>
              </a:r>
              <a:r>
                <a:rPr lang="en-US" dirty="0" smtClean="0"/>
                <a:t> 15.45  t100   16.50/FFF |</a:t>
              </a:r>
            </a:p>
            <a:p>
              <a:r>
                <a:rPr lang="en-US" dirty="0" smtClean="0"/>
                <a:t>|  vs 17.55  t20     16.20/001 </a:t>
              </a:r>
              <a:r>
                <a:rPr lang="pl-PL" dirty="0" smtClean="0"/>
                <a:t>|</a:t>
              </a:r>
              <a:endParaRPr lang="es-ES" dirty="0" smtClean="0"/>
            </a:p>
            <a:p>
              <a:r>
                <a:rPr lang="en-US" dirty="0"/>
                <a:t>|  </a:t>
              </a:r>
              <a:r>
                <a:rPr lang="en-US" dirty="0" smtClean="0"/>
                <a:t>ci  0.45    t0       16.50/002 </a:t>
              </a:r>
              <a:r>
                <a:rPr lang="pl-PL" dirty="0"/>
                <a:t>|</a:t>
              </a:r>
              <a:endParaRPr lang="en-US" dirty="0"/>
            </a:p>
            <a:p>
              <a:r>
                <a:rPr lang="en-US" dirty="0"/>
                <a:t>|  </a:t>
              </a:r>
              <a:r>
                <a:rPr lang="en-US" dirty="0" err="1" smtClean="0"/>
                <a:t>cs</a:t>
              </a:r>
              <a:r>
                <a:rPr lang="en-US" dirty="0" smtClean="0"/>
                <a:t> 3.75    t500   16.50/004 </a:t>
              </a:r>
              <a:r>
                <a:rPr lang="pl-PL" dirty="0" smtClean="0"/>
                <a:t>|</a:t>
              </a:r>
              <a:endParaRPr lang="en-US" dirty="0"/>
            </a:p>
          </p:txBody>
        </p:sp>
        <p:cxnSp>
          <p:nvCxnSpPr>
            <p:cNvPr id="68" name="Conector recto 67"/>
            <p:cNvCxnSpPr/>
            <p:nvPr/>
          </p:nvCxnSpPr>
          <p:spPr>
            <a:xfrm flipV="1">
              <a:off x="1059242" y="5659232"/>
              <a:ext cx="26391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ángulo redondeado 68"/>
            <p:cNvSpPr/>
            <p:nvPr/>
          </p:nvSpPr>
          <p:spPr>
            <a:xfrm>
              <a:off x="2040900" y="5678625"/>
              <a:ext cx="1474247" cy="28766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70" name="Conector angular 69"/>
            <p:cNvCxnSpPr>
              <a:stCxn id="69" idx="0"/>
            </p:cNvCxnSpPr>
            <p:nvPr/>
          </p:nvCxnSpPr>
          <p:spPr>
            <a:xfrm rot="5400000" flipH="1" flipV="1">
              <a:off x="2745081" y="5534768"/>
              <a:ext cx="176800" cy="110915"/>
            </a:xfrm>
            <a:prstGeom prst="bentConnector3">
              <a:avLst>
                <a:gd name="adj1" fmla="val 931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ángulo 85"/>
            <p:cNvSpPr/>
            <p:nvPr/>
          </p:nvSpPr>
          <p:spPr>
            <a:xfrm>
              <a:off x="781001" y="4761975"/>
              <a:ext cx="5035008" cy="33173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2264739" y="4788155"/>
              <a:ext cx="2105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cap="small" dirty="0" smtClean="0">
                  <a:sym typeface="Wingdings" panose="05000000000000000000" pitchFamily="2" charset="2"/>
                </a:rPr>
                <a:t>(3) </a:t>
              </a:r>
              <a:r>
                <a:rPr lang="es-ES" sz="1400" b="1" cap="small" dirty="0" err="1" smtClean="0">
                  <a:sym typeface="Wingdings" panose="05000000000000000000" pitchFamily="2" charset="2"/>
                </a:rPr>
                <a:t>Config</a:t>
              </a:r>
              <a:r>
                <a:rPr lang="es-ES" sz="1400" b="1" cap="small" dirty="0" smtClean="0">
                  <a:sym typeface="Wingdings" panose="05000000000000000000" pitchFamily="2" charset="2"/>
                </a:rPr>
                <a:t> </a:t>
              </a:r>
              <a:r>
                <a:rPr lang="es-ES" sz="1400" b="1" cap="small" dirty="0" err="1" smtClean="0">
                  <a:sym typeface="Wingdings" panose="05000000000000000000" pitchFamily="2" charset="2"/>
                </a:rPr>
                <a:t>Display</a:t>
              </a:r>
              <a:endParaRPr lang="en-US" sz="1400" b="1" cap="small" dirty="0"/>
            </a:p>
          </p:txBody>
        </p:sp>
        <p:sp>
          <p:nvSpPr>
            <p:cNvPr id="92" name="Rectángulo redondeado 91"/>
            <p:cNvSpPr/>
            <p:nvPr/>
          </p:nvSpPr>
          <p:spPr>
            <a:xfrm>
              <a:off x="1307831" y="5680202"/>
              <a:ext cx="677266" cy="2399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93" name="Conector angular 92"/>
            <p:cNvCxnSpPr/>
            <p:nvPr/>
          </p:nvCxnSpPr>
          <p:spPr>
            <a:xfrm rot="5400000" flipH="1" flipV="1">
              <a:off x="1525976" y="5328709"/>
              <a:ext cx="435900" cy="227556"/>
            </a:xfrm>
            <a:prstGeom prst="bentConnector3">
              <a:avLst>
                <a:gd name="adj1" fmla="val 98785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uadroTexto 93"/>
            <p:cNvSpPr txBox="1"/>
            <p:nvPr/>
          </p:nvSpPr>
          <p:spPr>
            <a:xfrm>
              <a:off x="1804538" y="5072886"/>
              <a:ext cx="3373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</a:rPr>
                <a:t>PSU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number</a:t>
              </a:r>
              <a:r>
                <a:rPr lang="es-ES" sz="1200" dirty="0" smtClean="0">
                  <a:solidFill>
                    <a:schemeClr val="bg1"/>
                  </a:solidFill>
                </a:rPr>
                <a:t> (1 to 6, A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or</a:t>
              </a:r>
              <a:r>
                <a:rPr lang="es-ES" sz="1200" dirty="0" smtClean="0">
                  <a:solidFill>
                    <a:schemeClr val="bg1"/>
                  </a:solidFill>
                </a:rPr>
                <a:t> B) and status (ON/OFF)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6" name="Conector recto 95"/>
            <p:cNvCxnSpPr/>
            <p:nvPr/>
          </p:nvCxnSpPr>
          <p:spPr>
            <a:xfrm flipV="1">
              <a:off x="1073199" y="7057553"/>
              <a:ext cx="26391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 flipV="1">
              <a:off x="2313480" y="5680202"/>
              <a:ext cx="0" cy="2860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 flipV="1">
              <a:off x="2778023" y="5678625"/>
              <a:ext cx="0" cy="2860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 flipV="1">
              <a:off x="3113303" y="5678625"/>
              <a:ext cx="0" cy="2860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errar llave 100"/>
            <p:cNvSpPr/>
            <p:nvPr/>
          </p:nvSpPr>
          <p:spPr>
            <a:xfrm rot="5400000">
              <a:off x="1227099" y="6947038"/>
              <a:ext cx="120685" cy="265135"/>
            </a:xfrm>
            <a:prstGeom prst="rightBrace">
              <a:avLst>
                <a:gd name="adj1" fmla="val 17330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errar llave 101"/>
            <p:cNvSpPr/>
            <p:nvPr/>
          </p:nvSpPr>
          <p:spPr>
            <a:xfrm rot="5400000">
              <a:off x="1650041" y="6799387"/>
              <a:ext cx="121057" cy="501346"/>
            </a:xfrm>
            <a:prstGeom prst="rightBrace">
              <a:avLst>
                <a:gd name="adj1" fmla="val 17330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errar llave 102"/>
            <p:cNvSpPr/>
            <p:nvPr/>
          </p:nvSpPr>
          <p:spPr>
            <a:xfrm rot="5400000">
              <a:off x="2213032" y="6815092"/>
              <a:ext cx="121057" cy="501346"/>
            </a:xfrm>
            <a:prstGeom prst="rightBrace">
              <a:avLst>
                <a:gd name="adj1" fmla="val 17330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errar llave 103"/>
            <p:cNvSpPr/>
            <p:nvPr/>
          </p:nvSpPr>
          <p:spPr>
            <a:xfrm rot="5400000">
              <a:off x="2833217" y="6783900"/>
              <a:ext cx="121057" cy="501346"/>
            </a:xfrm>
            <a:prstGeom prst="rightBrace">
              <a:avLst>
                <a:gd name="adj1" fmla="val 17330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Cerrar llave 104"/>
            <p:cNvSpPr/>
            <p:nvPr/>
          </p:nvSpPr>
          <p:spPr>
            <a:xfrm rot="5400000">
              <a:off x="3373720" y="6848493"/>
              <a:ext cx="121056" cy="372162"/>
            </a:xfrm>
            <a:prstGeom prst="rightBrace">
              <a:avLst>
                <a:gd name="adj1" fmla="val 17330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CuadroTexto 105"/>
            <p:cNvSpPr txBox="1"/>
            <p:nvPr/>
          </p:nvSpPr>
          <p:spPr>
            <a:xfrm>
              <a:off x="821132" y="7827060"/>
              <a:ext cx="3886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>
                  <a:solidFill>
                    <a:schemeClr val="bg1"/>
                  </a:solidFill>
                </a:rPr>
                <a:t>Alarm</a:t>
              </a:r>
              <a:r>
                <a:rPr lang="es-ES" sz="1200" dirty="0" smtClean="0">
                  <a:solidFill>
                    <a:schemeClr val="bg1"/>
                  </a:solidFill>
                </a:rPr>
                <a:t>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type</a:t>
              </a:r>
              <a:r>
                <a:rPr lang="es-ES" sz="1200" dirty="0" smtClean="0">
                  <a:solidFill>
                    <a:schemeClr val="bg1"/>
                  </a:solidFill>
                </a:rPr>
                <a:t>: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Voltage</a:t>
              </a:r>
              <a:r>
                <a:rPr lang="es-ES" sz="1200" dirty="0" smtClean="0">
                  <a:solidFill>
                    <a:schemeClr val="bg1"/>
                  </a:solidFill>
                </a:rPr>
                <a:t>(v)/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Current</a:t>
              </a:r>
              <a:r>
                <a:rPr lang="es-ES" sz="1200" dirty="0" smtClean="0">
                  <a:solidFill>
                    <a:schemeClr val="bg1"/>
                  </a:solidFill>
                </a:rPr>
                <a:t>(c) + Interior(i)/Superior(s)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08" name="Conector recto 107"/>
            <p:cNvCxnSpPr/>
            <p:nvPr/>
          </p:nvCxnSpPr>
          <p:spPr>
            <a:xfrm flipH="1">
              <a:off x="1285567" y="7163801"/>
              <a:ext cx="0" cy="720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uadroTexto 108"/>
            <p:cNvSpPr txBox="1"/>
            <p:nvPr/>
          </p:nvSpPr>
          <p:spPr>
            <a:xfrm>
              <a:off x="1395655" y="7088771"/>
              <a:ext cx="600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>
                  <a:solidFill>
                    <a:schemeClr val="bg1"/>
                  </a:solidFill>
                </a:rPr>
                <a:t>a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larm</a:t>
              </a:r>
              <a:r>
                <a:rPr lang="es-ES" sz="1200" dirty="0" smtClean="0">
                  <a:solidFill>
                    <a:schemeClr val="bg1"/>
                  </a:solidFill>
                </a:rPr>
                <a:t>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limit</a:t>
              </a:r>
              <a:r>
                <a:rPr lang="es-ES" sz="1200" dirty="0" smtClean="0">
                  <a:solidFill>
                    <a:schemeClr val="bg1"/>
                  </a:solidFill>
                </a:rPr>
                <a:t> </a:t>
              </a:r>
              <a:r>
                <a:rPr lang="es-ES" sz="1200" dirty="0" err="1">
                  <a:solidFill>
                    <a:schemeClr val="bg1"/>
                  </a:solidFill>
                </a:rPr>
                <a:t>V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alue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CuadroTexto 109"/>
            <p:cNvSpPr txBox="1"/>
            <p:nvPr/>
          </p:nvSpPr>
          <p:spPr>
            <a:xfrm>
              <a:off x="1868280" y="7098335"/>
              <a:ext cx="8116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>
                  <a:solidFill>
                    <a:schemeClr val="bg1"/>
                  </a:solidFill>
                </a:rPr>
                <a:t>a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larm</a:t>
              </a:r>
              <a:r>
                <a:rPr lang="es-ES" sz="1200" dirty="0" smtClean="0">
                  <a:solidFill>
                    <a:schemeClr val="bg1"/>
                  </a:solidFill>
                </a:rPr>
                <a:t>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limit</a:t>
              </a:r>
              <a:r>
                <a:rPr lang="es-ES" sz="1200" dirty="0" smtClean="0">
                  <a:solidFill>
                    <a:schemeClr val="bg1"/>
                  </a:solidFill>
                </a:rPr>
                <a:t> Time</a:t>
              </a:r>
            </a:p>
            <a:p>
              <a:pPr algn="ctr"/>
              <a:r>
                <a:rPr lang="es-ES" sz="1200" dirty="0" smtClean="0">
                  <a:solidFill>
                    <a:schemeClr val="bg1"/>
                  </a:solidFill>
                </a:rPr>
                <a:t>(x100ms)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2" name="Conector angular 111"/>
            <p:cNvCxnSpPr/>
            <p:nvPr/>
          </p:nvCxnSpPr>
          <p:spPr>
            <a:xfrm rot="16200000" flipH="1">
              <a:off x="2814228" y="7188467"/>
              <a:ext cx="562875" cy="421586"/>
            </a:xfrm>
            <a:prstGeom prst="bentConnector3">
              <a:avLst>
                <a:gd name="adj1" fmla="val 100855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CuadroTexto 114"/>
            <p:cNvSpPr txBox="1"/>
            <p:nvPr/>
          </p:nvSpPr>
          <p:spPr>
            <a:xfrm>
              <a:off x="3264070" y="7541820"/>
              <a:ext cx="1867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>
                  <a:solidFill>
                    <a:schemeClr val="bg1"/>
                  </a:solidFill>
                </a:rPr>
                <a:t>Protocol</a:t>
              </a:r>
              <a:r>
                <a:rPr lang="es-ES" sz="1200" dirty="0" smtClean="0">
                  <a:solidFill>
                    <a:schemeClr val="bg1"/>
                  </a:solidFill>
                </a:rPr>
                <a:t>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Modify</a:t>
              </a:r>
              <a:r>
                <a:rPr lang="es-ES" sz="1200" dirty="0" smtClean="0">
                  <a:solidFill>
                    <a:schemeClr val="bg1"/>
                  </a:solidFill>
                </a:rPr>
                <a:t>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Voltage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2860808" y="5348964"/>
              <a:ext cx="2781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>
                  <a:solidFill>
                    <a:schemeClr val="bg1"/>
                  </a:solidFill>
                </a:rPr>
                <a:t>Alarm</a:t>
              </a:r>
              <a:r>
                <a:rPr lang="es-ES" sz="1200" dirty="0" smtClean="0">
                  <a:solidFill>
                    <a:schemeClr val="bg1"/>
                  </a:solidFill>
                </a:rPr>
                <a:t> status and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protocols</a:t>
              </a:r>
              <a:r>
                <a:rPr lang="es-ES" sz="1200" dirty="0">
                  <a:solidFill>
                    <a:schemeClr val="bg1"/>
                  </a:solidFill>
                </a:rPr>
                <a:t>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for</a:t>
              </a:r>
              <a:r>
                <a:rPr lang="es-ES" sz="1200" dirty="0" smtClean="0">
                  <a:solidFill>
                    <a:schemeClr val="bg1"/>
                  </a:solidFill>
                </a:rPr>
                <a:t>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all</a:t>
              </a:r>
              <a:r>
                <a:rPr lang="es-ES" sz="1200" dirty="0" smtClean="0">
                  <a:solidFill>
                    <a:schemeClr val="bg1"/>
                  </a:solidFill>
                </a:rPr>
                <a:t> </a:t>
              </a:r>
              <a:r>
                <a:rPr lang="es-ES" sz="1200" dirty="0" err="1" smtClean="0">
                  <a:solidFill>
                    <a:schemeClr val="bg1"/>
                  </a:solidFill>
                </a:rPr>
                <a:t>alarms</a:t>
              </a:r>
              <a:r>
                <a:rPr lang="es-ES" sz="1200" dirty="0" smtClean="0">
                  <a:solidFill>
                    <a:schemeClr val="bg1"/>
                  </a:solidFill>
                </a:rPr>
                <a:t>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3892043" y="5575332"/>
              <a:ext cx="19179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>
                  <a:solidFill>
                    <a:schemeClr val="bg1"/>
                  </a:solidFill>
                </a:rPr>
                <a:t>4 </a:t>
              </a:r>
              <a:r>
                <a:rPr lang="es-ES" sz="900" dirty="0" err="1" smtClean="0">
                  <a:solidFill>
                    <a:schemeClr val="bg1"/>
                  </a:solidFill>
                </a:rPr>
                <a:t>characers</a:t>
              </a:r>
              <a:r>
                <a:rPr lang="es-ES" sz="900" dirty="0" smtClean="0">
                  <a:solidFill>
                    <a:schemeClr val="bg1"/>
                  </a:solidFill>
                </a:rPr>
                <a:t> </a:t>
              </a:r>
              <a:r>
                <a:rPr lang="es-ES" sz="900" dirty="0" err="1" smtClean="0">
                  <a:solidFill>
                    <a:schemeClr val="bg1"/>
                  </a:solidFill>
                </a:rPr>
                <a:t>for</a:t>
              </a:r>
              <a:r>
                <a:rPr lang="es-ES" sz="900" dirty="0" smtClean="0">
                  <a:solidFill>
                    <a:schemeClr val="bg1"/>
                  </a:solidFill>
                </a:rPr>
                <a:t> </a:t>
              </a:r>
              <a:r>
                <a:rPr lang="es-ES" sz="900" dirty="0" err="1" smtClean="0">
                  <a:solidFill>
                    <a:schemeClr val="bg1"/>
                  </a:solidFill>
                </a:rPr>
                <a:t>each</a:t>
              </a:r>
              <a:r>
                <a:rPr lang="es-ES" sz="900" dirty="0" smtClean="0">
                  <a:solidFill>
                    <a:schemeClr val="bg1"/>
                  </a:solidFill>
                </a:rPr>
                <a:t> </a:t>
              </a:r>
              <a:r>
                <a:rPr lang="es-ES" sz="900" dirty="0" err="1" smtClean="0">
                  <a:solidFill>
                    <a:schemeClr val="bg1"/>
                  </a:solidFill>
                </a:rPr>
                <a:t>alarm</a:t>
              </a:r>
              <a:r>
                <a:rPr lang="es-ES" sz="900" dirty="0" smtClean="0">
                  <a:solidFill>
                    <a:schemeClr val="bg1"/>
                  </a:solidFill>
                </a:rPr>
                <a:t> (vi, vs, ci, </a:t>
              </a:r>
              <a:r>
                <a:rPr lang="es-ES" sz="900" dirty="0" err="1" smtClean="0">
                  <a:solidFill>
                    <a:schemeClr val="bg1"/>
                  </a:solidFill>
                </a:rPr>
                <a:t>cs</a:t>
              </a:r>
              <a:r>
                <a:rPr lang="es-ES" sz="900" dirty="0" smtClean="0">
                  <a:solidFill>
                    <a:schemeClr val="bg1"/>
                  </a:solidFill>
                </a:rPr>
                <a:t>). </a:t>
              </a:r>
              <a:r>
                <a:rPr lang="es-ES" sz="900" dirty="0" err="1" smtClean="0">
                  <a:solidFill>
                    <a:schemeClr val="bg1"/>
                  </a:solidFill>
                </a:rPr>
                <a:t>The</a:t>
              </a:r>
              <a:r>
                <a:rPr lang="es-ES" sz="900" dirty="0" smtClean="0">
                  <a:solidFill>
                    <a:schemeClr val="bg1"/>
                  </a:solidFill>
                </a:rPr>
                <a:t> </a:t>
              </a:r>
              <a:r>
                <a:rPr lang="es-ES" sz="900" dirty="0" err="1" smtClean="0">
                  <a:solidFill>
                    <a:schemeClr val="bg1"/>
                  </a:solidFill>
                </a:rPr>
                <a:t>characters</a:t>
              </a:r>
              <a:r>
                <a:rPr lang="es-ES" sz="900" dirty="0" smtClean="0">
                  <a:solidFill>
                    <a:schemeClr val="bg1"/>
                  </a:solidFill>
                </a:rPr>
                <a:t> mean: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900" dirty="0" err="1" smtClean="0">
                  <a:solidFill>
                    <a:schemeClr val="bg1"/>
                  </a:solidFill>
                </a:rPr>
                <a:t>Connected</a:t>
              </a:r>
              <a:r>
                <a:rPr lang="es-ES" sz="900" dirty="0" smtClean="0">
                  <a:solidFill>
                    <a:schemeClr val="bg1"/>
                  </a:solidFill>
                </a:rPr>
                <a:t>(c)/</a:t>
              </a:r>
              <a:r>
                <a:rPr lang="es-ES" sz="900" dirty="0" err="1" smtClean="0">
                  <a:solidFill>
                    <a:schemeClr val="bg1"/>
                  </a:solidFill>
                </a:rPr>
                <a:t>disconnected</a:t>
              </a:r>
              <a:r>
                <a:rPr lang="es-ES" sz="900" dirty="0" smtClean="0">
                  <a:solidFill>
                    <a:schemeClr val="bg1"/>
                  </a:solidFill>
                </a:rPr>
                <a:t>(d)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900" dirty="0" err="1" smtClean="0">
                  <a:solidFill>
                    <a:schemeClr val="bg1"/>
                  </a:solidFill>
                </a:rPr>
                <a:t>Protocol</a:t>
              </a:r>
              <a:r>
                <a:rPr lang="es-ES" sz="900" dirty="0" smtClean="0">
                  <a:solidFill>
                    <a:schemeClr val="bg1"/>
                  </a:solidFill>
                </a:rPr>
                <a:t> </a:t>
              </a:r>
              <a:r>
                <a:rPr lang="es-ES" sz="900" dirty="0" err="1" smtClean="0">
                  <a:solidFill>
                    <a:schemeClr val="bg1"/>
                  </a:solidFill>
                </a:rPr>
                <a:t>Shutdown</a:t>
              </a:r>
              <a:r>
                <a:rPr lang="es-ES" sz="900" dirty="0" smtClean="0">
                  <a:solidFill>
                    <a:schemeClr val="bg1"/>
                  </a:solidFill>
                </a:rPr>
                <a:t> ON(#)/OFF(.)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900" dirty="0" err="1" smtClean="0">
                  <a:solidFill>
                    <a:schemeClr val="bg1"/>
                  </a:solidFill>
                </a:rPr>
                <a:t>Protocol</a:t>
              </a:r>
              <a:r>
                <a:rPr lang="es-ES" sz="900" dirty="0" smtClean="0">
                  <a:solidFill>
                    <a:schemeClr val="bg1"/>
                  </a:solidFill>
                </a:rPr>
                <a:t> </a:t>
              </a:r>
              <a:r>
                <a:rPr lang="es-ES" sz="900" dirty="0" err="1" smtClean="0">
                  <a:solidFill>
                    <a:schemeClr val="bg1"/>
                  </a:solidFill>
                </a:rPr>
                <a:t>Voltage</a:t>
              </a:r>
              <a:r>
                <a:rPr lang="es-ES" sz="900" dirty="0" smtClean="0">
                  <a:solidFill>
                    <a:schemeClr val="bg1"/>
                  </a:solidFill>
                </a:rPr>
                <a:t> ON(#)/OFF(.)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900" dirty="0" err="1" smtClean="0">
                  <a:solidFill>
                    <a:schemeClr val="bg1"/>
                  </a:solidFill>
                </a:rPr>
                <a:t>Protocol</a:t>
              </a:r>
              <a:r>
                <a:rPr lang="es-ES" sz="900" dirty="0" smtClean="0">
                  <a:solidFill>
                    <a:schemeClr val="bg1"/>
                  </a:solidFill>
                </a:rPr>
                <a:t> </a:t>
              </a:r>
              <a:r>
                <a:rPr lang="es-ES" sz="900" dirty="0" err="1" smtClean="0">
                  <a:solidFill>
                    <a:schemeClr val="bg1"/>
                  </a:solidFill>
                </a:rPr>
                <a:t>Message</a:t>
              </a:r>
              <a:r>
                <a:rPr lang="es-ES" sz="900" dirty="0" smtClean="0">
                  <a:solidFill>
                    <a:schemeClr val="bg1"/>
                  </a:solidFill>
                </a:rPr>
                <a:t> ON(#)/OFF(.)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8" name="CuadroTexto 117"/>
            <p:cNvSpPr txBox="1"/>
            <p:nvPr/>
          </p:nvSpPr>
          <p:spPr>
            <a:xfrm>
              <a:off x="3209085" y="7129212"/>
              <a:ext cx="2600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err="1" smtClean="0">
                  <a:solidFill>
                    <a:schemeClr val="bg1"/>
                  </a:solidFill>
                </a:rPr>
                <a:t>Protocol</a:t>
              </a:r>
              <a:r>
                <a:rPr lang="es-ES" sz="1000" dirty="0" smtClean="0">
                  <a:solidFill>
                    <a:schemeClr val="bg1"/>
                  </a:solidFill>
                </a:rPr>
                <a:t> </a:t>
              </a:r>
              <a:r>
                <a:rPr lang="es-ES" sz="1000" dirty="0" err="1" smtClean="0">
                  <a:solidFill>
                    <a:schemeClr val="bg1"/>
                  </a:solidFill>
                </a:rPr>
                <a:t>Shutdown</a:t>
              </a:r>
              <a:r>
                <a:rPr lang="es-ES" sz="1000" dirty="0" smtClean="0">
                  <a:solidFill>
                    <a:schemeClr val="bg1"/>
                  </a:solidFill>
                </a:rPr>
                <a:t>: </a:t>
              </a:r>
              <a:r>
                <a:rPr lang="es-ES" sz="1000" dirty="0" err="1" smtClean="0">
                  <a:solidFill>
                    <a:schemeClr val="bg1"/>
                  </a:solidFill>
                </a:rPr>
                <a:t>PSUs</a:t>
              </a:r>
              <a:r>
                <a:rPr lang="es-ES" sz="1000" dirty="0" smtClean="0">
                  <a:solidFill>
                    <a:schemeClr val="bg1"/>
                  </a:solidFill>
                </a:rPr>
                <a:t> to be </a:t>
              </a:r>
              <a:r>
                <a:rPr lang="es-ES" sz="1000" dirty="0" err="1" smtClean="0">
                  <a:solidFill>
                    <a:schemeClr val="bg1"/>
                  </a:solidFill>
                </a:rPr>
                <a:t>shutdown</a:t>
              </a:r>
              <a:r>
                <a:rPr lang="es-ES" sz="1000" dirty="0" smtClean="0">
                  <a:solidFill>
                    <a:schemeClr val="bg1"/>
                  </a:solidFill>
                </a:rPr>
                <a:t> </a:t>
              </a:r>
              <a:r>
                <a:rPr lang="es-ES" sz="1000" dirty="0" err="1" smtClean="0">
                  <a:solidFill>
                    <a:schemeClr val="bg1"/>
                  </a:solidFill>
                </a:rPr>
                <a:t>multiplexed</a:t>
              </a:r>
              <a:r>
                <a:rPr lang="es-ES" sz="1000" dirty="0" smtClean="0">
                  <a:solidFill>
                    <a:schemeClr val="bg1"/>
                  </a:solidFill>
                </a:rPr>
                <a:t> (</a:t>
              </a:r>
              <a:r>
                <a:rPr lang="es-ES" sz="1000" dirty="0" err="1" smtClean="0">
                  <a:solidFill>
                    <a:schemeClr val="bg1"/>
                  </a:solidFill>
                </a:rPr>
                <a:t>e.g</a:t>
              </a:r>
              <a:r>
                <a:rPr lang="es-ES" sz="1000" dirty="0" smtClean="0">
                  <a:solidFill>
                    <a:schemeClr val="bg1"/>
                  </a:solidFill>
                </a:rPr>
                <a:t>. 004 = PSU 3, FFF = </a:t>
              </a:r>
              <a:r>
                <a:rPr lang="es-ES" sz="1000" dirty="0" err="1" smtClean="0">
                  <a:solidFill>
                    <a:schemeClr val="bg1"/>
                  </a:solidFill>
                </a:rPr>
                <a:t>all</a:t>
              </a:r>
              <a:r>
                <a:rPr lang="es-ES" sz="1000" dirty="0" smtClean="0">
                  <a:solidFill>
                    <a:schemeClr val="bg1"/>
                  </a:solidFill>
                </a:rPr>
                <a:t> </a:t>
              </a:r>
              <a:r>
                <a:rPr lang="es-ES" sz="1000" dirty="0" err="1" smtClean="0">
                  <a:solidFill>
                    <a:schemeClr val="bg1"/>
                  </a:solidFill>
                </a:rPr>
                <a:t>PSUs</a:t>
              </a:r>
              <a:r>
                <a:rPr lang="es-ES" sz="1000" dirty="0" smtClean="0">
                  <a:solidFill>
                    <a:schemeClr val="bg1"/>
                  </a:solidFill>
                </a:rPr>
                <a:t>)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8230" t="47305" r="56982" b="49326"/>
          <a:stretch/>
        </p:blipFill>
        <p:spPr>
          <a:xfrm>
            <a:off x="2409464" y="9171212"/>
            <a:ext cx="261257" cy="21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0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ángulo redondeado 73"/>
          <p:cNvSpPr/>
          <p:nvPr/>
        </p:nvSpPr>
        <p:spPr>
          <a:xfrm>
            <a:off x="3168089" y="3500653"/>
            <a:ext cx="700087" cy="7853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redondeado 14"/>
          <p:cNvSpPr/>
          <p:nvPr/>
        </p:nvSpPr>
        <p:spPr>
          <a:xfrm>
            <a:off x="2069868" y="3034228"/>
            <a:ext cx="700087" cy="7853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ector recto 13"/>
          <p:cNvCxnSpPr/>
          <p:nvPr/>
        </p:nvCxnSpPr>
        <p:spPr>
          <a:xfrm>
            <a:off x="893756" y="2735654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http://www.tr3sdland.com/wp-content/uploads/2011/11/resistencia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" t="9504" r="5973" b="9022"/>
          <a:stretch/>
        </p:blipFill>
        <p:spPr bwMode="auto">
          <a:xfrm>
            <a:off x="2914277" y="2543009"/>
            <a:ext cx="733969" cy="38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ector recto 13"/>
          <p:cNvCxnSpPr/>
          <p:nvPr/>
        </p:nvCxnSpPr>
        <p:spPr>
          <a:xfrm>
            <a:off x="2167775" y="2735654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13"/>
          <p:cNvCxnSpPr/>
          <p:nvPr/>
        </p:nvCxnSpPr>
        <p:spPr>
          <a:xfrm>
            <a:off x="3670016" y="2728397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11"/>
              <p:cNvSpPr txBox="1"/>
              <p:nvPr/>
            </p:nvSpPr>
            <p:spPr>
              <a:xfrm>
                <a:off x="2233133" y="2421426"/>
                <a:ext cx="203968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𝑠h𝑢𝑛𝑡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 = 0,025 Ω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3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133" y="2421426"/>
                <a:ext cx="2039683" cy="2539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angular 18"/>
          <p:cNvCxnSpPr/>
          <p:nvPr/>
        </p:nvCxnSpPr>
        <p:spPr>
          <a:xfrm flipV="1">
            <a:off x="2154764" y="2185426"/>
            <a:ext cx="660590" cy="550229"/>
          </a:xfrm>
          <a:prstGeom prst="bentConnector3">
            <a:avLst>
              <a:gd name="adj1" fmla="val 24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19"/>
          <p:cNvCxnSpPr>
            <a:endCxn id="54" idx="2"/>
          </p:cNvCxnSpPr>
          <p:nvPr/>
        </p:nvCxnSpPr>
        <p:spPr>
          <a:xfrm rot="10800000">
            <a:off x="3815891" y="2185427"/>
            <a:ext cx="572570" cy="539853"/>
          </a:xfrm>
          <a:prstGeom prst="bentConnector3">
            <a:avLst>
              <a:gd name="adj1" fmla="val -1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13"/>
          <p:cNvCxnSpPr/>
          <p:nvPr/>
        </p:nvCxnSpPr>
        <p:spPr>
          <a:xfrm>
            <a:off x="1419105" y="2739416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13"/>
          <p:cNvCxnSpPr/>
          <p:nvPr/>
        </p:nvCxnSpPr>
        <p:spPr>
          <a:xfrm>
            <a:off x="4388461" y="2735654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11"/>
          <p:cNvSpPr txBox="1"/>
          <p:nvPr/>
        </p:nvSpPr>
        <p:spPr>
          <a:xfrm>
            <a:off x="2453209" y="2006659"/>
            <a:ext cx="356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U+</a:t>
            </a:r>
            <a:endParaRPr lang="en-US" sz="1000" dirty="0"/>
          </a:p>
        </p:txBody>
      </p:sp>
      <p:sp>
        <p:nvSpPr>
          <p:cNvPr id="65" name="CuadroTexto 11"/>
          <p:cNvSpPr txBox="1"/>
          <p:nvPr/>
        </p:nvSpPr>
        <p:spPr>
          <a:xfrm>
            <a:off x="3747306" y="2008664"/>
            <a:ext cx="356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U-</a:t>
            </a:r>
            <a:endParaRPr lang="en-US" sz="1000" dirty="0"/>
          </a:p>
        </p:txBody>
      </p:sp>
      <p:cxnSp>
        <p:nvCxnSpPr>
          <p:cNvPr id="69" name="Conector angular 19"/>
          <p:cNvCxnSpPr/>
          <p:nvPr/>
        </p:nvCxnSpPr>
        <p:spPr>
          <a:xfrm rot="10800000" flipV="1">
            <a:off x="3286636" y="1895140"/>
            <a:ext cx="1656000" cy="156758"/>
          </a:xfrm>
          <a:prstGeom prst="bentConnector2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11"/>
              <p:cNvSpPr txBox="1"/>
              <p:nvPr/>
            </p:nvSpPr>
            <p:spPr>
              <a:xfrm>
                <a:off x="2453210" y="1678534"/>
                <a:ext cx="236668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sz="1000" b="0" i="1" dirty="0" smtClean="0">
                          <a:latin typeface="Cambria Math" panose="02040503050406030204" pitchFamily="18" charset="0"/>
                        </a:rPr>
                        <m:t>𝑚𝑢</m:t>
                      </m:r>
                      <m:sSub>
                        <m:sSubPr>
                          <m:ctrlPr>
                            <a:rPr lang="es-ES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err="1" smtClean="0">
                          <a:latin typeface="Cambria Math" panose="02040503050406030204" pitchFamily="18" charset="0"/>
                        </a:rPr>
                        <m:t>𝑉𝑠h𝑢𝑛𝑡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 50 = </m:t>
                      </m:r>
                      <m:r>
                        <a:rPr lang="en-US" sz="1000" i="1" dirty="0" err="1">
                          <a:latin typeface="Cambria Math" panose="02040503050406030204" pitchFamily="18" charset="0"/>
                        </a:rPr>
                        <m:t>𝐼𝑝𝑠𝑢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 1.25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5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210" y="1678534"/>
                <a:ext cx="2366688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4762500" y="1745209"/>
            <a:ext cx="925325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s-ES" sz="1400" cap="small" dirty="0" smtClean="0"/>
              <a:t>MUX Module</a:t>
            </a:r>
            <a:endParaRPr lang="en-US" sz="1400" cap="small" dirty="0"/>
          </a:p>
        </p:txBody>
      </p:sp>
      <p:cxnSp>
        <p:nvCxnSpPr>
          <p:cNvPr id="29" name="Conector recto 13"/>
          <p:cNvCxnSpPr/>
          <p:nvPr/>
        </p:nvCxnSpPr>
        <p:spPr>
          <a:xfrm>
            <a:off x="1003396" y="2735654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elogramo 14"/>
          <p:cNvSpPr/>
          <p:nvPr/>
        </p:nvSpPr>
        <p:spPr>
          <a:xfrm>
            <a:off x="1078328" y="2476967"/>
            <a:ext cx="768708" cy="502859"/>
          </a:xfrm>
          <a:prstGeom prst="parallelogram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threePt" dir="t">
              <a:rot lat="0" lon="0" rev="5400000"/>
            </a:lightRig>
          </a:scene3d>
          <a:sp3d extrusionH="241300" prstMaterial="metal">
            <a:bevelT w="57150" h="50800"/>
            <a:bevelB w="1016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Relay</a:t>
            </a:r>
          </a:p>
        </p:txBody>
      </p:sp>
      <p:pic>
        <p:nvPicPr>
          <p:cNvPr id="1026" name="Picture 2" descr="http://www.deltarf.com/subpix/TWBsubpic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" t="2798" r="38244" b="57343"/>
          <a:stretch/>
        </p:blipFill>
        <p:spPr bwMode="auto">
          <a:xfrm>
            <a:off x="4692789" y="2476967"/>
            <a:ext cx="11334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5666374" y="2501203"/>
            <a:ext cx="92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cap="small" dirty="0"/>
              <a:t>PSU </a:t>
            </a:r>
            <a:r>
              <a:rPr lang="en-US" sz="1400" cap="small" dirty="0" smtClean="0"/>
              <a:t>n output</a:t>
            </a:r>
            <a:endParaRPr lang="en-US" sz="1400" cap="small" dirty="0"/>
          </a:p>
        </p:txBody>
      </p:sp>
      <p:sp>
        <p:nvSpPr>
          <p:cNvPr id="32" name="CuadroTexto 11"/>
          <p:cNvSpPr txBox="1"/>
          <p:nvPr/>
        </p:nvSpPr>
        <p:spPr>
          <a:xfrm>
            <a:off x="4234716" y="2449764"/>
            <a:ext cx="995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BNC </a:t>
            </a:r>
          </a:p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connector</a:t>
            </a:r>
            <a:endParaRPr lang="en-US" sz="1100" dirty="0"/>
          </a:p>
        </p:txBody>
      </p:sp>
      <p:cxnSp>
        <p:nvCxnSpPr>
          <p:cNvPr id="33" name="Conector angular 19"/>
          <p:cNvCxnSpPr/>
          <p:nvPr/>
        </p:nvCxnSpPr>
        <p:spPr>
          <a:xfrm rot="10800000">
            <a:off x="2167775" y="2735629"/>
            <a:ext cx="2782758" cy="521875"/>
          </a:xfrm>
          <a:prstGeom prst="bentConnector3">
            <a:avLst>
              <a:gd name="adj1" fmla="val 99834"/>
            </a:avLst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2193559" y="3121491"/>
            <a:ext cx="426882" cy="245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 descr="http://www.tr3sdland.com/wp-content/uploads/2011/11/resistencia.pn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" t="9504" r="5973" b="9022"/>
          <a:stretch/>
        </p:blipFill>
        <p:spPr bwMode="auto">
          <a:xfrm>
            <a:off x="2202373" y="3156778"/>
            <a:ext cx="390565" cy="190694"/>
          </a:xfrm>
          <a:prstGeom prst="rect">
            <a:avLst/>
          </a:prstGeom>
          <a:noFill/>
          <a:extLst/>
        </p:spPr>
      </p:pic>
      <p:sp>
        <p:nvSpPr>
          <p:cNvPr id="12" name="Conector 11"/>
          <p:cNvSpPr/>
          <p:nvPr/>
        </p:nvSpPr>
        <p:spPr>
          <a:xfrm>
            <a:off x="2137262" y="321697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4" descr="http://www.tr3sdland.com/wp-content/uploads/2011/11/resistencia.pn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" t="9504" r="5973" b="9022"/>
          <a:stretch/>
        </p:blipFill>
        <p:spPr bwMode="auto">
          <a:xfrm rot="5400000">
            <a:off x="2404027" y="3362570"/>
            <a:ext cx="390565" cy="190694"/>
          </a:xfrm>
          <a:prstGeom prst="rect">
            <a:avLst/>
          </a:prstGeom>
          <a:noFill/>
          <a:extLst/>
        </p:spPr>
      </p:pic>
      <p:sp>
        <p:nvSpPr>
          <p:cNvPr id="38" name="Conector 37"/>
          <p:cNvSpPr/>
          <p:nvPr/>
        </p:nvSpPr>
        <p:spPr>
          <a:xfrm>
            <a:off x="2568421" y="322071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6" descr="http://www.ese.upenn.edu/detkin/instruments/misctutorials/Ground/Image1.gif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1" t="29470" r="42064" b="42021"/>
          <a:stretch/>
        </p:blipFill>
        <p:spPr bwMode="auto">
          <a:xfrm>
            <a:off x="2476908" y="3647297"/>
            <a:ext cx="253469" cy="13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uadroTexto 56"/>
          <p:cNvSpPr txBox="1"/>
          <p:nvPr/>
        </p:nvSpPr>
        <p:spPr>
          <a:xfrm>
            <a:off x="4750468" y="3102029"/>
            <a:ext cx="925325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s-ES" sz="1400" cap="small" dirty="0" smtClean="0"/>
              <a:t>MUX Module</a:t>
            </a:r>
            <a:endParaRPr lang="en-US" sz="1400" cap="sm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11"/>
              <p:cNvSpPr txBox="1"/>
              <p:nvPr/>
            </p:nvSpPr>
            <p:spPr>
              <a:xfrm>
                <a:off x="2846672" y="3065778"/>
                <a:ext cx="236668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sz="1000" b="0" i="1" dirty="0" smtClean="0">
                          <a:latin typeface="Cambria Math" panose="02040503050406030204" pitchFamily="18" charset="0"/>
                        </a:rPr>
                        <m:t>𝑚𝑢</m:t>
                      </m:r>
                      <m:sSub>
                        <m:sSubPr>
                          <m:ctrlPr>
                            <a:rPr lang="es-ES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ES" sz="10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000" i="1" dirty="0" err="1">
                          <a:latin typeface="Cambria Math" panose="02040503050406030204" pitchFamily="18" charset="0"/>
                        </a:rPr>
                        <m:t>𝑝𝑠𝑢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0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000" b="0" i="1" dirty="0" smtClean="0">
                          <a:latin typeface="Cambria Math" panose="02040503050406030204" pitchFamily="18" charset="0"/>
                        </a:rPr>
                        <m:t>𝑆𝑐𝑎𝑙𝑒𝐹𝑎𝑐𝑡𝑜𝑟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8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672" y="3065778"/>
                <a:ext cx="2366688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11"/>
              <p:cNvSpPr txBox="1"/>
              <p:nvPr/>
            </p:nvSpPr>
            <p:spPr>
              <a:xfrm>
                <a:off x="1924959" y="3470518"/>
                <a:ext cx="208712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 i="1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1000" b="0" i="1" dirty="0" smtClean="0">
                          <a:latin typeface="Cambria Math" panose="02040503050406030204" pitchFamily="18" charset="0"/>
                        </a:rPr>
                        <m:t>𝑐𝑎𝑙𝑒</m:t>
                      </m:r>
                    </m:oMath>
                  </m:oMathPara>
                </a14:m>
                <a:endParaRPr lang="es-ES" sz="10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00" b="0" i="1" dirty="0" smtClean="0">
                          <a:latin typeface="Cambria Math" panose="02040503050406030204" pitchFamily="18" charset="0"/>
                        </a:rPr>
                        <m:t>𝐹𝑎𝑐𝑡𝑜𝑟</m:t>
                      </m:r>
                    </m:oMath>
                  </m:oMathPara>
                </a14:m>
                <a:endParaRPr lang="es-ES" sz="1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000" i="1" dirty="0" smtClean="0">
                          <a:latin typeface="Cambria Math" panose="02040503050406030204" pitchFamily="18" charset="0"/>
                        </a:rPr>
                        <m:t>𝑅𝑒𝑠𝑖𝑠𝑡𝑜𝑟</m:t>
                      </m:r>
                      <m:r>
                        <a:rPr lang="es-ES" sz="1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000" i="1" dirty="0" err="1" smtClean="0">
                          <a:latin typeface="Cambria Math" panose="02040503050406030204" pitchFamily="18" charset="0"/>
                        </a:rPr>
                        <m:t>𝐷𝑖𝑣𝑖𝑑𝑒𝑟𝑠</m:t>
                      </m:r>
                      <m:r>
                        <a:rPr lang="es-ES" sz="1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59" y="3470518"/>
                <a:ext cx="2087129" cy="553998"/>
              </a:xfrm>
              <a:prstGeom prst="rect">
                <a:avLst/>
              </a:prstGeom>
              <a:blipFill rotWithShape="0">
                <a:blip r:embed="rId9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angular 19"/>
          <p:cNvCxnSpPr/>
          <p:nvPr/>
        </p:nvCxnSpPr>
        <p:spPr>
          <a:xfrm rot="10800000">
            <a:off x="1043618" y="4034866"/>
            <a:ext cx="3906000" cy="13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300780" y="3880977"/>
            <a:ext cx="92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cap="small" dirty="0" smtClean="0"/>
              <a:t>SnI</a:t>
            </a:r>
            <a:endParaRPr lang="en-US" sz="1400" cap="small" dirty="0"/>
          </a:p>
        </p:txBody>
      </p:sp>
      <p:cxnSp>
        <p:nvCxnSpPr>
          <p:cNvPr id="71" name="Conector recto 13"/>
          <p:cNvCxnSpPr/>
          <p:nvPr/>
        </p:nvCxnSpPr>
        <p:spPr>
          <a:xfrm>
            <a:off x="889627" y="4034866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282365" y="2591153"/>
            <a:ext cx="92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cap="small" dirty="0" smtClean="0"/>
              <a:t>PSU</a:t>
            </a:r>
            <a:endParaRPr lang="en-US" sz="1400" cap="small" dirty="0"/>
          </a:p>
        </p:txBody>
      </p:sp>
      <p:sp>
        <p:nvSpPr>
          <p:cNvPr id="77" name="Rectángulo 76"/>
          <p:cNvSpPr/>
          <p:nvPr/>
        </p:nvSpPr>
        <p:spPr>
          <a:xfrm>
            <a:off x="3315815" y="3906837"/>
            <a:ext cx="426882" cy="245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4" descr="http://www.tr3sdland.com/wp-content/uploads/2011/11/resistencia.pn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" t="9504" r="5973" b="9022"/>
          <a:stretch/>
        </p:blipFill>
        <p:spPr bwMode="auto">
          <a:xfrm>
            <a:off x="3324629" y="3942124"/>
            <a:ext cx="390565" cy="190694"/>
          </a:xfrm>
          <a:prstGeom prst="rect">
            <a:avLst/>
          </a:prstGeom>
          <a:noFill/>
          <a:extLst/>
        </p:spPr>
      </p:pic>
      <p:sp>
        <p:nvSpPr>
          <p:cNvPr id="80" name="Conector 79"/>
          <p:cNvSpPr/>
          <p:nvPr/>
        </p:nvSpPr>
        <p:spPr>
          <a:xfrm>
            <a:off x="3259518" y="4002322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4" descr="http://www.tr3sdland.com/wp-content/uploads/2011/11/resistencia.pn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" t="9504" r="5973" b="9022"/>
          <a:stretch/>
        </p:blipFill>
        <p:spPr bwMode="auto">
          <a:xfrm rot="5400000">
            <a:off x="3533664" y="3745631"/>
            <a:ext cx="390565" cy="190694"/>
          </a:xfrm>
          <a:prstGeom prst="rect">
            <a:avLst/>
          </a:prstGeom>
          <a:noFill/>
          <a:extLst/>
        </p:spPr>
      </p:pic>
      <p:sp>
        <p:nvSpPr>
          <p:cNvPr id="82" name="Conector 81"/>
          <p:cNvSpPr/>
          <p:nvPr/>
        </p:nvSpPr>
        <p:spPr>
          <a:xfrm>
            <a:off x="3690677" y="4006062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6" descr="http://www.ese.upenn.edu/detkin/instruments/misctutorials/Ground/Image1.gif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1" t="29470" r="42064" b="42021"/>
          <a:stretch/>
        </p:blipFill>
        <p:spPr bwMode="auto">
          <a:xfrm rot="10800000">
            <a:off x="3598093" y="3510521"/>
            <a:ext cx="253469" cy="13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4762500" y="3880977"/>
            <a:ext cx="925325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s-ES" sz="1400" cap="small" dirty="0" smtClean="0"/>
              <a:t>MUX Module</a:t>
            </a:r>
            <a:endParaRPr lang="en-US" sz="1400" cap="small" dirty="0"/>
          </a:p>
        </p:txBody>
      </p:sp>
      <p:sp>
        <p:nvSpPr>
          <p:cNvPr id="54" name="Paralelogramo 14"/>
          <p:cNvSpPr/>
          <p:nvPr/>
        </p:nvSpPr>
        <p:spPr>
          <a:xfrm>
            <a:off x="2695941" y="2051898"/>
            <a:ext cx="1119950" cy="267055"/>
          </a:xfrm>
          <a:prstGeom prst="parallelogram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threePt" dir="t">
              <a:rot lat="0" lon="0" rev="5400000"/>
            </a:lightRig>
          </a:scene3d>
          <a:sp3d extrusionH="241300" prstMaterial="metal">
            <a:bevelT w="57150" h="50800"/>
            <a:bevelB w="1016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X 50</a:t>
            </a:r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046" y="4770005"/>
            <a:ext cx="6309907" cy="2651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upo 198"/>
          <p:cNvGrpSpPr/>
          <p:nvPr/>
        </p:nvGrpSpPr>
        <p:grpSpPr>
          <a:xfrm>
            <a:off x="300051" y="1374757"/>
            <a:ext cx="6282697" cy="3978293"/>
            <a:chOff x="300051" y="1374757"/>
            <a:chExt cx="6282697" cy="3978293"/>
          </a:xfrm>
        </p:grpSpPr>
        <p:sp>
          <p:nvSpPr>
            <p:cNvPr id="14" name="Paralelogramo 13"/>
            <p:cNvSpPr/>
            <p:nvPr/>
          </p:nvSpPr>
          <p:spPr>
            <a:xfrm rot="20772293">
              <a:off x="300051" y="1943128"/>
              <a:ext cx="5341700" cy="2626749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elogramo 14"/>
            <p:cNvSpPr/>
            <p:nvPr/>
          </p:nvSpPr>
          <p:spPr>
            <a:xfrm rot="20772293">
              <a:off x="626346" y="2100133"/>
              <a:ext cx="4660778" cy="1005251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elogramo 15"/>
            <p:cNvSpPr/>
            <p:nvPr/>
          </p:nvSpPr>
          <p:spPr>
            <a:xfrm rot="20772293">
              <a:off x="611483" y="3410425"/>
              <a:ext cx="4660778" cy="1005251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elogramo 16"/>
            <p:cNvSpPr/>
            <p:nvPr/>
          </p:nvSpPr>
          <p:spPr>
            <a:xfrm rot="5400000">
              <a:off x="-385968" y="3542311"/>
              <a:ext cx="2886072" cy="735405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adroTexto 17"/>
            <p:cNvSpPr txBox="1"/>
            <p:nvPr/>
          </p:nvSpPr>
          <p:spPr>
            <a:xfrm rot="16200000">
              <a:off x="-411966" y="3654703"/>
              <a:ext cx="28820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b="1" cap="small" dirty="0" err="1" smtClean="0"/>
                <a:t>Functional</a:t>
              </a:r>
              <a:r>
                <a:rPr lang="es-ES" sz="2200" b="1" cap="small" dirty="0" smtClean="0"/>
                <a:t> Slot </a:t>
              </a:r>
              <a:r>
                <a:rPr lang="es-ES" sz="2200" b="1" cap="small" dirty="0" err="1" smtClean="0"/>
                <a:t>Card</a:t>
              </a:r>
              <a:r>
                <a:rPr lang="es-ES" sz="2200" b="1" cap="small" dirty="0" smtClean="0"/>
                <a:t> n</a:t>
              </a:r>
              <a:endParaRPr lang="es-ES" sz="2200" b="1" cap="small" dirty="0"/>
            </a:p>
          </p:txBody>
        </p:sp>
        <p:sp>
          <p:nvSpPr>
            <p:cNvPr id="19" name="Paralelogramo 18"/>
            <p:cNvSpPr/>
            <p:nvPr/>
          </p:nvSpPr>
          <p:spPr>
            <a:xfrm rot="20772293">
              <a:off x="2761973" y="2917896"/>
              <a:ext cx="2700876" cy="108151"/>
            </a:xfrm>
            <a:prstGeom prst="parallelogram">
              <a:avLst/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5000">
                  <a:schemeClr val="accent6"/>
                </a:gs>
                <a:gs pos="47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0" name="Paralelogramo 19"/>
            <p:cNvSpPr/>
            <p:nvPr/>
          </p:nvSpPr>
          <p:spPr>
            <a:xfrm rot="20772293">
              <a:off x="2377156" y="2971458"/>
              <a:ext cx="1021604" cy="668956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scene3d>
              <a:camera prst="orthographicFront"/>
              <a:lightRig rig="threePt" dir="t"/>
            </a:scene3d>
            <a:sp3d prstMaterial="plastic">
              <a:bevelT w="69850" h="101600"/>
              <a:bevelB h="120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I2C to SPI Bridge</a:t>
              </a:r>
            </a:p>
          </p:txBody>
        </p:sp>
        <p:sp>
          <p:nvSpPr>
            <p:cNvPr id="21" name="Paralelogramo 20"/>
            <p:cNvSpPr/>
            <p:nvPr/>
          </p:nvSpPr>
          <p:spPr>
            <a:xfrm rot="16200000">
              <a:off x="1646404" y="2924941"/>
              <a:ext cx="972334" cy="142874"/>
            </a:xfrm>
            <a:prstGeom prst="parallelogram">
              <a:avLst/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7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" name="Paralelogramo 21"/>
            <p:cNvSpPr/>
            <p:nvPr/>
          </p:nvSpPr>
          <p:spPr>
            <a:xfrm rot="20772293">
              <a:off x="2040329" y="3368306"/>
              <a:ext cx="457112" cy="114680"/>
            </a:xfrm>
            <a:prstGeom prst="parallelogram">
              <a:avLst/>
            </a:prstGeom>
            <a:gradFill>
              <a:gsLst>
                <a:gs pos="47000">
                  <a:srgbClr val="C9A4E4"/>
                </a:gs>
                <a:gs pos="53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3" name="Paralelogramo 22"/>
            <p:cNvSpPr/>
            <p:nvPr/>
          </p:nvSpPr>
          <p:spPr>
            <a:xfrm rot="9915470" flipV="1">
              <a:off x="2051596" y="4210467"/>
              <a:ext cx="1100410" cy="101427"/>
            </a:xfrm>
            <a:prstGeom prst="parallelogram">
              <a:avLst>
                <a:gd name="adj" fmla="val 146848"/>
              </a:avLst>
            </a:prstGeom>
            <a:gradFill>
              <a:gsLst>
                <a:gs pos="47000">
                  <a:srgbClr val="C9A4E4"/>
                </a:gs>
                <a:gs pos="53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" name="Paralelogramo 23"/>
            <p:cNvSpPr/>
            <p:nvPr/>
          </p:nvSpPr>
          <p:spPr>
            <a:xfrm rot="16200000">
              <a:off x="1647580" y="3857133"/>
              <a:ext cx="972334" cy="142874"/>
            </a:xfrm>
            <a:prstGeom prst="parallelogram">
              <a:avLst/>
            </a:prstGeom>
            <a:gradFill>
              <a:gsLst>
                <a:gs pos="47000">
                  <a:srgbClr val="C9A4E4"/>
                </a:gs>
                <a:gs pos="53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Paralelogramo 24"/>
            <p:cNvSpPr/>
            <p:nvPr/>
          </p:nvSpPr>
          <p:spPr>
            <a:xfrm rot="20772293">
              <a:off x="2040509" y="2377346"/>
              <a:ext cx="1229467" cy="83815"/>
            </a:xfrm>
            <a:prstGeom prst="parallelogram">
              <a:avLst/>
            </a:prstGeom>
            <a:gradFill>
              <a:gsLst>
                <a:gs pos="47000">
                  <a:srgbClr val="C9A4E4"/>
                </a:gs>
                <a:gs pos="53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Paralelogramo 25"/>
            <p:cNvSpPr/>
            <p:nvPr/>
          </p:nvSpPr>
          <p:spPr>
            <a:xfrm rot="16200000">
              <a:off x="1646404" y="2943991"/>
              <a:ext cx="972334" cy="142874"/>
            </a:xfrm>
            <a:prstGeom prst="parallelogram">
              <a:avLst/>
            </a:prstGeom>
            <a:gradFill>
              <a:gsLst>
                <a:gs pos="47000">
                  <a:srgbClr val="C9A4E4"/>
                </a:gs>
                <a:gs pos="47000">
                  <a:srgbClr val="7030A0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 rot="20795735">
              <a:off x="3641904" y="2824278"/>
              <a:ext cx="91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cap="small" dirty="0" smtClean="0">
                  <a:solidFill>
                    <a:schemeClr val="bg1"/>
                  </a:solidFill>
                </a:rPr>
                <a:t>I2C Bus</a:t>
              </a:r>
              <a:endParaRPr lang="en-US" sz="1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8" name="Triángulo isósceles 27"/>
            <p:cNvSpPr/>
            <p:nvPr/>
          </p:nvSpPr>
          <p:spPr>
            <a:xfrm rot="5400000">
              <a:off x="2233736" y="3366989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ángulo isósceles 28"/>
            <p:cNvSpPr/>
            <p:nvPr/>
          </p:nvSpPr>
          <p:spPr>
            <a:xfrm rot="16200000" flipH="1">
              <a:off x="2090861" y="3386039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ángulo isósceles 29"/>
            <p:cNvSpPr/>
            <p:nvPr/>
          </p:nvSpPr>
          <p:spPr>
            <a:xfrm rot="5400000">
              <a:off x="2402021" y="2442536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ángulo isósceles 30"/>
            <p:cNvSpPr/>
            <p:nvPr/>
          </p:nvSpPr>
          <p:spPr>
            <a:xfrm rot="16200000" flipH="1">
              <a:off x="2259146" y="2461586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iángulo isósceles 31"/>
            <p:cNvSpPr/>
            <p:nvPr/>
          </p:nvSpPr>
          <p:spPr>
            <a:xfrm rot="5400000">
              <a:off x="2372166" y="4242682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ángulo isósceles 32"/>
            <p:cNvSpPr/>
            <p:nvPr/>
          </p:nvSpPr>
          <p:spPr>
            <a:xfrm rot="16200000" flipH="1">
              <a:off x="2229291" y="4261732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iángulo isósceles 33"/>
            <p:cNvSpPr/>
            <p:nvPr/>
          </p:nvSpPr>
          <p:spPr>
            <a:xfrm rot="5400000">
              <a:off x="3401520" y="3080450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ángulo isósceles 34"/>
            <p:cNvSpPr/>
            <p:nvPr/>
          </p:nvSpPr>
          <p:spPr>
            <a:xfrm rot="16200000" flipH="1">
              <a:off x="3258645" y="3099500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elogramo 35"/>
            <p:cNvSpPr/>
            <p:nvPr/>
          </p:nvSpPr>
          <p:spPr>
            <a:xfrm rot="20772293">
              <a:off x="3303283" y="2192224"/>
              <a:ext cx="609155" cy="86358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7" name="Paralelogramo 36"/>
            <p:cNvSpPr/>
            <p:nvPr/>
          </p:nvSpPr>
          <p:spPr>
            <a:xfrm rot="20772293">
              <a:off x="3303283" y="3907238"/>
              <a:ext cx="609155" cy="86358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8" name="Paralelogramo 37"/>
            <p:cNvSpPr/>
            <p:nvPr/>
          </p:nvSpPr>
          <p:spPr>
            <a:xfrm rot="20772293">
              <a:off x="4365343" y="3574328"/>
              <a:ext cx="985454" cy="98062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9" name="Paralelogramo 38"/>
            <p:cNvSpPr/>
            <p:nvPr/>
          </p:nvSpPr>
          <p:spPr>
            <a:xfrm rot="20772293">
              <a:off x="4344140" y="1870921"/>
              <a:ext cx="1103672" cy="92439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Triángulo isósceles 39"/>
            <p:cNvSpPr/>
            <p:nvPr/>
          </p:nvSpPr>
          <p:spPr>
            <a:xfrm rot="5400000">
              <a:off x="3611792" y="3868432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ángulo isósceles 40"/>
            <p:cNvSpPr/>
            <p:nvPr/>
          </p:nvSpPr>
          <p:spPr>
            <a:xfrm rot="5400000">
              <a:off x="3611793" y="2154532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riángulo isósceles 41"/>
            <p:cNvSpPr/>
            <p:nvPr/>
          </p:nvSpPr>
          <p:spPr>
            <a:xfrm rot="5400000">
              <a:off x="5217631" y="3454257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ángulo isósceles 42"/>
            <p:cNvSpPr/>
            <p:nvPr/>
          </p:nvSpPr>
          <p:spPr>
            <a:xfrm rot="5400000">
              <a:off x="5276624" y="1757881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Paralelogramo 65"/>
            <p:cNvSpPr/>
            <p:nvPr/>
          </p:nvSpPr>
          <p:spPr>
            <a:xfrm rot="9915470" flipV="1">
              <a:off x="4010451" y="2547353"/>
              <a:ext cx="1397888" cy="83262"/>
            </a:xfrm>
            <a:prstGeom prst="parallelogram">
              <a:avLst>
                <a:gd name="adj" fmla="val 146848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7" name="Paralelogramo 66"/>
            <p:cNvSpPr/>
            <p:nvPr/>
          </p:nvSpPr>
          <p:spPr>
            <a:xfrm rot="16200000">
              <a:off x="3837605" y="2449079"/>
              <a:ext cx="507785" cy="108935"/>
            </a:xfrm>
            <a:prstGeom prst="parallelogram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4" name="Paralelogramo 63"/>
            <p:cNvSpPr/>
            <p:nvPr/>
          </p:nvSpPr>
          <p:spPr>
            <a:xfrm rot="9915470" flipV="1">
              <a:off x="4048028" y="3158455"/>
              <a:ext cx="1385048" cy="83262"/>
            </a:xfrm>
            <a:prstGeom prst="parallelogram">
              <a:avLst>
                <a:gd name="adj" fmla="val 146848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5" name="Paralelogramo 64"/>
            <p:cNvSpPr/>
            <p:nvPr/>
          </p:nvSpPr>
          <p:spPr>
            <a:xfrm rot="16200000">
              <a:off x="3874438" y="3546456"/>
              <a:ext cx="507785" cy="107934"/>
            </a:xfrm>
            <a:prstGeom prst="parallelogram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6" name="Triángulo isósceles 45"/>
            <p:cNvSpPr/>
            <p:nvPr/>
          </p:nvSpPr>
          <p:spPr>
            <a:xfrm rot="10021771">
              <a:off x="3995636" y="3461395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ángulo isósceles 46"/>
            <p:cNvSpPr/>
            <p:nvPr/>
          </p:nvSpPr>
          <p:spPr>
            <a:xfrm rot="20799288">
              <a:off x="3959415" y="2378404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elogramo 47"/>
            <p:cNvSpPr/>
            <p:nvPr/>
          </p:nvSpPr>
          <p:spPr>
            <a:xfrm rot="20772293">
              <a:off x="3724458" y="1912500"/>
              <a:ext cx="770538" cy="45521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5400000"/>
              </a:lightRig>
            </a:scene3d>
            <a:sp3d extrusionH="254000" prstMaterial="metal">
              <a:bevelT w="5715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Relay A</a:t>
              </a:r>
            </a:p>
          </p:txBody>
        </p:sp>
        <p:sp>
          <p:nvSpPr>
            <p:cNvPr id="49" name="Paralelogramo 48"/>
            <p:cNvSpPr/>
            <p:nvPr/>
          </p:nvSpPr>
          <p:spPr>
            <a:xfrm rot="20772293">
              <a:off x="3732362" y="3552721"/>
              <a:ext cx="770538" cy="45521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5400000"/>
              </a:lightRig>
            </a:scene3d>
            <a:sp3d extrusionH="254000" prstMaterial="metal">
              <a:bevelT w="5715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Relay B</a:t>
              </a:r>
            </a:p>
          </p:txBody>
        </p:sp>
        <p:sp>
          <p:nvSpPr>
            <p:cNvPr id="50" name="Paralelogramo 49"/>
            <p:cNvSpPr/>
            <p:nvPr/>
          </p:nvSpPr>
          <p:spPr>
            <a:xfrm rot="20772293">
              <a:off x="5281585" y="2272778"/>
              <a:ext cx="356937" cy="21093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1" name="Paralelogramo 50"/>
            <p:cNvSpPr/>
            <p:nvPr/>
          </p:nvSpPr>
          <p:spPr>
            <a:xfrm rot="20772293">
              <a:off x="5281584" y="2891673"/>
              <a:ext cx="356937" cy="21093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2" name="Paralelogramo 51"/>
            <p:cNvSpPr/>
            <p:nvPr/>
          </p:nvSpPr>
          <p:spPr>
            <a:xfrm rot="20772293">
              <a:off x="5281582" y="2491331"/>
              <a:ext cx="356937" cy="21093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3" name="Cerrar llave 52"/>
            <p:cNvSpPr/>
            <p:nvPr/>
          </p:nvSpPr>
          <p:spPr>
            <a:xfrm>
              <a:off x="5261582" y="2180873"/>
              <a:ext cx="318581" cy="1143560"/>
            </a:xfrm>
            <a:prstGeom prst="rightBrace">
              <a:avLst>
                <a:gd name="adj1" fmla="val 7410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adroTexto 53"/>
            <p:cNvSpPr txBox="1"/>
            <p:nvPr/>
          </p:nvSpPr>
          <p:spPr>
            <a:xfrm rot="20795735">
              <a:off x="4043814" y="3013166"/>
              <a:ext cx="91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cap="small" dirty="0" smtClean="0"/>
                <a:t>Relay Con.</a:t>
              </a:r>
              <a:endParaRPr lang="en-US" sz="1400" cap="small" dirty="0"/>
            </a:p>
          </p:txBody>
        </p:sp>
        <p:sp>
          <p:nvSpPr>
            <p:cNvPr id="55" name="CuadroTexto 54"/>
            <p:cNvSpPr txBox="1"/>
            <p:nvPr/>
          </p:nvSpPr>
          <p:spPr>
            <a:xfrm rot="20795735">
              <a:off x="4079661" y="2355612"/>
              <a:ext cx="91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cap="small" dirty="0" smtClean="0"/>
                <a:t>Relay Con.</a:t>
              </a:r>
              <a:endParaRPr lang="en-US" sz="1400" cap="small" dirty="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5573163" y="2493549"/>
              <a:ext cx="1009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cap="small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  <a:p>
              <a:r>
                <a:rPr lang="en-US" sz="1200" cap="small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SlotCard</a:t>
              </a:r>
              <a:r>
                <a:rPr lang="en-US" sz="1200" cap="small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en-US" sz="1200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CuadroTexto 56"/>
            <p:cNvSpPr txBox="1"/>
            <p:nvPr/>
          </p:nvSpPr>
          <p:spPr>
            <a:xfrm rot="16200000">
              <a:off x="1672035" y="3193379"/>
              <a:ext cx="9169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cap="small" dirty="0" smtClean="0">
                  <a:solidFill>
                    <a:schemeClr val="bg1"/>
                  </a:solidFill>
                </a:rPr>
                <a:t>SPI Bus</a:t>
              </a:r>
              <a:endParaRPr lang="en-US" sz="16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412300" y="1522116"/>
              <a:ext cx="1009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cap="small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Output </a:t>
              </a:r>
              <a:r>
                <a:rPr lang="en-US" sz="1200" cap="small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SFn_A</a:t>
              </a:r>
              <a:endParaRPr lang="en-US" sz="1200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5363790" y="3228450"/>
              <a:ext cx="1009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cap="small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Output </a:t>
              </a:r>
              <a:r>
                <a:rPr lang="en-US" sz="1200" cap="small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SFn_B</a:t>
              </a:r>
              <a:endParaRPr lang="en-US" sz="1200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 rot="16200000">
              <a:off x="1203147" y="2678121"/>
              <a:ext cx="9289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b="1" cap="small" dirty="0" err="1" smtClean="0"/>
                <a:t>SFn_A</a:t>
              </a:r>
              <a:endParaRPr lang="es-ES" sz="2200" b="1" cap="small" dirty="0"/>
            </a:p>
          </p:txBody>
        </p:sp>
        <p:sp>
          <p:nvSpPr>
            <p:cNvPr id="61" name="CuadroTexto 60"/>
            <p:cNvSpPr txBox="1"/>
            <p:nvPr/>
          </p:nvSpPr>
          <p:spPr>
            <a:xfrm rot="16200000">
              <a:off x="1215802" y="4029340"/>
              <a:ext cx="9289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b="1" cap="small" dirty="0" err="1" smtClean="0"/>
                <a:t>SFn_B</a:t>
              </a:r>
              <a:endParaRPr lang="es-ES" sz="2200" b="1" cap="small" dirty="0"/>
            </a:p>
          </p:txBody>
        </p:sp>
        <p:sp>
          <p:nvSpPr>
            <p:cNvPr id="62" name="Paralelogramo 61"/>
            <p:cNvSpPr/>
            <p:nvPr/>
          </p:nvSpPr>
          <p:spPr>
            <a:xfrm rot="20772293">
              <a:off x="2527176" y="3844209"/>
              <a:ext cx="920713" cy="455215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5400000"/>
              </a:lightRig>
            </a:scene3d>
            <a:sp3d extrusionH="254000" prstMaterial="metal">
              <a:bevelT w="57150" h="508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3" name="Paralelogramo 62"/>
            <p:cNvSpPr/>
            <p:nvPr/>
          </p:nvSpPr>
          <p:spPr>
            <a:xfrm rot="20772293">
              <a:off x="2537570" y="2194013"/>
              <a:ext cx="920713" cy="455215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5400000"/>
              </a:lightRig>
            </a:scene3d>
            <a:sp3d extrusionH="241300" prstMaterial="metal">
              <a:bevelT w="57150" h="50800"/>
              <a:bevelB w="1016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Paralelogramo 8"/>
            <p:cNvSpPr/>
            <p:nvPr/>
          </p:nvSpPr>
          <p:spPr>
            <a:xfrm rot="16200000" flipV="1">
              <a:off x="2628678" y="1866129"/>
              <a:ext cx="609155" cy="86358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Triángulo isósceles 9"/>
            <p:cNvSpPr/>
            <p:nvPr/>
          </p:nvSpPr>
          <p:spPr>
            <a:xfrm rot="10602151">
              <a:off x="2801629" y="2141563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elogramo 11"/>
            <p:cNvSpPr/>
            <p:nvPr/>
          </p:nvSpPr>
          <p:spPr>
            <a:xfrm rot="5400000" flipH="1">
              <a:off x="2631049" y="4565053"/>
              <a:ext cx="609155" cy="86358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Triángulo isósceles 12"/>
            <p:cNvSpPr/>
            <p:nvPr/>
          </p:nvSpPr>
          <p:spPr>
            <a:xfrm rot="21402151">
              <a:off x="2799256" y="4297575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093494" y="1374757"/>
              <a:ext cx="1695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cap="small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Rectification </a:t>
              </a:r>
              <a:r>
                <a:rPr lang="en-US" sz="1200" cap="small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slotcards</a:t>
              </a:r>
              <a:endParaRPr lang="en-US" sz="1200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116980" y="4853571"/>
              <a:ext cx="1628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cap="small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Rectification </a:t>
              </a:r>
              <a:r>
                <a:rPr lang="en-US" sz="1200" cap="small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sz="1200" cap="small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lotcards</a:t>
              </a:r>
              <a:endParaRPr lang="en-US" sz="1200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CuadroTexto 1"/>
            <p:cNvSpPr txBox="1"/>
            <p:nvPr/>
          </p:nvSpPr>
          <p:spPr>
            <a:xfrm rot="20627093">
              <a:off x="2344028" y="2290411"/>
              <a:ext cx="1288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 smtClean="0">
                  <a:solidFill>
                    <a:schemeClr val="bg1"/>
                  </a:solidFill>
                </a:rPr>
                <a:t>Regulator</a:t>
              </a:r>
              <a:r>
                <a:rPr lang="es-ES" sz="1200" dirty="0" smtClean="0">
                  <a:solidFill>
                    <a:schemeClr val="bg1"/>
                  </a:solidFill>
                </a:rPr>
                <a:t> 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 rot="20627093">
              <a:off x="2315452" y="3933682"/>
              <a:ext cx="1288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 smtClean="0">
                  <a:solidFill>
                    <a:schemeClr val="bg1"/>
                  </a:solidFill>
                </a:rPr>
                <a:t>Regulator</a:t>
              </a:r>
              <a:r>
                <a:rPr lang="es-ES" sz="1200" dirty="0" smtClean="0">
                  <a:solidFill>
                    <a:schemeClr val="bg1"/>
                  </a:solidFill>
                </a:rPr>
                <a:t> 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1" name="Imagen 2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6" y="5765563"/>
            <a:ext cx="5901439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upo 224"/>
          <p:cNvGrpSpPr/>
          <p:nvPr/>
        </p:nvGrpSpPr>
        <p:grpSpPr>
          <a:xfrm>
            <a:off x="549488" y="333375"/>
            <a:ext cx="5070261" cy="1933575"/>
            <a:chOff x="549488" y="333375"/>
            <a:chExt cx="5070261" cy="1933575"/>
          </a:xfrm>
        </p:grpSpPr>
        <p:sp>
          <p:nvSpPr>
            <p:cNvPr id="244" name="CuadroTexto 243"/>
            <p:cNvSpPr txBox="1"/>
            <p:nvPr/>
          </p:nvSpPr>
          <p:spPr>
            <a:xfrm>
              <a:off x="745506" y="1563672"/>
              <a:ext cx="177295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6 Pins – </a:t>
              </a:r>
              <a:r>
                <a:rPr lang="en-US" sz="1300" dirty="0" smtClean="0"/>
                <a:t>Relays</a:t>
              </a:r>
            </a:p>
            <a:p>
              <a:pPr algn="ctr"/>
              <a:r>
                <a:rPr lang="en-US" sz="1300" dirty="0"/>
                <a:t>(</a:t>
              </a:r>
              <a:r>
                <a:rPr lang="en-US" sz="1300" dirty="0" smtClean="0"/>
                <a:t>SF1_A to SF3_B)</a:t>
              </a:r>
              <a:endParaRPr lang="en-US" sz="1300" b="1" dirty="0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2400300" y="333375"/>
              <a:ext cx="1381125" cy="1933575"/>
              <a:chOff x="2400300" y="333375"/>
              <a:chExt cx="1381125" cy="1933575"/>
            </a:xfrm>
          </p:grpSpPr>
          <p:pic>
            <p:nvPicPr>
              <p:cNvPr id="2050" name="Picture 2" descr="http://joebrown.org.uk/images/Pequeno/PIC16F876A_Diagram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42" r="25838"/>
              <a:stretch/>
            </p:blipFill>
            <p:spPr bwMode="auto">
              <a:xfrm>
                <a:off x="2400300" y="333375"/>
                <a:ext cx="1381125" cy="1933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ángulo 4"/>
              <p:cNvSpPr/>
              <p:nvPr/>
            </p:nvSpPr>
            <p:spPr>
              <a:xfrm>
                <a:off x="2874581" y="762000"/>
                <a:ext cx="438150" cy="1219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 rot="16200000">
                <a:off x="2507869" y="1148834"/>
                <a:ext cx="1133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MCF 5213</a:t>
                </a: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3366190" y="400049"/>
                <a:ext cx="266700" cy="18002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2537515" y="409574"/>
                <a:ext cx="266700" cy="18002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Cerrar llave 6"/>
            <p:cNvSpPr/>
            <p:nvPr/>
          </p:nvSpPr>
          <p:spPr>
            <a:xfrm>
              <a:off x="3650868" y="914400"/>
              <a:ext cx="333375" cy="504824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3908216" y="1019828"/>
              <a:ext cx="171153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MUX_ADC - </a:t>
              </a:r>
              <a:r>
                <a:rPr lang="en-US" sz="1300" b="1" dirty="0"/>
                <a:t>4</a:t>
              </a:r>
              <a:r>
                <a:rPr lang="en-US" sz="1300" b="1" dirty="0" smtClean="0"/>
                <a:t> Pins</a:t>
              </a:r>
              <a:endParaRPr lang="en-US" sz="1300" b="1" dirty="0"/>
            </a:p>
          </p:txBody>
        </p:sp>
        <p:cxnSp>
          <p:nvCxnSpPr>
            <p:cNvPr id="12" name="Conector recto 11"/>
            <p:cNvCxnSpPr/>
            <p:nvPr/>
          </p:nvCxnSpPr>
          <p:spPr>
            <a:xfrm>
              <a:off x="3740370" y="1733549"/>
              <a:ext cx="4877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4042877" y="1579660"/>
              <a:ext cx="14422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Button - </a:t>
              </a:r>
              <a:r>
                <a:rPr lang="en-US" sz="1300" b="1" dirty="0" smtClean="0"/>
                <a:t>1 Pin</a:t>
              </a:r>
              <a:endParaRPr lang="en-US" sz="1300" b="1" dirty="0"/>
            </a:p>
          </p:txBody>
        </p:sp>
        <p:cxnSp>
          <p:nvCxnSpPr>
            <p:cNvPr id="16" name="Conector recto 15"/>
            <p:cNvCxnSpPr/>
            <p:nvPr/>
          </p:nvCxnSpPr>
          <p:spPr>
            <a:xfrm>
              <a:off x="3740370" y="1990724"/>
              <a:ext cx="4877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4071452" y="1855885"/>
              <a:ext cx="14422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Led Out - </a:t>
              </a:r>
              <a:r>
                <a:rPr lang="en-US" sz="1300" b="1" dirty="0" smtClean="0"/>
                <a:t>1 Pin</a:t>
              </a:r>
              <a:endParaRPr lang="en-US" sz="1300" b="1" dirty="0"/>
            </a:p>
          </p:txBody>
        </p:sp>
        <p:cxnSp>
          <p:nvCxnSpPr>
            <p:cNvPr id="18" name="Conector recto 17"/>
            <p:cNvCxnSpPr/>
            <p:nvPr/>
          </p:nvCxnSpPr>
          <p:spPr>
            <a:xfrm>
              <a:off x="3740370" y="1474886"/>
              <a:ext cx="4877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4112009" y="1320997"/>
              <a:ext cx="14422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A2D Input - </a:t>
              </a:r>
              <a:r>
                <a:rPr lang="en-US" sz="1300" b="1" dirty="0" smtClean="0"/>
                <a:t>1 Pin</a:t>
              </a:r>
              <a:endParaRPr lang="en-US" sz="1300" b="1" dirty="0"/>
            </a:p>
          </p:txBody>
        </p:sp>
        <p:sp>
          <p:nvSpPr>
            <p:cNvPr id="20" name="Cerrar llave 19"/>
            <p:cNvSpPr/>
            <p:nvPr/>
          </p:nvSpPr>
          <p:spPr>
            <a:xfrm flipH="1">
              <a:off x="2304812" y="419098"/>
              <a:ext cx="150843" cy="238125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37888" y="391966"/>
              <a:ext cx="14422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2 Pins – </a:t>
              </a:r>
              <a:r>
                <a:rPr lang="en-US" sz="1300" dirty="0" smtClean="0"/>
                <a:t>I2C Bus</a:t>
              </a:r>
              <a:endParaRPr lang="en-US" sz="1300" b="1" dirty="0"/>
            </a:p>
          </p:txBody>
        </p:sp>
        <p:sp>
          <p:nvSpPr>
            <p:cNvPr id="22" name="Cerrar llave 21"/>
            <p:cNvSpPr/>
            <p:nvPr/>
          </p:nvSpPr>
          <p:spPr>
            <a:xfrm flipH="1">
              <a:off x="2273509" y="800098"/>
              <a:ext cx="182146" cy="235437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549488" y="772966"/>
              <a:ext cx="17729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2 Pins – </a:t>
              </a:r>
              <a:r>
                <a:rPr lang="en-US" sz="1300" dirty="0" smtClean="0"/>
                <a:t>UART to USB</a:t>
              </a:r>
              <a:endParaRPr lang="en-US" sz="1300" b="1" dirty="0"/>
            </a:p>
          </p:txBody>
        </p:sp>
        <p:sp>
          <p:nvSpPr>
            <p:cNvPr id="58" name="Cerrar llave 57"/>
            <p:cNvSpPr/>
            <p:nvPr/>
          </p:nvSpPr>
          <p:spPr>
            <a:xfrm>
              <a:off x="3650868" y="409575"/>
              <a:ext cx="333375" cy="504824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908216" y="515003"/>
              <a:ext cx="171153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MUX_ABCDE - </a:t>
              </a:r>
              <a:r>
                <a:rPr lang="en-US" sz="1300" b="1" dirty="0"/>
                <a:t>4</a:t>
              </a:r>
              <a:r>
                <a:rPr lang="en-US" sz="1300" b="1" dirty="0" smtClean="0"/>
                <a:t> Pins</a:t>
              </a:r>
              <a:endParaRPr lang="en-US" sz="1300" b="1" dirty="0"/>
            </a:p>
          </p:txBody>
        </p:sp>
        <p:sp>
          <p:nvSpPr>
            <p:cNvPr id="243" name="Cerrar llave 242"/>
            <p:cNvSpPr/>
            <p:nvPr/>
          </p:nvSpPr>
          <p:spPr>
            <a:xfrm rot="10800000">
              <a:off x="2293704" y="1443666"/>
              <a:ext cx="158086" cy="742725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Cerrar llave 165"/>
            <p:cNvSpPr/>
            <p:nvPr/>
          </p:nvSpPr>
          <p:spPr>
            <a:xfrm flipH="1">
              <a:off x="2257289" y="1097851"/>
              <a:ext cx="182146" cy="235437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CuadroTexto 166"/>
            <p:cNvSpPr txBox="1"/>
            <p:nvPr/>
          </p:nvSpPr>
          <p:spPr>
            <a:xfrm>
              <a:off x="810000" y="1070719"/>
              <a:ext cx="17729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2 Pins – </a:t>
              </a:r>
              <a:r>
                <a:rPr lang="en-US" sz="1300" dirty="0" smtClean="0"/>
                <a:t>UART</a:t>
              </a:r>
              <a:endParaRPr lang="en-US" sz="1300" b="1" dirty="0"/>
            </a:p>
          </p:txBody>
        </p:sp>
      </p:grpSp>
      <p:pic>
        <p:nvPicPr>
          <p:cNvPr id="228" name="Imagen 2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44" y="5129700"/>
            <a:ext cx="5072312" cy="1932599"/>
          </a:xfrm>
          <a:prstGeom prst="round2DiagRect">
            <a:avLst>
              <a:gd name="adj1" fmla="val 7951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>
          <a:xfrm>
            <a:off x="499637" y="544185"/>
            <a:ext cx="5778008" cy="5261491"/>
            <a:chOff x="499637" y="544185"/>
            <a:chExt cx="5778008" cy="5261491"/>
          </a:xfrm>
        </p:grpSpPr>
        <p:sp>
          <p:nvSpPr>
            <p:cNvPr id="78" name="CuadroTexto 77"/>
            <p:cNvSpPr txBox="1"/>
            <p:nvPr/>
          </p:nvSpPr>
          <p:spPr>
            <a:xfrm>
              <a:off x="3172185" y="556689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SF1_A Voltage</a:t>
              </a:r>
              <a:endParaRPr lang="en-US" sz="1300" dirty="0"/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3172185" y="729183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SF1_B Voltage</a:t>
              </a:r>
              <a:endParaRPr lang="en-US" sz="1300" dirty="0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3172185" y="901677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SF2_A Voltage</a:t>
              </a:r>
              <a:endParaRPr lang="en-US" sz="1300" dirty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3172185" y="1074171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SF2_B Voltage</a:t>
              </a:r>
              <a:endParaRPr lang="en-US" sz="1300" dirty="0"/>
            </a:p>
          </p:txBody>
        </p:sp>
        <p:sp>
          <p:nvSpPr>
            <p:cNvPr id="82" name="CuadroTexto 81"/>
            <p:cNvSpPr txBox="1"/>
            <p:nvPr/>
          </p:nvSpPr>
          <p:spPr>
            <a:xfrm>
              <a:off x="3172185" y="1419159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SF3_B Voltage</a:t>
              </a:r>
              <a:endParaRPr lang="en-US" sz="1300" dirty="0"/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3172185" y="1246665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SF3_A Voltage</a:t>
              </a:r>
              <a:endParaRPr lang="en-US" sz="1300" dirty="0"/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3172185" y="1591653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SF4_A Voltage</a:t>
              </a:r>
              <a:endParaRPr lang="en-US" sz="1300" dirty="0"/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3172185" y="1764150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SF4_B Voltage</a:t>
              </a:r>
              <a:endParaRPr lang="en-US" sz="1300" dirty="0"/>
            </a:p>
          </p:txBody>
        </p:sp>
        <p:pic>
          <p:nvPicPr>
            <p:cNvPr id="86" name="Imagen 85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1565"/>
            <a:stretch/>
          </p:blipFill>
          <p:spPr>
            <a:xfrm>
              <a:off x="4215602" y="544185"/>
              <a:ext cx="1428750" cy="1494165"/>
            </a:xfrm>
            <a:prstGeom prst="rect">
              <a:avLst/>
            </a:prstGeom>
          </p:spPr>
        </p:pic>
        <p:sp>
          <p:nvSpPr>
            <p:cNvPr id="87" name="CuadroTexto 86"/>
            <p:cNvSpPr txBox="1"/>
            <p:nvPr/>
          </p:nvSpPr>
          <p:spPr>
            <a:xfrm>
              <a:off x="4479934" y="1083138"/>
              <a:ext cx="915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MUX_A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" name="Cerrar llave 88"/>
            <p:cNvSpPr/>
            <p:nvPr/>
          </p:nvSpPr>
          <p:spPr>
            <a:xfrm rot="5400000">
              <a:off x="4882839" y="1690256"/>
              <a:ext cx="109574" cy="6610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ángulo 89"/>
            <p:cNvSpPr/>
            <p:nvPr/>
          </p:nvSpPr>
          <p:spPr>
            <a:xfrm>
              <a:off x="4426194" y="2006910"/>
              <a:ext cx="106471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>
                  <a:solidFill>
                    <a:prstClr val="black"/>
                  </a:solidFill>
                </a:rPr>
                <a:t>MUX_ABCDE</a:t>
              </a:r>
              <a:endParaRPr lang="en-US" dirty="0"/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99637" y="4056406"/>
              <a:ext cx="1428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SUP_42V_UNREG</a:t>
              </a:r>
              <a:endParaRPr lang="en-US" sz="1300" dirty="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499637" y="4228900"/>
              <a:ext cx="1428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SUP_35V_UNREG</a:t>
              </a:r>
              <a:endParaRPr lang="en-US" sz="1300" dirty="0"/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499637" y="4401394"/>
              <a:ext cx="1428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SUP_16V_UNREG</a:t>
              </a:r>
              <a:endParaRPr lang="en-US" sz="1300" dirty="0"/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699717" y="4573888"/>
              <a:ext cx="122866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SUP_32V_REG</a:t>
              </a:r>
              <a:endParaRPr lang="en-US" sz="1300" dirty="0"/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699717" y="4918876"/>
              <a:ext cx="12286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SUP_12V_F_A</a:t>
              </a:r>
              <a:endParaRPr lang="en-US" sz="1300" dirty="0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699717" y="4746382"/>
              <a:ext cx="122866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SUP_16V_REG</a:t>
              </a:r>
              <a:endParaRPr lang="en-US" sz="1300" dirty="0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699717" y="5091370"/>
              <a:ext cx="122866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SUP_12V_F_B</a:t>
              </a:r>
              <a:endParaRPr lang="en-US" sz="1300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710229" y="5263867"/>
              <a:ext cx="12181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SUP_12V_F_C</a:t>
              </a:r>
              <a:endParaRPr lang="en-US" sz="1300" dirty="0"/>
            </a:p>
          </p:txBody>
        </p:sp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2778"/>
            <a:stretch/>
          </p:blipFill>
          <p:spPr>
            <a:xfrm>
              <a:off x="1767789" y="4043902"/>
              <a:ext cx="1428750" cy="1471073"/>
            </a:xfrm>
            <a:prstGeom prst="rect">
              <a:avLst/>
            </a:prstGeom>
          </p:spPr>
        </p:pic>
        <p:sp>
          <p:nvSpPr>
            <p:cNvPr id="74" name="CuadroTexto 73"/>
            <p:cNvSpPr txBox="1"/>
            <p:nvPr/>
          </p:nvSpPr>
          <p:spPr>
            <a:xfrm>
              <a:off x="2032121" y="4582855"/>
              <a:ext cx="915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MUX_D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Cerrar llave 75"/>
            <p:cNvSpPr/>
            <p:nvPr/>
          </p:nvSpPr>
          <p:spPr>
            <a:xfrm rot="5400000">
              <a:off x="2435026" y="5189973"/>
              <a:ext cx="109574" cy="6610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1978381" y="5506627"/>
              <a:ext cx="106471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>
                  <a:solidFill>
                    <a:prstClr val="black"/>
                  </a:solidFill>
                </a:rPr>
                <a:t>MUX_ABCDE</a:t>
              </a:r>
              <a:endParaRPr lang="en-US" dirty="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549785" y="2309219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SF1_A Current</a:t>
              </a:r>
              <a:endParaRPr lang="en-US" sz="1300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549785" y="2481713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SF1_B Current</a:t>
              </a:r>
              <a:endParaRPr lang="en-US" sz="1300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549785" y="2654207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SF2_A Current</a:t>
              </a:r>
              <a:endParaRPr lang="en-US" sz="1300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549785" y="2826701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SF2_B Current</a:t>
              </a:r>
              <a:endParaRPr lang="en-US" sz="1300" dirty="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549785" y="3171689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SF3_B Current</a:t>
              </a:r>
              <a:endParaRPr lang="en-US" sz="1300" dirty="0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49785" y="2999195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SF3_A Current</a:t>
              </a:r>
              <a:endParaRPr lang="en-US" sz="1300" dirty="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49785" y="3344183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SF4_A Current</a:t>
              </a:r>
              <a:endParaRPr lang="en-US" sz="1300" dirty="0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549785" y="3516680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SF4_B Current</a:t>
              </a:r>
              <a:endParaRPr lang="en-US" sz="1300" dirty="0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2062"/>
            <a:stretch/>
          </p:blipFill>
          <p:spPr>
            <a:xfrm>
              <a:off x="1593202" y="2296715"/>
              <a:ext cx="1428750" cy="1484710"/>
            </a:xfrm>
            <a:prstGeom prst="rect">
              <a:avLst/>
            </a:prstGeom>
          </p:spPr>
        </p:pic>
        <p:sp>
          <p:nvSpPr>
            <p:cNvPr id="61" name="CuadroTexto 60"/>
            <p:cNvSpPr txBox="1"/>
            <p:nvPr/>
          </p:nvSpPr>
          <p:spPr>
            <a:xfrm>
              <a:off x="1857534" y="2835668"/>
              <a:ext cx="915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MUX_C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Cerrar llave 62"/>
            <p:cNvSpPr/>
            <p:nvPr/>
          </p:nvSpPr>
          <p:spPr>
            <a:xfrm rot="5400000">
              <a:off x="2260439" y="3442786"/>
              <a:ext cx="109574" cy="6610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1803794" y="3759440"/>
              <a:ext cx="106471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>
                  <a:solidFill>
                    <a:prstClr val="black"/>
                  </a:solidFill>
                </a:rPr>
                <a:t>MUX_ABCDE</a:t>
              </a:r>
              <a:endParaRPr lang="en-US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721235" y="574536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SF5_A Voltage</a:t>
              </a:r>
              <a:endParaRPr lang="en-US" sz="1300" dirty="0"/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721235" y="747030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SF5_B Voltage</a:t>
              </a:r>
              <a:endParaRPr lang="en-US" sz="1300" dirty="0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721235" y="919524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INT_VCC_3V3</a:t>
              </a:r>
              <a:endParaRPr lang="en-US" sz="1300" dirty="0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21235" y="1092018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INT_VCC_12V</a:t>
              </a:r>
              <a:endParaRPr lang="en-US" sz="1300" dirty="0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721235" y="1437006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SF5_B Current</a:t>
              </a:r>
              <a:endParaRPr lang="en-US" sz="1300" dirty="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721235" y="1264512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SF5_A Current</a:t>
              </a:r>
              <a:endParaRPr lang="en-US" sz="1300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721235" y="1609500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SF6_A Current</a:t>
              </a:r>
              <a:endParaRPr lang="en-US" sz="1300" dirty="0"/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721235" y="1781997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SF6_B Current</a:t>
              </a:r>
              <a:endParaRPr lang="en-US" sz="1300" dirty="0"/>
            </a:p>
          </p:txBody>
        </p:sp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2003"/>
            <a:stretch/>
          </p:blipFill>
          <p:spPr>
            <a:xfrm>
              <a:off x="1764652" y="562032"/>
              <a:ext cx="1428750" cy="1485843"/>
            </a:xfrm>
            <a:prstGeom prst="rect">
              <a:avLst/>
            </a:prstGeom>
          </p:spPr>
        </p:pic>
        <p:sp>
          <p:nvSpPr>
            <p:cNvPr id="48" name="CuadroTexto 47"/>
            <p:cNvSpPr txBox="1"/>
            <p:nvPr/>
          </p:nvSpPr>
          <p:spPr>
            <a:xfrm>
              <a:off x="2028984" y="1100985"/>
              <a:ext cx="915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MUX_B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Cerrar llave 49"/>
            <p:cNvSpPr/>
            <p:nvPr/>
          </p:nvSpPr>
          <p:spPr>
            <a:xfrm rot="5400000">
              <a:off x="2431889" y="1708103"/>
              <a:ext cx="109574" cy="6610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975244" y="2024757"/>
              <a:ext cx="106471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>
                  <a:solidFill>
                    <a:prstClr val="black"/>
                  </a:solidFill>
                </a:rPr>
                <a:t>MUX_ABCDE</a:t>
              </a:r>
              <a:endParaRPr lang="en-US" dirty="0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268819" y="4063067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SUP_n16_REG</a:t>
              </a:r>
              <a:endParaRPr lang="en-US" sz="1300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3049144" y="4235561"/>
              <a:ext cx="14808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SUP_n20_UNREG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3268819" y="4408055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SF6_A Voltage</a:t>
              </a:r>
              <a:endParaRPr lang="en-US" sz="1300" dirty="0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3268819" y="4580549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SF6_B Voltage</a:t>
              </a:r>
              <a:endParaRPr lang="en-US" sz="1300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3211837" y="4753043"/>
              <a:ext cx="121337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INT_VCC_n12V</a:t>
              </a:r>
              <a:endParaRPr lang="en-US" sz="1300" dirty="0"/>
            </a:p>
          </p:txBody>
        </p:sp>
        <p:pic>
          <p:nvPicPr>
            <p:cNvPr id="34" name="Imagen 33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2627"/>
            <a:stretch/>
          </p:blipFill>
          <p:spPr>
            <a:xfrm>
              <a:off x="4312236" y="4050563"/>
              <a:ext cx="1428750" cy="1473937"/>
            </a:xfrm>
            <a:prstGeom prst="rect">
              <a:avLst/>
            </a:prstGeom>
          </p:spPr>
        </p:pic>
        <p:sp>
          <p:nvSpPr>
            <p:cNvPr id="35" name="CuadroTexto 34"/>
            <p:cNvSpPr txBox="1"/>
            <p:nvPr/>
          </p:nvSpPr>
          <p:spPr>
            <a:xfrm>
              <a:off x="4576568" y="4589516"/>
              <a:ext cx="915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MUX_E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Cerrar llave 36"/>
            <p:cNvSpPr/>
            <p:nvPr/>
          </p:nvSpPr>
          <p:spPr>
            <a:xfrm rot="5400000">
              <a:off x="4979473" y="5196634"/>
              <a:ext cx="109574" cy="6610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4522828" y="5513288"/>
              <a:ext cx="106471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>
                  <a:solidFill>
                    <a:prstClr val="black"/>
                  </a:solidFill>
                </a:rPr>
                <a:t>MUX_ABCDE</a:t>
              </a:r>
              <a:endParaRPr lang="en-US" dirty="0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2348"/>
            <a:stretch/>
          </p:blipFill>
          <p:spPr>
            <a:xfrm>
              <a:off x="4645523" y="2273604"/>
              <a:ext cx="1428750" cy="1479246"/>
            </a:xfrm>
            <a:prstGeom prst="rect">
              <a:avLst/>
            </a:prstGeom>
          </p:spPr>
        </p:pic>
        <p:sp>
          <p:nvSpPr>
            <p:cNvPr id="13" name="CuadroTexto 12"/>
            <p:cNvSpPr txBox="1"/>
            <p:nvPr/>
          </p:nvSpPr>
          <p:spPr>
            <a:xfrm>
              <a:off x="4825061" y="2898042"/>
              <a:ext cx="1043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MUX_ADC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Cerrar llave 14"/>
            <p:cNvSpPr/>
            <p:nvPr/>
          </p:nvSpPr>
          <p:spPr>
            <a:xfrm rot="5400000">
              <a:off x="5312760" y="3419675"/>
              <a:ext cx="109574" cy="6610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903740" y="3726804"/>
              <a:ext cx="891591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prstClr val="black"/>
                  </a:solidFill>
                </a:rPr>
                <a:t>MUX_ADC</a:t>
              </a:r>
              <a:endParaRPr lang="en-US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3572917" y="3170424"/>
              <a:ext cx="114967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SUP_12V_F_D</a:t>
              </a:r>
              <a:endParaRPr lang="en-US" sz="1300" dirty="0"/>
            </a:p>
          </p:txBody>
        </p:sp>
        <p:cxnSp>
          <p:nvCxnSpPr>
            <p:cNvPr id="18" name="Conector angular 17"/>
            <p:cNvCxnSpPr/>
            <p:nvPr/>
          </p:nvCxnSpPr>
          <p:spPr>
            <a:xfrm>
              <a:off x="3011986" y="1336071"/>
              <a:ext cx="1614831" cy="1297042"/>
            </a:xfrm>
            <a:prstGeom prst="bentConnector3">
              <a:avLst>
                <a:gd name="adj1" fmla="val 5762"/>
              </a:avLst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r 18"/>
            <p:cNvCxnSpPr/>
            <p:nvPr/>
          </p:nvCxnSpPr>
          <p:spPr>
            <a:xfrm rot="5400000">
              <a:off x="4493121" y="1477470"/>
              <a:ext cx="1119169" cy="836717"/>
            </a:xfrm>
            <a:prstGeom prst="bentConnector3">
              <a:avLst>
                <a:gd name="adj1" fmla="val 86596"/>
              </a:avLst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r 19"/>
            <p:cNvCxnSpPr/>
            <p:nvPr/>
          </p:nvCxnSpPr>
          <p:spPr>
            <a:xfrm flipV="1">
              <a:off x="2826746" y="2794750"/>
              <a:ext cx="1809596" cy="277554"/>
            </a:xfrm>
            <a:prstGeom prst="bentConnector3">
              <a:avLst>
                <a:gd name="adj1" fmla="val 4207"/>
              </a:avLst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angular 20"/>
            <p:cNvCxnSpPr/>
            <p:nvPr/>
          </p:nvCxnSpPr>
          <p:spPr>
            <a:xfrm rot="5400000" flipH="1" flipV="1">
              <a:off x="2873918" y="3054296"/>
              <a:ext cx="1852908" cy="1652202"/>
            </a:xfrm>
            <a:prstGeom prst="bentConnector2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angular 21"/>
            <p:cNvCxnSpPr/>
            <p:nvPr/>
          </p:nvCxnSpPr>
          <p:spPr>
            <a:xfrm>
              <a:off x="3407131" y="4058848"/>
              <a:ext cx="2123720" cy="768546"/>
            </a:xfrm>
            <a:prstGeom prst="bentConnector3">
              <a:avLst>
                <a:gd name="adj1" fmla="val 102475"/>
              </a:avLst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angular 22"/>
            <p:cNvCxnSpPr/>
            <p:nvPr/>
          </p:nvCxnSpPr>
          <p:spPr>
            <a:xfrm flipV="1">
              <a:off x="3407131" y="3129620"/>
              <a:ext cx="1225115" cy="929228"/>
            </a:xfrm>
            <a:prstGeom prst="bentConnector3">
              <a:avLst>
                <a:gd name="adj1" fmla="val -536"/>
              </a:avLst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Multiplicar 23"/>
            <p:cNvSpPr/>
            <p:nvPr/>
          </p:nvSpPr>
          <p:spPr>
            <a:xfrm>
              <a:off x="4529984" y="3564922"/>
              <a:ext cx="181873" cy="17909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ultiplicar 24"/>
            <p:cNvSpPr/>
            <p:nvPr/>
          </p:nvSpPr>
          <p:spPr>
            <a:xfrm>
              <a:off x="4525669" y="3382479"/>
              <a:ext cx="181873" cy="17909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icar 25"/>
            <p:cNvSpPr/>
            <p:nvPr/>
          </p:nvSpPr>
          <p:spPr>
            <a:xfrm>
              <a:off x="4184203" y="5345796"/>
              <a:ext cx="181873" cy="17909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icar 26"/>
            <p:cNvSpPr/>
            <p:nvPr/>
          </p:nvSpPr>
          <p:spPr>
            <a:xfrm>
              <a:off x="4186527" y="5167065"/>
              <a:ext cx="181873" cy="17909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icar 27"/>
            <p:cNvSpPr/>
            <p:nvPr/>
          </p:nvSpPr>
          <p:spPr>
            <a:xfrm>
              <a:off x="4182212" y="4999275"/>
              <a:ext cx="181873" cy="17909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 rot="16200000">
              <a:off x="5527161" y="2867264"/>
              <a:ext cx="113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AGC input</a:t>
              </a:r>
            </a:p>
          </p:txBody>
        </p:sp>
        <p:sp>
          <p:nvSpPr>
            <p:cNvPr id="91" name="Triángulo isósceles 90"/>
            <p:cNvSpPr/>
            <p:nvPr/>
          </p:nvSpPr>
          <p:spPr>
            <a:xfrm rot="5400000">
              <a:off x="5753362" y="3033049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8" name="Imagen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54" y="6126288"/>
            <a:ext cx="5883150" cy="53161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17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33963"/>
              </p:ext>
            </p:extLst>
          </p:nvPr>
        </p:nvGraphicFramePr>
        <p:xfrm>
          <a:off x="882817" y="675273"/>
          <a:ext cx="5027198" cy="996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603"/>
                <a:gridCol w="1233347"/>
                <a:gridCol w="1051319"/>
                <a:gridCol w="889050"/>
                <a:gridCol w="1167879"/>
              </a:tblGrid>
              <a:tr h="17011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MAGNITUDE</a:t>
                      </a:r>
                      <a:endParaRPr lang="en-US" dirty="0"/>
                    </a:p>
                  </a:txBody>
                  <a:tcPr marL="54000" marR="54000" marT="36000" marB="360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MUX_</a:t>
                      </a:r>
                      <a:r>
                        <a:rPr lang="en-US" baseline="0" dirty="0" smtClean="0"/>
                        <a:t>ABCDE</a:t>
                      </a:r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MUX_ADC</a:t>
                      </a:r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 FACTOR</a:t>
                      </a:r>
                      <a:endParaRPr lang="en-US" dirty="0"/>
                    </a:p>
                  </a:txBody>
                  <a:tcPr marL="54000" marR="54000" marT="36000" marB="36000"/>
                </a:tc>
              </a:tr>
              <a:tr h="172402">
                <a:tc rowSpan="1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PSU Voltages</a:t>
                      </a:r>
                      <a:endParaRPr lang="en-US" sz="2200" dirty="0"/>
                    </a:p>
                  </a:txBody>
                  <a:tcPr marL="54000" marR="54000" marT="36000" marB="36000" vert="vert270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SF1_A Voltage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SF1_B Voltage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SF2_A Voltage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SF2_B Voltage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SF3_A Voltage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SF3_B Voltage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SF4_A Voltage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SF4_B Voltage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SF5_A Voltage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SF5_B Voltage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SF6_A Voltage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-1.68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SF6_B Voltage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-1.68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rowSpan="1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PSU Currents</a:t>
                      </a:r>
                      <a:endParaRPr lang="en-US" sz="2200" dirty="0"/>
                    </a:p>
                  </a:txBody>
                  <a:tcPr marL="54000" marR="54000" marT="36000" marB="36000"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SF1_A Current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SF1_B Current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SF2_A Current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SF2_B Current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SF3_A Current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SF3_B Current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SF4_A Current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SF4_B Current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SF5_A Current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SF5_B Current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SF6_A Current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SF6_B Current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rowSpan="14"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SnI</a:t>
                      </a:r>
                      <a:r>
                        <a:rPr lang="en-US" sz="2200" dirty="0" smtClean="0"/>
                        <a:t> Voltages</a:t>
                      </a:r>
                      <a:endParaRPr lang="en-US" sz="2200" dirty="0"/>
                    </a:p>
                  </a:txBody>
                  <a:tcPr marL="54000" marR="54000" marT="36000" marB="3600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SUP_42V_UNREG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SUP_35V_UNREG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SUP_16V_UNREG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1.68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SUP_32V_REG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SUP_16V_REG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SUP_12V_F_A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3.68/3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SUP_12V_F_B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3.68/3</a:t>
                      </a:r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SUP_12V_F_C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3.68/3</a:t>
                      </a:r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SUP_n16_REG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-1.68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SUP_n20_UNREG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SUP_12V_F_D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3.68/3</a:t>
                      </a:r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INT_VCC_3V3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INT_VCC_12V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INT_VCC_n12V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0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67817" y="354638"/>
            <a:ext cx="5769859" cy="3304870"/>
            <a:chOff x="667817" y="354638"/>
            <a:chExt cx="5769859" cy="3304870"/>
          </a:xfrm>
        </p:grpSpPr>
        <p:sp>
          <p:nvSpPr>
            <p:cNvPr id="83" name="Rectángulo 82"/>
            <p:cNvSpPr/>
            <p:nvPr/>
          </p:nvSpPr>
          <p:spPr>
            <a:xfrm>
              <a:off x="4406291" y="1964370"/>
              <a:ext cx="1932038" cy="3472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4406290" y="2326516"/>
              <a:ext cx="1932039" cy="3411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4406291" y="2685452"/>
              <a:ext cx="1932039" cy="3411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5305627" y="1909172"/>
              <a:ext cx="112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cap="small" dirty="0" smtClean="0"/>
                <a:t>Functional Slot Card 4 (+)</a:t>
              </a:r>
              <a:endParaRPr lang="en-US" sz="1200" b="1" cap="small" dirty="0"/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5302046" y="2253771"/>
              <a:ext cx="112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cap="small" dirty="0" smtClean="0"/>
                <a:t>Functional Slot Card 5 (+)</a:t>
              </a:r>
              <a:endParaRPr lang="en-US" sz="1200" b="1" cap="small" dirty="0"/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5302046" y="2613119"/>
              <a:ext cx="112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cap="small" dirty="0" smtClean="0"/>
                <a:t>Functional Slot Card 6 (-)</a:t>
              </a:r>
              <a:endParaRPr lang="en-US" sz="1200" b="1" cap="small" dirty="0"/>
            </a:p>
          </p:txBody>
        </p:sp>
        <p:grpSp>
          <p:nvGrpSpPr>
            <p:cNvPr id="76" name="Grupo 75"/>
            <p:cNvGrpSpPr/>
            <p:nvPr/>
          </p:nvGrpSpPr>
          <p:grpSpPr>
            <a:xfrm>
              <a:off x="4551221" y="1917412"/>
              <a:ext cx="907026" cy="1154820"/>
              <a:chOff x="4860936" y="1607696"/>
              <a:chExt cx="907026" cy="1154820"/>
            </a:xfrm>
          </p:grpSpPr>
          <p:grpSp>
            <p:nvGrpSpPr>
              <p:cNvPr id="57" name="Grupo 56"/>
              <p:cNvGrpSpPr/>
              <p:nvPr/>
            </p:nvGrpSpPr>
            <p:grpSpPr>
              <a:xfrm>
                <a:off x="4860936" y="1607696"/>
                <a:ext cx="907026" cy="261610"/>
                <a:chOff x="4859383" y="294722"/>
                <a:chExt cx="907026" cy="261610"/>
              </a:xfrm>
            </p:grpSpPr>
            <p:sp>
              <p:nvSpPr>
                <p:cNvPr id="58" name="Rectángulo 57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CuadroTexto 58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SF4_A</a:t>
                  </a:r>
                  <a:endParaRPr lang="en-US" sz="1100" dirty="0"/>
                </a:p>
              </p:txBody>
            </p:sp>
          </p:grpSp>
          <p:grpSp>
            <p:nvGrpSpPr>
              <p:cNvPr id="60" name="Grupo 59"/>
              <p:cNvGrpSpPr/>
              <p:nvPr/>
            </p:nvGrpSpPr>
            <p:grpSpPr>
              <a:xfrm>
                <a:off x="4860936" y="1786338"/>
                <a:ext cx="907026" cy="261610"/>
                <a:chOff x="4859383" y="294722"/>
                <a:chExt cx="907026" cy="261610"/>
              </a:xfrm>
            </p:grpSpPr>
            <p:sp>
              <p:nvSpPr>
                <p:cNvPr id="61" name="Rectángulo 60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uadroTexto 61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SF4_B</a:t>
                  </a:r>
                  <a:endParaRPr lang="en-US" sz="1100" dirty="0"/>
                </a:p>
              </p:txBody>
            </p:sp>
          </p:grpSp>
          <p:grpSp>
            <p:nvGrpSpPr>
              <p:cNvPr id="63" name="Grupo 62"/>
              <p:cNvGrpSpPr/>
              <p:nvPr/>
            </p:nvGrpSpPr>
            <p:grpSpPr>
              <a:xfrm>
                <a:off x="4860936" y="1964980"/>
                <a:ext cx="907026" cy="261610"/>
                <a:chOff x="4859383" y="294722"/>
                <a:chExt cx="907026" cy="261610"/>
              </a:xfrm>
            </p:grpSpPr>
            <p:sp>
              <p:nvSpPr>
                <p:cNvPr id="64" name="Rectángulo 63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CuadroTexto 64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SF5_A</a:t>
                  </a:r>
                  <a:endParaRPr lang="en-US" sz="1100" dirty="0"/>
                </a:p>
              </p:txBody>
            </p:sp>
          </p:grpSp>
          <p:grpSp>
            <p:nvGrpSpPr>
              <p:cNvPr id="66" name="Grupo 65"/>
              <p:cNvGrpSpPr/>
              <p:nvPr/>
            </p:nvGrpSpPr>
            <p:grpSpPr>
              <a:xfrm>
                <a:off x="4860936" y="2143622"/>
                <a:ext cx="907026" cy="261610"/>
                <a:chOff x="4859383" y="294722"/>
                <a:chExt cx="907026" cy="261610"/>
              </a:xfrm>
            </p:grpSpPr>
            <p:sp>
              <p:nvSpPr>
                <p:cNvPr id="67" name="Rectángulo 66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CuadroTexto 67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SF5_B</a:t>
                  </a:r>
                  <a:endParaRPr lang="en-US" sz="1100" dirty="0"/>
                </a:p>
              </p:txBody>
            </p:sp>
          </p:grpSp>
          <p:grpSp>
            <p:nvGrpSpPr>
              <p:cNvPr id="69" name="Grupo 68"/>
              <p:cNvGrpSpPr/>
              <p:nvPr/>
            </p:nvGrpSpPr>
            <p:grpSpPr>
              <a:xfrm>
                <a:off x="4860936" y="2322264"/>
                <a:ext cx="907026" cy="261610"/>
                <a:chOff x="4859383" y="294722"/>
                <a:chExt cx="907026" cy="261610"/>
              </a:xfrm>
            </p:grpSpPr>
            <p:sp>
              <p:nvSpPr>
                <p:cNvPr id="70" name="Rectángulo 69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CuadroTexto 70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SF6_A</a:t>
                  </a:r>
                  <a:endParaRPr lang="en-US" sz="1100" dirty="0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4860936" y="2500906"/>
                <a:ext cx="907026" cy="261610"/>
                <a:chOff x="4859383" y="294722"/>
                <a:chExt cx="907026" cy="261610"/>
              </a:xfrm>
            </p:grpSpPr>
            <p:sp>
              <p:nvSpPr>
                <p:cNvPr id="73" name="Rectángulo 72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uadroTexto 73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SF6_B</a:t>
                  </a:r>
                  <a:endParaRPr lang="en-US" sz="1100" dirty="0"/>
                </a:p>
              </p:txBody>
            </p:sp>
          </p:grpSp>
        </p:grpSp>
        <p:sp>
          <p:nvSpPr>
            <p:cNvPr id="89" name="Rectángulo 88"/>
            <p:cNvSpPr/>
            <p:nvPr/>
          </p:nvSpPr>
          <p:spPr>
            <a:xfrm>
              <a:off x="675231" y="501612"/>
              <a:ext cx="2731646" cy="31412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cap="rnd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4406291" y="654304"/>
              <a:ext cx="1932038" cy="3472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4406290" y="1016450"/>
              <a:ext cx="1932039" cy="3411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4406291" y="1375386"/>
              <a:ext cx="1932039" cy="3411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91"/>
            <a:stretch/>
          </p:blipFill>
          <p:spPr>
            <a:xfrm>
              <a:off x="667817" y="562616"/>
              <a:ext cx="1247436" cy="2650721"/>
            </a:xfrm>
            <a:prstGeom prst="rect">
              <a:avLst/>
            </a:prstGeom>
          </p:spPr>
        </p:pic>
        <p:sp>
          <p:nvSpPr>
            <p:cNvPr id="21" name="Cerrar llave 20"/>
            <p:cNvSpPr/>
            <p:nvPr/>
          </p:nvSpPr>
          <p:spPr>
            <a:xfrm rot="10800000">
              <a:off x="1508106" y="692971"/>
              <a:ext cx="179530" cy="95786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94" t="11321" r="37145" b="18701"/>
            <a:stretch/>
          </p:blipFill>
          <p:spPr>
            <a:xfrm>
              <a:off x="693174" y="812709"/>
              <a:ext cx="435814" cy="1854925"/>
            </a:xfrm>
            <a:prstGeom prst="rect">
              <a:avLst/>
            </a:prstGeom>
          </p:spPr>
        </p:pic>
        <p:sp>
          <p:nvSpPr>
            <p:cNvPr id="22" name="CuadroTexto 21"/>
            <p:cNvSpPr txBox="1"/>
            <p:nvPr/>
          </p:nvSpPr>
          <p:spPr>
            <a:xfrm rot="16200000">
              <a:off x="417781" y="994896"/>
              <a:ext cx="177295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6 Pins – </a:t>
              </a:r>
              <a:r>
                <a:rPr lang="en-US" sz="1300" dirty="0" smtClean="0"/>
                <a:t>Relays</a:t>
              </a:r>
            </a:p>
            <a:p>
              <a:pPr algn="ctr"/>
              <a:r>
                <a:rPr lang="en-US" sz="1300" dirty="0" smtClean="0"/>
                <a:t>(SF1_A to SF3_B)</a:t>
              </a:r>
              <a:endParaRPr lang="en-US" sz="1300" b="1" dirty="0"/>
            </a:p>
          </p:txBody>
        </p:sp>
        <p:sp>
          <p:nvSpPr>
            <p:cNvPr id="24" name="Cerrar llave 23"/>
            <p:cNvSpPr/>
            <p:nvPr/>
          </p:nvSpPr>
          <p:spPr>
            <a:xfrm flipH="1">
              <a:off x="1550482" y="2378783"/>
              <a:ext cx="137153" cy="41745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adroTexto 24"/>
            <p:cNvSpPr txBox="1"/>
            <p:nvPr/>
          </p:nvSpPr>
          <p:spPr>
            <a:xfrm rot="16200000">
              <a:off x="718963" y="2438265"/>
              <a:ext cx="14422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2 Pins – </a:t>
              </a:r>
              <a:r>
                <a:rPr lang="en-US" sz="1300" dirty="0" smtClean="0"/>
                <a:t>I2C Bus</a:t>
              </a:r>
              <a:endParaRPr lang="en-US" sz="1300" b="1" dirty="0"/>
            </a:p>
          </p:txBody>
        </p:sp>
        <p:sp>
          <p:nvSpPr>
            <p:cNvPr id="26" name="Paralelogramo 25"/>
            <p:cNvSpPr/>
            <p:nvPr/>
          </p:nvSpPr>
          <p:spPr>
            <a:xfrm>
              <a:off x="1854934" y="2433288"/>
              <a:ext cx="512182" cy="302342"/>
            </a:xfrm>
            <a:prstGeom prst="parallelogram">
              <a:avLst>
                <a:gd name="adj" fmla="val 0"/>
              </a:avLst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5000">
                  <a:schemeClr val="accent6"/>
                </a:gs>
                <a:gs pos="47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849127" y="710769"/>
              <a:ext cx="2744785" cy="5615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849127" y="887552"/>
              <a:ext cx="2744785" cy="5615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849127" y="1064335"/>
              <a:ext cx="2744785" cy="5615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849127" y="1241118"/>
              <a:ext cx="2744785" cy="5615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849127" y="1417901"/>
              <a:ext cx="2744785" cy="5615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849127" y="1594683"/>
              <a:ext cx="2744785" cy="5615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3047124" y="2031735"/>
              <a:ext cx="1546788" cy="55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3047124" y="2208518"/>
              <a:ext cx="1546788" cy="55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3047124" y="2385301"/>
              <a:ext cx="1546788" cy="55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047124" y="2562084"/>
              <a:ext cx="1546788" cy="55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3047124" y="2738867"/>
              <a:ext cx="1546788" cy="55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3047124" y="2915649"/>
              <a:ext cx="1546788" cy="55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redondeado 32"/>
            <p:cNvSpPr/>
            <p:nvPr/>
          </p:nvSpPr>
          <p:spPr>
            <a:xfrm>
              <a:off x="2344992" y="1775506"/>
              <a:ext cx="908579" cy="143783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I2C Bus Expander</a:t>
              </a:r>
              <a:endParaRPr lang="en-US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4538817" y="604438"/>
              <a:ext cx="907026" cy="1154820"/>
              <a:chOff x="4848532" y="294722"/>
              <a:chExt cx="907026" cy="1154820"/>
            </a:xfrm>
          </p:grpSpPr>
          <p:grpSp>
            <p:nvGrpSpPr>
              <p:cNvPr id="38" name="Grupo 37"/>
              <p:cNvGrpSpPr/>
              <p:nvPr/>
            </p:nvGrpSpPr>
            <p:grpSpPr>
              <a:xfrm>
                <a:off x="4848532" y="294722"/>
                <a:ext cx="907026" cy="261610"/>
                <a:chOff x="4859383" y="294722"/>
                <a:chExt cx="907026" cy="261610"/>
              </a:xfrm>
            </p:grpSpPr>
            <p:sp>
              <p:nvSpPr>
                <p:cNvPr id="37" name="Rectángulo 36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adroTexto 33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SF1_A</a:t>
                  </a:r>
                  <a:endParaRPr lang="en-US" sz="1100" dirty="0"/>
                </a:p>
              </p:txBody>
            </p:sp>
          </p:grpSp>
          <p:grpSp>
            <p:nvGrpSpPr>
              <p:cNvPr id="39" name="Grupo 38"/>
              <p:cNvGrpSpPr/>
              <p:nvPr/>
            </p:nvGrpSpPr>
            <p:grpSpPr>
              <a:xfrm>
                <a:off x="4848532" y="473364"/>
                <a:ext cx="907026" cy="261610"/>
                <a:chOff x="4859383" y="294722"/>
                <a:chExt cx="907026" cy="261610"/>
              </a:xfrm>
            </p:grpSpPr>
            <p:sp>
              <p:nvSpPr>
                <p:cNvPr id="40" name="Rectángulo 39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uadroTexto 40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SF1_B</a:t>
                  </a:r>
                  <a:endParaRPr lang="en-US" sz="1100" dirty="0"/>
                </a:p>
              </p:txBody>
            </p:sp>
          </p:grpSp>
          <p:grpSp>
            <p:nvGrpSpPr>
              <p:cNvPr id="42" name="Grupo 41"/>
              <p:cNvGrpSpPr/>
              <p:nvPr/>
            </p:nvGrpSpPr>
            <p:grpSpPr>
              <a:xfrm>
                <a:off x="4848532" y="652006"/>
                <a:ext cx="907026" cy="261610"/>
                <a:chOff x="4859383" y="294722"/>
                <a:chExt cx="907026" cy="261610"/>
              </a:xfrm>
            </p:grpSpPr>
            <p:sp>
              <p:nvSpPr>
                <p:cNvPr id="43" name="Rectángulo 42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CuadroTexto 43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SF3_A</a:t>
                  </a:r>
                  <a:endParaRPr lang="en-US" sz="1100" dirty="0"/>
                </a:p>
              </p:txBody>
            </p:sp>
          </p:grpSp>
          <p:grpSp>
            <p:nvGrpSpPr>
              <p:cNvPr id="45" name="Grupo 44"/>
              <p:cNvGrpSpPr/>
              <p:nvPr/>
            </p:nvGrpSpPr>
            <p:grpSpPr>
              <a:xfrm>
                <a:off x="4848532" y="830648"/>
                <a:ext cx="907026" cy="261610"/>
                <a:chOff x="4859383" y="294722"/>
                <a:chExt cx="907026" cy="261610"/>
              </a:xfrm>
            </p:grpSpPr>
            <p:sp>
              <p:nvSpPr>
                <p:cNvPr id="46" name="Rectángulo 45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uadroTexto 46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SF2_B</a:t>
                  </a:r>
                  <a:endParaRPr lang="en-US" sz="1100" dirty="0"/>
                </a:p>
              </p:txBody>
            </p:sp>
          </p:grpSp>
          <p:grpSp>
            <p:nvGrpSpPr>
              <p:cNvPr id="48" name="Grupo 47"/>
              <p:cNvGrpSpPr/>
              <p:nvPr/>
            </p:nvGrpSpPr>
            <p:grpSpPr>
              <a:xfrm>
                <a:off x="4848532" y="1009290"/>
                <a:ext cx="907026" cy="261610"/>
                <a:chOff x="4859383" y="294722"/>
                <a:chExt cx="907026" cy="261610"/>
              </a:xfrm>
            </p:grpSpPr>
            <p:sp>
              <p:nvSpPr>
                <p:cNvPr id="49" name="Rectángulo 48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uadroTexto 49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SF3_A</a:t>
                  </a:r>
                  <a:endParaRPr lang="en-US" sz="1100" dirty="0"/>
                </a:p>
              </p:txBody>
            </p:sp>
          </p:grpSp>
          <p:grpSp>
            <p:nvGrpSpPr>
              <p:cNvPr id="51" name="Grupo 50"/>
              <p:cNvGrpSpPr/>
              <p:nvPr/>
            </p:nvGrpSpPr>
            <p:grpSpPr>
              <a:xfrm>
                <a:off x="4848532" y="1187932"/>
                <a:ext cx="907026" cy="261610"/>
                <a:chOff x="4859383" y="294722"/>
                <a:chExt cx="907026" cy="261610"/>
              </a:xfrm>
            </p:grpSpPr>
            <p:sp>
              <p:nvSpPr>
                <p:cNvPr id="52" name="Rectángulo 51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CuadroTexto 52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SF3_B</a:t>
                  </a:r>
                  <a:endParaRPr lang="en-US" sz="1100" dirty="0"/>
                </a:p>
              </p:txBody>
            </p:sp>
          </p:grpSp>
        </p:grpSp>
        <p:sp>
          <p:nvSpPr>
            <p:cNvPr id="80" name="CuadroTexto 79"/>
            <p:cNvSpPr txBox="1"/>
            <p:nvPr/>
          </p:nvSpPr>
          <p:spPr>
            <a:xfrm>
              <a:off x="5298574" y="599106"/>
              <a:ext cx="11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cap="small" dirty="0" smtClean="0"/>
                <a:t>Functional Slot Card 1 (+)</a:t>
              </a:r>
              <a:endParaRPr lang="en-US" sz="1200" b="1" cap="small" dirty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5302046" y="943705"/>
              <a:ext cx="112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cap="small" dirty="0" smtClean="0"/>
                <a:t>Functional Slot Card 2 (+)</a:t>
              </a:r>
              <a:endParaRPr lang="en-US" sz="1200" b="1" cap="small" dirty="0"/>
            </a:p>
          </p:txBody>
        </p:sp>
        <p:sp>
          <p:nvSpPr>
            <p:cNvPr id="82" name="CuadroTexto 81"/>
            <p:cNvSpPr txBox="1"/>
            <p:nvPr/>
          </p:nvSpPr>
          <p:spPr>
            <a:xfrm>
              <a:off x="5302046" y="1303053"/>
              <a:ext cx="112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cap="small" dirty="0" smtClean="0"/>
                <a:t>Functional Slot Card 3 (+)</a:t>
              </a:r>
              <a:endParaRPr lang="en-US" sz="1200" b="1" cap="small" dirty="0"/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866033" y="3305565"/>
              <a:ext cx="232054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cap="small" dirty="0" smtClean="0"/>
                <a:t>Controller Slot Card</a:t>
              </a:r>
              <a:endParaRPr lang="en-US" sz="1700" b="1" cap="small" dirty="0"/>
            </a:p>
          </p:txBody>
        </p:sp>
        <p:sp>
          <p:nvSpPr>
            <p:cNvPr id="94" name="Triángulo isósceles 93"/>
            <p:cNvSpPr>
              <a:spLocks/>
            </p:cNvSpPr>
            <p:nvPr/>
          </p:nvSpPr>
          <p:spPr>
            <a:xfrm rot="5400000">
              <a:off x="4478121" y="2726264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riángulo isósceles 94"/>
            <p:cNvSpPr>
              <a:spLocks/>
            </p:cNvSpPr>
            <p:nvPr/>
          </p:nvSpPr>
          <p:spPr>
            <a:xfrm rot="5400000">
              <a:off x="4478120" y="2912146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iángulo isósceles 95"/>
            <p:cNvSpPr>
              <a:spLocks/>
            </p:cNvSpPr>
            <p:nvPr/>
          </p:nvSpPr>
          <p:spPr>
            <a:xfrm rot="5400000">
              <a:off x="4475803" y="2362675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riángulo isósceles 96"/>
            <p:cNvSpPr>
              <a:spLocks/>
            </p:cNvSpPr>
            <p:nvPr/>
          </p:nvSpPr>
          <p:spPr>
            <a:xfrm rot="5400000">
              <a:off x="4475802" y="2548557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riángulo isósceles 97"/>
            <p:cNvSpPr>
              <a:spLocks/>
            </p:cNvSpPr>
            <p:nvPr/>
          </p:nvSpPr>
          <p:spPr>
            <a:xfrm rot="5400000">
              <a:off x="4475802" y="2001239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riángulo isósceles 98"/>
            <p:cNvSpPr>
              <a:spLocks/>
            </p:cNvSpPr>
            <p:nvPr/>
          </p:nvSpPr>
          <p:spPr>
            <a:xfrm rot="5400000">
              <a:off x="4475801" y="2187121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riángulo isósceles 99"/>
            <p:cNvSpPr>
              <a:spLocks/>
            </p:cNvSpPr>
            <p:nvPr/>
          </p:nvSpPr>
          <p:spPr>
            <a:xfrm rot="5400000">
              <a:off x="4475438" y="1397293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riángulo isósceles 100"/>
            <p:cNvSpPr>
              <a:spLocks/>
            </p:cNvSpPr>
            <p:nvPr/>
          </p:nvSpPr>
          <p:spPr>
            <a:xfrm rot="5400000">
              <a:off x="4475437" y="1583175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riángulo isósceles 101"/>
            <p:cNvSpPr>
              <a:spLocks/>
            </p:cNvSpPr>
            <p:nvPr/>
          </p:nvSpPr>
          <p:spPr>
            <a:xfrm rot="5400000">
              <a:off x="4473120" y="1033704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riángulo isósceles 102"/>
            <p:cNvSpPr>
              <a:spLocks/>
            </p:cNvSpPr>
            <p:nvPr/>
          </p:nvSpPr>
          <p:spPr>
            <a:xfrm rot="5400000">
              <a:off x="4473119" y="1219586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riángulo isósceles 103"/>
            <p:cNvSpPr>
              <a:spLocks/>
            </p:cNvSpPr>
            <p:nvPr/>
          </p:nvSpPr>
          <p:spPr>
            <a:xfrm rot="5400000">
              <a:off x="4473119" y="672268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riángulo isósceles 104"/>
            <p:cNvSpPr>
              <a:spLocks/>
            </p:cNvSpPr>
            <p:nvPr/>
          </p:nvSpPr>
          <p:spPr>
            <a:xfrm rot="5400000">
              <a:off x="4473118" y="858150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riángulo isósceles 105"/>
            <p:cNvSpPr>
              <a:spLocks/>
            </p:cNvSpPr>
            <p:nvPr/>
          </p:nvSpPr>
          <p:spPr>
            <a:xfrm rot="5400000">
              <a:off x="1954397" y="2498894"/>
              <a:ext cx="537110" cy="14268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riángulo isósceles 106"/>
            <p:cNvSpPr>
              <a:spLocks/>
            </p:cNvSpPr>
            <p:nvPr/>
          </p:nvSpPr>
          <p:spPr>
            <a:xfrm rot="16200000" flipH="1">
              <a:off x="1745461" y="2498894"/>
              <a:ext cx="537110" cy="14268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14" y="4401165"/>
            <a:ext cx="5669771" cy="3389670"/>
          </a:xfrm>
          <a:prstGeom prst="round2DiagRect">
            <a:avLst>
              <a:gd name="adj1" fmla="val 779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17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13960" y="4529572"/>
            <a:ext cx="6223716" cy="2498321"/>
            <a:chOff x="213960" y="4606301"/>
            <a:chExt cx="6223716" cy="2498321"/>
          </a:xfrm>
        </p:grpSpPr>
        <p:sp>
          <p:nvSpPr>
            <p:cNvPr id="5" name="Paralelogramo 4"/>
            <p:cNvSpPr/>
            <p:nvPr/>
          </p:nvSpPr>
          <p:spPr>
            <a:xfrm>
              <a:off x="216257" y="4764823"/>
              <a:ext cx="771482" cy="123394"/>
            </a:xfrm>
            <a:prstGeom prst="parallelogram">
              <a:avLst/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5000">
                  <a:schemeClr val="accent6"/>
                </a:gs>
                <a:gs pos="47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 rot="23442">
              <a:off x="263133" y="4658596"/>
              <a:ext cx="811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cap="small" dirty="0" smtClean="0">
                  <a:solidFill>
                    <a:schemeClr val="bg1"/>
                  </a:solidFill>
                </a:rPr>
                <a:t>I2C Bus</a:t>
              </a:r>
              <a:endParaRPr lang="en-US" sz="1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 rot="16200000">
              <a:off x="-6459" y="5945085"/>
              <a:ext cx="1391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MUX Output</a:t>
              </a:r>
            </a:p>
          </p:txBody>
        </p:sp>
        <p:pic>
          <p:nvPicPr>
            <p:cNvPr id="8" name="Picture 2" descr="http://www.clker.com/cliparts/b/c/6/b/12236156781165685845rsamurti_RSA_IEC_Opamp_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693" y="5470624"/>
              <a:ext cx="1361609" cy="891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www.tr3sdland.com/wp-content/uploads/2011/11/resistencia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4" t="9504" r="5973" b="9022"/>
            <a:stretch/>
          </p:blipFill>
          <p:spPr bwMode="auto">
            <a:xfrm>
              <a:off x="1388462" y="5934438"/>
              <a:ext cx="733969" cy="38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Conector recto 9"/>
            <p:cNvCxnSpPr>
              <a:stCxn id="7" idx="2"/>
            </p:cNvCxnSpPr>
            <p:nvPr/>
          </p:nvCxnSpPr>
          <p:spPr>
            <a:xfrm flipV="1">
              <a:off x="874204" y="6127083"/>
              <a:ext cx="473029" cy="2668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1543479" y="6141161"/>
              <a:ext cx="467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1K</a:t>
              </a:r>
              <a:endParaRPr lang="en-US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672684" y="5443973"/>
              <a:ext cx="467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3K</a:t>
              </a:r>
              <a:endParaRPr lang="en-US" dirty="0"/>
            </a:p>
          </p:txBody>
        </p:sp>
        <p:grpSp>
          <p:nvGrpSpPr>
            <p:cNvPr id="13" name="Grupo 12"/>
            <p:cNvGrpSpPr/>
            <p:nvPr/>
          </p:nvGrpSpPr>
          <p:grpSpPr>
            <a:xfrm flipV="1">
              <a:off x="1901425" y="5110034"/>
              <a:ext cx="478171" cy="1005344"/>
              <a:chOff x="1813345" y="5604387"/>
              <a:chExt cx="580612" cy="1212379"/>
            </a:xfrm>
          </p:grpSpPr>
          <p:pic>
            <p:nvPicPr>
              <p:cNvPr id="47" name="Picture 4" descr="http://www.tr3sdland.com/wp-content/uploads/2011/11/resistencia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4" t="9504" r="5973" b="9022"/>
              <a:stretch/>
            </p:blipFill>
            <p:spPr bwMode="auto">
              <a:xfrm rot="5400000">
                <a:off x="1709110" y="5790712"/>
                <a:ext cx="784430" cy="4117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ese.upenn.edu/detkin/instruments/misctutorials/Ground/Image1.gif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21" t="17721" r="42064" b="42021"/>
              <a:stretch/>
            </p:blipFill>
            <p:spPr bwMode="auto">
              <a:xfrm>
                <a:off x="1813345" y="6377079"/>
                <a:ext cx="580612" cy="439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Conector recto 13"/>
            <p:cNvCxnSpPr>
              <a:stCxn id="9" idx="3"/>
            </p:cNvCxnSpPr>
            <p:nvPr/>
          </p:nvCxnSpPr>
          <p:spPr>
            <a:xfrm>
              <a:off x="2122431" y="6127083"/>
              <a:ext cx="137990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elogramo 14"/>
            <p:cNvSpPr/>
            <p:nvPr/>
          </p:nvSpPr>
          <p:spPr>
            <a:xfrm>
              <a:off x="3697069" y="4712035"/>
              <a:ext cx="1119950" cy="455215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5400000"/>
              </a:lightRig>
            </a:scene3d>
            <a:sp3d extrusionH="241300" prstMaterial="metal">
              <a:bevelT w="57150" h="50800"/>
              <a:bevelB w="1016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RDAC_AGC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(0,1K-100K)</a:t>
              </a:r>
            </a:p>
          </p:txBody>
        </p:sp>
        <p:pic>
          <p:nvPicPr>
            <p:cNvPr id="16" name="Picture 4" descr="http://www.tr3sdland.com/wp-content/uploads/2011/11/resistencia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4" t="9504" r="5973" b="9022"/>
            <a:stretch/>
          </p:blipFill>
          <p:spPr bwMode="auto">
            <a:xfrm>
              <a:off x="2799093" y="5532460"/>
              <a:ext cx="733969" cy="38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uadroTexto 16"/>
            <p:cNvSpPr txBox="1"/>
            <p:nvPr/>
          </p:nvSpPr>
          <p:spPr>
            <a:xfrm>
              <a:off x="2938547" y="5246310"/>
              <a:ext cx="467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1K</a:t>
              </a:r>
              <a:endParaRPr lang="en-US" dirty="0"/>
            </a:p>
          </p:txBody>
        </p:sp>
        <p:pic>
          <p:nvPicPr>
            <p:cNvPr id="18" name="Picture 6" descr="http://www.ese.upenn.edu/detkin/instruments/misctutorials/Ground/Image1.gif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21" t="17721" r="42064" b="42021"/>
            <a:stretch/>
          </p:blipFill>
          <p:spPr bwMode="auto">
            <a:xfrm rot="5400000">
              <a:off x="2292301" y="5514991"/>
              <a:ext cx="585183" cy="443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ector angular 18"/>
            <p:cNvCxnSpPr>
              <a:stCxn id="16" idx="3"/>
              <a:endCxn id="15" idx="5"/>
            </p:cNvCxnSpPr>
            <p:nvPr/>
          </p:nvCxnSpPr>
          <p:spPr>
            <a:xfrm flipV="1">
              <a:off x="3533062" y="4939643"/>
              <a:ext cx="164007" cy="785462"/>
            </a:xfrm>
            <a:prstGeom prst="bentConnector3">
              <a:avLst>
                <a:gd name="adj1" fmla="val 54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r 19"/>
            <p:cNvCxnSpPr>
              <a:stCxn id="8" idx="3"/>
            </p:cNvCxnSpPr>
            <p:nvPr/>
          </p:nvCxnSpPr>
          <p:spPr>
            <a:xfrm flipH="1" flipV="1">
              <a:off x="4812668" y="4920147"/>
              <a:ext cx="74634" cy="996404"/>
            </a:xfrm>
            <a:prstGeom prst="bentConnector4">
              <a:avLst>
                <a:gd name="adj1" fmla="val -9882"/>
                <a:gd name="adj2" fmla="val 9976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4" descr="http://www.tr3sdland.com/wp-content/uploads/2011/11/resistencia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4" t="9504" r="5973" b="9022"/>
            <a:stretch/>
          </p:blipFill>
          <p:spPr bwMode="auto">
            <a:xfrm>
              <a:off x="5110408" y="5718523"/>
              <a:ext cx="733969" cy="38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uadroTexto 21"/>
            <p:cNvSpPr txBox="1"/>
            <p:nvPr/>
          </p:nvSpPr>
          <p:spPr>
            <a:xfrm>
              <a:off x="5273884" y="5935333"/>
              <a:ext cx="467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1K</a:t>
              </a:r>
              <a:endParaRPr lang="en-US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5224004" y="5260397"/>
              <a:ext cx="67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3,3K</a:t>
              </a:r>
              <a:endParaRPr lang="en-US" dirty="0"/>
            </a:p>
          </p:txBody>
        </p:sp>
        <p:cxnSp>
          <p:nvCxnSpPr>
            <p:cNvPr id="24" name="Conector recto 23"/>
            <p:cNvCxnSpPr>
              <a:stCxn id="8" idx="3"/>
              <a:endCxn id="21" idx="1"/>
            </p:cNvCxnSpPr>
            <p:nvPr/>
          </p:nvCxnSpPr>
          <p:spPr>
            <a:xfrm flipV="1">
              <a:off x="4887302" y="5911168"/>
              <a:ext cx="223106" cy="5383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4" descr="http://www.tr3sdland.com/wp-content/uploads/2011/11/resistencia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4" t="9504" r="5973" b="9022"/>
            <a:stretch/>
          </p:blipFill>
          <p:spPr bwMode="auto">
            <a:xfrm rot="16200000" flipV="1">
              <a:off x="5459380" y="5319552"/>
              <a:ext cx="784430" cy="411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ttp://www.ese.upenn.edu/detkin/instruments/misctutorials/Ground/Image1.gif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21" t="17721" r="42064" b="42021"/>
            <a:stretch/>
          </p:blipFill>
          <p:spPr bwMode="auto">
            <a:xfrm flipV="1">
              <a:off x="5580272" y="4709205"/>
              <a:ext cx="570914" cy="432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Conector recto 26"/>
            <p:cNvCxnSpPr>
              <a:stCxn id="21" idx="3"/>
              <a:endCxn id="28" idx="0"/>
            </p:cNvCxnSpPr>
            <p:nvPr/>
          </p:nvCxnSpPr>
          <p:spPr>
            <a:xfrm>
              <a:off x="5850981" y="5917501"/>
              <a:ext cx="223967" cy="24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 rot="16200000">
              <a:off x="5557013" y="5726253"/>
              <a:ext cx="1391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A2D Input</a:t>
              </a:r>
            </a:p>
          </p:txBody>
        </p:sp>
        <p:sp>
          <p:nvSpPr>
            <p:cNvPr id="29" name="Abrir llave 28"/>
            <p:cNvSpPr/>
            <p:nvPr/>
          </p:nvSpPr>
          <p:spPr>
            <a:xfrm rot="16200000" flipV="1">
              <a:off x="1673910" y="6127061"/>
              <a:ext cx="163072" cy="7939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brir llave 29"/>
            <p:cNvSpPr/>
            <p:nvPr/>
          </p:nvSpPr>
          <p:spPr>
            <a:xfrm rot="16200000" flipV="1">
              <a:off x="5426125" y="6133670"/>
              <a:ext cx="163072" cy="7939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1538120" y="6653143"/>
              <a:ext cx="434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÷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207845" y="6648369"/>
              <a:ext cx="599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÷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4,3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Abrir llave 32"/>
            <p:cNvSpPr/>
            <p:nvPr/>
          </p:nvSpPr>
          <p:spPr>
            <a:xfrm rot="16200000" flipV="1">
              <a:off x="3650183" y="5331892"/>
              <a:ext cx="186440" cy="23810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3771856" y="5926367"/>
              <a:ext cx="212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796666" y="5515765"/>
              <a:ext cx="212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3944854" y="5709878"/>
              <a:ext cx="606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O.A.</a:t>
              </a:r>
              <a:endParaRPr lang="en-US" dirty="0"/>
            </a:p>
          </p:txBody>
        </p:sp>
        <p:sp>
          <p:nvSpPr>
            <p:cNvPr id="37" name="Paralelogramo 36"/>
            <p:cNvSpPr/>
            <p:nvPr/>
          </p:nvSpPr>
          <p:spPr>
            <a:xfrm>
              <a:off x="975954" y="4606302"/>
              <a:ext cx="1107742" cy="433743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scene3d>
              <a:camera prst="orthographicFront"/>
              <a:lightRig rig="threePt" dir="t"/>
            </a:scene3d>
            <a:sp3d prstMaterial="plastic">
              <a:bevelT w="69850" h="101600"/>
              <a:bevelB h="120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I2C to SPI Bridge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2466775" y="6703413"/>
                  <a:ext cx="1483047" cy="398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G = </a:t>
                  </a:r>
                  <a14:m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s-E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𝑅𝐷𝐴𝐶</m:t>
                          </m:r>
                          <m:r>
                            <a:rPr lang="es-E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E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𝐴𝐺𝐶</m:t>
                          </m:r>
                        </m:num>
                        <m:den>
                          <m:r>
                            <a:rPr lang="es-E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a14:m>
                  <a:endParaRPr lang="en-US" sz="1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775" y="6703413"/>
                  <a:ext cx="1483047" cy="398314"/>
                </a:xfrm>
                <a:prstGeom prst="rect">
                  <a:avLst/>
                </a:prstGeom>
                <a:blipFill rotWithShape="0">
                  <a:blip r:embed="rId7" cstate="print"/>
                  <a:stretch>
                    <a:fillRect l="-1235" b="-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>
                  <a:off x="3828358" y="6612179"/>
                  <a:ext cx="104953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E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s-ES" sz="13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=1,1</m:t>
                        </m:r>
                      </m:oMath>
                    </m:oMathPara>
                  </a14:m>
                  <a:endParaRPr lang="en-US" sz="1300" dirty="0" smtClean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E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s-ES" sz="13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=101</m:t>
                        </m:r>
                      </m:oMath>
                    </m:oMathPara>
                  </a14:m>
                  <a:endParaRPr lang="en-US" sz="1300" dirty="0" smtClean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358" y="6612179"/>
                  <a:ext cx="1049536" cy="492443"/>
                </a:xfrm>
                <a:prstGeom prst="rect">
                  <a:avLst/>
                </a:prstGeom>
                <a:blipFill rotWithShape="0">
                  <a:blip r:embed="rId8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39"/>
            <p:cNvCxnSpPr/>
            <p:nvPr/>
          </p:nvCxnSpPr>
          <p:spPr>
            <a:xfrm flipV="1">
              <a:off x="3878238" y="6703414"/>
              <a:ext cx="0" cy="314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Paralelogramo 40"/>
            <p:cNvSpPr/>
            <p:nvPr/>
          </p:nvSpPr>
          <p:spPr>
            <a:xfrm rot="10800000" flipV="1">
              <a:off x="2092557" y="4734887"/>
              <a:ext cx="1604511" cy="135094"/>
            </a:xfrm>
            <a:prstGeom prst="parallelogram">
              <a:avLst>
                <a:gd name="adj" fmla="val 0"/>
              </a:avLst>
            </a:prstGeom>
            <a:gradFill>
              <a:gsLst>
                <a:gs pos="47000">
                  <a:srgbClr val="C9A4E4"/>
                </a:gs>
                <a:gs pos="53000">
                  <a:srgbClr val="7030A0"/>
                </a:gs>
              </a:gsLst>
              <a:lin ang="5400000" scaled="1"/>
            </a:gra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 rot="25388">
              <a:off x="2245443" y="4627076"/>
              <a:ext cx="9169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cap="small" dirty="0" smtClean="0">
                  <a:solidFill>
                    <a:schemeClr val="bg1"/>
                  </a:solidFill>
                </a:rPr>
                <a:t>SPI Bus</a:t>
              </a:r>
              <a:endParaRPr lang="en-US" sz="16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43" name="Triángulo isósceles 42"/>
            <p:cNvSpPr>
              <a:spLocks/>
            </p:cNvSpPr>
            <p:nvPr/>
          </p:nvSpPr>
          <p:spPr>
            <a:xfrm rot="5400000">
              <a:off x="756405" y="4751009"/>
              <a:ext cx="365813" cy="9626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ángulo isósceles 43"/>
            <p:cNvSpPr>
              <a:spLocks/>
            </p:cNvSpPr>
            <p:nvPr/>
          </p:nvSpPr>
          <p:spPr>
            <a:xfrm rot="16200000" flipH="1">
              <a:off x="79186" y="4766507"/>
              <a:ext cx="365813" cy="9626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ángulo isósceles 44"/>
            <p:cNvSpPr>
              <a:spLocks/>
            </p:cNvSpPr>
            <p:nvPr/>
          </p:nvSpPr>
          <p:spPr>
            <a:xfrm rot="5400000">
              <a:off x="3190139" y="4741076"/>
              <a:ext cx="365813" cy="9626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ángulo isósceles 45"/>
            <p:cNvSpPr>
              <a:spLocks/>
            </p:cNvSpPr>
            <p:nvPr/>
          </p:nvSpPr>
          <p:spPr>
            <a:xfrm rot="16200000" flipH="1">
              <a:off x="3021899" y="4741075"/>
              <a:ext cx="365813" cy="9626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947" y="7630389"/>
            <a:ext cx="6328196" cy="25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68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4740</TotalTime>
  <Words>3511</Words>
  <Application>Microsoft Office PowerPoint</Application>
  <PresentationFormat>Panorámica</PresentationFormat>
  <Paragraphs>1066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Algerian</vt:lpstr>
      <vt:lpstr>Arial</vt:lpstr>
      <vt:lpstr>Calibri</vt:lpstr>
      <vt:lpstr>Calibri Light</vt:lpstr>
      <vt:lpstr>Cambria Math</vt:lpstr>
      <vt:lpstr>Georgia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Ibarrondo Luis</dc:creator>
  <cp:lastModifiedBy>Alberto Ibarrondo Luis</cp:lastModifiedBy>
  <cp:revision>197</cp:revision>
  <dcterms:created xsi:type="dcterms:W3CDTF">2015-06-30T10:07:28Z</dcterms:created>
  <dcterms:modified xsi:type="dcterms:W3CDTF">2015-07-21T13:32:35Z</dcterms:modified>
</cp:coreProperties>
</file>