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15EBF-1F18-4A06-8B63-13665E2A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8E7237-0C4C-4B99-B810-05461AF35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FE479-DB43-49E2-94D6-14320977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76DC67-0BE5-44C6-9A39-ADC1FD45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E0F320-7A23-42B3-BBD0-BE2593F2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3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04D9E-F3A6-4392-8289-B970E1F2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64443B-B06D-4AEA-ACB4-DF479F0D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4DA8FB-F58B-4F04-894E-4C907BE8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9D91B-336D-4547-B4F6-99B5AB6B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32F2-3E79-4230-BDAE-212189CA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6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D3276A-43EA-456F-90FF-38F74127B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0CD217-86CC-455C-9959-D2165946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5ACB4-E76E-47DF-AE40-547C601B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ED5C8-993C-4DAC-8AB3-48D3F784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C81E9F-2955-4421-9698-AD63F43A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9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316C1-E692-4958-A27A-B192951D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1130D-D027-4312-B9F2-A5967AA8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C2A3FD-78AA-43A6-8018-3366B157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CF1A0-8FF2-4CEA-85BA-0EAE645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33CD8-9550-49B4-9831-08B7C359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7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61E5-47AD-48BF-9424-4919C904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EC3271-D2F5-47D7-9262-D5BDC07A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8DFA2-1F6D-4583-881A-E43CAFF6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9AD46-213F-4E9C-B4F3-23B29F75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268CD-1378-484E-8C39-4D60EC3E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23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37F58-BF8B-4C57-A7CA-3A125FF5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C1ADC-7C0E-4C98-A29F-34C1BD9B0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0D5403-AF1E-4DA1-945A-11CD5667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E63267-324A-482D-81B6-1708F5C1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A88212-FA39-4403-A1D8-AEA23A32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A82BD8-C552-4827-AE6F-13CC0D15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76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E93DA-2AD4-4356-8373-1395EF47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27B8DC-34C2-4A15-84BF-D782ED8F1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D5E29F-9DA1-4F16-A037-26965A8E1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0BF257-611B-4021-9202-B1972999C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281D56-7765-49EE-BA96-D1097D485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A93D19-4ACB-43B2-BDB8-C24EEE97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7E15F7-093F-4007-B7A2-F981C9DA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69623B-517B-4EFE-85CD-AF853C1B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83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E033F-B269-4CF1-94A5-54C83D26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7B24CE-F772-407B-8E72-87F9816E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10562-58DD-40F1-830B-0F3495F2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83F90-B8CF-44D0-AB4C-1785681A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6A0018-7093-44FC-8F96-150348B1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F0210E-B93E-4BED-B25F-E0C2175B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2FBD92-44F9-4D6E-9145-B40B269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72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09C4B-1F37-4A86-9517-9C0E17E7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0E0410-C1D2-4EAC-AC32-80E6987B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38B805-B068-44AB-AB42-7B49098E9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53978-1CF0-4E21-85E0-83C635AE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BD3D45-538D-4EE9-B3E6-C6D801BC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C15691-91C6-4DA8-99C5-5182B7EC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1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60DA9-3274-408E-B48B-520F016C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ED8751-A8CC-4C4D-B6ED-61C0A63AE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389DA7-7178-4667-9A61-DFF05DC05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2893E6-B587-4277-9C0A-F65004B8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BADB7-55A6-42ED-863A-C5338854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8DD0A1-156F-4A17-A167-57BCC6D7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2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7EB544-0301-4195-AD2E-D91717F8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FDC0AF-C9EA-4DA0-8A69-8C9373F6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12F3B-C46C-49BC-B190-899C0E2DC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EB0D-56F6-4956-8E81-65A9C402D7AF}" type="datetimeFigureOut">
              <a:rPr kumimoji="1" lang="ja-JP" altLang="en-US" smtClean="0"/>
              <a:t>2020/9/1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ED031-15A1-4FC5-946F-70775C47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828574-4FD7-4507-B7EA-7955505FC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01555A-424F-4EAB-ACA8-7C308BB56AEB}"/>
              </a:ext>
            </a:extLst>
          </p:cNvPr>
          <p:cNvSpPr/>
          <p:nvPr/>
        </p:nvSpPr>
        <p:spPr>
          <a:xfrm>
            <a:off x="923277" y="1091953"/>
            <a:ext cx="174002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79BE11-FDCF-4F2D-B924-53A368CAC547}"/>
              </a:ext>
            </a:extLst>
          </p:cNvPr>
          <p:cNvSpPr/>
          <p:nvPr/>
        </p:nvSpPr>
        <p:spPr>
          <a:xfrm>
            <a:off x="4043776" y="1091953"/>
            <a:ext cx="174002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ホームページ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ニュース一覧画面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8A5EA8-647A-40E1-8C99-E8803638EE61}"/>
              </a:ext>
            </a:extLst>
          </p:cNvPr>
          <p:cNvSpPr/>
          <p:nvPr/>
        </p:nvSpPr>
        <p:spPr>
          <a:xfrm>
            <a:off x="4043776" y="3047260"/>
            <a:ext cx="174002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4EF196-399C-49EF-93CB-6180A86D72ED}"/>
              </a:ext>
            </a:extLst>
          </p:cNvPr>
          <p:cNvSpPr/>
          <p:nvPr/>
        </p:nvSpPr>
        <p:spPr>
          <a:xfrm>
            <a:off x="7164276" y="1091953"/>
            <a:ext cx="174002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DD1013D-338D-4EC3-B438-D28FE3F878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63300" y="1473693"/>
            <a:ext cx="138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55F71A-42A1-4E01-8416-53B35B233BB5}"/>
              </a:ext>
            </a:extLst>
          </p:cNvPr>
          <p:cNvCxnSpPr>
            <a:cxnSpLocks/>
          </p:cNvCxnSpPr>
          <p:nvPr/>
        </p:nvCxnSpPr>
        <p:spPr>
          <a:xfrm>
            <a:off x="5783799" y="1475172"/>
            <a:ext cx="138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7A709E-7FF6-4583-A469-A0970204F59D}"/>
              </a:ext>
            </a:extLst>
          </p:cNvPr>
          <p:cNvCxnSpPr>
            <a:cxnSpLocks/>
          </p:cNvCxnSpPr>
          <p:nvPr/>
        </p:nvCxnSpPr>
        <p:spPr>
          <a:xfrm>
            <a:off x="4492101" y="1855433"/>
            <a:ext cx="0" cy="119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ABF99C-8221-4DA8-BF64-80432DF09826}"/>
              </a:ext>
            </a:extLst>
          </p:cNvPr>
          <p:cNvCxnSpPr>
            <a:cxnSpLocks/>
          </p:cNvCxnSpPr>
          <p:nvPr/>
        </p:nvCxnSpPr>
        <p:spPr>
          <a:xfrm flipV="1">
            <a:off x="5397623" y="1855433"/>
            <a:ext cx="0" cy="119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3B6463-F483-4368-9E5B-5E25CBF41389}"/>
              </a:ext>
            </a:extLst>
          </p:cNvPr>
          <p:cNvSpPr txBox="1"/>
          <p:nvPr/>
        </p:nvSpPr>
        <p:spPr>
          <a:xfrm>
            <a:off x="5740503" y="1227472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ログアウトボタン押下</a:t>
            </a:r>
          </a:p>
        </p:txBody>
      </p:sp>
    </p:spTree>
    <p:extLst>
      <p:ext uri="{BB962C8B-B14F-4D97-AF65-F5344CB8AC3E}">
        <p14:creationId xmlns:p14="http://schemas.microsoft.com/office/powerpoint/2010/main" val="206599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B29500-7185-4B06-A04E-3B27F5F2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25" y="2800262"/>
            <a:ext cx="1209844" cy="12574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FC7F7DA-7F1E-4EAD-9153-213EAB93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314" y="1778655"/>
            <a:ext cx="1962424" cy="3781953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22A0D7E9-9726-4D64-93A5-D9C1E7BA8A03}"/>
              </a:ext>
            </a:extLst>
          </p:cNvPr>
          <p:cNvSpPr/>
          <p:nvPr/>
        </p:nvSpPr>
        <p:spPr>
          <a:xfrm>
            <a:off x="2771701" y="1988598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05AAFDB-DE7E-498D-AB23-7A0C2C11A161}"/>
              </a:ext>
            </a:extLst>
          </p:cNvPr>
          <p:cNvSpPr/>
          <p:nvPr/>
        </p:nvSpPr>
        <p:spPr>
          <a:xfrm>
            <a:off x="4947510" y="1988598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en-US" altLang="ja-JP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F2B1549-7150-470E-9A8A-04CC72D4772D}"/>
              </a:ext>
            </a:extLst>
          </p:cNvPr>
          <p:cNvSpPr/>
          <p:nvPr/>
        </p:nvSpPr>
        <p:spPr>
          <a:xfrm>
            <a:off x="3859605" y="3532139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DFB5E20-9B27-49E6-8A55-1143E5DEDFED}"/>
              </a:ext>
            </a:extLst>
          </p:cNvPr>
          <p:cNvSpPr/>
          <p:nvPr/>
        </p:nvSpPr>
        <p:spPr>
          <a:xfrm>
            <a:off x="6699682" y="2902048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371F3BE-51D4-4655-8C32-55FD5483E4F4}"/>
              </a:ext>
            </a:extLst>
          </p:cNvPr>
          <p:cNvSpPr/>
          <p:nvPr/>
        </p:nvSpPr>
        <p:spPr>
          <a:xfrm>
            <a:off x="6699682" y="3342400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77D4666-5ED9-4FF4-BD89-82B21D4C8475}"/>
              </a:ext>
            </a:extLst>
          </p:cNvPr>
          <p:cNvSpPr/>
          <p:nvPr/>
        </p:nvSpPr>
        <p:spPr>
          <a:xfrm>
            <a:off x="6699682" y="3782753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3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7FD269A-D058-4586-8C8F-54F97D27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66" y="2424607"/>
            <a:ext cx="1819529" cy="2962688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25B21703-B8FD-4C7B-AD84-96A6A2B2B282}"/>
              </a:ext>
            </a:extLst>
          </p:cNvPr>
          <p:cNvSpPr/>
          <p:nvPr/>
        </p:nvSpPr>
        <p:spPr>
          <a:xfrm>
            <a:off x="5070825" y="2424607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E3724E8-FB98-41F6-8E82-B633FD943DE4}"/>
              </a:ext>
            </a:extLst>
          </p:cNvPr>
          <p:cNvSpPr/>
          <p:nvPr/>
        </p:nvSpPr>
        <p:spPr>
          <a:xfrm>
            <a:off x="6131509" y="2699591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5ED1E1-7A57-426D-BED4-F21469E7A8D0}"/>
              </a:ext>
            </a:extLst>
          </p:cNvPr>
          <p:cNvSpPr/>
          <p:nvPr/>
        </p:nvSpPr>
        <p:spPr>
          <a:xfrm>
            <a:off x="6131509" y="3291508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80C9DE2-A927-49AC-8390-83FB814AADEE}"/>
              </a:ext>
            </a:extLst>
          </p:cNvPr>
          <p:cNvSpPr/>
          <p:nvPr/>
        </p:nvSpPr>
        <p:spPr>
          <a:xfrm>
            <a:off x="6133183" y="4433393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7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116FC19-DD8D-45B7-B913-B54F982E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98" y="1757129"/>
            <a:ext cx="1810003" cy="3343742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4EC8D971-5A22-4B1C-B3A3-0FD34E254426}"/>
              </a:ext>
            </a:extLst>
          </p:cNvPr>
          <p:cNvSpPr/>
          <p:nvPr/>
        </p:nvSpPr>
        <p:spPr>
          <a:xfrm>
            <a:off x="5170804" y="1619637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564D24B-DC14-4400-B4E6-67C22868F34B}"/>
              </a:ext>
            </a:extLst>
          </p:cNvPr>
          <p:cNvSpPr/>
          <p:nvPr/>
        </p:nvSpPr>
        <p:spPr>
          <a:xfrm>
            <a:off x="5945078" y="2024108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8B992EA-5C64-4571-BA7A-F39979B9192B}"/>
              </a:ext>
            </a:extLst>
          </p:cNvPr>
          <p:cNvSpPr/>
          <p:nvPr/>
        </p:nvSpPr>
        <p:spPr>
          <a:xfrm>
            <a:off x="6850078" y="1749124"/>
            <a:ext cx="301841" cy="2749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9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9A6212D-EDB4-4BA0-BB31-81123A42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74" y="1828576"/>
            <a:ext cx="1810003" cy="3200847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A342D8CE-652F-4C4D-935C-2D16978E2AA5}"/>
              </a:ext>
            </a:extLst>
          </p:cNvPr>
          <p:cNvSpPr/>
          <p:nvPr/>
        </p:nvSpPr>
        <p:spPr>
          <a:xfrm>
            <a:off x="5690586" y="1970843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BE7DF29-4C1E-4960-BD93-DA6FB0A64B2F}"/>
              </a:ext>
            </a:extLst>
          </p:cNvPr>
          <p:cNvSpPr/>
          <p:nvPr/>
        </p:nvSpPr>
        <p:spPr>
          <a:xfrm>
            <a:off x="6162581" y="289560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19C9149-E2F5-4578-97B3-6A2E1670AC80}"/>
              </a:ext>
            </a:extLst>
          </p:cNvPr>
          <p:cNvSpPr/>
          <p:nvPr/>
        </p:nvSpPr>
        <p:spPr>
          <a:xfrm>
            <a:off x="6775141" y="4812143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62BFB41-DB7B-4A76-B9FC-2BEB50114D57}"/>
              </a:ext>
            </a:extLst>
          </p:cNvPr>
          <p:cNvSpPr/>
          <p:nvPr/>
        </p:nvSpPr>
        <p:spPr>
          <a:xfrm>
            <a:off x="6106875" y="3626625"/>
            <a:ext cx="259893" cy="245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08DDC6B-2E2F-4D6B-848B-0C33D8EB78AE}"/>
              </a:ext>
            </a:extLst>
          </p:cNvPr>
          <p:cNvSpPr/>
          <p:nvPr/>
        </p:nvSpPr>
        <p:spPr>
          <a:xfrm>
            <a:off x="6106875" y="4052979"/>
            <a:ext cx="259893" cy="245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FC29CCB-3971-47D5-B81F-2B7BDD6FDA71}"/>
              </a:ext>
            </a:extLst>
          </p:cNvPr>
          <p:cNvSpPr/>
          <p:nvPr/>
        </p:nvSpPr>
        <p:spPr>
          <a:xfrm>
            <a:off x="6106876" y="4541201"/>
            <a:ext cx="259892" cy="245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786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84E759C-4945-4A8F-9B9E-55C377BBCAB4}"/>
              </a:ext>
            </a:extLst>
          </p:cNvPr>
          <p:cNvSpPr/>
          <p:nvPr/>
        </p:nvSpPr>
        <p:spPr>
          <a:xfrm>
            <a:off x="497305" y="786063"/>
            <a:ext cx="1106905" cy="43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ユーザ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32F8F2-A82D-49DC-AE58-DF87BF340BBF}"/>
              </a:ext>
            </a:extLst>
          </p:cNvPr>
          <p:cNvSpPr/>
          <p:nvPr/>
        </p:nvSpPr>
        <p:spPr>
          <a:xfrm>
            <a:off x="850230" y="1836821"/>
            <a:ext cx="401054" cy="4018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2D02A7-B48E-41EC-A26B-36FACEA6C037}"/>
              </a:ext>
            </a:extLst>
          </p:cNvPr>
          <p:cNvSpPr/>
          <p:nvPr/>
        </p:nvSpPr>
        <p:spPr>
          <a:xfrm>
            <a:off x="2300035" y="786068"/>
            <a:ext cx="1688432" cy="427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ログイン画面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5EDAB5-58B8-406A-9302-ED165B36459E}"/>
              </a:ext>
            </a:extLst>
          </p:cNvPr>
          <p:cNvSpPr/>
          <p:nvPr/>
        </p:nvSpPr>
        <p:spPr>
          <a:xfrm>
            <a:off x="7724272" y="786061"/>
            <a:ext cx="1106905" cy="43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MySQL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65E0C3B-6FB0-4AAE-85A9-964F2ED37405}"/>
              </a:ext>
            </a:extLst>
          </p:cNvPr>
          <p:cNvSpPr/>
          <p:nvPr/>
        </p:nvSpPr>
        <p:spPr>
          <a:xfrm>
            <a:off x="5213682" y="1836821"/>
            <a:ext cx="401056" cy="978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3860E0-2FC2-4B03-86C2-1078B932CB40}"/>
              </a:ext>
            </a:extLst>
          </p:cNvPr>
          <p:cNvSpPr/>
          <p:nvPr/>
        </p:nvSpPr>
        <p:spPr>
          <a:xfrm>
            <a:off x="2943724" y="1836821"/>
            <a:ext cx="401055" cy="1592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DD4EF1D-1913-4522-8589-338D72A6D206}"/>
              </a:ext>
            </a:extLst>
          </p:cNvPr>
          <p:cNvSpPr/>
          <p:nvPr/>
        </p:nvSpPr>
        <p:spPr>
          <a:xfrm>
            <a:off x="4860758" y="786061"/>
            <a:ext cx="1106905" cy="433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API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814EFEE-1EBB-47B8-8C3F-7D4BF329766A}"/>
              </a:ext>
            </a:extLst>
          </p:cNvPr>
          <p:cNvSpPr/>
          <p:nvPr/>
        </p:nvSpPr>
        <p:spPr>
          <a:xfrm>
            <a:off x="10523617" y="3850106"/>
            <a:ext cx="401056" cy="195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91A4A5-6B65-4382-AE44-AF60AAD8A305}"/>
              </a:ext>
            </a:extLst>
          </p:cNvPr>
          <p:cNvSpPr/>
          <p:nvPr/>
        </p:nvSpPr>
        <p:spPr>
          <a:xfrm>
            <a:off x="8077197" y="1836822"/>
            <a:ext cx="401056" cy="978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418388-9FA7-4F9F-8F2E-439D338A1ADE}"/>
              </a:ext>
            </a:extLst>
          </p:cNvPr>
          <p:cNvSpPr/>
          <p:nvPr/>
        </p:nvSpPr>
        <p:spPr>
          <a:xfrm>
            <a:off x="2919658" y="4876800"/>
            <a:ext cx="401056" cy="978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519E138-20DB-478C-A290-6D8D9142F275}"/>
              </a:ext>
            </a:extLst>
          </p:cNvPr>
          <p:cNvSpPr/>
          <p:nvPr/>
        </p:nvSpPr>
        <p:spPr>
          <a:xfrm>
            <a:off x="9841825" y="807118"/>
            <a:ext cx="1764633" cy="427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ホームページ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F9234AB-57E9-4310-8FD4-97AB662BD62F}"/>
              </a:ext>
            </a:extLst>
          </p:cNvPr>
          <p:cNvSpPr/>
          <p:nvPr/>
        </p:nvSpPr>
        <p:spPr>
          <a:xfrm>
            <a:off x="10523614" y="2446421"/>
            <a:ext cx="401056" cy="978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8602638-815D-49B9-9AAB-CC87FE73BCA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050757" y="1219200"/>
            <a:ext cx="1" cy="617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0238241-414D-4AE2-B078-C0D00509D003}"/>
              </a:ext>
            </a:extLst>
          </p:cNvPr>
          <p:cNvCxnSpPr>
            <a:cxnSpLocks/>
          </p:cNvCxnSpPr>
          <p:nvPr/>
        </p:nvCxnSpPr>
        <p:spPr>
          <a:xfrm flipH="1">
            <a:off x="1050755" y="5807241"/>
            <a:ext cx="1" cy="617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E3631BB-5565-422F-A241-5DF74918C7D6}"/>
              </a:ext>
            </a:extLst>
          </p:cNvPr>
          <p:cNvCxnSpPr>
            <a:cxnSpLocks/>
          </p:cNvCxnSpPr>
          <p:nvPr/>
        </p:nvCxnSpPr>
        <p:spPr>
          <a:xfrm flipH="1">
            <a:off x="8289762" y="2815390"/>
            <a:ext cx="1" cy="12512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D317C95-07B7-4B79-B415-CF58A9F4B54F}"/>
              </a:ext>
            </a:extLst>
          </p:cNvPr>
          <p:cNvCxnSpPr>
            <a:cxnSpLocks/>
          </p:cNvCxnSpPr>
          <p:nvPr/>
        </p:nvCxnSpPr>
        <p:spPr>
          <a:xfrm flipH="1">
            <a:off x="8289761" y="1219200"/>
            <a:ext cx="1" cy="617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94A0120-05E5-46BE-87E2-3B94AD0BF6C8}"/>
              </a:ext>
            </a:extLst>
          </p:cNvPr>
          <p:cNvCxnSpPr>
            <a:cxnSpLocks/>
          </p:cNvCxnSpPr>
          <p:nvPr/>
        </p:nvCxnSpPr>
        <p:spPr>
          <a:xfrm>
            <a:off x="5414209" y="2815390"/>
            <a:ext cx="0" cy="12151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8F57E9-5BC0-4DBE-B7F1-0C9F0D6B7E0A}"/>
              </a:ext>
            </a:extLst>
          </p:cNvPr>
          <p:cNvCxnSpPr>
            <a:cxnSpLocks/>
          </p:cNvCxnSpPr>
          <p:nvPr/>
        </p:nvCxnSpPr>
        <p:spPr>
          <a:xfrm flipH="1">
            <a:off x="5414209" y="1235242"/>
            <a:ext cx="1" cy="617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B30ADD9-D8AC-4163-A2AF-4442CB3F5964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0724142" y="1234236"/>
            <a:ext cx="14050" cy="12121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7938BF0-4EEB-416F-B13B-E9812D95B1D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724142" y="3412960"/>
            <a:ext cx="3" cy="4371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ED58079-BC94-4C41-B161-275A8F205B4B}"/>
              </a:ext>
            </a:extLst>
          </p:cNvPr>
          <p:cNvCxnSpPr>
            <a:cxnSpLocks/>
          </p:cNvCxnSpPr>
          <p:nvPr/>
        </p:nvCxnSpPr>
        <p:spPr>
          <a:xfrm flipH="1">
            <a:off x="10740184" y="5871408"/>
            <a:ext cx="1" cy="617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3A050C4-645A-4DA1-A6B0-6DC92BCBE012}"/>
              </a:ext>
            </a:extLst>
          </p:cNvPr>
          <p:cNvCxnSpPr>
            <a:cxnSpLocks/>
          </p:cNvCxnSpPr>
          <p:nvPr/>
        </p:nvCxnSpPr>
        <p:spPr>
          <a:xfrm flipH="1">
            <a:off x="3120186" y="5827293"/>
            <a:ext cx="1" cy="617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F6D2CD2-0F3F-4C32-BF70-ECD6CF63C6F7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120186" y="3433011"/>
            <a:ext cx="24068" cy="1443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D459D2E-24A1-494B-AB51-44A730B8AA4B}"/>
              </a:ext>
            </a:extLst>
          </p:cNvPr>
          <p:cNvCxnSpPr>
            <a:cxnSpLocks/>
          </p:cNvCxnSpPr>
          <p:nvPr/>
        </p:nvCxnSpPr>
        <p:spPr>
          <a:xfrm flipH="1">
            <a:off x="3152278" y="1235242"/>
            <a:ext cx="1" cy="617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D7CFD3B-C36C-4D6A-ACCE-5FA0896677A2}"/>
              </a:ext>
            </a:extLst>
          </p:cNvPr>
          <p:cNvCxnSpPr>
            <a:cxnSpLocks/>
          </p:cNvCxnSpPr>
          <p:nvPr/>
        </p:nvCxnSpPr>
        <p:spPr>
          <a:xfrm flipH="1">
            <a:off x="3368841" y="2720139"/>
            <a:ext cx="184484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DF6DF48-CECC-4136-8DBB-4CDA46FE2DFA}"/>
              </a:ext>
            </a:extLst>
          </p:cNvPr>
          <p:cNvCxnSpPr>
            <a:cxnSpLocks/>
          </p:cNvCxnSpPr>
          <p:nvPr/>
        </p:nvCxnSpPr>
        <p:spPr>
          <a:xfrm flipH="1">
            <a:off x="3344780" y="2014285"/>
            <a:ext cx="186890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970CD43-1D96-4882-B4E1-FE250187FBFA}"/>
              </a:ext>
            </a:extLst>
          </p:cNvPr>
          <p:cNvCxnSpPr>
            <a:cxnSpLocks/>
          </p:cNvCxnSpPr>
          <p:nvPr/>
        </p:nvCxnSpPr>
        <p:spPr>
          <a:xfrm flipH="1">
            <a:off x="1303420" y="4471737"/>
            <a:ext cx="9220196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6089C9A-870A-4710-B90F-E564E1A17295}"/>
              </a:ext>
            </a:extLst>
          </p:cNvPr>
          <p:cNvCxnSpPr>
            <a:cxnSpLocks/>
          </p:cNvCxnSpPr>
          <p:nvPr/>
        </p:nvCxnSpPr>
        <p:spPr>
          <a:xfrm flipH="1">
            <a:off x="3320714" y="5366084"/>
            <a:ext cx="720290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9DF1E92-59A6-46A9-B446-A60A2D3AC66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51283" y="2632910"/>
            <a:ext cx="1692441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752BE8A-E6FF-4F63-9C8A-7C7117F71F35}"/>
              </a:ext>
            </a:extLst>
          </p:cNvPr>
          <p:cNvCxnSpPr>
            <a:cxnSpLocks/>
          </p:cNvCxnSpPr>
          <p:nvPr/>
        </p:nvCxnSpPr>
        <p:spPr>
          <a:xfrm flipH="1">
            <a:off x="3348802" y="3243514"/>
            <a:ext cx="708256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7C82BCE-35E1-4ADB-983D-11810F75F6D4}"/>
              </a:ext>
            </a:extLst>
          </p:cNvPr>
          <p:cNvCxnSpPr>
            <a:cxnSpLocks/>
          </p:cNvCxnSpPr>
          <p:nvPr/>
        </p:nvCxnSpPr>
        <p:spPr>
          <a:xfrm flipH="1">
            <a:off x="5614738" y="2529140"/>
            <a:ext cx="2474487" cy="40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669137E-FA73-485B-8D21-854AEC2931C1}"/>
              </a:ext>
            </a:extLst>
          </p:cNvPr>
          <p:cNvCxnSpPr>
            <a:cxnSpLocks/>
          </p:cNvCxnSpPr>
          <p:nvPr/>
        </p:nvCxnSpPr>
        <p:spPr>
          <a:xfrm flipH="1">
            <a:off x="5614738" y="2141621"/>
            <a:ext cx="247448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36F8944-0A81-434E-AAEC-FD301A8EFE46}"/>
              </a:ext>
            </a:extLst>
          </p:cNvPr>
          <p:cNvSpPr txBox="1"/>
          <p:nvPr/>
        </p:nvSpPr>
        <p:spPr>
          <a:xfrm>
            <a:off x="1574503" y="23261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  <a:endParaRPr kumimoji="1" lang="en-US" altLang="ja-JP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0DAD3EE-5AB3-4277-923A-975D9F00961A}"/>
              </a:ext>
            </a:extLst>
          </p:cNvPr>
          <p:cNvSpPr txBox="1"/>
          <p:nvPr/>
        </p:nvSpPr>
        <p:spPr>
          <a:xfrm>
            <a:off x="1459087" y="42250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ログアウト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F287C0B-C3BF-4F59-A3C4-DD560D19BE18}"/>
              </a:ext>
            </a:extLst>
          </p:cNvPr>
          <p:cNvSpPr txBox="1"/>
          <p:nvPr/>
        </p:nvSpPr>
        <p:spPr>
          <a:xfrm>
            <a:off x="5791085" y="5082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ログイン画面へ遷移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A50AA6-7D6B-46E4-8596-29756674690C}"/>
              </a:ext>
            </a:extLst>
          </p:cNvPr>
          <p:cNvSpPr txBox="1"/>
          <p:nvPr/>
        </p:nvSpPr>
        <p:spPr>
          <a:xfrm>
            <a:off x="3621849" y="16925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ユーザ認証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F353BCB-1CD3-43A6-A94F-BB1A9A8CB174}"/>
              </a:ext>
            </a:extLst>
          </p:cNvPr>
          <p:cNvSpPr txBox="1"/>
          <p:nvPr/>
        </p:nvSpPr>
        <p:spPr>
          <a:xfrm>
            <a:off x="3383111" y="23836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認証結果を返す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5F5C654-1ABB-468A-9D42-4AC032B27E0D}"/>
              </a:ext>
            </a:extLst>
          </p:cNvPr>
          <p:cNvSpPr txBox="1"/>
          <p:nvPr/>
        </p:nvSpPr>
        <p:spPr>
          <a:xfrm>
            <a:off x="6224336" y="18046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データ抽出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11DF8E1-F0E9-40F8-8AC1-D57A16BA2C31}"/>
              </a:ext>
            </a:extLst>
          </p:cNvPr>
          <p:cNvSpPr txBox="1"/>
          <p:nvPr/>
        </p:nvSpPr>
        <p:spPr>
          <a:xfrm>
            <a:off x="6104703" y="21739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データを返す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FFBBC9E-B0B5-465C-A555-47F0FB4FC3A1}"/>
              </a:ext>
            </a:extLst>
          </p:cNvPr>
          <p:cNvSpPr txBox="1"/>
          <p:nvPr/>
        </p:nvSpPr>
        <p:spPr>
          <a:xfrm>
            <a:off x="5634104" y="28984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ホームページ画面へ遷移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D116937-B1C1-43D1-869C-E95FE603F7D7}"/>
              </a:ext>
            </a:extLst>
          </p:cNvPr>
          <p:cNvSpPr txBox="1"/>
          <p:nvPr/>
        </p:nvSpPr>
        <p:spPr>
          <a:xfrm>
            <a:off x="10389378" y="634764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964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フローチャート: 結合子 77">
            <a:extLst>
              <a:ext uri="{FF2B5EF4-FFF2-40B4-BE49-F238E27FC236}">
                <a16:creationId xmlns:a16="http://schemas.microsoft.com/office/drawing/2014/main" id="{330D369F-0225-4258-B571-AC1D79187D4A}"/>
              </a:ext>
            </a:extLst>
          </p:cNvPr>
          <p:cNvSpPr/>
          <p:nvPr/>
        </p:nvSpPr>
        <p:spPr>
          <a:xfrm>
            <a:off x="7346675" y="3060027"/>
            <a:ext cx="677515" cy="68005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4AFBB49-D624-4519-85B7-54EBFE52BC14}"/>
              </a:ext>
            </a:extLst>
          </p:cNvPr>
          <p:cNvSpPr/>
          <p:nvPr/>
        </p:nvSpPr>
        <p:spPr>
          <a:xfrm>
            <a:off x="237851" y="1491915"/>
            <a:ext cx="513347" cy="5133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B62C45C-1F25-4484-B716-074C998F123D}"/>
              </a:ext>
            </a:extLst>
          </p:cNvPr>
          <p:cNvSpPr/>
          <p:nvPr/>
        </p:nvSpPr>
        <p:spPr>
          <a:xfrm>
            <a:off x="1107843" y="1491914"/>
            <a:ext cx="1555617" cy="513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ユーザがログインボタンをクリック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E483104-EFFF-40C8-ADC4-B0C54326D9C9}"/>
              </a:ext>
            </a:extLst>
          </p:cNvPr>
          <p:cNvSpPr/>
          <p:nvPr/>
        </p:nvSpPr>
        <p:spPr>
          <a:xfrm>
            <a:off x="4736369" y="3140242"/>
            <a:ext cx="1725697" cy="513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ホームページへ遷移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20F9FDD2-0D44-4598-B84A-AF3A098E62CE}"/>
              </a:ext>
            </a:extLst>
          </p:cNvPr>
          <p:cNvSpPr/>
          <p:nvPr/>
        </p:nvSpPr>
        <p:spPr>
          <a:xfrm>
            <a:off x="3106369" y="1491914"/>
            <a:ext cx="1476652" cy="51334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メールアドレスとパスワードを送信</a:t>
            </a: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7DF7E0A8-2B8C-4138-9E65-D922370304C1}"/>
              </a:ext>
            </a:extLst>
          </p:cNvPr>
          <p:cNvSpPr/>
          <p:nvPr/>
        </p:nvSpPr>
        <p:spPr>
          <a:xfrm>
            <a:off x="9921157" y="1491911"/>
            <a:ext cx="1432966" cy="513349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照会結果を送信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11570D25-9951-4393-8872-116D43C82FE0}"/>
              </a:ext>
            </a:extLst>
          </p:cNvPr>
          <p:cNvSpPr/>
          <p:nvPr/>
        </p:nvSpPr>
        <p:spPr>
          <a:xfrm>
            <a:off x="6188629" y="1491912"/>
            <a:ext cx="1881833" cy="51334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メールアドレスとパスワードでデータを照会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53C1269-2A6E-40A9-B4F4-E12E0006DFAF}"/>
              </a:ext>
            </a:extLst>
          </p:cNvPr>
          <p:cNvSpPr/>
          <p:nvPr/>
        </p:nvSpPr>
        <p:spPr>
          <a:xfrm>
            <a:off x="8457221" y="1491912"/>
            <a:ext cx="1027785" cy="513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7C4F3A0-B84B-46CE-9E63-02F863A0B519}"/>
              </a:ext>
            </a:extLst>
          </p:cNvPr>
          <p:cNvSpPr/>
          <p:nvPr/>
        </p:nvSpPr>
        <p:spPr>
          <a:xfrm>
            <a:off x="4810900" y="1491915"/>
            <a:ext cx="1065516" cy="513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Django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DE61937-766F-43F2-BDA3-BAE42415906B}"/>
              </a:ext>
            </a:extLst>
          </p:cNvPr>
          <p:cNvSpPr/>
          <p:nvPr/>
        </p:nvSpPr>
        <p:spPr>
          <a:xfrm>
            <a:off x="1352893" y="3140242"/>
            <a:ext cx="1065516" cy="513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20" name="ひし形 19">
            <a:extLst>
              <a:ext uri="{FF2B5EF4-FFF2-40B4-BE49-F238E27FC236}">
                <a16:creationId xmlns:a16="http://schemas.microsoft.com/office/drawing/2014/main" id="{AECFED47-9A4A-4226-91B4-819C19C931A5}"/>
              </a:ext>
            </a:extLst>
          </p:cNvPr>
          <p:cNvSpPr/>
          <p:nvPr/>
        </p:nvSpPr>
        <p:spPr>
          <a:xfrm>
            <a:off x="3240504" y="3140242"/>
            <a:ext cx="609600" cy="5133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31F3EEF-D337-4EAC-999D-3BEFF0686141}"/>
              </a:ext>
            </a:extLst>
          </p:cNvPr>
          <p:cNvSpPr/>
          <p:nvPr/>
        </p:nvSpPr>
        <p:spPr>
          <a:xfrm>
            <a:off x="4764830" y="4275222"/>
            <a:ext cx="1725697" cy="513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エラーを表示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EA6E100-EFD4-4535-90D0-5AAE6DED2A80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751198" y="1748588"/>
            <a:ext cx="356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68F76FF-74DB-4E83-A0E2-BE665D2DFE3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667107" y="1748587"/>
            <a:ext cx="439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8897B8D-4B94-4A19-A058-C9B83F53AB4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538589" y="1748587"/>
            <a:ext cx="272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E7FC35-8080-4F58-B916-7DB98BBD995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876416" y="1748586"/>
            <a:ext cx="3122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645D8AD-BB57-41A1-804F-CB08A4CCAB0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070462" y="1744572"/>
            <a:ext cx="374043" cy="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43FF9D3-4DF4-4637-8C61-C6E668BEE1B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501793" y="1748586"/>
            <a:ext cx="419364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6154945-FEF1-42DF-A659-B0EDD2C92856}"/>
              </a:ext>
            </a:extLst>
          </p:cNvPr>
          <p:cNvCxnSpPr>
            <a:cxnSpLocks/>
          </p:cNvCxnSpPr>
          <p:nvPr/>
        </p:nvCxnSpPr>
        <p:spPr>
          <a:xfrm>
            <a:off x="663787" y="3429000"/>
            <a:ext cx="6891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851ABE-98DC-418D-A94C-E1A0BA30E9C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418409" y="3396916"/>
            <a:ext cx="822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C428AA7-EDBF-4A92-81C3-DBB3DF0667BE}"/>
              </a:ext>
            </a:extLst>
          </p:cNvPr>
          <p:cNvCxnSpPr>
            <a:cxnSpLocks/>
          </p:cNvCxnSpPr>
          <p:nvPr/>
        </p:nvCxnSpPr>
        <p:spPr>
          <a:xfrm>
            <a:off x="3545304" y="4531895"/>
            <a:ext cx="1219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DCDC49E-0D81-4EDE-80B9-B75962740D6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869696" y="3396915"/>
            <a:ext cx="866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9079E90-03D7-4CA9-B22A-95E5378FD737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545304" y="3653589"/>
            <a:ext cx="0" cy="878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B53D87C3-3422-4CEB-A206-595282FBC828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71692" y="1748586"/>
            <a:ext cx="10682431" cy="1058782"/>
          </a:xfrm>
          <a:prstGeom prst="bentConnector3">
            <a:avLst>
              <a:gd name="adj1" fmla="val -21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794F2AC-5B49-4878-912A-314CF8BFC5C0}"/>
              </a:ext>
            </a:extLst>
          </p:cNvPr>
          <p:cNvCxnSpPr>
            <a:cxnSpLocks/>
          </p:cNvCxnSpPr>
          <p:nvPr/>
        </p:nvCxnSpPr>
        <p:spPr>
          <a:xfrm flipH="1">
            <a:off x="663787" y="2807368"/>
            <a:ext cx="7905" cy="621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5F9F46F-C8D8-45DE-B0CD-3B9C09941EFD}"/>
              </a:ext>
            </a:extLst>
          </p:cNvPr>
          <p:cNvCxnSpPr>
            <a:cxnSpLocks/>
          </p:cNvCxnSpPr>
          <p:nvPr/>
        </p:nvCxnSpPr>
        <p:spPr>
          <a:xfrm flipH="1">
            <a:off x="2886737" y="1131966"/>
            <a:ext cx="0" cy="1296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702D286-08CF-4C8E-A518-A8B4C0AC61F0}"/>
              </a:ext>
            </a:extLst>
          </p:cNvPr>
          <p:cNvCxnSpPr>
            <a:cxnSpLocks/>
          </p:cNvCxnSpPr>
          <p:nvPr/>
        </p:nvCxnSpPr>
        <p:spPr>
          <a:xfrm flipH="1">
            <a:off x="11477284" y="1131966"/>
            <a:ext cx="0" cy="1296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F4A342D-58C0-4C1D-B1D9-A97A0EB4DBC1}"/>
              </a:ext>
            </a:extLst>
          </p:cNvPr>
          <p:cNvCxnSpPr>
            <a:cxnSpLocks/>
          </p:cNvCxnSpPr>
          <p:nvPr/>
        </p:nvCxnSpPr>
        <p:spPr>
          <a:xfrm>
            <a:off x="6462066" y="3404935"/>
            <a:ext cx="866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B2D977E-F54A-4280-B363-A2B84E9A75B2}"/>
              </a:ext>
            </a:extLst>
          </p:cNvPr>
          <p:cNvCxnSpPr>
            <a:cxnSpLocks/>
          </p:cNvCxnSpPr>
          <p:nvPr/>
        </p:nvCxnSpPr>
        <p:spPr>
          <a:xfrm>
            <a:off x="6490527" y="4531895"/>
            <a:ext cx="866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7430149-8667-452B-A13C-AFC3D6E13C18}"/>
              </a:ext>
            </a:extLst>
          </p:cNvPr>
          <p:cNvSpPr txBox="1"/>
          <p:nvPr/>
        </p:nvSpPr>
        <p:spPr>
          <a:xfrm>
            <a:off x="3671549" y="34509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照会成功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24E5D69-88DA-4B3D-84CF-1A59413BDA35}"/>
              </a:ext>
            </a:extLst>
          </p:cNvPr>
          <p:cNvSpPr txBox="1"/>
          <p:nvPr/>
        </p:nvSpPr>
        <p:spPr>
          <a:xfrm>
            <a:off x="3628373" y="4603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照会</a:t>
            </a:r>
            <a:r>
              <a:rPr lang="ja-JP" altLang="en-US" dirty="0"/>
              <a:t>失敗</a:t>
            </a:r>
            <a:endParaRPr kumimoji="1" lang="ja-JP" altLang="en-US" dirty="0"/>
          </a:p>
        </p:txBody>
      </p:sp>
      <p:sp>
        <p:nvSpPr>
          <p:cNvPr id="76" name="フローチャート: 結合子 75">
            <a:extLst>
              <a:ext uri="{FF2B5EF4-FFF2-40B4-BE49-F238E27FC236}">
                <a16:creationId xmlns:a16="http://schemas.microsoft.com/office/drawing/2014/main" id="{0927F3F7-C806-4A1F-B070-F82EBB172F89}"/>
              </a:ext>
            </a:extLst>
          </p:cNvPr>
          <p:cNvSpPr/>
          <p:nvPr/>
        </p:nvSpPr>
        <p:spPr>
          <a:xfrm>
            <a:off x="7456832" y="3178435"/>
            <a:ext cx="457200" cy="457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結合子 79">
            <a:extLst>
              <a:ext uri="{FF2B5EF4-FFF2-40B4-BE49-F238E27FC236}">
                <a16:creationId xmlns:a16="http://schemas.microsoft.com/office/drawing/2014/main" id="{F85A1010-01F5-41F9-92CF-3C7282DB1C6D}"/>
              </a:ext>
            </a:extLst>
          </p:cNvPr>
          <p:cNvSpPr/>
          <p:nvPr/>
        </p:nvSpPr>
        <p:spPr>
          <a:xfrm>
            <a:off x="7392947" y="4191865"/>
            <a:ext cx="677515" cy="68005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BA8BDB89-14F6-4EB9-AC27-5D0D036FD4F3}"/>
              </a:ext>
            </a:extLst>
          </p:cNvPr>
          <p:cNvCxnSpPr>
            <a:cxnSpLocks/>
            <a:stCxn id="80" idx="1"/>
            <a:endCxn id="80" idx="5"/>
          </p:cNvCxnSpPr>
          <p:nvPr/>
        </p:nvCxnSpPr>
        <p:spPr>
          <a:xfrm>
            <a:off x="7492167" y="4291457"/>
            <a:ext cx="479075" cy="480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6F827468-656B-4909-8257-8066D4AA01C6}"/>
              </a:ext>
            </a:extLst>
          </p:cNvPr>
          <p:cNvCxnSpPr>
            <a:cxnSpLocks/>
            <a:stCxn id="80" idx="7"/>
            <a:endCxn id="80" idx="3"/>
          </p:cNvCxnSpPr>
          <p:nvPr/>
        </p:nvCxnSpPr>
        <p:spPr>
          <a:xfrm flipH="1">
            <a:off x="7492167" y="4291457"/>
            <a:ext cx="479075" cy="480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6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92</Words>
  <Application>Microsoft Office PowerPoint</Application>
  <PresentationFormat>ワイド画面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市川航</dc:creator>
  <cp:lastModifiedBy>市川航</cp:lastModifiedBy>
  <cp:revision>9</cp:revision>
  <dcterms:created xsi:type="dcterms:W3CDTF">2020-08-31T04:07:39Z</dcterms:created>
  <dcterms:modified xsi:type="dcterms:W3CDTF">2020-09-01T07:56:48Z</dcterms:modified>
</cp:coreProperties>
</file>