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15EBF-1F18-4A06-8B63-13665E2A5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8E7237-0C4C-4B99-B810-05461AF35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FE479-DB43-49E2-94D6-14320977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EB0D-56F6-4956-8E81-65A9C402D7A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76DC67-0BE5-44C6-9A39-ADC1FD45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E0F320-7A23-42B3-BBD0-BE2593F2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35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04D9E-F3A6-4392-8289-B970E1F2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64443B-B06D-4AEA-ACB4-DF479F0D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4DA8FB-F58B-4F04-894E-4C907BE8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EB0D-56F6-4956-8E81-65A9C402D7A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9D91B-336D-4547-B4F6-99B5AB6B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D32F2-3E79-4230-BDAE-212189CA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61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D3276A-43EA-456F-90FF-38F74127B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0CD217-86CC-455C-9959-D2165946D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05ACB4-E76E-47DF-AE40-547C601B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EB0D-56F6-4956-8E81-65A9C402D7A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DED5C8-993C-4DAC-8AB3-48D3F784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C81E9F-2955-4421-9698-AD63F43A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9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A316C1-E692-4958-A27A-B192951D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1130D-D027-4312-B9F2-A5967AA8A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C2A3FD-78AA-43A6-8018-3366B157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EB0D-56F6-4956-8E81-65A9C402D7A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6CF1A0-8FF2-4CEA-85BA-0EAE645A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E33CD8-9550-49B4-9831-08B7C359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97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B361E5-47AD-48BF-9424-4919C904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EC3271-D2F5-47D7-9262-D5BDC07AA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B8DFA2-1F6D-4583-881A-E43CAFF6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EB0D-56F6-4956-8E81-65A9C402D7A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19AD46-213F-4E9C-B4F3-23B29F75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A268CD-1378-484E-8C39-4D60EC3E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23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37F58-BF8B-4C57-A7CA-3A125FF5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9C1ADC-7C0E-4C98-A29F-34C1BD9B0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0D5403-AF1E-4DA1-945A-11CD5667E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E63267-324A-482D-81B6-1708F5C1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EB0D-56F6-4956-8E81-65A9C402D7A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A88212-FA39-4403-A1D8-AEA23A32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A82BD8-C552-4827-AE6F-13CC0D15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76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E93DA-2AD4-4356-8373-1395EF47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27B8DC-34C2-4A15-84BF-D782ED8F1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D5E29F-9DA1-4F16-A037-26965A8E1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0BF257-611B-4021-9202-B1972999C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281D56-7765-49EE-BA96-D1097D485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A93D19-4ACB-43B2-BDB8-C24EEE97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EB0D-56F6-4956-8E81-65A9C402D7A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B7E15F7-093F-4007-B7A2-F981C9DA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69623B-517B-4EFE-85CD-AF853C1B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83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E033F-B269-4CF1-94A5-54C83D26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7B24CE-F772-407B-8E72-87F9816E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EB0D-56F6-4956-8E81-65A9C402D7A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710562-58DD-40F1-830B-0F3495F2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C83F90-B8CF-44D0-AB4C-1785681A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27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C6A0018-7093-44FC-8F96-150348B1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EB0D-56F6-4956-8E81-65A9C402D7A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F0210E-B93E-4BED-B25F-E0C2175B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2FBD92-44F9-4D6E-9145-B40B2696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72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509C4B-1F37-4A86-9517-9C0E17E7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0E0410-C1D2-4EAC-AC32-80E6987B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38B805-B068-44AB-AB42-7B49098E9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853978-1CF0-4E21-85E0-83C635AE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EB0D-56F6-4956-8E81-65A9C402D7A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BD3D45-538D-4EE9-B3E6-C6D801BC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C15691-91C6-4DA8-99C5-5182B7EC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31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360DA9-3274-408E-B48B-520F016C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ED8751-A8CC-4C4D-B6ED-61C0A63AE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389DA7-7178-4667-9A61-DFF05DC05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2893E6-B587-4277-9C0A-F65004B8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4EB0D-56F6-4956-8E81-65A9C402D7A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5BADB7-55A6-42ED-863A-C5338854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8DD0A1-156F-4A17-A167-57BCC6D7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23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7EB544-0301-4195-AD2E-D91717F8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FDC0AF-C9EA-4DA0-8A69-8C9373F63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B12F3B-C46C-49BC-B190-899C0E2DC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4EB0D-56F6-4956-8E81-65A9C402D7AF}" type="datetimeFigureOut">
              <a:rPr kumimoji="1" lang="ja-JP" altLang="en-US" smtClean="0"/>
              <a:t>2020/8/31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1ED031-15A1-4FC5-946F-70775C47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828574-4FD7-4507-B7EA-7955505FC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6B0F-1990-4333-89BB-AAD745BB25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00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701555A-424F-4EAB-ACA8-7C308BB56AEB}"/>
              </a:ext>
            </a:extLst>
          </p:cNvPr>
          <p:cNvSpPr/>
          <p:nvPr/>
        </p:nvSpPr>
        <p:spPr>
          <a:xfrm>
            <a:off x="923277" y="1091953"/>
            <a:ext cx="1740023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379BE11-FDCF-4F2D-B924-53A368CAC547}"/>
              </a:ext>
            </a:extLst>
          </p:cNvPr>
          <p:cNvSpPr/>
          <p:nvPr/>
        </p:nvSpPr>
        <p:spPr>
          <a:xfrm>
            <a:off x="4043776" y="1091953"/>
            <a:ext cx="1740023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ホームページ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ニュース一覧画面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8A5EA8-647A-40E1-8C99-E8803638EE61}"/>
              </a:ext>
            </a:extLst>
          </p:cNvPr>
          <p:cNvSpPr/>
          <p:nvPr/>
        </p:nvSpPr>
        <p:spPr>
          <a:xfrm>
            <a:off x="4043776" y="3047260"/>
            <a:ext cx="1740023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検索画面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4EF196-399C-49EF-93CB-6180A86D72ED}"/>
              </a:ext>
            </a:extLst>
          </p:cNvPr>
          <p:cNvSpPr/>
          <p:nvPr/>
        </p:nvSpPr>
        <p:spPr>
          <a:xfrm>
            <a:off x="7164276" y="1091953"/>
            <a:ext cx="1740023" cy="763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ログイン画面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DD1013D-338D-4EC3-B438-D28FE3F878A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63300" y="1473693"/>
            <a:ext cx="138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F55F71A-42A1-4E01-8416-53B35B233BB5}"/>
              </a:ext>
            </a:extLst>
          </p:cNvPr>
          <p:cNvCxnSpPr>
            <a:cxnSpLocks/>
          </p:cNvCxnSpPr>
          <p:nvPr/>
        </p:nvCxnSpPr>
        <p:spPr>
          <a:xfrm>
            <a:off x="5783799" y="1475172"/>
            <a:ext cx="1380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27A709E-7FF6-4583-A469-A0970204F59D}"/>
              </a:ext>
            </a:extLst>
          </p:cNvPr>
          <p:cNvCxnSpPr>
            <a:cxnSpLocks/>
          </p:cNvCxnSpPr>
          <p:nvPr/>
        </p:nvCxnSpPr>
        <p:spPr>
          <a:xfrm>
            <a:off x="4492101" y="1855433"/>
            <a:ext cx="0" cy="119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EABF99C-8221-4DA8-BF64-80432DF09826}"/>
              </a:ext>
            </a:extLst>
          </p:cNvPr>
          <p:cNvCxnSpPr>
            <a:cxnSpLocks/>
          </p:cNvCxnSpPr>
          <p:nvPr/>
        </p:nvCxnSpPr>
        <p:spPr>
          <a:xfrm flipV="1">
            <a:off x="5397623" y="1855433"/>
            <a:ext cx="0" cy="119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3B6463-F483-4368-9E5B-5E25CBF41389}"/>
              </a:ext>
            </a:extLst>
          </p:cNvPr>
          <p:cNvSpPr txBox="1"/>
          <p:nvPr/>
        </p:nvSpPr>
        <p:spPr>
          <a:xfrm>
            <a:off x="5740503" y="1227472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ログアウトボタン押下</a:t>
            </a:r>
          </a:p>
        </p:txBody>
      </p:sp>
    </p:spTree>
    <p:extLst>
      <p:ext uri="{BB962C8B-B14F-4D97-AF65-F5344CB8AC3E}">
        <p14:creationId xmlns:p14="http://schemas.microsoft.com/office/powerpoint/2010/main" val="206599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14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市川航</dc:creator>
  <cp:lastModifiedBy>市川航</cp:lastModifiedBy>
  <cp:revision>2</cp:revision>
  <dcterms:created xsi:type="dcterms:W3CDTF">2020-08-31T04:07:39Z</dcterms:created>
  <dcterms:modified xsi:type="dcterms:W3CDTF">2020-08-31T10:07:43Z</dcterms:modified>
</cp:coreProperties>
</file>