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B50FF-A3E2-4F91-AF2A-C4B588E58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043C02-2D29-4A43-B00E-C9C9E83F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B604E-E0EA-47B3-B3E9-36C4564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E8F47-67F8-4B9D-AB59-5B5FF5F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9EDB0-DB4C-4828-BEC3-25E5AEF7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03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B1E2C-253C-4272-8654-90DA6A3A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69DA4-4DD0-4E4E-BA24-8577766CC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3C8C1-3641-4EC7-B82C-0D197F2D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4356CA-EFA1-4B0F-9AF2-041C7238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396D2-AC8A-4542-9208-E2FC9952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6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635535-8237-4CEF-8514-56F299FFB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8C4B1F-AB82-4B8E-9008-7B618F6D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292C2-40C4-4411-993A-51B676AE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1D02D-914A-4C48-8908-1EC76317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73B8E-DD1C-47B4-9456-381EC453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726D0-F17E-4CC0-9EB3-8FD845D4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E55DC-7F0B-4B8F-9884-22FA7349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AAFA6-B45A-420E-BE30-006FF959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0F8CC4-0B89-453D-8C4C-2381F974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21D44-5DA2-4BD4-8B06-ACDE90D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7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3FB6E-E5B5-4CF7-8FAF-89B4B86A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1818A1-A203-46EF-B79A-1D2F8279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62093E-AEBE-4C5E-8ABD-52BA0346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C6BCE9-38CE-4670-9EAE-4375AB4A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23653-8EE6-430D-86F8-EA36896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5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5A309-5D46-42F6-AA76-DC82F3BA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0E4676-8F0C-4597-87A3-D8A57DC51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BB7575-313C-4DBC-B575-94575E2C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EB233-CD89-4B80-AAD1-18F2BFB8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1AC9AE-5A5C-4483-9334-0219BC03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9B050E-772C-441D-8A75-F6B6FE88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7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91D78-C0DF-4E49-9AD6-2DC1E725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1D47A0-BB45-48F0-9B42-47399FAD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DA2C87-B652-4BCA-8C59-4C0EFE538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16E654-FD1D-4DED-A04C-9FEA0DCB7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9E2E2D-3E0E-439D-B468-967C9D72F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6FA6AD-3F60-40BB-BB6E-453E21B5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9F11E7-0AC5-49FC-93DB-D83216BC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9E86B9-194E-45B0-9088-0477260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79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A6086-4DFA-4AEF-942E-F9DD04B9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D35DC3-7030-43C5-8750-E281B2FC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1AF8D1-C647-40FF-AA2A-5D78175A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940B1-4C0D-4F2C-9B59-EB22E88C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8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98D62C-FA96-499F-8E6D-6C0E6C85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DD2576-22E9-4485-96A2-253F66DC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CCAC6F-895D-4A10-AD5D-C904942D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6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8F99C-3690-4452-8402-72BD4366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A92B08-4228-4FC7-949C-04E4124F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B1C66A-2F09-42D5-A36D-B1B8F80A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4868C5-0D8D-4F5E-9D28-E4F3C63D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0B2B2F-EF64-42FF-A52B-7B2992FA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0B217-275D-458B-A3AB-47DC7BEC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5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D66B1-4718-45EF-9152-70C83ACC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CD040F-824F-484C-A892-31FC2D238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32DFF3-A8A4-4383-A912-1CD20B8F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D54474-7792-4256-899E-BA80CC14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90CD70-E188-4586-95D8-270F07CE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1B8A25-28B1-4D1A-B53E-1802A4FE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4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719B0E-02CF-403B-8D95-235FC347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029CF9-097F-4A5A-AE16-79274ED7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5B410C-73CA-4468-9A6E-14167B2B4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BC9D-5708-4768-910B-E09ADE0C038A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1F41ED-5DDF-48B9-BBD8-F6999424F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C2CB9-AF9F-4618-A68B-99D7490F7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C0DE-90BD-4519-AFE8-1BFC23F2C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1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C5019-0381-4304-9157-A5DCA441E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要件定義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CA4B7B-F405-49D3-89C3-36D2AF1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画面一覧</a:t>
            </a:r>
            <a:endParaRPr kumimoji="1" lang="en-US" altLang="ja-JP" dirty="0"/>
          </a:p>
          <a:p>
            <a:r>
              <a:rPr kumimoji="1" lang="ja-JP" altLang="en-US" dirty="0"/>
              <a:t>画面遷移図</a:t>
            </a:r>
            <a:endParaRPr kumimoji="1" lang="en-US" altLang="ja-JP" dirty="0"/>
          </a:p>
          <a:p>
            <a:r>
              <a:rPr kumimoji="1" lang="ja-JP" altLang="en-US" dirty="0"/>
              <a:t>画面レイアウト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342866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8AF78-4195-42A5-BC8E-5AB044E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画面一覧　　ログイン画面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78B024-1387-4ECA-8551-885469B97B68}"/>
              </a:ext>
            </a:extLst>
          </p:cNvPr>
          <p:cNvSpPr/>
          <p:nvPr/>
        </p:nvSpPr>
        <p:spPr>
          <a:xfrm>
            <a:off x="1860489" y="1764419"/>
            <a:ext cx="8471011" cy="48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F39E32-6C9E-4497-933A-B0FBD976EDD1}"/>
              </a:ext>
            </a:extLst>
          </p:cNvPr>
          <p:cNvSpPr/>
          <p:nvPr/>
        </p:nvSpPr>
        <p:spPr>
          <a:xfrm>
            <a:off x="4469981" y="1869190"/>
            <a:ext cx="3252033" cy="481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77FDD3-BCC9-4C27-84D3-2EA1009F00B1}"/>
              </a:ext>
            </a:extLst>
          </p:cNvPr>
          <p:cNvSpPr/>
          <p:nvPr/>
        </p:nvSpPr>
        <p:spPr>
          <a:xfrm>
            <a:off x="4469978" y="3616161"/>
            <a:ext cx="3252032" cy="262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30C345-5C25-496C-8519-0D3AA88E3382}"/>
              </a:ext>
            </a:extLst>
          </p:cNvPr>
          <p:cNvSpPr/>
          <p:nvPr/>
        </p:nvSpPr>
        <p:spPr>
          <a:xfrm>
            <a:off x="4469981" y="4275926"/>
            <a:ext cx="3252032" cy="262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105EB4F-B01F-43C2-98D3-8D48B21D811F}"/>
              </a:ext>
            </a:extLst>
          </p:cNvPr>
          <p:cNvSpPr/>
          <p:nvPr/>
        </p:nvSpPr>
        <p:spPr>
          <a:xfrm>
            <a:off x="5414208" y="4920644"/>
            <a:ext cx="1363579" cy="43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59B20F-8FA0-48BB-A875-E28F5987AA7B}"/>
              </a:ext>
            </a:extLst>
          </p:cNvPr>
          <p:cNvSpPr txBox="1"/>
          <p:nvPr/>
        </p:nvSpPr>
        <p:spPr>
          <a:xfrm>
            <a:off x="4403324" y="3394409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メールアドレスを入力してください</a:t>
            </a:r>
            <a:endParaRPr kumimoji="1" lang="ja-JP" altLang="en-US" sz="11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C57333-75D6-41D8-8270-0665939D1CDB}"/>
              </a:ext>
            </a:extLst>
          </p:cNvPr>
          <p:cNvSpPr txBox="1"/>
          <p:nvPr/>
        </p:nvSpPr>
        <p:spPr>
          <a:xfrm>
            <a:off x="4403324" y="406154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パスワードを入力してください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7388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8AF78-4195-42A5-BC8E-5AB044E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画面一覧　　ログアウト画面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78B024-1387-4ECA-8551-885469B97B68}"/>
              </a:ext>
            </a:extLst>
          </p:cNvPr>
          <p:cNvSpPr/>
          <p:nvPr/>
        </p:nvSpPr>
        <p:spPr>
          <a:xfrm>
            <a:off x="1860489" y="1637005"/>
            <a:ext cx="8471011" cy="48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（ログインユーザ名）さん、こんにちは。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105EB4F-B01F-43C2-98D3-8D48B21D811F}"/>
              </a:ext>
            </a:extLst>
          </p:cNvPr>
          <p:cNvSpPr/>
          <p:nvPr/>
        </p:nvSpPr>
        <p:spPr>
          <a:xfrm>
            <a:off x="5238712" y="5005848"/>
            <a:ext cx="1714561" cy="4302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30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9794C-502F-45F4-9A2D-5A88FC32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313424-2961-4FA5-AC72-5C8A1C4EFA03}"/>
              </a:ext>
            </a:extLst>
          </p:cNvPr>
          <p:cNvSpPr/>
          <p:nvPr/>
        </p:nvSpPr>
        <p:spPr>
          <a:xfrm>
            <a:off x="838200" y="3781887"/>
            <a:ext cx="2340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68FEFB-65C8-4A75-8219-1FDC06FB0D8A}"/>
              </a:ext>
            </a:extLst>
          </p:cNvPr>
          <p:cNvSpPr/>
          <p:nvPr/>
        </p:nvSpPr>
        <p:spPr>
          <a:xfrm>
            <a:off x="4925997" y="3781887"/>
            <a:ext cx="2340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1A7E49-ED48-4F9A-BF7C-AFFF093EF1E9}"/>
              </a:ext>
            </a:extLst>
          </p:cNvPr>
          <p:cNvSpPr/>
          <p:nvPr/>
        </p:nvSpPr>
        <p:spPr>
          <a:xfrm>
            <a:off x="9013794" y="3781887"/>
            <a:ext cx="2340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A30BF4F-C059-4433-B15A-DDB4348A788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178205" y="4239087"/>
            <a:ext cx="17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C2C7413-8ACF-4E71-A2AF-B6F4F04EC62A}"/>
              </a:ext>
            </a:extLst>
          </p:cNvPr>
          <p:cNvCxnSpPr>
            <a:cxnSpLocks/>
          </p:cNvCxnSpPr>
          <p:nvPr/>
        </p:nvCxnSpPr>
        <p:spPr>
          <a:xfrm>
            <a:off x="7266003" y="4239087"/>
            <a:ext cx="174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1005D-6CCE-4365-A7D2-6DAA3B4F0E5B}"/>
              </a:ext>
            </a:extLst>
          </p:cNvPr>
          <p:cNvSpPr txBox="1"/>
          <p:nvPr/>
        </p:nvSpPr>
        <p:spPr>
          <a:xfrm>
            <a:off x="3498103" y="38258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9A6646-7609-485B-9B4C-FE6ABEA7495D}"/>
              </a:ext>
            </a:extLst>
          </p:cNvPr>
          <p:cNvSpPr txBox="1"/>
          <p:nvPr/>
        </p:nvSpPr>
        <p:spPr>
          <a:xfrm>
            <a:off x="7470484" y="3825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ログアウト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70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62381-E098-4707-915B-510B0A1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画面レイアウト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FCE849-027A-4962-8405-7EE8FE7E4EEB}"/>
              </a:ext>
            </a:extLst>
          </p:cNvPr>
          <p:cNvSpPr/>
          <p:nvPr/>
        </p:nvSpPr>
        <p:spPr>
          <a:xfrm>
            <a:off x="1860489" y="1764419"/>
            <a:ext cx="8471011" cy="48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030970-9FBD-4B55-BAA0-FD085943613C}"/>
              </a:ext>
            </a:extLst>
          </p:cNvPr>
          <p:cNvSpPr/>
          <p:nvPr/>
        </p:nvSpPr>
        <p:spPr>
          <a:xfrm>
            <a:off x="4469981" y="1869190"/>
            <a:ext cx="3252033" cy="481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ロゴ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91F1D8-9D1E-4032-ADF6-E1D1871ADBB5}"/>
              </a:ext>
            </a:extLst>
          </p:cNvPr>
          <p:cNvSpPr/>
          <p:nvPr/>
        </p:nvSpPr>
        <p:spPr>
          <a:xfrm>
            <a:off x="4469981" y="3620357"/>
            <a:ext cx="3252032" cy="262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F573FC-47A7-443C-A87D-B199A0C5A959}"/>
              </a:ext>
            </a:extLst>
          </p:cNvPr>
          <p:cNvSpPr/>
          <p:nvPr/>
        </p:nvSpPr>
        <p:spPr>
          <a:xfrm>
            <a:off x="4469981" y="4275926"/>
            <a:ext cx="3252032" cy="262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35A74D-2587-485F-98C5-FBB018FB75BA}"/>
              </a:ext>
            </a:extLst>
          </p:cNvPr>
          <p:cNvSpPr/>
          <p:nvPr/>
        </p:nvSpPr>
        <p:spPr>
          <a:xfrm>
            <a:off x="5414208" y="4920644"/>
            <a:ext cx="1363579" cy="430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D9CC4E-0221-41C6-91AD-167252CB0DF3}"/>
              </a:ext>
            </a:extLst>
          </p:cNvPr>
          <p:cNvSpPr txBox="1"/>
          <p:nvPr/>
        </p:nvSpPr>
        <p:spPr>
          <a:xfrm>
            <a:off x="4403324" y="3394409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メールアドレスを入力してください</a:t>
            </a:r>
            <a:endParaRPr kumimoji="1" lang="ja-JP" altLang="en-US" sz="11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45F09AD-B3A4-4E53-A25C-21A644145892}"/>
              </a:ext>
            </a:extLst>
          </p:cNvPr>
          <p:cNvSpPr txBox="1"/>
          <p:nvPr/>
        </p:nvSpPr>
        <p:spPr>
          <a:xfrm>
            <a:off x="4403324" y="406154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パスワードを入力してください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F210C-DBAB-45FA-B687-EF81414A76F5}"/>
              </a:ext>
            </a:extLst>
          </p:cNvPr>
          <p:cNvSpPr txBox="1"/>
          <p:nvPr/>
        </p:nvSpPr>
        <p:spPr>
          <a:xfrm>
            <a:off x="4054483" y="19251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A0D816-29EE-42AD-B52C-C41553E09A04}"/>
              </a:ext>
            </a:extLst>
          </p:cNvPr>
          <p:cNvSpPr txBox="1"/>
          <p:nvPr/>
        </p:nvSpPr>
        <p:spPr>
          <a:xfrm>
            <a:off x="4076761" y="35850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BB827F-FF96-4127-AAB7-5560828D1D4D}"/>
              </a:ext>
            </a:extLst>
          </p:cNvPr>
          <p:cNvSpPr txBox="1"/>
          <p:nvPr/>
        </p:nvSpPr>
        <p:spPr>
          <a:xfrm>
            <a:off x="4076761" y="4222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095E23-77DE-433E-B091-8C5EE1423C01}"/>
              </a:ext>
            </a:extLst>
          </p:cNvPr>
          <p:cNvSpPr txBox="1"/>
          <p:nvPr/>
        </p:nvSpPr>
        <p:spPr>
          <a:xfrm>
            <a:off x="4998710" y="4951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5895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557BED-1FD8-4149-9C39-913687048129}"/>
              </a:ext>
            </a:extLst>
          </p:cNvPr>
          <p:cNvSpPr/>
          <p:nvPr/>
        </p:nvSpPr>
        <p:spPr>
          <a:xfrm>
            <a:off x="1860489" y="1637005"/>
            <a:ext cx="8471011" cy="4855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こんにちは、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xxxx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ユーザー名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30CB6B-38ED-438A-BCD5-7E9D1A56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画面レイアウト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C4EE18-844A-42C4-9D8E-3F6D0E367796}"/>
              </a:ext>
            </a:extLst>
          </p:cNvPr>
          <p:cNvSpPr/>
          <p:nvPr/>
        </p:nvSpPr>
        <p:spPr>
          <a:xfrm>
            <a:off x="5238712" y="5005848"/>
            <a:ext cx="1714561" cy="4302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ログアウト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5419B7-C667-4759-8376-EF632AF8AD83}"/>
              </a:ext>
            </a:extLst>
          </p:cNvPr>
          <p:cNvSpPr txBox="1"/>
          <p:nvPr/>
        </p:nvSpPr>
        <p:spPr>
          <a:xfrm>
            <a:off x="4129199" y="3880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B9CED6-4805-457A-A746-7604766BEB47}"/>
              </a:ext>
            </a:extLst>
          </p:cNvPr>
          <p:cNvSpPr txBox="1"/>
          <p:nvPr/>
        </p:nvSpPr>
        <p:spPr>
          <a:xfrm>
            <a:off x="4866932" y="5036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580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93DE2CD-683C-419C-B9CF-77E5BDD4B8BA}"/>
              </a:ext>
            </a:extLst>
          </p:cNvPr>
          <p:cNvCxnSpPr>
            <a:cxnSpLocks/>
          </p:cNvCxnSpPr>
          <p:nvPr/>
        </p:nvCxnSpPr>
        <p:spPr>
          <a:xfrm flipH="1" flipV="1">
            <a:off x="1964948" y="3294841"/>
            <a:ext cx="6153044" cy="8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8E54B9-CB76-4DC8-A867-AC840E394BEF}"/>
              </a:ext>
            </a:extLst>
          </p:cNvPr>
          <p:cNvSpPr txBox="1"/>
          <p:nvPr/>
        </p:nvSpPr>
        <p:spPr>
          <a:xfrm>
            <a:off x="639191" y="7989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ログイン</a:t>
            </a: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67261754-EFFC-4C0D-B8D3-3F3DA2FCFCAE}"/>
              </a:ext>
            </a:extLst>
          </p:cNvPr>
          <p:cNvSpPr/>
          <p:nvPr/>
        </p:nvSpPr>
        <p:spPr>
          <a:xfrm>
            <a:off x="943253" y="2105216"/>
            <a:ext cx="397277" cy="36599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66EF54-5157-46F2-97F1-7ACB4F80362F}"/>
              </a:ext>
            </a:extLst>
          </p:cNvPr>
          <p:cNvCxnSpPr>
            <a:cxnSpLocks/>
          </p:cNvCxnSpPr>
          <p:nvPr/>
        </p:nvCxnSpPr>
        <p:spPr>
          <a:xfrm>
            <a:off x="2214906" y="2288215"/>
            <a:ext cx="388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890F6C-E4A5-4B66-8D76-B2B9E34E1CD0}"/>
              </a:ext>
            </a:extLst>
          </p:cNvPr>
          <p:cNvSpPr/>
          <p:nvPr/>
        </p:nvSpPr>
        <p:spPr>
          <a:xfrm>
            <a:off x="4357685" y="1911942"/>
            <a:ext cx="1402671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0FCC2D4-A6D2-4C40-92DB-B08E0CC68E74}"/>
              </a:ext>
            </a:extLst>
          </p:cNvPr>
          <p:cNvCxnSpPr>
            <a:cxnSpLocks/>
          </p:cNvCxnSpPr>
          <p:nvPr/>
        </p:nvCxnSpPr>
        <p:spPr>
          <a:xfrm>
            <a:off x="3996839" y="2260502"/>
            <a:ext cx="375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39B04C3-9F47-4578-BC6C-F63853B8DEA7}"/>
              </a:ext>
            </a:extLst>
          </p:cNvPr>
          <p:cNvSpPr/>
          <p:nvPr/>
        </p:nvSpPr>
        <p:spPr>
          <a:xfrm>
            <a:off x="6135438" y="1896522"/>
            <a:ext cx="1402671" cy="685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Email</a:t>
            </a:r>
            <a:r>
              <a:rPr kumimoji="1" lang="ja-JP" altLang="en-US" sz="1100" dirty="0">
                <a:solidFill>
                  <a:schemeClr val="tx1"/>
                </a:solidFill>
              </a:rPr>
              <a:t>と</a:t>
            </a:r>
            <a:r>
              <a:rPr kumimoji="1" lang="en-US" altLang="ja-JP" sz="1100" dirty="0">
                <a:solidFill>
                  <a:schemeClr val="tx1"/>
                </a:solidFill>
              </a:rPr>
              <a:t>Pass</a:t>
            </a:r>
            <a:r>
              <a:rPr kumimoji="1" lang="ja-JP" altLang="en-US" sz="1100" dirty="0">
                <a:solidFill>
                  <a:schemeClr val="tx1"/>
                </a:solidFill>
              </a:rPr>
              <a:t>をデータベースと照合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5503BD6-E0B4-455E-B475-E15114B685D8}"/>
              </a:ext>
            </a:extLst>
          </p:cNvPr>
          <p:cNvCxnSpPr>
            <a:cxnSpLocks/>
          </p:cNvCxnSpPr>
          <p:nvPr/>
        </p:nvCxnSpPr>
        <p:spPr>
          <a:xfrm>
            <a:off x="7538109" y="2270832"/>
            <a:ext cx="332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判断 23">
            <a:extLst>
              <a:ext uri="{FF2B5EF4-FFF2-40B4-BE49-F238E27FC236}">
                <a16:creationId xmlns:a16="http://schemas.microsoft.com/office/drawing/2014/main" id="{C8ACF542-9312-4723-AE4C-0B1C375A6EA9}"/>
              </a:ext>
            </a:extLst>
          </p:cNvPr>
          <p:cNvSpPr/>
          <p:nvPr/>
        </p:nvSpPr>
        <p:spPr>
          <a:xfrm>
            <a:off x="7863024" y="2087797"/>
            <a:ext cx="477176" cy="36606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4417144-3549-4884-8E5D-6CD1DC369FF0}"/>
              </a:ext>
            </a:extLst>
          </p:cNvPr>
          <p:cNvCxnSpPr>
            <a:cxnSpLocks/>
          </p:cNvCxnSpPr>
          <p:nvPr/>
        </p:nvCxnSpPr>
        <p:spPr>
          <a:xfrm>
            <a:off x="5760356" y="2270832"/>
            <a:ext cx="375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1877A82-EDB5-4EB6-8EA9-B9CE49B60E33}"/>
              </a:ext>
            </a:extLst>
          </p:cNvPr>
          <p:cNvCxnSpPr>
            <a:cxnSpLocks/>
          </p:cNvCxnSpPr>
          <p:nvPr/>
        </p:nvCxnSpPr>
        <p:spPr>
          <a:xfrm>
            <a:off x="8340200" y="2270831"/>
            <a:ext cx="34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025E8D-F903-4D9B-8892-08B5B06CA1F3}"/>
              </a:ext>
            </a:extLst>
          </p:cNvPr>
          <p:cNvSpPr txBox="1"/>
          <p:nvPr/>
        </p:nvSpPr>
        <p:spPr>
          <a:xfrm>
            <a:off x="8101612" y="172568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照合成功</a:t>
            </a:r>
            <a:endParaRPr kumimoji="1" lang="en-US" altLang="ja-JP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A48A9F-B8BF-4DF0-835D-5818F9A0A6D4}"/>
              </a:ext>
            </a:extLst>
          </p:cNvPr>
          <p:cNvSpPr txBox="1"/>
          <p:nvPr/>
        </p:nvSpPr>
        <p:spPr>
          <a:xfrm>
            <a:off x="7488562" y="34232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照合失敗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FF20F4C-8AE8-475E-B8E6-1F818FBED9F9}"/>
              </a:ext>
            </a:extLst>
          </p:cNvPr>
          <p:cNvSpPr/>
          <p:nvPr/>
        </p:nvSpPr>
        <p:spPr>
          <a:xfrm>
            <a:off x="8688647" y="1915577"/>
            <a:ext cx="1402671" cy="685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ホームページへ画面遷移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3E1C480-A74A-4BB9-A61D-D2EAEC8DB7B7}"/>
              </a:ext>
            </a:extLst>
          </p:cNvPr>
          <p:cNvSpPr/>
          <p:nvPr/>
        </p:nvSpPr>
        <p:spPr>
          <a:xfrm>
            <a:off x="5556505" y="3044458"/>
            <a:ext cx="1402670" cy="6857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エラー文を表示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1B3A14A-5C60-4097-84A0-C16C75B8A6AB}"/>
              </a:ext>
            </a:extLst>
          </p:cNvPr>
          <p:cNvSpPr/>
          <p:nvPr/>
        </p:nvSpPr>
        <p:spPr>
          <a:xfrm>
            <a:off x="2594168" y="1917603"/>
            <a:ext cx="1402671" cy="685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メールアドレスとパスワードを入力する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00E1BBA-EAF7-4CEC-9407-1D0545F3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91" y="2093126"/>
            <a:ext cx="499915" cy="39017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C61A08E7-1785-4F2F-A554-43C3E0CD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37" y="2205910"/>
            <a:ext cx="469433" cy="164606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DDC1EBC-4A5E-4A36-96D7-FE17D72EDC4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101612" y="2453866"/>
            <a:ext cx="0" cy="92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FE0A6D7-F852-4178-A8C9-E386DE910A66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944446" y="2483304"/>
            <a:ext cx="20503" cy="79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14C12735-57E5-48A7-9488-020E52C3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176" y="2205910"/>
            <a:ext cx="469433" cy="164606"/>
          </a:xfrm>
          <a:prstGeom prst="rect">
            <a:avLst/>
          </a:prstGeom>
        </p:spPr>
      </p:pic>
      <p:sp>
        <p:nvSpPr>
          <p:cNvPr id="75" name="フローチャート: 結合子 74">
            <a:extLst>
              <a:ext uri="{FF2B5EF4-FFF2-40B4-BE49-F238E27FC236}">
                <a16:creationId xmlns:a16="http://schemas.microsoft.com/office/drawing/2014/main" id="{F29B2022-7F99-488D-AA05-DDD3A5CCBA7D}"/>
              </a:ext>
            </a:extLst>
          </p:cNvPr>
          <p:cNvSpPr/>
          <p:nvPr/>
        </p:nvSpPr>
        <p:spPr>
          <a:xfrm>
            <a:off x="10481873" y="2023645"/>
            <a:ext cx="562799" cy="52913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7" name="図 76">
            <a:extLst>
              <a:ext uri="{FF2B5EF4-FFF2-40B4-BE49-F238E27FC236}">
                <a16:creationId xmlns:a16="http://schemas.microsoft.com/office/drawing/2014/main" id="{1A8A90D2-9F8F-466E-80D1-B5C9C255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432" y="2099220"/>
            <a:ext cx="408467" cy="37798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DE1C96B-EFFC-46BF-ACB4-D8C4F7BF6FC0}"/>
              </a:ext>
            </a:extLst>
          </p:cNvPr>
          <p:cNvSpPr txBox="1"/>
          <p:nvPr/>
        </p:nvSpPr>
        <p:spPr>
          <a:xfrm>
            <a:off x="4419248" y="2072768"/>
            <a:ext cx="130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ユーザがログインボタンをクリック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8136958-BB17-4B80-B63A-AE4BC0C8A7BE}"/>
              </a:ext>
            </a:extLst>
          </p:cNvPr>
          <p:cNvSpPr/>
          <p:nvPr/>
        </p:nvSpPr>
        <p:spPr>
          <a:xfrm>
            <a:off x="5911720" y="1797642"/>
            <a:ext cx="457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67801A95-50B5-4C8D-BD02-F7B3C1617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394" y="1776085"/>
            <a:ext cx="5486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1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C5B7867-C772-48A6-9BF9-41C186AA8BA6}"/>
              </a:ext>
            </a:extLst>
          </p:cNvPr>
          <p:cNvCxnSpPr>
            <a:cxnSpLocks/>
          </p:cNvCxnSpPr>
          <p:nvPr/>
        </p:nvCxnSpPr>
        <p:spPr>
          <a:xfrm>
            <a:off x="878889" y="1024261"/>
            <a:ext cx="1" cy="4809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1435046-BAA8-408E-8AD4-15C9B2A406C2}"/>
              </a:ext>
            </a:extLst>
          </p:cNvPr>
          <p:cNvCxnSpPr>
            <a:cxnSpLocks/>
          </p:cNvCxnSpPr>
          <p:nvPr/>
        </p:nvCxnSpPr>
        <p:spPr>
          <a:xfrm>
            <a:off x="3011009" y="1024261"/>
            <a:ext cx="0" cy="48072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D42C04-9900-4D6D-96FA-5207E1AD016F}"/>
              </a:ext>
            </a:extLst>
          </p:cNvPr>
          <p:cNvCxnSpPr>
            <a:cxnSpLocks/>
          </p:cNvCxnSpPr>
          <p:nvPr/>
        </p:nvCxnSpPr>
        <p:spPr>
          <a:xfrm>
            <a:off x="8800726" y="1024259"/>
            <a:ext cx="0" cy="4809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BF90CC-011E-4BAD-9597-D58ED867292D}"/>
              </a:ext>
            </a:extLst>
          </p:cNvPr>
          <p:cNvSpPr/>
          <p:nvPr/>
        </p:nvSpPr>
        <p:spPr>
          <a:xfrm>
            <a:off x="248603" y="509356"/>
            <a:ext cx="126057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5CC9DF-455F-4071-BDA5-C83067E63660}"/>
              </a:ext>
            </a:extLst>
          </p:cNvPr>
          <p:cNvSpPr/>
          <p:nvPr/>
        </p:nvSpPr>
        <p:spPr>
          <a:xfrm>
            <a:off x="2380733" y="509355"/>
            <a:ext cx="126055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E5B55B-AFEE-4E80-B1E9-4FF566A21512}"/>
              </a:ext>
            </a:extLst>
          </p:cNvPr>
          <p:cNvSpPr/>
          <p:nvPr/>
        </p:nvSpPr>
        <p:spPr>
          <a:xfrm>
            <a:off x="8170452" y="509354"/>
            <a:ext cx="126055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ホームページ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5ED81E1-97A5-40D5-8E7D-2CA866433176}"/>
              </a:ext>
            </a:extLst>
          </p:cNvPr>
          <p:cNvSpPr/>
          <p:nvPr/>
        </p:nvSpPr>
        <p:spPr>
          <a:xfrm>
            <a:off x="650290" y="1489229"/>
            <a:ext cx="457195" cy="387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F4BB25-5E22-4D5C-9939-96A595E3EF80}"/>
              </a:ext>
            </a:extLst>
          </p:cNvPr>
          <p:cNvSpPr/>
          <p:nvPr/>
        </p:nvSpPr>
        <p:spPr>
          <a:xfrm>
            <a:off x="2782410" y="1489228"/>
            <a:ext cx="457195" cy="1937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F11E23-DD40-4C48-B660-8B16CD6824CB}"/>
              </a:ext>
            </a:extLst>
          </p:cNvPr>
          <p:cNvSpPr/>
          <p:nvPr/>
        </p:nvSpPr>
        <p:spPr>
          <a:xfrm>
            <a:off x="2782410" y="4447713"/>
            <a:ext cx="4571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BA3077D-0A22-4AD7-9B31-1A0BC2DE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18" y="3847508"/>
            <a:ext cx="469433" cy="105296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0DB6FAC-3B87-4D00-98D3-55680EB97A74}"/>
              </a:ext>
            </a:extLst>
          </p:cNvPr>
          <p:cNvCxnSpPr>
            <a:cxnSpLocks/>
          </p:cNvCxnSpPr>
          <p:nvPr/>
        </p:nvCxnSpPr>
        <p:spPr>
          <a:xfrm>
            <a:off x="1117093" y="4074850"/>
            <a:ext cx="744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700AC8-F5CE-41E2-B196-20A8B34B789F}"/>
              </a:ext>
            </a:extLst>
          </p:cNvPr>
          <p:cNvCxnSpPr>
            <a:cxnSpLocks/>
          </p:cNvCxnSpPr>
          <p:nvPr/>
        </p:nvCxnSpPr>
        <p:spPr>
          <a:xfrm flipH="1">
            <a:off x="3239605" y="4722920"/>
            <a:ext cx="5336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A13FE6-1665-46ED-98C0-773BB8E6EC98}"/>
              </a:ext>
            </a:extLst>
          </p:cNvPr>
          <p:cNvSpPr txBox="1"/>
          <p:nvPr/>
        </p:nvSpPr>
        <p:spPr>
          <a:xfrm>
            <a:off x="1202567" y="384750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ログアウト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832949-B4A7-4B21-821E-65EB23856BF8}"/>
              </a:ext>
            </a:extLst>
          </p:cNvPr>
          <p:cNvSpPr txBox="1"/>
          <p:nvPr/>
        </p:nvSpPr>
        <p:spPr>
          <a:xfrm>
            <a:off x="3611754" y="472292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ログイン画面へ画面遷移</a:t>
            </a:r>
            <a:endParaRPr kumimoji="1" lang="en-US" altLang="ja-JP" sz="120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5F18BA1-E5C9-42F7-8810-C6B9FFCC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7484" y="1848811"/>
            <a:ext cx="1779221" cy="17992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36BA691-1433-46B9-9DDA-09EC304C56DC}"/>
              </a:ext>
            </a:extLst>
          </p:cNvPr>
          <p:cNvSpPr txBox="1"/>
          <p:nvPr/>
        </p:nvSpPr>
        <p:spPr>
          <a:xfrm>
            <a:off x="1206874" y="16694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ログイン</a:t>
            </a:r>
            <a:endParaRPr kumimoji="1" lang="en-US" altLang="ja-JP" sz="1200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B62905C5-7C88-4CB6-86A5-6B936125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17" y="2372708"/>
            <a:ext cx="469433" cy="1052963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22394B-343D-437F-B38A-2DC30132D247}"/>
              </a:ext>
            </a:extLst>
          </p:cNvPr>
          <p:cNvCxnSpPr>
            <a:cxnSpLocks/>
          </p:cNvCxnSpPr>
          <p:nvPr/>
        </p:nvCxnSpPr>
        <p:spPr>
          <a:xfrm>
            <a:off x="3239605" y="3208316"/>
            <a:ext cx="5336012" cy="2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68873D1-0C0A-4E38-8E97-F63E11B4D05C}"/>
              </a:ext>
            </a:extLst>
          </p:cNvPr>
          <p:cNvCxnSpPr>
            <a:cxnSpLocks/>
          </p:cNvCxnSpPr>
          <p:nvPr/>
        </p:nvCxnSpPr>
        <p:spPr>
          <a:xfrm>
            <a:off x="4698625" y="1024261"/>
            <a:ext cx="0" cy="21840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223AF4-A836-4482-81D1-1CEF53F9F062}"/>
              </a:ext>
            </a:extLst>
          </p:cNvPr>
          <p:cNvSpPr/>
          <p:nvPr/>
        </p:nvSpPr>
        <p:spPr>
          <a:xfrm>
            <a:off x="4068350" y="509354"/>
            <a:ext cx="126055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1D22186-3EDC-4211-B6FA-B2088622A53D}"/>
              </a:ext>
            </a:extLst>
          </p:cNvPr>
          <p:cNvCxnSpPr>
            <a:cxnSpLocks/>
          </p:cNvCxnSpPr>
          <p:nvPr/>
        </p:nvCxnSpPr>
        <p:spPr>
          <a:xfrm>
            <a:off x="6502893" y="1024259"/>
            <a:ext cx="0" cy="21840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ACEB1E-9C3F-4E14-AD9C-6478E9554FD0}"/>
              </a:ext>
            </a:extLst>
          </p:cNvPr>
          <p:cNvSpPr/>
          <p:nvPr/>
        </p:nvSpPr>
        <p:spPr>
          <a:xfrm>
            <a:off x="5905869" y="501464"/>
            <a:ext cx="1260545" cy="52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データベース</a:t>
            </a:r>
            <a:endParaRPr kumimoji="1" lang="en-US" altLang="ja-JP" dirty="0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3C5809EB-2F60-47DA-9D93-F3C4CA001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69" y="1725781"/>
            <a:ext cx="469433" cy="105469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AE6F288B-2C79-4999-AF70-2320F1091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28" y="1720492"/>
            <a:ext cx="469433" cy="1054699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708B919-2A49-49A9-AC3C-45C4CE199A8F}"/>
              </a:ext>
            </a:extLst>
          </p:cNvPr>
          <p:cNvCxnSpPr>
            <a:cxnSpLocks/>
          </p:cNvCxnSpPr>
          <p:nvPr/>
        </p:nvCxnSpPr>
        <p:spPr>
          <a:xfrm>
            <a:off x="3187460" y="1953924"/>
            <a:ext cx="1238325" cy="1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図 62">
            <a:extLst>
              <a:ext uri="{FF2B5EF4-FFF2-40B4-BE49-F238E27FC236}">
                <a16:creationId xmlns:a16="http://schemas.microsoft.com/office/drawing/2014/main" id="{8729BBFD-8483-4FCD-A878-D7896A7D5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861" y="1953924"/>
            <a:ext cx="1484176" cy="177828"/>
          </a:xfrm>
          <a:prstGeom prst="rect">
            <a:avLst/>
          </a:prstGeom>
        </p:spPr>
      </p:pic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A105F88-6B15-43AC-86B0-6EA3C2038A46}"/>
              </a:ext>
            </a:extLst>
          </p:cNvPr>
          <p:cNvCxnSpPr>
            <a:cxnSpLocks/>
          </p:cNvCxnSpPr>
          <p:nvPr/>
        </p:nvCxnSpPr>
        <p:spPr>
          <a:xfrm flipH="1">
            <a:off x="4928147" y="2445280"/>
            <a:ext cx="135299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539BBDC0-6411-45C1-816D-84500BA72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309" y="2451788"/>
            <a:ext cx="1438781" cy="164606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CC1EC22-5492-4F3A-9023-8E71A4DE1330}"/>
              </a:ext>
            </a:extLst>
          </p:cNvPr>
          <p:cNvSpPr txBox="1"/>
          <p:nvPr/>
        </p:nvSpPr>
        <p:spPr>
          <a:xfrm>
            <a:off x="3319438" y="168798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ユーザ認証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FA7240F-D90B-4A7D-A499-D6F03D6722C6}"/>
              </a:ext>
            </a:extLst>
          </p:cNvPr>
          <p:cNvSpPr txBox="1"/>
          <p:nvPr/>
        </p:nvSpPr>
        <p:spPr>
          <a:xfrm>
            <a:off x="5170019" y="175292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データ参照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428D9E3-9119-4350-A794-1D384F7BA953}"/>
              </a:ext>
            </a:extLst>
          </p:cNvPr>
          <p:cNvSpPr txBox="1"/>
          <p:nvPr/>
        </p:nvSpPr>
        <p:spPr>
          <a:xfrm>
            <a:off x="5121143" y="24818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データを返す</a:t>
            </a:r>
            <a:endParaRPr kumimoji="1" lang="ja-JP" altLang="en-US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E67A2B-7ECA-454E-B16B-904DBF33130C}"/>
              </a:ext>
            </a:extLst>
          </p:cNvPr>
          <p:cNvSpPr txBox="1"/>
          <p:nvPr/>
        </p:nvSpPr>
        <p:spPr>
          <a:xfrm>
            <a:off x="3256238" y="256233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認証結果を返す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60BC180-E8B4-4167-85D7-2504F63FFD80}"/>
              </a:ext>
            </a:extLst>
          </p:cNvPr>
          <p:cNvSpPr txBox="1"/>
          <p:nvPr/>
        </p:nvSpPr>
        <p:spPr>
          <a:xfrm>
            <a:off x="3261421" y="326934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ホームページへ画面遷移</a:t>
            </a:r>
          </a:p>
        </p:txBody>
      </p:sp>
    </p:spTree>
    <p:extLst>
      <p:ext uri="{BB962C8B-B14F-4D97-AF65-F5344CB8AC3E}">
        <p14:creationId xmlns:p14="http://schemas.microsoft.com/office/powerpoint/2010/main" val="133414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C5B7867-C772-48A6-9BF9-41C186AA8BA6}"/>
              </a:ext>
            </a:extLst>
          </p:cNvPr>
          <p:cNvCxnSpPr>
            <a:cxnSpLocks/>
          </p:cNvCxnSpPr>
          <p:nvPr/>
        </p:nvCxnSpPr>
        <p:spPr>
          <a:xfrm>
            <a:off x="878889" y="1024261"/>
            <a:ext cx="1" cy="4809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1435046-BAA8-408E-8AD4-15C9B2A406C2}"/>
              </a:ext>
            </a:extLst>
          </p:cNvPr>
          <p:cNvCxnSpPr>
            <a:cxnSpLocks/>
          </p:cNvCxnSpPr>
          <p:nvPr/>
        </p:nvCxnSpPr>
        <p:spPr>
          <a:xfrm>
            <a:off x="3011009" y="1024261"/>
            <a:ext cx="0" cy="48072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D42C04-9900-4D6D-96FA-5207E1AD016F}"/>
              </a:ext>
            </a:extLst>
          </p:cNvPr>
          <p:cNvCxnSpPr>
            <a:cxnSpLocks/>
          </p:cNvCxnSpPr>
          <p:nvPr/>
        </p:nvCxnSpPr>
        <p:spPr>
          <a:xfrm>
            <a:off x="8800726" y="1024259"/>
            <a:ext cx="0" cy="48094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BF90CC-011E-4BAD-9597-D58ED867292D}"/>
              </a:ext>
            </a:extLst>
          </p:cNvPr>
          <p:cNvSpPr/>
          <p:nvPr/>
        </p:nvSpPr>
        <p:spPr>
          <a:xfrm>
            <a:off x="248603" y="509356"/>
            <a:ext cx="126057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5CC9DF-455F-4071-BDA5-C83067E63660}"/>
              </a:ext>
            </a:extLst>
          </p:cNvPr>
          <p:cNvSpPr/>
          <p:nvPr/>
        </p:nvSpPr>
        <p:spPr>
          <a:xfrm>
            <a:off x="2380733" y="509355"/>
            <a:ext cx="126055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E5B55B-AFEE-4E80-B1E9-4FF566A21512}"/>
              </a:ext>
            </a:extLst>
          </p:cNvPr>
          <p:cNvSpPr/>
          <p:nvPr/>
        </p:nvSpPr>
        <p:spPr>
          <a:xfrm>
            <a:off x="8170452" y="509354"/>
            <a:ext cx="126055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ホームページ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5ED81E1-97A5-40D5-8E7D-2CA866433176}"/>
              </a:ext>
            </a:extLst>
          </p:cNvPr>
          <p:cNvSpPr/>
          <p:nvPr/>
        </p:nvSpPr>
        <p:spPr>
          <a:xfrm>
            <a:off x="650290" y="1489229"/>
            <a:ext cx="457195" cy="387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F4BB25-5E22-4D5C-9939-96A595E3EF80}"/>
              </a:ext>
            </a:extLst>
          </p:cNvPr>
          <p:cNvSpPr/>
          <p:nvPr/>
        </p:nvSpPr>
        <p:spPr>
          <a:xfrm>
            <a:off x="2782410" y="1489228"/>
            <a:ext cx="457195" cy="1937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F11E23-DD40-4C48-B660-8B16CD6824CB}"/>
              </a:ext>
            </a:extLst>
          </p:cNvPr>
          <p:cNvSpPr/>
          <p:nvPr/>
        </p:nvSpPr>
        <p:spPr>
          <a:xfrm>
            <a:off x="2782410" y="4447713"/>
            <a:ext cx="4571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BA3077D-0A22-4AD7-9B31-1A0BC2DE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18" y="3847508"/>
            <a:ext cx="469433" cy="105296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0DB6FAC-3B87-4D00-98D3-55680EB97A74}"/>
              </a:ext>
            </a:extLst>
          </p:cNvPr>
          <p:cNvCxnSpPr>
            <a:cxnSpLocks/>
          </p:cNvCxnSpPr>
          <p:nvPr/>
        </p:nvCxnSpPr>
        <p:spPr>
          <a:xfrm>
            <a:off x="1117093" y="4074850"/>
            <a:ext cx="744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700AC8-F5CE-41E2-B196-20A8B34B789F}"/>
              </a:ext>
            </a:extLst>
          </p:cNvPr>
          <p:cNvCxnSpPr>
            <a:cxnSpLocks/>
          </p:cNvCxnSpPr>
          <p:nvPr/>
        </p:nvCxnSpPr>
        <p:spPr>
          <a:xfrm flipH="1">
            <a:off x="3239605" y="4722920"/>
            <a:ext cx="5336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A13FE6-1665-46ED-98C0-773BB8E6EC98}"/>
              </a:ext>
            </a:extLst>
          </p:cNvPr>
          <p:cNvSpPr txBox="1"/>
          <p:nvPr/>
        </p:nvSpPr>
        <p:spPr>
          <a:xfrm>
            <a:off x="1202567" y="384750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ログアウト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832949-B4A7-4B21-821E-65EB23856BF8}"/>
              </a:ext>
            </a:extLst>
          </p:cNvPr>
          <p:cNvSpPr txBox="1"/>
          <p:nvPr/>
        </p:nvSpPr>
        <p:spPr>
          <a:xfrm>
            <a:off x="3611754" y="4722920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ログイン画面へ画面遷移</a:t>
            </a:r>
            <a:endParaRPr kumimoji="1" lang="en-US" altLang="ja-JP" sz="120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25F18BA1-E5C9-42F7-8810-C6B9FFCC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07484" y="1848811"/>
            <a:ext cx="1779221" cy="17992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36BA691-1433-46B9-9DDA-09EC304C56DC}"/>
              </a:ext>
            </a:extLst>
          </p:cNvPr>
          <p:cNvSpPr txBox="1"/>
          <p:nvPr/>
        </p:nvSpPr>
        <p:spPr>
          <a:xfrm>
            <a:off x="1206874" y="16694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ログイン</a:t>
            </a:r>
            <a:endParaRPr kumimoji="1" lang="en-US" altLang="ja-JP" sz="1200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B62905C5-7C88-4CB6-86A5-6B936125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17" y="2372708"/>
            <a:ext cx="469433" cy="1052963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522394B-343D-437F-B38A-2DC30132D247}"/>
              </a:ext>
            </a:extLst>
          </p:cNvPr>
          <p:cNvCxnSpPr>
            <a:cxnSpLocks/>
          </p:cNvCxnSpPr>
          <p:nvPr/>
        </p:nvCxnSpPr>
        <p:spPr>
          <a:xfrm>
            <a:off x="3239605" y="3208316"/>
            <a:ext cx="5336012" cy="2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1D22186-3EDC-4211-B6FA-B2088622A53D}"/>
              </a:ext>
            </a:extLst>
          </p:cNvPr>
          <p:cNvCxnSpPr>
            <a:cxnSpLocks/>
          </p:cNvCxnSpPr>
          <p:nvPr/>
        </p:nvCxnSpPr>
        <p:spPr>
          <a:xfrm>
            <a:off x="6502893" y="1024259"/>
            <a:ext cx="37085" cy="26777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7ACEB1E-9C3F-4E14-AD9C-6478E9554FD0}"/>
              </a:ext>
            </a:extLst>
          </p:cNvPr>
          <p:cNvSpPr/>
          <p:nvPr/>
        </p:nvSpPr>
        <p:spPr>
          <a:xfrm>
            <a:off x="5905869" y="501464"/>
            <a:ext cx="1260545" cy="52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データベース</a:t>
            </a:r>
            <a:endParaRPr kumimoji="1" lang="en-US" altLang="ja-JP" dirty="0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3C5809EB-2F60-47DA-9D93-F3C4CA001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69" y="1725781"/>
            <a:ext cx="469433" cy="1054699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FA7240F-D90B-4A7D-A499-D6F03D6722C6}"/>
              </a:ext>
            </a:extLst>
          </p:cNvPr>
          <p:cNvSpPr txBox="1"/>
          <p:nvPr/>
        </p:nvSpPr>
        <p:spPr>
          <a:xfrm>
            <a:off x="5170019" y="175292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データ参照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E67A2B-7ECA-454E-B16B-904DBF33130C}"/>
              </a:ext>
            </a:extLst>
          </p:cNvPr>
          <p:cNvSpPr txBox="1"/>
          <p:nvPr/>
        </p:nvSpPr>
        <p:spPr>
          <a:xfrm>
            <a:off x="3331095" y="271477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認証結果を返す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60BC180-E8B4-4167-85D7-2504F63FFD80}"/>
              </a:ext>
            </a:extLst>
          </p:cNvPr>
          <p:cNvSpPr txBox="1"/>
          <p:nvPr/>
        </p:nvSpPr>
        <p:spPr>
          <a:xfrm>
            <a:off x="3261421" y="326934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ホームページへ画面遷移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229FCF0-50AB-4B97-A614-69CF92B168C4}"/>
              </a:ext>
            </a:extLst>
          </p:cNvPr>
          <p:cNvCxnSpPr>
            <a:cxnSpLocks/>
          </p:cNvCxnSpPr>
          <p:nvPr/>
        </p:nvCxnSpPr>
        <p:spPr>
          <a:xfrm flipV="1">
            <a:off x="3256238" y="2024110"/>
            <a:ext cx="3078752" cy="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9BD8FF-C451-4229-9976-A727C54DA122}"/>
              </a:ext>
            </a:extLst>
          </p:cNvPr>
          <p:cNvCxnSpPr>
            <a:cxnSpLocks/>
          </p:cNvCxnSpPr>
          <p:nvPr/>
        </p:nvCxnSpPr>
        <p:spPr>
          <a:xfrm flipH="1" flipV="1">
            <a:off x="3236118" y="2672179"/>
            <a:ext cx="307875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157</Words>
  <Application>Microsoft Office PowerPoint</Application>
  <PresentationFormat>ワイド画面</PresentationFormat>
  <Paragraphs>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Verdana</vt:lpstr>
      <vt:lpstr>Office テーマ</vt:lpstr>
      <vt:lpstr>要件定義</vt:lpstr>
      <vt:lpstr>画面一覧　　ログイン画面</vt:lpstr>
      <vt:lpstr>画面一覧　　ログアウト画面</vt:lpstr>
      <vt:lpstr>画面遷移図</vt:lpstr>
      <vt:lpstr>画面レイアウト</vt:lpstr>
      <vt:lpstr>画面レイアウト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要件定義</dc:title>
  <dc:creator>市川航</dc:creator>
  <cp:lastModifiedBy>市川航</cp:lastModifiedBy>
  <cp:revision>16</cp:revision>
  <dcterms:created xsi:type="dcterms:W3CDTF">2020-08-11T03:27:53Z</dcterms:created>
  <dcterms:modified xsi:type="dcterms:W3CDTF">2020-08-17T03:27:48Z</dcterms:modified>
</cp:coreProperties>
</file>