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7C0E-C0E0-49B4-93CB-FCEA5C2FF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C80DF7-2DAB-46D5-A7A2-45635A12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01810-6151-4A0F-B84E-68748E59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35715-AF57-48A6-96C9-F3EF74B2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06999-1343-4682-8717-D5E49C78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46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E585-4512-4C8E-B08C-E922CC80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6816C1-4A5F-47FB-B32D-3BE0C87F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D7BC1-61C1-4F6B-A376-9C25B532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50BD6-92FE-4781-9264-76F44BE1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5BA1E-E84F-4F79-A335-75993F05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05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61FF68-DFD0-4A16-A6E6-FFE94B350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DCD6B4-7642-45AB-B485-93BBE2E8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8CBC61-46E9-4AC6-A3DF-A5EFB04E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10F34-7D89-46C8-8CCB-B853F164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BC816-C16F-4940-B378-14DE84CB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5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45A37-8632-4249-B77D-9A0B7134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4D3BCF-7D4D-4404-B217-3A4025D8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CC847-175F-4408-AFB8-495CB065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E7007-F717-473B-8C84-AFC77A9D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96B0C-8055-4A45-BF17-24C30A7A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3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9A04E-3E06-4A2C-90DF-801280C2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C9331-8F9A-4D88-A42C-47736EF1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BFF66C-E299-4B7E-9674-6AAF6B03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E90E7-9AD6-4864-91A7-A7DD490F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61600-4458-4C16-A93D-CBB753C4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01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70AD0-1AF2-4C84-B3E0-5545D282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D30FD-A159-4F02-9EE1-C27977F32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5AACB7-6CA5-4FED-83D5-665622291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127856-E0F9-4A43-A9E4-90BF191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9E3600-05F3-4033-9CDB-8D8AD06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B40BC-8DE8-4C3B-8A47-8FF5395D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5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69775-4AD4-4230-A3BD-B4AF0CC1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8C155D-33D6-4A04-9CF3-6EACB89D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2967BC-CF39-45E6-A88C-254DDD0DB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8380BA-F933-4F68-9448-AA9ACC1A9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AF9433-11CB-47D9-AC85-91291765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1CA52F-E303-4DBC-9255-66C3A84D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BDCB63-3A34-456A-AB8D-3E40C3C2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07549F-CF69-4880-840E-FA4E8283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8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E0EE4-D03F-48DF-931C-F8CC5FF7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253792-FB81-4239-816C-86315BDA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90F297-C232-4BBF-9DB1-FAD39D57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9CAE9B-D455-415A-9AC5-222FC7BE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7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CF7CB5-B9E0-4800-9D0E-225020ED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88A94D-A68E-4877-9710-13630E73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C10925-C9C7-4EB2-8262-5B571D44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6C73-03EE-4DDB-A0F5-1E8E62F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582B2-4E8D-4064-AF70-0661D7A28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0FCE70-13EB-448D-ABF6-2374BC3DD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273FC0-279C-46D5-A591-BE7B3A4B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E01B90-BB45-480E-B882-7E98EF3B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0FAF81-00B5-42FE-8C26-18483C53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6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B62A-AEB4-4E8A-B15A-677284C3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5E6E95-EF81-4006-B2FE-14248A867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5AFFF1-6715-4646-A2DF-33FEE7D6E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DCDA01-7362-42BE-9901-FDFA23ED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222952-071A-4EA7-8B19-D6175A94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973449-5A5E-4B02-B3BD-4CE30C5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6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A3018C-5329-4D17-ACFF-DB89FEA0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23EB41-9C79-46F0-8F9F-997DE5AF8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3DF8E-4CD1-4EE9-88A5-57707424C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C4F3-039C-41AF-B25B-9F9EFC0DBA6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0F51B-DC89-43A4-BC1E-0BE4E72A2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E74B4-1E57-4B28-8B1A-BDEED1210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4602-97DF-4FDB-890A-96B9E57A5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64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AlbertoLejarraga/trabajo-javascript-chartjs-TW-UGR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7C350B43-2BC1-4A32-AF2C-6F9D08D84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786" y="3327221"/>
            <a:ext cx="6581775" cy="805855"/>
          </a:xfrm>
        </p:spPr>
        <p:txBody>
          <a:bodyPr>
            <a:noAutofit/>
          </a:bodyPr>
          <a:lstStyle/>
          <a:p>
            <a:r>
              <a:rPr lang="es-ES" sz="4400" b="1" dirty="0" err="1"/>
              <a:t>Javascript</a:t>
            </a:r>
            <a:r>
              <a:rPr lang="es-ES" sz="4400" b="1" dirty="0"/>
              <a:t> y </a:t>
            </a:r>
            <a:r>
              <a:rPr lang="es-ES" sz="4400" b="1" dirty="0" err="1"/>
              <a:t>ChartJS</a:t>
            </a:r>
            <a:endParaRPr lang="es-ES" sz="4400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3053A6A-6370-40C5-A1E0-411F09214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90558"/>
            <a:ext cx="3513443" cy="445904"/>
          </a:xfrm>
        </p:spPr>
        <p:txBody>
          <a:bodyPr>
            <a:normAutofit/>
          </a:bodyPr>
          <a:lstStyle/>
          <a:p>
            <a:r>
              <a:rPr lang="es-ES" dirty="0"/>
              <a:t>Alberto </a:t>
            </a:r>
            <a:r>
              <a:rPr lang="es-ES" dirty="0" err="1"/>
              <a:t>Lejárraga</a:t>
            </a:r>
            <a:r>
              <a:rPr lang="es-ES" dirty="0"/>
              <a:t> Rubio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60AD19A-413A-4272-A2EE-3D0B98A03996}"/>
              </a:ext>
            </a:extLst>
          </p:cNvPr>
          <p:cNvCxnSpPr>
            <a:cxnSpLocks/>
          </p:cNvCxnSpPr>
          <p:nvPr/>
        </p:nvCxnSpPr>
        <p:spPr>
          <a:xfrm>
            <a:off x="512657" y="4221455"/>
            <a:ext cx="65817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ítulo 2">
            <a:extLst>
              <a:ext uri="{FF2B5EF4-FFF2-40B4-BE49-F238E27FC236}">
                <a16:creationId xmlns:a16="http://schemas.microsoft.com/office/drawing/2014/main" id="{A833038B-CAF5-44F1-960D-0581104181F7}"/>
              </a:ext>
            </a:extLst>
          </p:cNvPr>
          <p:cNvSpPr txBox="1">
            <a:spLocks/>
          </p:cNvSpPr>
          <p:nvPr/>
        </p:nvSpPr>
        <p:spPr>
          <a:xfrm>
            <a:off x="193040" y="421538"/>
            <a:ext cx="7046680" cy="137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/>
              <a:t>Grado en Ingeniería Informática</a:t>
            </a:r>
          </a:p>
          <a:p>
            <a:pPr algn="l"/>
            <a:r>
              <a:rPr lang="es-ES" sz="1800" dirty="0"/>
              <a:t>Curso 2020-2021</a:t>
            </a:r>
          </a:p>
          <a:p>
            <a:pPr algn="l"/>
            <a:r>
              <a:rPr lang="es-ES" sz="1800" dirty="0"/>
              <a:t>Escuela Técnica Superior de Ingeniería Informática y de Telecomunicación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31CD046-91DF-4E1D-AA1A-885F6E4A2E88}"/>
              </a:ext>
            </a:extLst>
          </p:cNvPr>
          <p:cNvGrpSpPr/>
          <p:nvPr/>
        </p:nvGrpSpPr>
        <p:grpSpPr>
          <a:xfrm>
            <a:off x="7619450" y="2090445"/>
            <a:ext cx="4135120" cy="2849716"/>
            <a:chOff x="7648025" y="1699424"/>
            <a:chExt cx="4135120" cy="2849716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7743AB77-F0FE-4EA2-A19E-E05B1638D5A6}"/>
                </a:ext>
              </a:extLst>
            </p:cNvPr>
            <p:cNvGrpSpPr/>
            <p:nvPr/>
          </p:nvGrpSpPr>
          <p:grpSpPr>
            <a:xfrm>
              <a:off x="8572902" y="3429000"/>
              <a:ext cx="2285365" cy="1120140"/>
              <a:chOff x="8570680" y="348947"/>
              <a:chExt cx="2285365" cy="1120140"/>
            </a:xfrm>
          </p:grpSpPr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5530FAD5-9496-4978-AF65-A160AF79D338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6510" y="662002"/>
                <a:ext cx="1359535" cy="4940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D80E5ABD-08C4-4502-B505-D284A5AFAD3D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0680" y="348947"/>
                <a:ext cx="925830" cy="1120140"/>
              </a:xfrm>
              <a:prstGeom prst="rect">
                <a:avLst/>
              </a:prstGeom>
            </p:spPr>
          </p:pic>
        </p:grp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BB9E9232-FA4F-4815-994F-6BBF0F4DB6E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025" y="1699424"/>
              <a:ext cx="4135120" cy="12274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Picture 4" descr="Github, logo, social, social network icon">
            <a:hlinkClick r:id="rId5"/>
            <a:extLst>
              <a:ext uri="{FF2B5EF4-FFF2-40B4-BE49-F238E27FC236}">
                <a16:creationId xmlns:a16="http://schemas.microsoft.com/office/drawing/2014/main" id="{EEA0ED40-CD05-4CDD-A84C-9D5C3303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692" y="5706179"/>
            <a:ext cx="730283" cy="7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1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D4974-110B-4F11-B21D-D8A3D09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4D7EC-4B13-4293-8EF5-C5FDFB5C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JavaScript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Explicación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Demostración</a:t>
            </a:r>
          </a:p>
          <a:p>
            <a:r>
              <a:rPr lang="es-ES" dirty="0" err="1"/>
              <a:t>ChartJS</a:t>
            </a:r>
            <a:endParaRPr lang="es-ES" dirty="0"/>
          </a:p>
          <a:p>
            <a:pPr lvl="1"/>
            <a:r>
              <a:rPr lang="es-ES" dirty="0"/>
              <a:t>Explicación</a:t>
            </a:r>
          </a:p>
          <a:p>
            <a:pPr lvl="1"/>
            <a:r>
              <a:rPr lang="es-ES" dirty="0"/>
              <a:t>Demostración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00F39-1DB8-4E77-8B5A-86B81ABB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b="1" dirty="0"/>
              <a:t>Sistema web de carga y análisis de los datos diarios generados por un equipo de fútbol profesional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B4DA6-5ECF-4188-9EF8-F52C59A4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58F-6863-4315-AE72-A02DA4C60764}" type="slidenum">
              <a:rPr lang="es-ES" smtClean="0"/>
              <a:t>2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494920-466B-4EA3-A703-8995A7F0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42743"/>
            <a:ext cx="1949666" cy="57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89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D4974-110B-4F11-B21D-D8A3D09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Preguntas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00F39-1DB8-4E77-8B5A-86B81ABB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b="1" dirty="0"/>
              <a:t>Sistema web de carga y análisis de los datos diarios generados por un equipo de fútbol profesional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B4DA6-5ECF-4188-9EF8-F52C59A4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58F-6863-4315-AE72-A02DA4C60764}" type="slidenum">
              <a:rPr lang="es-ES" smtClean="0"/>
              <a:t>3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494920-466B-4EA3-A703-8995A7F0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42743"/>
            <a:ext cx="1949666" cy="5787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52A5AB6-85A8-47BB-AD54-FA220384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031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65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Javascript y ChartJS</vt:lpstr>
      <vt:lpstr>Índice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y ChartJS</dc:title>
  <dc:creator>alberto lejarraga rubio</dc:creator>
  <cp:lastModifiedBy>alberto lejarraga rubio</cp:lastModifiedBy>
  <cp:revision>7</cp:revision>
  <dcterms:created xsi:type="dcterms:W3CDTF">2021-05-26T10:49:05Z</dcterms:created>
  <dcterms:modified xsi:type="dcterms:W3CDTF">2021-05-26T17:33:36Z</dcterms:modified>
</cp:coreProperties>
</file>