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snapToObjects="1">
      <p:cViewPr varScale="1">
        <p:scale>
          <a:sx n="110" d="100"/>
          <a:sy n="110" d="100"/>
        </p:scale>
        <p:origin x="6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E12924-2BC9-C74F-9FCD-747496E11E26}" type="datetimeFigureOut">
              <a:rPr lang="en-US" smtClean="0"/>
              <a:t>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3BD51D-F51A-8742-8639-3C984ACB39D9}" type="slidenum">
              <a:rPr lang="en-US" smtClean="0"/>
              <a:t>‹#›</a:t>
            </a:fld>
            <a:endParaRPr lang="en-US"/>
          </a:p>
        </p:txBody>
      </p:sp>
    </p:spTree>
    <p:extLst>
      <p:ext uri="{BB962C8B-B14F-4D97-AF65-F5344CB8AC3E}">
        <p14:creationId xmlns:p14="http://schemas.microsoft.com/office/powerpoint/2010/main" val="2126464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Hey everyone,</a:t>
            </a: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My name is Alberto Li, I’m in UIT in the DART team under Platforms &amp; Services and I’ll be running the Code Challenge. The code challenge is on handling data transformations using map, filter, reduce and functional programming techniques such as lambdas, function composition, and currying in </a:t>
            </a:r>
            <a:r>
              <a:rPr lang="en-US" sz="1200" b="0" i="0" u="none" strike="noStrike" kern="1200" dirty="0" err="1">
                <a:solidFill>
                  <a:schemeClr val="tx1"/>
                </a:solidFill>
                <a:effectLst/>
                <a:latin typeface="+mn-lt"/>
                <a:ea typeface="+mn-ea"/>
                <a:cs typeface="+mn-cs"/>
              </a:rPr>
              <a:t>Javascript</a:t>
            </a:r>
            <a:r>
              <a:rPr lang="en-US" sz="1200" b="0" i="0" u="none" strike="noStrike" kern="1200" dirty="0">
                <a:solidFill>
                  <a:schemeClr val="tx1"/>
                </a:solidFill>
                <a:effectLst/>
                <a:latin typeface="+mn-lt"/>
                <a:ea typeface="+mn-ea"/>
                <a:cs typeface="+mn-cs"/>
              </a:rPr>
              <a:t>/Typescript. </a:t>
            </a: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This is a team-based challenge for groups of 10 or less, conveniently each table has X people so if you want that to be your team that is great, if not feel free to shuffle around.</a:t>
            </a: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So, I have written a challenge that includes 5 questions and a tiebreaker. Since this session will run for 25 minutes we may kind of be in a time crunch. Part of the challenge is doing these 5 questions in a timely manner.</a:t>
            </a: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anticipated schedule looks like this:</a:t>
            </a: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10:35 -10:38  (3 mins) Introduction</a:t>
            </a:r>
          </a:p>
          <a:p>
            <a:r>
              <a:rPr lang="en-US" sz="1200" b="0" i="0" u="none" strike="noStrike" kern="1200" dirty="0">
                <a:solidFill>
                  <a:schemeClr val="tx1"/>
                </a:solidFill>
                <a:effectLst/>
                <a:latin typeface="+mn-lt"/>
                <a:ea typeface="+mn-ea"/>
                <a:cs typeface="+mn-cs"/>
              </a:rPr>
              <a:t>10:40 - 10:42 (2 mins) q1</a:t>
            </a:r>
          </a:p>
          <a:p>
            <a:r>
              <a:rPr lang="en-US" sz="1200" b="0" i="0" u="none" strike="noStrike" kern="1200" dirty="0">
                <a:solidFill>
                  <a:schemeClr val="tx1"/>
                </a:solidFill>
                <a:effectLst/>
                <a:latin typeface="+mn-lt"/>
                <a:ea typeface="+mn-ea"/>
                <a:cs typeface="+mn-cs"/>
              </a:rPr>
              <a:t>10:42 - 10:45 (3 mins) q2</a:t>
            </a:r>
          </a:p>
          <a:p>
            <a:r>
              <a:rPr lang="en-US" sz="1200" b="0" i="0" u="none" strike="noStrike" kern="1200" dirty="0">
                <a:solidFill>
                  <a:schemeClr val="tx1"/>
                </a:solidFill>
                <a:effectLst/>
                <a:latin typeface="+mn-lt"/>
                <a:ea typeface="+mn-ea"/>
                <a:cs typeface="+mn-cs"/>
              </a:rPr>
              <a:t>10:45 - 10:48 (3 mins) q3</a:t>
            </a:r>
          </a:p>
          <a:p>
            <a:r>
              <a:rPr lang="en-US" sz="1200" b="0" i="0" u="none" strike="noStrike" kern="1200" dirty="0">
                <a:solidFill>
                  <a:schemeClr val="tx1"/>
                </a:solidFill>
                <a:effectLst/>
                <a:latin typeface="+mn-lt"/>
                <a:ea typeface="+mn-ea"/>
                <a:cs typeface="+mn-cs"/>
              </a:rPr>
              <a:t>10:48 - 10:52 (4 mins) q4</a:t>
            </a:r>
          </a:p>
          <a:p>
            <a:r>
              <a:rPr lang="en-US" sz="1200" b="0" i="0" u="none" strike="noStrike" kern="1200" dirty="0">
                <a:solidFill>
                  <a:schemeClr val="tx1"/>
                </a:solidFill>
                <a:effectLst/>
                <a:latin typeface="+mn-lt"/>
                <a:ea typeface="+mn-ea"/>
                <a:cs typeface="+mn-cs"/>
              </a:rPr>
              <a:t>10:52 - 10:56 (4 mins) q5</a:t>
            </a: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10:56 - 10:58 (2 mins) Tie-Breaker if necessary</a:t>
            </a: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10:58 - 11:00 Announce winners, come up and take pictures!!</a:t>
            </a: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Instructions:</a:t>
            </a: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There will be a problem set at each table. You can go at your own pace, however, I recommend that you follow this schedule. When you’ve come to a conclusion to a question. Raise your hand and a Solution Runner (Ryan Ngo, Brett </a:t>
            </a:r>
            <a:r>
              <a:rPr lang="en-US" sz="1200" b="0" i="0" u="none" strike="noStrike" kern="1200" dirty="0" err="1">
                <a:solidFill>
                  <a:schemeClr val="tx1"/>
                </a:solidFill>
                <a:effectLst/>
                <a:latin typeface="+mn-lt"/>
                <a:ea typeface="+mn-ea"/>
                <a:cs typeface="+mn-cs"/>
              </a:rPr>
              <a:t>Rowberry</a:t>
            </a:r>
            <a:r>
              <a:rPr lang="en-US" sz="1200" b="0" i="0" u="none" strike="noStrike" kern="1200" dirty="0">
                <a:solidFill>
                  <a:schemeClr val="tx1"/>
                </a:solidFill>
                <a:effectLst/>
                <a:latin typeface="+mn-lt"/>
                <a:ea typeface="+mn-ea"/>
                <a:cs typeface="+mn-cs"/>
              </a:rPr>
              <a:t>, or myself) will come to you and mark your answer as RIGHT OR WRONG with a RED X or a RED Checkmark. You can only SUBMIT once, so please think about your answer before you raise your hand.</a:t>
            </a: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Any questions?</a:t>
            </a: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Good luck everyone!</a:t>
            </a: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Oh, we will send out the GitLab link to the Problem Set, Solution Set, Explanations, and runnable </a:t>
            </a:r>
            <a:r>
              <a:rPr lang="en-US" sz="1200" b="0" i="0" u="none" strike="noStrike" kern="1200" dirty="0" err="1">
                <a:solidFill>
                  <a:schemeClr val="tx1"/>
                </a:solidFill>
                <a:effectLst/>
                <a:latin typeface="+mn-lt"/>
                <a:ea typeface="+mn-ea"/>
                <a:cs typeface="+mn-cs"/>
              </a:rPr>
              <a:t>javascript</a:t>
            </a:r>
            <a:r>
              <a:rPr lang="en-US" sz="1200" b="0" i="0" u="none" strike="noStrike" kern="1200" dirty="0">
                <a:solidFill>
                  <a:schemeClr val="tx1"/>
                </a:solidFill>
                <a:effectLst/>
                <a:latin typeface="+mn-lt"/>
                <a:ea typeface="+mn-ea"/>
                <a:cs typeface="+mn-cs"/>
              </a:rPr>
              <a:t> code for each question afterwards?</a:t>
            </a: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If we have time we can go over the solutions at the end.</a:t>
            </a:r>
          </a:p>
          <a:p>
            <a:br>
              <a:rPr lang="en-US"/>
            </a:br>
            <a:endParaRPr lang="en-US" dirty="0"/>
          </a:p>
        </p:txBody>
      </p:sp>
      <p:sp>
        <p:nvSpPr>
          <p:cNvPr id="4" name="Slide Number Placeholder 3"/>
          <p:cNvSpPr>
            <a:spLocks noGrp="1"/>
          </p:cNvSpPr>
          <p:nvPr>
            <p:ph type="sldNum" sz="quarter" idx="5"/>
          </p:nvPr>
        </p:nvSpPr>
        <p:spPr/>
        <p:txBody>
          <a:bodyPr/>
          <a:lstStyle/>
          <a:p>
            <a:fld id="{9D3BD51D-F51A-8742-8639-3C984ACB39D9}" type="slidenum">
              <a:rPr lang="en-US" smtClean="0"/>
              <a:t>1</a:t>
            </a:fld>
            <a:endParaRPr lang="en-US"/>
          </a:p>
        </p:txBody>
      </p:sp>
    </p:spTree>
    <p:extLst>
      <p:ext uri="{BB962C8B-B14F-4D97-AF65-F5344CB8AC3E}">
        <p14:creationId xmlns:p14="http://schemas.microsoft.com/office/powerpoint/2010/main" val="3522577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3BD51D-F51A-8742-8639-3C984ACB39D9}" type="slidenum">
              <a:rPr lang="en-US" smtClean="0"/>
              <a:t>2</a:t>
            </a:fld>
            <a:endParaRPr lang="en-US"/>
          </a:p>
        </p:txBody>
      </p:sp>
    </p:spTree>
    <p:extLst>
      <p:ext uri="{BB962C8B-B14F-4D97-AF65-F5344CB8AC3E}">
        <p14:creationId xmlns:p14="http://schemas.microsoft.com/office/powerpoint/2010/main" val="1021604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6520-64CB-FC43-BDDF-3839828DC6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76825C-1147-194B-9CD7-223A65A125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49529E-DFDF-D74F-B9F3-E30BFED62F14}"/>
              </a:ext>
            </a:extLst>
          </p:cNvPr>
          <p:cNvSpPr>
            <a:spLocks noGrp="1"/>
          </p:cNvSpPr>
          <p:nvPr>
            <p:ph type="dt" sz="half" idx="10"/>
          </p:nvPr>
        </p:nvSpPr>
        <p:spPr/>
        <p:txBody>
          <a:bodyPr/>
          <a:lstStyle/>
          <a:p>
            <a:fld id="{8E08B685-D7F2-7A4D-9A94-DC8321C2BEC3}" type="datetimeFigureOut">
              <a:rPr lang="en-US" smtClean="0"/>
              <a:t>2/6/20</a:t>
            </a:fld>
            <a:endParaRPr lang="en-US"/>
          </a:p>
        </p:txBody>
      </p:sp>
      <p:sp>
        <p:nvSpPr>
          <p:cNvPr id="5" name="Footer Placeholder 4">
            <a:extLst>
              <a:ext uri="{FF2B5EF4-FFF2-40B4-BE49-F238E27FC236}">
                <a16:creationId xmlns:a16="http://schemas.microsoft.com/office/drawing/2014/main" id="{04EC0069-9F54-D845-8754-027793D45B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8166BE-0D8D-C343-9003-AABA02B89803}"/>
              </a:ext>
            </a:extLst>
          </p:cNvPr>
          <p:cNvSpPr>
            <a:spLocks noGrp="1"/>
          </p:cNvSpPr>
          <p:nvPr>
            <p:ph type="sldNum" sz="quarter" idx="12"/>
          </p:nvPr>
        </p:nvSpPr>
        <p:spPr/>
        <p:txBody>
          <a:bodyPr/>
          <a:lstStyle/>
          <a:p>
            <a:fld id="{1EB18559-1A9B-5C44-9698-7662F47E8457}" type="slidenum">
              <a:rPr lang="en-US" smtClean="0"/>
              <a:t>‹#›</a:t>
            </a:fld>
            <a:endParaRPr lang="en-US"/>
          </a:p>
        </p:txBody>
      </p:sp>
    </p:spTree>
    <p:extLst>
      <p:ext uri="{BB962C8B-B14F-4D97-AF65-F5344CB8AC3E}">
        <p14:creationId xmlns:p14="http://schemas.microsoft.com/office/powerpoint/2010/main" val="2831098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507E0-55CB-B14B-804C-361B2D3B53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127DC2-7C84-CD40-A227-9415F04EB27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C3E571-EF1F-7D40-9B5A-6D2A57C1D849}"/>
              </a:ext>
            </a:extLst>
          </p:cNvPr>
          <p:cNvSpPr>
            <a:spLocks noGrp="1"/>
          </p:cNvSpPr>
          <p:nvPr>
            <p:ph type="dt" sz="half" idx="10"/>
          </p:nvPr>
        </p:nvSpPr>
        <p:spPr/>
        <p:txBody>
          <a:bodyPr/>
          <a:lstStyle/>
          <a:p>
            <a:fld id="{8E08B685-D7F2-7A4D-9A94-DC8321C2BEC3}" type="datetimeFigureOut">
              <a:rPr lang="en-US" smtClean="0"/>
              <a:t>2/6/20</a:t>
            </a:fld>
            <a:endParaRPr lang="en-US"/>
          </a:p>
        </p:txBody>
      </p:sp>
      <p:sp>
        <p:nvSpPr>
          <p:cNvPr id="5" name="Footer Placeholder 4">
            <a:extLst>
              <a:ext uri="{FF2B5EF4-FFF2-40B4-BE49-F238E27FC236}">
                <a16:creationId xmlns:a16="http://schemas.microsoft.com/office/drawing/2014/main" id="{AF147201-3B51-8746-BF9C-A3F16CF20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07B5AA-3C20-CC4A-8909-FB9368970194}"/>
              </a:ext>
            </a:extLst>
          </p:cNvPr>
          <p:cNvSpPr>
            <a:spLocks noGrp="1"/>
          </p:cNvSpPr>
          <p:nvPr>
            <p:ph type="sldNum" sz="quarter" idx="12"/>
          </p:nvPr>
        </p:nvSpPr>
        <p:spPr/>
        <p:txBody>
          <a:bodyPr/>
          <a:lstStyle/>
          <a:p>
            <a:fld id="{1EB18559-1A9B-5C44-9698-7662F47E8457}" type="slidenum">
              <a:rPr lang="en-US" smtClean="0"/>
              <a:t>‹#›</a:t>
            </a:fld>
            <a:endParaRPr lang="en-US"/>
          </a:p>
        </p:txBody>
      </p:sp>
    </p:spTree>
    <p:extLst>
      <p:ext uri="{BB962C8B-B14F-4D97-AF65-F5344CB8AC3E}">
        <p14:creationId xmlns:p14="http://schemas.microsoft.com/office/powerpoint/2010/main" val="3093857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724094-0FA5-9046-AFBE-FB09040072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CFEE70-CA72-E04E-808C-72DEEC57F63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966353-5CE2-3C42-9AAC-5773CB24907E}"/>
              </a:ext>
            </a:extLst>
          </p:cNvPr>
          <p:cNvSpPr>
            <a:spLocks noGrp="1"/>
          </p:cNvSpPr>
          <p:nvPr>
            <p:ph type="dt" sz="half" idx="10"/>
          </p:nvPr>
        </p:nvSpPr>
        <p:spPr/>
        <p:txBody>
          <a:bodyPr/>
          <a:lstStyle/>
          <a:p>
            <a:fld id="{8E08B685-D7F2-7A4D-9A94-DC8321C2BEC3}" type="datetimeFigureOut">
              <a:rPr lang="en-US" smtClean="0"/>
              <a:t>2/6/20</a:t>
            </a:fld>
            <a:endParaRPr lang="en-US"/>
          </a:p>
        </p:txBody>
      </p:sp>
      <p:sp>
        <p:nvSpPr>
          <p:cNvPr id="5" name="Footer Placeholder 4">
            <a:extLst>
              <a:ext uri="{FF2B5EF4-FFF2-40B4-BE49-F238E27FC236}">
                <a16:creationId xmlns:a16="http://schemas.microsoft.com/office/drawing/2014/main" id="{5D65F768-ACFB-AC4D-B177-4CC5109672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B1579-FE86-6D45-9E1F-147A85C1A72C}"/>
              </a:ext>
            </a:extLst>
          </p:cNvPr>
          <p:cNvSpPr>
            <a:spLocks noGrp="1"/>
          </p:cNvSpPr>
          <p:nvPr>
            <p:ph type="sldNum" sz="quarter" idx="12"/>
          </p:nvPr>
        </p:nvSpPr>
        <p:spPr/>
        <p:txBody>
          <a:bodyPr/>
          <a:lstStyle/>
          <a:p>
            <a:fld id="{1EB18559-1A9B-5C44-9698-7662F47E8457}" type="slidenum">
              <a:rPr lang="en-US" smtClean="0"/>
              <a:t>‹#›</a:t>
            </a:fld>
            <a:endParaRPr lang="en-US"/>
          </a:p>
        </p:txBody>
      </p:sp>
    </p:spTree>
    <p:extLst>
      <p:ext uri="{BB962C8B-B14F-4D97-AF65-F5344CB8AC3E}">
        <p14:creationId xmlns:p14="http://schemas.microsoft.com/office/powerpoint/2010/main" val="4010129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7F466-198D-1F4C-816B-7ACEB5478D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B21EC1-604A-4D4F-B9F1-71AFDA8D8A6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AD78E6-6C6A-564C-A24E-10EE8BFB5DFA}"/>
              </a:ext>
            </a:extLst>
          </p:cNvPr>
          <p:cNvSpPr>
            <a:spLocks noGrp="1"/>
          </p:cNvSpPr>
          <p:nvPr>
            <p:ph type="dt" sz="half" idx="10"/>
          </p:nvPr>
        </p:nvSpPr>
        <p:spPr/>
        <p:txBody>
          <a:bodyPr/>
          <a:lstStyle/>
          <a:p>
            <a:fld id="{8E08B685-D7F2-7A4D-9A94-DC8321C2BEC3}" type="datetimeFigureOut">
              <a:rPr lang="en-US" smtClean="0"/>
              <a:t>2/6/20</a:t>
            </a:fld>
            <a:endParaRPr lang="en-US"/>
          </a:p>
        </p:txBody>
      </p:sp>
      <p:sp>
        <p:nvSpPr>
          <p:cNvPr id="5" name="Footer Placeholder 4">
            <a:extLst>
              <a:ext uri="{FF2B5EF4-FFF2-40B4-BE49-F238E27FC236}">
                <a16:creationId xmlns:a16="http://schemas.microsoft.com/office/drawing/2014/main" id="{A0D37FCB-5B53-9345-B7CE-1D3EBED0B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A0FEC-50FD-544A-9F7C-382B9BA8A98F}"/>
              </a:ext>
            </a:extLst>
          </p:cNvPr>
          <p:cNvSpPr>
            <a:spLocks noGrp="1"/>
          </p:cNvSpPr>
          <p:nvPr>
            <p:ph type="sldNum" sz="quarter" idx="12"/>
          </p:nvPr>
        </p:nvSpPr>
        <p:spPr/>
        <p:txBody>
          <a:bodyPr/>
          <a:lstStyle/>
          <a:p>
            <a:fld id="{1EB18559-1A9B-5C44-9698-7662F47E8457}" type="slidenum">
              <a:rPr lang="en-US" smtClean="0"/>
              <a:t>‹#›</a:t>
            </a:fld>
            <a:endParaRPr lang="en-US"/>
          </a:p>
        </p:txBody>
      </p:sp>
    </p:spTree>
    <p:extLst>
      <p:ext uri="{BB962C8B-B14F-4D97-AF65-F5344CB8AC3E}">
        <p14:creationId xmlns:p14="http://schemas.microsoft.com/office/powerpoint/2010/main" val="2237298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88A8-BF97-B546-B4CD-157DB3D816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750E6E-E819-4444-9EF5-6797F0EE90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E7EC06-B0D0-1C44-B555-24E6913A66C1}"/>
              </a:ext>
            </a:extLst>
          </p:cNvPr>
          <p:cNvSpPr>
            <a:spLocks noGrp="1"/>
          </p:cNvSpPr>
          <p:nvPr>
            <p:ph type="dt" sz="half" idx="10"/>
          </p:nvPr>
        </p:nvSpPr>
        <p:spPr/>
        <p:txBody>
          <a:bodyPr/>
          <a:lstStyle/>
          <a:p>
            <a:fld id="{8E08B685-D7F2-7A4D-9A94-DC8321C2BEC3}" type="datetimeFigureOut">
              <a:rPr lang="en-US" smtClean="0"/>
              <a:t>2/6/20</a:t>
            </a:fld>
            <a:endParaRPr lang="en-US"/>
          </a:p>
        </p:txBody>
      </p:sp>
      <p:sp>
        <p:nvSpPr>
          <p:cNvPr id="5" name="Footer Placeholder 4">
            <a:extLst>
              <a:ext uri="{FF2B5EF4-FFF2-40B4-BE49-F238E27FC236}">
                <a16:creationId xmlns:a16="http://schemas.microsoft.com/office/drawing/2014/main" id="{7A1025BF-F7B9-D141-8C88-E319434ADA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C6271-03C0-6646-BA72-0E85C194759D}"/>
              </a:ext>
            </a:extLst>
          </p:cNvPr>
          <p:cNvSpPr>
            <a:spLocks noGrp="1"/>
          </p:cNvSpPr>
          <p:nvPr>
            <p:ph type="sldNum" sz="quarter" idx="12"/>
          </p:nvPr>
        </p:nvSpPr>
        <p:spPr/>
        <p:txBody>
          <a:bodyPr/>
          <a:lstStyle/>
          <a:p>
            <a:fld id="{1EB18559-1A9B-5C44-9698-7662F47E8457}" type="slidenum">
              <a:rPr lang="en-US" smtClean="0"/>
              <a:t>‹#›</a:t>
            </a:fld>
            <a:endParaRPr lang="en-US"/>
          </a:p>
        </p:txBody>
      </p:sp>
    </p:spTree>
    <p:extLst>
      <p:ext uri="{BB962C8B-B14F-4D97-AF65-F5344CB8AC3E}">
        <p14:creationId xmlns:p14="http://schemas.microsoft.com/office/powerpoint/2010/main" val="2836008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38DA-B63C-B549-9833-74D0C212D2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BDB640-BB2A-5648-A6DF-6ED730EE6CD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655499-8615-A144-8273-27BC56BEAF8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1921B0-81BB-0842-8157-6A529C18FE67}"/>
              </a:ext>
            </a:extLst>
          </p:cNvPr>
          <p:cNvSpPr>
            <a:spLocks noGrp="1"/>
          </p:cNvSpPr>
          <p:nvPr>
            <p:ph type="dt" sz="half" idx="10"/>
          </p:nvPr>
        </p:nvSpPr>
        <p:spPr/>
        <p:txBody>
          <a:bodyPr/>
          <a:lstStyle/>
          <a:p>
            <a:fld id="{8E08B685-D7F2-7A4D-9A94-DC8321C2BEC3}" type="datetimeFigureOut">
              <a:rPr lang="en-US" smtClean="0"/>
              <a:t>2/6/20</a:t>
            </a:fld>
            <a:endParaRPr lang="en-US"/>
          </a:p>
        </p:txBody>
      </p:sp>
      <p:sp>
        <p:nvSpPr>
          <p:cNvPr id="6" name="Footer Placeholder 5">
            <a:extLst>
              <a:ext uri="{FF2B5EF4-FFF2-40B4-BE49-F238E27FC236}">
                <a16:creationId xmlns:a16="http://schemas.microsoft.com/office/drawing/2014/main" id="{112CE8A1-942F-F04D-B667-6064DBDF59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6FDF4C-A39D-0343-A28B-FAF422400560}"/>
              </a:ext>
            </a:extLst>
          </p:cNvPr>
          <p:cNvSpPr>
            <a:spLocks noGrp="1"/>
          </p:cNvSpPr>
          <p:nvPr>
            <p:ph type="sldNum" sz="quarter" idx="12"/>
          </p:nvPr>
        </p:nvSpPr>
        <p:spPr/>
        <p:txBody>
          <a:bodyPr/>
          <a:lstStyle/>
          <a:p>
            <a:fld id="{1EB18559-1A9B-5C44-9698-7662F47E8457}" type="slidenum">
              <a:rPr lang="en-US" smtClean="0"/>
              <a:t>‹#›</a:t>
            </a:fld>
            <a:endParaRPr lang="en-US"/>
          </a:p>
        </p:txBody>
      </p:sp>
    </p:spTree>
    <p:extLst>
      <p:ext uri="{BB962C8B-B14F-4D97-AF65-F5344CB8AC3E}">
        <p14:creationId xmlns:p14="http://schemas.microsoft.com/office/powerpoint/2010/main" val="238064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3F288-7712-1F46-9FE4-9877A75F15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A02CE7-BA64-3C4B-837D-97AB4F52BD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737B07F-47A5-274A-94CF-70B4BEAF1BB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FD3998-8A01-BA45-B489-B4B6933F3E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D68D5C1-695E-6E45-AFBF-9A8BDA6F5A8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BE8D06-65A0-1B48-9C9C-F118896D4705}"/>
              </a:ext>
            </a:extLst>
          </p:cNvPr>
          <p:cNvSpPr>
            <a:spLocks noGrp="1"/>
          </p:cNvSpPr>
          <p:nvPr>
            <p:ph type="dt" sz="half" idx="10"/>
          </p:nvPr>
        </p:nvSpPr>
        <p:spPr/>
        <p:txBody>
          <a:bodyPr/>
          <a:lstStyle/>
          <a:p>
            <a:fld id="{8E08B685-D7F2-7A4D-9A94-DC8321C2BEC3}" type="datetimeFigureOut">
              <a:rPr lang="en-US" smtClean="0"/>
              <a:t>2/6/20</a:t>
            </a:fld>
            <a:endParaRPr lang="en-US"/>
          </a:p>
        </p:txBody>
      </p:sp>
      <p:sp>
        <p:nvSpPr>
          <p:cNvPr id="8" name="Footer Placeholder 7">
            <a:extLst>
              <a:ext uri="{FF2B5EF4-FFF2-40B4-BE49-F238E27FC236}">
                <a16:creationId xmlns:a16="http://schemas.microsoft.com/office/drawing/2014/main" id="{9C06B828-7BB4-434E-8C55-49DBB5EFDF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AF4329-4A33-4C4C-A4D5-8AEB07E94CBB}"/>
              </a:ext>
            </a:extLst>
          </p:cNvPr>
          <p:cNvSpPr>
            <a:spLocks noGrp="1"/>
          </p:cNvSpPr>
          <p:nvPr>
            <p:ph type="sldNum" sz="quarter" idx="12"/>
          </p:nvPr>
        </p:nvSpPr>
        <p:spPr/>
        <p:txBody>
          <a:bodyPr/>
          <a:lstStyle/>
          <a:p>
            <a:fld id="{1EB18559-1A9B-5C44-9698-7662F47E8457}" type="slidenum">
              <a:rPr lang="en-US" smtClean="0"/>
              <a:t>‹#›</a:t>
            </a:fld>
            <a:endParaRPr lang="en-US"/>
          </a:p>
        </p:txBody>
      </p:sp>
    </p:spTree>
    <p:extLst>
      <p:ext uri="{BB962C8B-B14F-4D97-AF65-F5344CB8AC3E}">
        <p14:creationId xmlns:p14="http://schemas.microsoft.com/office/powerpoint/2010/main" val="3918442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A36D5-B836-2B4E-8488-F676CC4278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238F3C-DBBE-E542-B1EE-F749D8472E8C}"/>
              </a:ext>
            </a:extLst>
          </p:cNvPr>
          <p:cNvSpPr>
            <a:spLocks noGrp="1"/>
          </p:cNvSpPr>
          <p:nvPr>
            <p:ph type="dt" sz="half" idx="10"/>
          </p:nvPr>
        </p:nvSpPr>
        <p:spPr/>
        <p:txBody>
          <a:bodyPr/>
          <a:lstStyle/>
          <a:p>
            <a:fld id="{8E08B685-D7F2-7A4D-9A94-DC8321C2BEC3}" type="datetimeFigureOut">
              <a:rPr lang="en-US" smtClean="0"/>
              <a:t>2/6/20</a:t>
            </a:fld>
            <a:endParaRPr lang="en-US"/>
          </a:p>
        </p:txBody>
      </p:sp>
      <p:sp>
        <p:nvSpPr>
          <p:cNvPr id="4" name="Footer Placeholder 3">
            <a:extLst>
              <a:ext uri="{FF2B5EF4-FFF2-40B4-BE49-F238E27FC236}">
                <a16:creationId xmlns:a16="http://schemas.microsoft.com/office/drawing/2014/main" id="{92A71A2D-5AFB-C144-9A1E-CFAE9D23E0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F33AD7-1B35-1746-AE64-6DA7AC8F8B40}"/>
              </a:ext>
            </a:extLst>
          </p:cNvPr>
          <p:cNvSpPr>
            <a:spLocks noGrp="1"/>
          </p:cNvSpPr>
          <p:nvPr>
            <p:ph type="sldNum" sz="quarter" idx="12"/>
          </p:nvPr>
        </p:nvSpPr>
        <p:spPr/>
        <p:txBody>
          <a:bodyPr/>
          <a:lstStyle/>
          <a:p>
            <a:fld id="{1EB18559-1A9B-5C44-9698-7662F47E8457}" type="slidenum">
              <a:rPr lang="en-US" smtClean="0"/>
              <a:t>‹#›</a:t>
            </a:fld>
            <a:endParaRPr lang="en-US"/>
          </a:p>
        </p:txBody>
      </p:sp>
    </p:spTree>
    <p:extLst>
      <p:ext uri="{BB962C8B-B14F-4D97-AF65-F5344CB8AC3E}">
        <p14:creationId xmlns:p14="http://schemas.microsoft.com/office/powerpoint/2010/main" val="737010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7FE043-65E0-F645-92D8-C42CEB6BF0A3}"/>
              </a:ext>
            </a:extLst>
          </p:cNvPr>
          <p:cNvSpPr>
            <a:spLocks noGrp="1"/>
          </p:cNvSpPr>
          <p:nvPr>
            <p:ph type="dt" sz="half" idx="10"/>
          </p:nvPr>
        </p:nvSpPr>
        <p:spPr/>
        <p:txBody>
          <a:bodyPr/>
          <a:lstStyle/>
          <a:p>
            <a:fld id="{8E08B685-D7F2-7A4D-9A94-DC8321C2BEC3}" type="datetimeFigureOut">
              <a:rPr lang="en-US" smtClean="0"/>
              <a:t>2/6/20</a:t>
            </a:fld>
            <a:endParaRPr lang="en-US"/>
          </a:p>
        </p:txBody>
      </p:sp>
      <p:sp>
        <p:nvSpPr>
          <p:cNvPr id="3" name="Footer Placeholder 2">
            <a:extLst>
              <a:ext uri="{FF2B5EF4-FFF2-40B4-BE49-F238E27FC236}">
                <a16:creationId xmlns:a16="http://schemas.microsoft.com/office/drawing/2014/main" id="{8306CDA6-3EFC-9148-83EB-87E1F20515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150156-9891-4F45-85D3-EFFEE9CE7D70}"/>
              </a:ext>
            </a:extLst>
          </p:cNvPr>
          <p:cNvSpPr>
            <a:spLocks noGrp="1"/>
          </p:cNvSpPr>
          <p:nvPr>
            <p:ph type="sldNum" sz="quarter" idx="12"/>
          </p:nvPr>
        </p:nvSpPr>
        <p:spPr/>
        <p:txBody>
          <a:bodyPr/>
          <a:lstStyle/>
          <a:p>
            <a:fld id="{1EB18559-1A9B-5C44-9698-7662F47E8457}" type="slidenum">
              <a:rPr lang="en-US" smtClean="0"/>
              <a:t>‹#›</a:t>
            </a:fld>
            <a:endParaRPr lang="en-US"/>
          </a:p>
        </p:txBody>
      </p:sp>
    </p:spTree>
    <p:extLst>
      <p:ext uri="{BB962C8B-B14F-4D97-AF65-F5344CB8AC3E}">
        <p14:creationId xmlns:p14="http://schemas.microsoft.com/office/powerpoint/2010/main" val="2402304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1CFF8-60F6-3C4D-A4E8-D937FFF136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413485-073E-0948-B28B-C9DA351E27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465161-3AEE-9C41-B6F7-4E3FAB013F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E07733-A346-FC47-A4C2-995748B94BD4}"/>
              </a:ext>
            </a:extLst>
          </p:cNvPr>
          <p:cNvSpPr>
            <a:spLocks noGrp="1"/>
          </p:cNvSpPr>
          <p:nvPr>
            <p:ph type="dt" sz="half" idx="10"/>
          </p:nvPr>
        </p:nvSpPr>
        <p:spPr/>
        <p:txBody>
          <a:bodyPr/>
          <a:lstStyle/>
          <a:p>
            <a:fld id="{8E08B685-D7F2-7A4D-9A94-DC8321C2BEC3}" type="datetimeFigureOut">
              <a:rPr lang="en-US" smtClean="0"/>
              <a:t>2/6/20</a:t>
            </a:fld>
            <a:endParaRPr lang="en-US"/>
          </a:p>
        </p:txBody>
      </p:sp>
      <p:sp>
        <p:nvSpPr>
          <p:cNvPr id="6" name="Footer Placeholder 5">
            <a:extLst>
              <a:ext uri="{FF2B5EF4-FFF2-40B4-BE49-F238E27FC236}">
                <a16:creationId xmlns:a16="http://schemas.microsoft.com/office/drawing/2014/main" id="{1D4B8BA8-2BB0-B147-885E-C3E2701EBA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D0647D-7F20-FB4F-A842-B02B789E4B02}"/>
              </a:ext>
            </a:extLst>
          </p:cNvPr>
          <p:cNvSpPr>
            <a:spLocks noGrp="1"/>
          </p:cNvSpPr>
          <p:nvPr>
            <p:ph type="sldNum" sz="quarter" idx="12"/>
          </p:nvPr>
        </p:nvSpPr>
        <p:spPr/>
        <p:txBody>
          <a:bodyPr/>
          <a:lstStyle/>
          <a:p>
            <a:fld id="{1EB18559-1A9B-5C44-9698-7662F47E8457}" type="slidenum">
              <a:rPr lang="en-US" smtClean="0"/>
              <a:t>‹#›</a:t>
            </a:fld>
            <a:endParaRPr lang="en-US"/>
          </a:p>
        </p:txBody>
      </p:sp>
    </p:spTree>
    <p:extLst>
      <p:ext uri="{BB962C8B-B14F-4D97-AF65-F5344CB8AC3E}">
        <p14:creationId xmlns:p14="http://schemas.microsoft.com/office/powerpoint/2010/main" val="4169771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C475C-E84C-3D43-8BD8-441E3F5FB9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CF0BF5-075B-2A44-BFE1-2CAD9E6C24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061D-23DE-444E-BC8F-06D55AD57E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09D204-BFF5-824E-9390-5E56280C920A}"/>
              </a:ext>
            </a:extLst>
          </p:cNvPr>
          <p:cNvSpPr>
            <a:spLocks noGrp="1"/>
          </p:cNvSpPr>
          <p:nvPr>
            <p:ph type="dt" sz="half" idx="10"/>
          </p:nvPr>
        </p:nvSpPr>
        <p:spPr/>
        <p:txBody>
          <a:bodyPr/>
          <a:lstStyle/>
          <a:p>
            <a:fld id="{8E08B685-D7F2-7A4D-9A94-DC8321C2BEC3}" type="datetimeFigureOut">
              <a:rPr lang="en-US" smtClean="0"/>
              <a:t>2/6/20</a:t>
            </a:fld>
            <a:endParaRPr lang="en-US"/>
          </a:p>
        </p:txBody>
      </p:sp>
      <p:sp>
        <p:nvSpPr>
          <p:cNvPr id="6" name="Footer Placeholder 5">
            <a:extLst>
              <a:ext uri="{FF2B5EF4-FFF2-40B4-BE49-F238E27FC236}">
                <a16:creationId xmlns:a16="http://schemas.microsoft.com/office/drawing/2014/main" id="{A328A6AC-86E2-224B-8026-2EA88C509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E80CBD-B333-1E46-B25A-2745BB134F84}"/>
              </a:ext>
            </a:extLst>
          </p:cNvPr>
          <p:cNvSpPr>
            <a:spLocks noGrp="1"/>
          </p:cNvSpPr>
          <p:nvPr>
            <p:ph type="sldNum" sz="quarter" idx="12"/>
          </p:nvPr>
        </p:nvSpPr>
        <p:spPr/>
        <p:txBody>
          <a:bodyPr/>
          <a:lstStyle/>
          <a:p>
            <a:fld id="{1EB18559-1A9B-5C44-9698-7662F47E8457}" type="slidenum">
              <a:rPr lang="en-US" smtClean="0"/>
              <a:t>‹#›</a:t>
            </a:fld>
            <a:endParaRPr lang="en-US"/>
          </a:p>
        </p:txBody>
      </p:sp>
    </p:spTree>
    <p:extLst>
      <p:ext uri="{BB962C8B-B14F-4D97-AF65-F5344CB8AC3E}">
        <p14:creationId xmlns:p14="http://schemas.microsoft.com/office/powerpoint/2010/main" val="3568964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85A335-7410-5B42-8329-C00010F053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57C98F-8821-2545-9315-A1A1969FFD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4EB83D-A2ED-9944-8087-360CA940B8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08B685-D7F2-7A4D-9A94-DC8321C2BEC3}" type="datetimeFigureOut">
              <a:rPr lang="en-US" smtClean="0"/>
              <a:t>2/6/20</a:t>
            </a:fld>
            <a:endParaRPr lang="en-US"/>
          </a:p>
        </p:txBody>
      </p:sp>
      <p:sp>
        <p:nvSpPr>
          <p:cNvPr id="5" name="Footer Placeholder 4">
            <a:extLst>
              <a:ext uri="{FF2B5EF4-FFF2-40B4-BE49-F238E27FC236}">
                <a16:creationId xmlns:a16="http://schemas.microsoft.com/office/drawing/2014/main" id="{22C444DC-95D7-EB45-8AFF-4DEF1FE476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9F9786-BC16-304E-B621-B2AC012D53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B18559-1A9B-5C44-9698-7662F47E8457}" type="slidenum">
              <a:rPr lang="en-US" smtClean="0"/>
              <a:t>‹#›</a:t>
            </a:fld>
            <a:endParaRPr lang="en-US"/>
          </a:p>
        </p:txBody>
      </p:sp>
    </p:spTree>
    <p:extLst>
      <p:ext uri="{BB962C8B-B14F-4D97-AF65-F5344CB8AC3E}">
        <p14:creationId xmlns:p14="http://schemas.microsoft.com/office/powerpoint/2010/main" val="1061755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DBCF6-27AD-6E4C-999D-235056CF3413}"/>
              </a:ext>
            </a:extLst>
          </p:cNvPr>
          <p:cNvSpPr>
            <a:spLocks noGrp="1"/>
          </p:cNvSpPr>
          <p:nvPr>
            <p:ph type="ctrTitle"/>
          </p:nvPr>
        </p:nvSpPr>
        <p:spPr>
          <a:xfrm>
            <a:off x="1524000" y="578735"/>
            <a:ext cx="9144000" cy="1056130"/>
          </a:xfrm>
        </p:spPr>
        <p:txBody>
          <a:bodyPr/>
          <a:lstStyle/>
          <a:p>
            <a:r>
              <a:rPr lang="en-US" dirty="0"/>
              <a:t>Anticipated Schedule</a:t>
            </a:r>
          </a:p>
        </p:txBody>
      </p:sp>
      <p:sp>
        <p:nvSpPr>
          <p:cNvPr id="3" name="Subtitle 2">
            <a:extLst>
              <a:ext uri="{FF2B5EF4-FFF2-40B4-BE49-F238E27FC236}">
                <a16:creationId xmlns:a16="http://schemas.microsoft.com/office/drawing/2014/main" id="{5244A2C9-59D3-2846-884B-A52F91B01BCF}"/>
              </a:ext>
            </a:extLst>
          </p:cNvPr>
          <p:cNvSpPr>
            <a:spLocks noGrp="1"/>
          </p:cNvSpPr>
          <p:nvPr>
            <p:ph type="subTitle" idx="1"/>
          </p:nvPr>
        </p:nvSpPr>
        <p:spPr>
          <a:xfrm>
            <a:off x="1524000" y="1759352"/>
            <a:ext cx="9144000" cy="4490977"/>
          </a:xfrm>
        </p:spPr>
        <p:txBody>
          <a:bodyPr>
            <a:normAutofit fontScale="92500" lnSpcReduction="10000"/>
          </a:bodyPr>
          <a:lstStyle/>
          <a:p>
            <a:pPr algn="l"/>
            <a:r>
              <a:rPr lang="en-US" dirty="0"/>
              <a:t>10:35 -10:38  (3 mins) Introduction</a:t>
            </a:r>
          </a:p>
          <a:p>
            <a:pPr algn="l"/>
            <a:r>
              <a:rPr lang="en-US" dirty="0"/>
              <a:t>10:40 - 10:42 (2 mins) q1</a:t>
            </a:r>
          </a:p>
          <a:p>
            <a:pPr algn="l"/>
            <a:r>
              <a:rPr lang="en-US" dirty="0"/>
              <a:t>10:42 - 10:45 (3 mins) q2</a:t>
            </a:r>
          </a:p>
          <a:p>
            <a:pPr algn="l"/>
            <a:r>
              <a:rPr lang="en-US" dirty="0"/>
              <a:t>10:45 - 10:48 (3 mins) q3</a:t>
            </a:r>
          </a:p>
          <a:p>
            <a:pPr algn="l"/>
            <a:r>
              <a:rPr lang="en-US" dirty="0"/>
              <a:t>10:48 - 10:52 (4 mins) q4</a:t>
            </a:r>
          </a:p>
          <a:p>
            <a:pPr algn="l"/>
            <a:r>
              <a:rPr lang="en-US" dirty="0"/>
              <a:t>10:52 - 10:56 (4 mins) q5</a:t>
            </a:r>
          </a:p>
          <a:p>
            <a:pPr algn="l"/>
            <a:br>
              <a:rPr lang="en-US" dirty="0"/>
            </a:br>
            <a:endParaRPr lang="en-US" dirty="0"/>
          </a:p>
          <a:p>
            <a:pPr algn="l"/>
            <a:r>
              <a:rPr lang="en-US" dirty="0"/>
              <a:t>10:56 - 10:58 (2 mins) Tie-Breaker if necessary</a:t>
            </a:r>
          </a:p>
          <a:p>
            <a:pPr algn="l"/>
            <a:br>
              <a:rPr lang="en-US" dirty="0"/>
            </a:br>
            <a:endParaRPr lang="en-US" dirty="0"/>
          </a:p>
          <a:p>
            <a:pPr algn="l"/>
            <a:r>
              <a:rPr lang="en-US" dirty="0"/>
              <a:t>10:58 - 11:00 Announce winners, come up and take pictures!!</a:t>
            </a:r>
          </a:p>
          <a:p>
            <a:pPr algn="l"/>
            <a:endParaRPr lang="en-US" dirty="0"/>
          </a:p>
        </p:txBody>
      </p:sp>
    </p:spTree>
    <p:extLst>
      <p:ext uri="{BB962C8B-B14F-4D97-AF65-F5344CB8AC3E}">
        <p14:creationId xmlns:p14="http://schemas.microsoft.com/office/powerpoint/2010/main" val="3155929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0F3E57C-BB44-FF45-B65B-A2588B57E14C}"/>
              </a:ext>
            </a:extLst>
          </p:cNvPr>
          <p:cNvPicPr>
            <a:picLocks noGrp="1" noChangeAspect="1"/>
          </p:cNvPicPr>
          <p:nvPr>
            <p:ph idx="1"/>
          </p:nvPr>
        </p:nvPicPr>
        <p:blipFill>
          <a:blip r:embed="rId3"/>
          <a:stretch>
            <a:fillRect/>
          </a:stretch>
        </p:blipFill>
        <p:spPr>
          <a:xfrm>
            <a:off x="6740910" y="671331"/>
            <a:ext cx="4891646" cy="5746829"/>
          </a:xfrm>
          <a:prstGeom prst="rect">
            <a:avLst/>
          </a:prstGeom>
        </p:spPr>
      </p:pic>
      <p:sp>
        <p:nvSpPr>
          <p:cNvPr id="9" name="Title 1">
            <a:extLst>
              <a:ext uri="{FF2B5EF4-FFF2-40B4-BE49-F238E27FC236}">
                <a16:creationId xmlns:a16="http://schemas.microsoft.com/office/drawing/2014/main" id="{27ED60E9-0B85-0B4F-B826-50C35A8E5993}"/>
              </a:ext>
            </a:extLst>
          </p:cNvPr>
          <p:cNvSpPr txBox="1">
            <a:spLocks/>
          </p:cNvSpPr>
          <p:nvPr/>
        </p:nvSpPr>
        <p:spPr>
          <a:xfrm>
            <a:off x="7778188" y="-173620"/>
            <a:ext cx="9144000" cy="10561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Q1 (10:40 – 10:42)</a:t>
            </a:r>
          </a:p>
        </p:txBody>
      </p:sp>
      <p:cxnSp>
        <p:nvCxnSpPr>
          <p:cNvPr id="7" name="Straight Connector 6">
            <a:extLst>
              <a:ext uri="{FF2B5EF4-FFF2-40B4-BE49-F238E27FC236}">
                <a16:creationId xmlns:a16="http://schemas.microsoft.com/office/drawing/2014/main" id="{32D25E4B-2FA2-E94D-9B6E-AFB37E32E8CD}"/>
              </a:ext>
            </a:extLst>
          </p:cNvPr>
          <p:cNvCxnSpPr>
            <a:cxnSpLocks/>
          </p:cNvCxnSpPr>
          <p:nvPr/>
        </p:nvCxnSpPr>
        <p:spPr>
          <a:xfrm>
            <a:off x="6030410" y="115750"/>
            <a:ext cx="0" cy="6652067"/>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2DB28BBB-3639-DC46-A6C8-1FF7C0A90CFF}"/>
              </a:ext>
            </a:extLst>
          </p:cNvPr>
          <p:cNvPicPr>
            <a:picLocks noChangeAspect="1"/>
          </p:cNvPicPr>
          <p:nvPr/>
        </p:nvPicPr>
        <p:blipFill rotWithShape="1">
          <a:blip r:embed="rId4"/>
          <a:srcRect l="4283" r="4651" b="5244"/>
          <a:stretch/>
        </p:blipFill>
        <p:spPr>
          <a:xfrm>
            <a:off x="-26706" y="115750"/>
            <a:ext cx="5893728" cy="3502718"/>
          </a:xfrm>
          <a:prstGeom prst="rect">
            <a:avLst/>
          </a:prstGeom>
        </p:spPr>
      </p:pic>
    </p:spTree>
    <p:extLst>
      <p:ext uri="{BB962C8B-B14F-4D97-AF65-F5344CB8AC3E}">
        <p14:creationId xmlns:p14="http://schemas.microsoft.com/office/powerpoint/2010/main" val="2255486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0F3E57C-BB44-FF45-B65B-A2588B57E14C}"/>
              </a:ext>
            </a:extLst>
          </p:cNvPr>
          <p:cNvPicPr>
            <a:picLocks noGrp="1" noChangeAspect="1"/>
          </p:cNvPicPr>
          <p:nvPr>
            <p:ph idx="1"/>
          </p:nvPr>
        </p:nvPicPr>
        <p:blipFill>
          <a:blip r:embed="rId2"/>
          <a:stretch>
            <a:fillRect/>
          </a:stretch>
        </p:blipFill>
        <p:spPr>
          <a:xfrm>
            <a:off x="6740910" y="671331"/>
            <a:ext cx="4891646" cy="5746829"/>
          </a:xfrm>
          <a:prstGeom prst="rect">
            <a:avLst/>
          </a:prstGeom>
        </p:spPr>
      </p:pic>
      <p:sp>
        <p:nvSpPr>
          <p:cNvPr id="9" name="Title 1">
            <a:extLst>
              <a:ext uri="{FF2B5EF4-FFF2-40B4-BE49-F238E27FC236}">
                <a16:creationId xmlns:a16="http://schemas.microsoft.com/office/drawing/2014/main" id="{27ED60E9-0B85-0B4F-B826-50C35A8E5993}"/>
              </a:ext>
            </a:extLst>
          </p:cNvPr>
          <p:cNvSpPr txBox="1">
            <a:spLocks/>
          </p:cNvSpPr>
          <p:nvPr/>
        </p:nvSpPr>
        <p:spPr>
          <a:xfrm>
            <a:off x="7778188" y="-173620"/>
            <a:ext cx="9144000" cy="10561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Q2 (10:42 – 10:45)</a:t>
            </a:r>
          </a:p>
        </p:txBody>
      </p:sp>
      <p:pic>
        <p:nvPicPr>
          <p:cNvPr id="3" name="Picture 2">
            <a:extLst>
              <a:ext uri="{FF2B5EF4-FFF2-40B4-BE49-F238E27FC236}">
                <a16:creationId xmlns:a16="http://schemas.microsoft.com/office/drawing/2014/main" id="{5388D20E-3E1E-964A-9478-BE358BD8C42B}"/>
              </a:ext>
            </a:extLst>
          </p:cNvPr>
          <p:cNvPicPr>
            <a:picLocks noChangeAspect="1"/>
          </p:cNvPicPr>
          <p:nvPr/>
        </p:nvPicPr>
        <p:blipFill>
          <a:blip r:embed="rId3"/>
          <a:stretch>
            <a:fillRect/>
          </a:stretch>
        </p:blipFill>
        <p:spPr>
          <a:xfrm>
            <a:off x="177804" y="115750"/>
            <a:ext cx="5048168" cy="6652067"/>
          </a:xfrm>
          <a:prstGeom prst="rect">
            <a:avLst/>
          </a:prstGeom>
        </p:spPr>
      </p:pic>
      <p:cxnSp>
        <p:nvCxnSpPr>
          <p:cNvPr id="7" name="Straight Connector 6">
            <a:extLst>
              <a:ext uri="{FF2B5EF4-FFF2-40B4-BE49-F238E27FC236}">
                <a16:creationId xmlns:a16="http://schemas.microsoft.com/office/drawing/2014/main" id="{32D25E4B-2FA2-E94D-9B6E-AFB37E32E8CD}"/>
              </a:ext>
            </a:extLst>
          </p:cNvPr>
          <p:cNvCxnSpPr>
            <a:cxnSpLocks/>
          </p:cNvCxnSpPr>
          <p:nvPr/>
        </p:nvCxnSpPr>
        <p:spPr>
          <a:xfrm>
            <a:off x="6030410" y="115750"/>
            <a:ext cx="0" cy="6652067"/>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41806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0F3E57C-BB44-FF45-B65B-A2588B57E14C}"/>
              </a:ext>
            </a:extLst>
          </p:cNvPr>
          <p:cNvPicPr>
            <a:picLocks noGrp="1" noChangeAspect="1"/>
          </p:cNvPicPr>
          <p:nvPr>
            <p:ph idx="1"/>
          </p:nvPr>
        </p:nvPicPr>
        <p:blipFill>
          <a:blip r:embed="rId2"/>
          <a:stretch>
            <a:fillRect/>
          </a:stretch>
        </p:blipFill>
        <p:spPr>
          <a:xfrm>
            <a:off x="6740910" y="671331"/>
            <a:ext cx="4891646" cy="5746829"/>
          </a:xfrm>
          <a:prstGeom prst="rect">
            <a:avLst/>
          </a:prstGeom>
        </p:spPr>
      </p:pic>
      <p:sp>
        <p:nvSpPr>
          <p:cNvPr id="9" name="Title 1">
            <a:extLst>
              <a:ext uri="{FF2B5EF4-FFF2-40B4-BE49-F238E27FC236}">
                <a16:creationId xmlns:a16="http://schemas.microsoft.com/office/drawing/2014/main" id="{27ED60E9-0B85-0B4F-B826-50C35A8E5993}"/>
              </a:ext>
            </a:extLst>
          </p:cNvPr>
          <p:cNvSpPr txBox="1">
            <a:spLocks/>
          </p:cNvSpPr>
          <p:nvPr/>
        </p:nvSpPr>
        <p:spPr>
          <a:xfrm>
            <a:off x="7778188" y="-173620"/>
            <a:ext cx="9144000" cy="10561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Q3 (10:45 – 10:48)</a:t>
            </a:r>
          </a:p>
        </p:txBody>
      </p:sp>
      <p:cxnSp>
        <p:nvCxnSpPr>
          <p:cNvPr id="7" name="Straight Connector 6">
            <a:extLst>
              <a:ext uri="{FF2B5EF4-FFF2-40B4-BE49-F238E27FC236}">
                <a16:creationId xmlns:a16="http://schemas.microsoft.com/office/drawing/2014/main" id="{32D25E4B-2FA2-E94D-9B6E-AFB37E32E8CD}"/>
              </a:ext>
            </a:extLst>
          </p:cNvPr>
          <p:cNvCxnSpPr>
            <a:cxnSpLocks/>
          </p:cNvCxnSpPr>
          <p:nvPr/>
        </p:nvCxnSpPr>
        <p:spPr>
          <a:xfrm>
            <a:off x="6030410" y="115750"/>
            <a:ext cx="0" cy="6652067"/>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FDDBC511-271D-A446-8727-6E386FF96BF6}"/>
              </a:ext>
            </a:extLst>
          </p:cNvPr>
          <p:cNvPicPr>
            <a:picLocks noChangeAspect="1"/>
          </p:cNvPicPr>
          <p:nvPr/>
        </p:nvPicPr>
        <p:blipFill>
          <a:blip r:embed="rId3"/>
          <a:stretch>
            <a:fillRect/>
          </a:stretch>
        </p:blipFill>
        <p:spPr>
          <a:xfrm>
            <a:off x="66912" y="243068"/>
            <a:ext cx="5800109" cy="3681071"/>
          </a:xfrm>
          <a:prstGeom prst="rect">
            <a:avLst/>
          </a:prstGeom>
        </p:spPr>
      </p:pic>
    </p:spTree>
    <p:extLst>
      <p:ext uri="{BB962C8B-B14F-4D97-AF65-F5344CB8AC3E}">
        <p14:creationId xmlns:p14="http://schemas.microsoft.com/office/powerpoint/2010/main" val="1474467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0F3E57C-BB44-FF45-B65B-A2588B57E14C}"/>
              </a:ext>
            </a:extLst>
          </p:cNvPr>
          <p:cNvPicPr>
            <a:picLocks noGrp="1" noChangeAspect="1"/>
          </p:cNvPicPr>
          <p:nvPr>
            <p:ph idx="1"/>
          </p:nvPr>
        </p:nvPicPr>
        <p:blipFill>
          <a:blip r:embed="rId2"/>
          <a:stretch>
            <a:fillRect/>
          </a:stretch>
        </p:blipFill>
        <p:spPr>
          <a:xfrm>
            <a:off x="6740910" y="671331"/>
            <a:ext cx="4891646" cy="5746829"/>
          </a:xfrm>
          <a:prstGeom prst="rect">
            <a:avLst/>
          </a:prstGeom>
        </p:spPr>
      </p:pic>
      <p:sp>
        <p:nvSpPr>
          <p:cNvPr id="9" name="Title 1">
            <a:extLst>
              <a:ext uri="{FF2B5EF4-FFF2-40B4-BE49-F238E27FC236}">
                <a16:creationId xmlns:a16="http://schemas.microsoft.com/office/drawing/2014/main" id="{27ED60E9-0B85-0B4F-B826-50C35A8E5993}"/>
              </a:ext>
            </a:extLst>
          </p:cNvPr>
          <p:cNvSpPr txBox="1">
            <a:spLocks/>
          </p:cNvSpPr>
          <p:nvPr/>
        </p:nvSpPr>
        <p:spPr>
          <a:xfrm>
            <a:off x="7778188" y="-173620"/>
            <a:ext cx="9144000" cy="10561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Q4 (10:48 – 10:52)</a:t>
            </a:r>
          </a:p>
        </p:txBody>
      </p:sp>
      <p:cxnSp>
        <p:nvCxnSpPr>
          <p:cNvPr id="7" name="Straight Connector 6">
            <a:extLst>
              <a:ext uri="{FF2B5EF4-FFF2-40B4-BE49-F238E27FC236}">
                <a16:creationId xmlns:a16="http://schemas.microsoft.com/office/drawing/2014/main" id="{32D25E4B-2FA2-E94D-9B6E-AFB37E32E8CD}"/>
              </a:ext>
            </a:extLst>
          </p:cNvPr>
          <p:cNvCxnSpPr>
            <a:cxnSpLocks/>
          </p:cNvCxnSpPr>
          <p:nvPr/>
        </p:nvCxnSpPr>
        <p:spPr>
          <a:xfrm>
            <a:off x="6030410" y="115750"/>
            <a:ext cx="0" cy="6652067"/>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A0851D3E-A365-D64B-BEA5-622B35149382}"/>
              </a:ext>
            </a:extLst>
          </p:cNvPr>
          <p:cNvPicPr>
            <a:picLocks noChangeAspect="1"/>
          </p:cNvPicPr>
          <p:nvPr/>
        </p:nvPicPr>
        <p:blipFill>
          <a:blip r:embed="rId3"/>
          <a:stretch>
            <a:fillRect/>
          </a:stretch>
        </p:blipFill>
        <p:spPr>
          <a:xfrm>
            <a:off x="188514" y="0"/>
            <a:ext cx="5216864" cy="6794804"/>
          </a:xfrm>
          <a:prstGeom prst="rect">
            <a:avLst/>
          </a:prstGeom>
        </p:spPr>
      </p:pic>
    </p:spTree>
    <p:extLst>
      <p:ext uri="{BB962C8B-B14F-4D97-AF65-F5344CB8AC3E}">
        <p14:creationId xmlns:p14="http://schemas.microsoft.com/office/powerpoint/2010/main" val="3270584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0F3E57C-BB44-FF45-B65B-A2588B57E14C}"/>
              </a:ext>
            </a:extLst>
          </p:cNvPr>
          <p:cNvPicPr>
            <a:picLocks noGrp="1" noChangeAspect="1"/>
          </p:cNvPicPr>
          <p:nvPr>
            <p:ph idx="1"/>
          </p:nvPr>
        </p:nvPicPr>
        <p:blipFill>
          <a:blip r:embed="rId2"/>
          <a:stretch>
            <a:fillRect/>
          </a:stretch>
        </p:blipFill>
        <p:spPr>
          <a:xfrm>
            <a:off x="6740910" y="671331"/>
            <a:ext cx="4891646" cy="5746829"/>
          </a:xfrm>
          <a:prstGeom prst="rect">
            <a:avLst/>
          </a:prstGeom>
        </p:spPr>
      </p:pic>
      <p:sp>
        <p:nvSpPr>
          <p:cNvPr id="9" name="Title 1">
            <a:extLst>
              <a:ext uri="{FF2B5EF4-FFF2-40B4-BE49-F238E27FC236}">
                <a16:creationId xmlns:a16="http://schemas.microsoft.com/office/drawing/2014/main" id="{27ED60E9-0B85-0B4F-B826-50C35A8E5993}"/>
              </a:ext>
            </a:extLst>
          </p:cNvPr>
          <p:cNvSpPr txBox="1">
            <a:spLocks/>
          </p:cNvSpPr>
          <p:nvPr/>
        </p:nvSpPr>
        <p:spPr>
          <a:xfrm>
            <a:off x="7778188" y="-173620"/>
            <a:ext cx="9144000" cy="10561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Q5 (10:52 – 10:56)</a:t>
            </a:r>
          </a:p>
        </p:txBody>
      </p:sp>
      <p:cxnSp>
        <p:nvCxnSpPr>
          <p:cNvPr id="7" name="Straight Connector 6">
            <a:extLst>
              <a:ext uri="{FF2B5EF4-FFF2-40B4-BE49-F238E27FC236}">
                <a16:creationId xmlns:a16="http://schemas.microsoft.com/office/drawing/2014/main" id="{32D25E4B-2FA2-E94D-9B6E-AFB37E32E8CD}"/>
              </a:ext>
            </a:extLst>
          </p:cNvPr>
          <p:cNvCxnSpPr>
            <a:cxnSpLocks/>
          </p:cNvCxnSpPr>
          <p:nvPr/>
        </p:nvCxnSpPr>
        <p:spPr>
          <a:xfrm>
            <a:off x="6030410" y="115750"/>
            <a:ext cx="0" cy="6652067"/>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3479A759-13D0-D740-B881-EA7DA99AB7CB}"/>
              </a:ext>
            </a:extLst>
          </p:cNvPr>
          <p:cNvPicPr>
            <a:picLocks noChangeAspect="1"/>
          </p:cNvPicPr>
          <p:nvPr/>
        </p:nvPicPr>
        <p:blipFill>
          <a:blip r:embed="rId3"/>
          <a:stretch>
            <a:fillRect/>
          </a:stretch>
        </p:blipFill>
        <p:spPr>
          <a:xfrm>
            <a:off x="58354" y="115750"/>
            <a:ext cx="5948905" cy="4027520"/>
          </a:xfrm>
          <a:prstGeom prst="rect">
            <a:avLst/>
          </a:prstGeom>
        </p:spPr>
      </p:pic>
    </p:spTree>
    <p:extLst>
      <p:ext uri="{BB962C8B-B14F-4D97-AF65-F5344CB8AC3E}">
        <p14:creationId xmlns:p14="http://schemas.microsoft.com/office/powerpoint/2010/main" val="2461975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0F3E57C-BB44-FF45-B65B-A2588B57E14C}"/>
              </a:ext>
            </a:extLst>
          </p:cNvPr>
          <p:cNvPicPr>
            <a:picLocks noGrp="1" noChangeAspect="1"/>
          </p:cNvPicPr>
          <p:nvPr>
            <p:ph idx="1"/>
          </p:nvPr>
        </p:nvPicPr>
        <p:blipFill>
          <a:blip r:embed="rId2"/>
          <a:stretch>
            <a:fillRect/>
          </a:stretch>
        </p:blipFill>
        <p:spPr>
          <a:xfrm>
            <a:off x="6740910" y="671331"/>
            <a:ext cx="4891646" cy="5746829"/>
          </a:xfrm>
          <a:prstGeom prst="rect">
            <a:avLst/>
          </a:prstGeom>
        </p:spPr>
      </p:pic>
      <p:sp>
        <p:nvSpPr>
          <p:cNvPr id="9" name="Title 1">
            <a:extLst>
              <a:ext uri="{FF2B5EF4-FFF2-40B4-BE49-F238E27FC236}">
                <a16:creationId xmlns:a16="http://schemas.microsoft.com/office/drawing/2014/main" id="{27ED60E9-0B85-0B4F-B826-50C35A8E5993}"/>
              </a:ext>
            </a:extLst>
          </p:cNvPr>
          <p:cNvSpPr txBox="1">
            <a:spLocks/>
          </p:cNvSpPr>
          <p:nvPr/>
        </p:nvSpPr>
        <p:spPr>
          <a:xfrm>
            <a:off x="6030410" y="-173620"/>
            <a:ext cx="9144000" cy="10561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Tiebreaker (10:56 – 10:58)</a:t>
            </a:r>
          </a:p>
        </p:txBody>
      </p:sp>
      <p:cxnSp>
        <p:nvCxnSpPr>
          <p:cNvPr id="7" name="Straight Connector 6">
            <a:extLst>
              <a:ext uri="{FF2B5EF4-FFF2-40B4-BE49-F238E27FC236}">
                <a16:creationId xmlns:a16="http://schemas.microsoft.com/office/drawing/2014/main" id="{32D25E4B-2FA2-E94D-9B6E-AFB37E32E8CD}"/>
              </a:ext>
            </a:extLst>
          </p:cNvPr>
          <p:cNvCxnSpPr>
            <a:cxnSpLocks/>
          </p:cNvCxnSpPr>
          <p:nvPr/>
        </p:nvCxnSpPr>
        <p:spPr>
          <a:xfrm>
            <a:off x="6030410" y="115750"/>
            <a:ext cx="0" cy="6652067"/>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0068D2FC-5D12-E646-948F-80F4344D490B}"/>
              </a:ext>
            </a:extLst>
          </p:cNvPr>
          <p:cNvPicPr>
            <a:picLocks noChangeAspect="1"/>
          </p:cNvPicPr>
          <p:nvPr/>
        </p:nvPicPr>
        <p:blipFill rotWithShape="1">
          <a:blip r:embed="rId3"/>
          <a:srcRect l="2328" r="1520"/>
          <a:stretch/>
        </p:blipFill>
        <p:spPr>
          <a:xfrm>
            <a:off x="127320" y="115750"/>
            <a:ext cx="5752619" cy="5451001"/>
          </a:xfrm>
          <a:prstGeom prst="rect">
            <a:avLst/>
          </a:prstGeom>
        </p:spPr>
      </p:pic>
    </p:spTree>
    <p:extLst>
      <p:ext uri="{BB962C8B-B14F-4D97-AF65-F5344CB8AC3E}">
        <p14:creationId xmlns:p14="http://schemas.microsoft.com/office/powerpoint/2010/main" val="3022659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46</Words>
  <Application>Microsoft Macintosh PowerPoint</Application>
  <PresentationFormat>Widescreen</PresentationFormat>
  <Paragraphs>51</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Anticipated Schedule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Anticipated Schedule</dc:title>
  <dc:creator>Li, Alberto</dc:creator>
  <cp:lastModifiedBy>Li, Alberto</cp:lastModifiedBy>
  <cp:revision>19</cp:revision>
  <dcterms:created xsi:type="dcterms:W3CDTF">2020-02-07T03:55:09Z</dcterms:created>
  <dcterms:modified xsi:type="dcterms:W3CDTF">2020-02-07T04:25:13Z</dcterms:modified>
</cp:coreProperties>
</file>