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0" r:id="rId1"/>
  </p:sldMasterIdLst>
  <p:notesMasterIdLst>
    <p:notesMasterId r:id="rId26"/>
  </p:notesMasterIdLst>
  <p:sldIdLst>
    <p:sldId id="284" r:id="rId2"/>
    <p:sldId id="283" r:id="rId3"/>
    <p:sldId id="290" r:id="rId4"/>
    <p:sldId id="341" r:id="rId5"/>
    <p:sldId id="333" r:id="rId6"/>
    <p:sldId id="343" r:id="rId7"/>
    <p:sldId id="266" r:id="rId8"/>
    <p:sldId id="270" r:id="rId9"/>
    <p:sldId id="271" r:id="rId10"/>
    <p:sldId id="272" r:id="rId11"/>
    <p:sldId id="273" r:id="rId12"/>
    <p:sldId id="345" r:id="rId13"/>
    <p:sldId id="275" r:id="rId14"/>
    <p:sldId id="267" r:id="rId15"/>
    <p:sldId id="278" r:id="rId16"/>
    <p:sldId id="277" r:id="rId17"/>
    <p:sldId id="337" r:id="rId18"/>
    <p:sldId id="340" r:id="rId19"/>
    <p:sldId id="285" r:id="rId20"/>
    <p:sldId id="286" r:id="rId21"/>
    <p:sldId id="339" r:id="rId22"/>
    <p:sldId id="288" r:id="rId23"/>
    <p:sldId id="289" r:id="rId24"/>
    <p:sldId id="34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B006C-10D0-4B0F-AF0E-08EE55F6F303}" v="548" dt="2024-04-05T01:54:04.297"/>
    <p1510:client id="{18F81084-DB93-9FC2-7F84-81A4E23434B9}" v="27" dt="2024-04-04T23:03:09.120"/>
    <p1510:client id="{5F4D9938-64C2-03BD-EA58-826E2805CF4B}" v="4" dt="2024-04-04T23:04:16.141"/>
    <p1510:client id="{BC41F464-B453-EAFF-1BD0-374039410088}" v="29" dt="2024-04-04T21:55:41.253"/>
    <p1510:client id="{C4F048D3-298C-45AC-AFC8-CA71CA34F0A7}" v="4325" dt="2024-04-05T00:00:18.911"/>
    <p1510:client id="{C5E4FAE9-763F-DB95-FAED-6DD61F84C1A7}" v="164" dt="2024-04-04T22:01:56.530"/>
    <p1510:client id="{D7E0DB5E-E054-E035-81A6-5928BA0ADC3B}" v="143" dt="2024-04-04T22:16:31.400"/>
    <p1510:client id="{F2CDDB5A-2E2A-7518-1871-C345055C8A8D}" v="124" vWet="125" dt="2024-04-04T20:43:42.272"/>
    <p1510:client id="{FD3E7DE1-CA73-4947-8C14-3FB1A0D93FDE}" v="683" dt="2024-04-04T22:46:24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Jesús Debasa Peralta" userId="S::uo290054@uniovi.es::30103dc8-4840-4166-b80f-845e5990f58f" providerId="AD" clId="Web-{3E78DE11-3063-8BB3-2555-14E560998A1A}"/>
    <pc:docChg chg="modSld">
      <pc:chgData name="Raymond Jesús Debasa Peralta" userId="S::uo290054@uniovi.es::30103dc8-4840-4166-b80f-845e5990f58f" providerId="AD" clId="Web-{3E78DE11-3063-8BB3-2555-14E560998A1A}" dt="2024-03-27T10:10:27.103" v="0" actId="20577"/>
      <pc:docMkLst>
        <pc:docMk/>
      </pc:docMkLst>
      <pc:sldChg chg="modSp">
        <pc:chgData name="Raymond Jesús Debasa Peralta" userId="S::uo290054@uniovi.es::30103dc8-4840-4166-b80f-845e5990f58f" providerId="AD" clId="Web-{3E78DE11-3063-8BB3-2555-14E560998A1A}" dt="2024-03-27T10:10:27.103" v="0" actId="20577"/>
        <pc:sldMkLst>
          <pc:docMk/>
          <pc:sldMk cId="2406273178" sldId="256"/>
        </pc:sldMkLst>
        <pc:spChg chg="mod">
          <ac:chgData name="Raymond Jesús Debasa Peralta" userId="S::uo290054@uniovi.es::30103dc8-4840-4166-b80f-845e5990f58f" providerId="AD" clId="Web-{3E78DE11-3063-8BB3-2555-14E560998A1A}" dt="2024-03-27T10:10:27.103" v="0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Raymond Jesús Debasa Peralta" userId="S::uo290054@uniovi.es::30103dc8-4840-4166-b80f-845e5990f58f" providerId="AD" clId="Web-{C5E4FAE9-763F-DB95-FAED-6DD61F84C1A7}"/>
    <pc:docChg chg="addSld delSld modSld">
      <pc:chgData name="Raymond Jesús Debasa Peralta" userId="S::uo290054@uniovi.es::30103dc8-4840-4166-b80f-845e5990f58f" providerId="AD" clId="Web-{C5E4FAE9-763F-DB95-FAED-6DD61F84C1A7}" dt="2024-04-04T22:01:56.530" v="155" actId="20577"/>
      <pc:docMkLst>
        <pc:docMk/>
      </pc:docMkLst>
      <pc:sldChg chg="del">
        <pc:chgData name="Raymond Jesús Debasa Peralta" userId="S::uo290054@uniovi.es::30103dc8-4840-4166-b80f-845e5990f58f" providerId="AD" clId="Web-{C5E4FAE9-763F-DB95-FAED-6DD61F84C1A7}" dt="2024-04-04T21:45:56.245" v="56"/>
        <pc:sldMkLst>
          <pc:docMk/>
          <pc:sldMk cId="2963829668" sldId="263"/>
        </pc:sldMkLst>
      </pc:sldChg>
      <pc:sldChg chg="del">
        <pc:chgData name="Raymond Jesús Debasa Peralta" userId="S::uo290054@uniovi.es::30103dc8-4840-4166-b80f-845e5990f58f" providerId="AD" clId="Web-{C5E4FAE9-763F-DB95-FAED-6DD61F84C1A7}" dt="2024-04-04T21:45:35.104" v="54"/>
        <pc:sldMkLst>
          <pc:docMk/>
          <pc:sldMk cId="1317477368" sldId="264"/>
        </pc:sldMkLst>
      </pc:sldChg>
      <pc:sldChg chg="del">
        <pc:chgData name="Raymond Jesús Debasa Peralta" userId="S::uo290054@uniovi.es::30103dc8-4840-4166-b80f-845e5990f58f" providerId="AD" clId="Web-{C5E4FAE9-763F-DB95-FAED-6DD61F84C1A7}" dt="2024-04-04T21:45:37.932" v="55"/>
        <pc:sldMkLst>
          <pc:docMk/>
          <pc:sldMk cId="3023932521" sldId="265"/>
        </pc:sldMkLst>
      </pc:sldChg>
      <pc:sldChg chg="addSp delSp modSp mod setBg">
        <pc:chgData name="Raymond Jesús Debasa Peralta" userId="S::uo290054@uniovi.es::30103dc8-4840-4166-b80f-845e5990f58f" providerId="AD" clId="Web-{C5E4FAE9-763F-DB95-FAED-6DD61F84C1A7}" dt="2024-04-04T21:57:41.208" v="132"/>
        <pc:sldMkLst>
          <pc:docMk/>
          <pc:sldMk cId="2792167180" sldId="266"/>
        </pc:sldMkLst>
        <pc:spChg chg="mod">
          <ac:chgData name="Raymond Jesús Debasa Peralta" userId="S::uo290054@uniovi.es::30103dc8-4840-4166-b80f-845e5990f58f" providerId="AD" clId="Web-{C5E4FAE9-763F-DB95-FAED-6DD61F84C1A7}" dt="2024-04-04T21:57:41.208" v="132"/>
          <ac:spMkLst>
            <pc:docMk/>
            <pc:sldMk cId="2792167180" sldId="266"/>
            <ac:spMk id="2" creationId="{01CB437D-7240-E51E-3E7B-204446FF78AB}"/>
          </ac:spMkLst>
        </pc:spChg>
        <pc:spChg chg="del mod">
          <ac:chgData name="Raymond Jesús Debasa Peralta" userId="S::uo290054@uniovi.es::30103dc8-4840-4166-b80f-845e5990f58f" providerId="AD" clId="Web-{C5E4FAE9-763F-DB95-FAED-6DD61F84C1A7}" dt="2024-04-04T21:57:41.208" v="132"/>
          <ac:spMkLst>
            <pc:docMk/>
            <pc:sldMk cId="2792167180" sldId="266"/>
            <ac:spMk id="3" creationId="{6353890B-6943-EB4C-B9AD-B571E54B5835}"/>
          </ac:spMkLst>
        </pc:spChg>
        <pc:spChg chg="mod">
          <ac:chgData name="Raymond Jesús Debasa Peralta" userId="S::uo290054@uniovi.es::30103dc8-4840-4166-b80f-845e5990f58f" providerId="AD" clId="Web-{C5E4FAE9-763F-DB95-FAED-6DD61F84C1A7}" dt="2024-04-04T21:57:41.208" v="132"/>
          <ac:spMkLst>
            <pc:docMk/>
            <pc:sldMk cId="2792167180" sldId="266"/>
            <ac:spMk id="4" creationId="{3FEFA012-7A76-9F25-C3FB-205EACD81E0E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7:41.208" v="132"/>
          <ac:spMkLst>
            <pc:docMk/>
            <pc:sldMk cId="2792167180" sldId="266"/>
            <ac:spMk id="10" creationId="{93F0ADB5-A0B4-4B01-A8C4-FDC34CE22BD4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7:41.208" v="132"/>
          <ac:spMkLst>
            <pc:docMk/>
            <pc:sldMk cId="2792167180" sldId="266"/>
            <ac:spMk id="12" creationId="{AA6D0FDE-0241-4C21-A720-A69475358235}"/>
          </ac:spMkLst>
        </pc:spChg>
        <pc:graphicFrameChg chg="add">
          <ac:chgData name="Raymond Jesús Debasa Peralta" userId="S::uo290054@uniovi.es::30103dc8-4840-4166-b80f-845e5990f58f" providerId="AD" clId="Web-{C5E4FAE9-763F-DB95-FAED-6DD61F84C1A7}" dt="2024-04-04T21:57:41.208" v="132"/>
          <ac:graphicFrameMkLst>
            <pc:docMk/>
            <pc:sldMk cId="2792167180" sldId="266"/>
            <ac:graphicFrameMk id="6" creationId="{EE1F434C-F6A8-0A14-BEA2-A0E32E3FB757}"/>
          </ac:graphicFrameMkLst>
        </pc:graphicFrameChg>
      </pc:sldChg>
      <pc:sldChg chg="addSp delSp modSp new mod setBg">
        <pc:chgData name="Raymond Jesús Debasa Peralta" userId="S::uo290054@uniovi.es::30103dc8-4840-4166-b80f-845e5990f58f" providerId="AD" clId="Web-{C5E4FAE9-763F-DB95-FAED-6DD61F84C1A7}" dt="2024-04-04T21:56:49.206" v="128"/>
        <pc:sldMkLst>
          <pc:docMk/>
          <pc:sldMk cId="672222547" sldId="290"/>
        </pc:sldMkLst>
        <pc:spChg chg="del">
          <ac:chgData name="Raymond Jesús Debasa Peralta" userId="S::uo290054@uniovi.es::30103dc8-4840-4166-b80f-845e5990f58f" providerId="AD" clId="Web-{C5E4FAE9-763F-DB95-FAED-6DD61F84C1A7}" dt="2024-04-04T21:38:12.572" v="4"/>
          <ac:spMkLst>
            <pc:docMk/>
            <pc:sldMk cId="672222547" sldId="290"/>
            <ac:spMk id="2" creationId="{64ECDA38-157D-41D8-9ADA-2CEC6D3D848C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38:09.400" v="3"/>
          <ac:spMkLst>
            <pc:docMk/>
            <pc:sldMk cId="672222547" sldId="290"/>
            <ac:spMk id="3" creationId="{AA8500F5-7C8D-9290-513F-DFA1283A089D}"/>
          </ac:spMkLst>
        </pc:spChg>
        <pc:spChg chg="mod ord">
          <ac:chgData name="Raymond Jesús Debasa Peralta" userId="S::uo290054@uniovi.es::30103dc8-4840-4166-b80f-845e5990f58f" providerId="AD" clId="Web-{C5E4FAE9-763F-DB95-FAED-6DD61F84C1A7}" dt="2024-04-04T21:42:16.768" v="20"/>
          <ac:spMkLst>
            <pc:docMk/>
            <pc:sldMk cId="672222547" sldId="290"/>
            <ac:spMk id="4" creationId="{136888AE-4193-A24F-9FE3-E84F6C98612D}"/>
          </ac:spMkLst>
        </pc:spChg>
        <pc:spChg chg="add del">
          <ac:chgData name="Raymond Jesús Debasa Peralta" userId="S::uo290054@uniovi.es::30103dc8-4840-4166-b80f-845e5990f58f" providerId="AD" clId="Web-{C5E4FAE9-763F-DB95-FAED-6DD61F84C1A7}" dt="2024-04-04T21:39:35.528" v="9"/>
          <ac:spMkLst>
            <pc:docMk/>
            <pc:sldMk cId="672222547" sldId="290"/>
            <ac:spMk id="11" creationId="{466A9AE5-69DF-4153-B35A-94BDEF32EB06}"/>
          </ac:spMkLst>
        </pc:spChg>
        <pc:spChg chg="add del">
          <ac:chgData name="Raymond Jesús Debasa Peralta" userId="S::uo290054@uniovi.es::30103dc8-4840-4166-b80f-845e5990f58f" providerId="AD" clId="Web-{C5E4FAE9-763F-DB95-FAED-6DD61F84C1A7}" dt="2024-04-04T21:39:35.528" v="9"/>
          <ac:spMkLst>
            <pc:docMk/>
            <pc:sldMk cId="672222547" sldId="290"/>
            <ac:spMk id="13" creationId="{159B5318-27A8-4E50-80D9-B92D4F28EA61}"/>
          </ac:spMkLst>
        </pc:spChg>
        <pc:picChg chg="add del mod">
          <ac:chgData name="Raymond Jesús Debasa Peralta" userId="S::uo290054@uniovi.es::30103dc8-4840-4166-b80f-845e5990f58f" providerId="AD" clId="Web-{C5E4FAE9-763F-DB95-FAED-6DD61F84C1A7}" dt="2024-04-04T21:38:49.620" v="6"/>
          <ac:picMkLst>
            <pc:docMk/>
            <pc:sldMk cId="672222547" sldId="290"/>
            <ac:picMk id="5" creationId="{03178CBD-4637-23B5-DB77-DB6288EF57F7}"/>
          </ac:picMkLst>
        </pc:picChg>
        <pc:picChg chg="add del mod">
          <ac:chgData name="Raymond Jesús Debasa Peralta" userId="S::uo290054@uniovi.es::30103dc8-4840-4166-b80f-845e5990f58f" providerId="AD" clId="Web-{C5E4FAE9-763F-DB95-FAED-6DD61F84C1A7}" dt="2024-04-04T21:40:27.514" v="14"/>
          <ac:picMkLst>
            <pc:docMk/>
            <pc:sldMk cId="672222547" sldId="290"/>
            <ac:picMk id="6" creationId="{434C5F76-FD71-F5E3-045D-88636BA46BB6}"/>
          </ac:picMkLst>
        </pc:picChg>
        <pc:picChg chg="add del mod">
          <ac:chgData name="Raymond Jesús Debasa Peralta" userId="S::uo290054@uniovi.es::30103dc8-4840-4166-b80f-845e5990f58f" providerId="AD" clId="Web-{C5E4FAE9-763F-DB95-FAED-6DD61F84C1A7}" dt="2024-04-04T21:41:21.016" v="18"/>
          <ac:picMkLst>
            <pc:docMk/>
            <pc:sldMk cId="672222547" sldId="290"/>
            <ac:picMk id="7" creationId="{7F7D1301-F832-EEF4-CEC5-6EEAE7237354}"/>
          </ac:picMkLst>
        </pc:picChg>
        <pc:picChg chg="add mod">
          <ac:chgData name="Raymond Jesús Debasa Peralta" userId="S::uo290054@uniovi.es::30103dc8-4840-4166-b80f-845e5990f58f" providerId="AD" clId="Web-{C5E4FAE9-763F-DB95-FAED-6DD61F84C1A7}" dt="2024-04-04T21:42:16.768" v="20"/>
          <ac:picMkLst>
            <pc:docMk/>
            <pc:sldMk cId="672222547" sldId="290"/>
            <ac:picMk id="8" creationId="{DBD83542-0150-076A-25C4-562588B84675}"/>
          </ac:picMkLst>
        </pc:picChg>
        <pc:picChg chg="add del mod">
          <ac:chgData name="Raymond Jesús Debasa Peralta" userId="S::uo290054@uniovi.es::30103dc8-4840-4166-b80f-845e5990f58f" providerId="AD" clId="Web-{C5E4FAE9-763F-DB95-FAED-6DD61F84C1A7}" dt="2024-04-04T21:56:49.206" v="128"/>
          <ac:picMkLst>
            <pc:docMk/>
            <pc:sldMk cId="672222547" sldId="290"/>
            <ac:picMk id="9" creationId="{9765EEF0-90F3-6683-9DB3-0440A19B69A4}"/>
          </ac:picMkLst>
        </pc:picChg>
      </pc:sldChg>
      <pc:sldChg chg="new del">
        <pc:chgData name="Raymond Jesús Debasa Peralta" userId="S::uo290054@uniovi.es::30103dc8-4840-4166-b80f-845e5990f58f" providerId="AD" clId="Web-{C5E4FAE9-763F-DB95-FAED-6DD61F84C1A7}" dt="2024-04-04T21:37:58.728" v="1"/>
        <pc:sldMkLst>
          <pc:docMk/>
          <pc:sldMk cId="2613546540" sldId="290"/>
        </pc:sldMkLst>
      </pc:sldChg>
      <pc:sldChg chg="addSp delSp modSp new del">
        <pc:chgData name="Raymond Jesús Debasa Peralta" userId="S::uo290054@uniovi.es::30103dc8-4840-4166-b80f-845e5990f58f" providerId="AD" clId="Web-{C5E4FAE9-763F-DB95-FAED-6DD61F84C1A7}" dt="2024-04-04T21:43:36.787" v="30"/>
        <pc:sldMkLst>
          <pc:docMk/>
          <pc:sldMk cId="2170036779" sldId="296"/>
        </pc:sldMkLst>
        <pc:picChg chg="add del mod">
          <ac:chgData name="Raymond Jesús Debasa Peralta" userId="S::uo290054@uniovi.es::30103dc8-4840-4166-b80f-845e5990f58f" providerId="AD" clId="Web-{C5E4FAE9-763F-DB95-FAED-6DD61F84C1A7}" dt="2024-04-04T21:42:59.332" v="23"/>
          <ac:picMkLst>
            <pc:docMk/>
            <pc:sldMk cId="2170036779" sldId="296"/>
            <ac:picMk id="3" creationId="{B2DE88C7-64CD-C976-F419-59CCAB12693F}"/>
          </ac:picMkLst>
        </pc:picChg>
        <pc:picChg chg="add del mod">
          <ac:chgData name="Raymond Jesús Debasa Peralta" userId="S::uo290054@uniovi.es::30103dc8-4840-4166-b80f-845e5990f58f" providerId="AD" clId="Web-{C5E4FAE9-763F-DB95-FAED-6DD61F84C1A7}" dt="2024-04-04T21:43:16.411" v="25"/>
          <ac:picMkLst>
            <pc:docMk/>
            <pc:sldMk cId="2170036779" sldId="296"/>
            <ac:picMk id="4" creationId="{11F02ED2-393D-C137-6754-EEC1AE02C953}"/>
          </ac:picMkLst>
        </pc:picChg>
      </pc:sldChg>
      <pc:sldChg chg="delSp modSp add">
        <pc:chgData name="Raymond Jesús Debasa Peralta" userId="S::uo290054@uniovi.es::30103dc8-4840-4166-b80f-845e5990f58f" providerId="AD" clId="Web-{C5E4FAE9-763F-DB95-FAED-6DD61F84C1A7}" dt="2024-04-04T21:45:25.041" v="53"/>
        <pc:sldMkLst>
          <pc:docMk/>
          <pc:sldMk cId="1652534242" sldId="307"/>
        </pc:sldMkLst>
        <pc:spChg chg="del">
          <ac:chgData name="Raymond Jesús Debasa Peralta" userId="S::uo290054@uniovi.es::30103dc8-4840-4166-b80f-845e5990f58f" providerId="AD" clId="Web-{C5E4FAE9-763F-DB95-FAED-6DD61F84C1A7}" dt="2024-04-04T21:45:25.041" v="53"/>
          <ac:spMkLst>
            <pc:docMk/>
            <pc:sldMk cId="1652534242" sldId="307"/>
            <ac:spMk id="3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C5E4FAE9-763F-DB95-FAED-6DD61F84C1A7}" dt="2024-04-04T21:45:19.900" v="52" actId="1076"/>
          <ac:spMkLst>
            <pc:docMk/>
            <pc:sldMk cId="1652534242" sldId="307"/>
            <ac:spMk id="18" creationId="{00000000-0000-0000-0000-000000000000}"/>
          </ac:spMkLst>
        </pc:spChg>
      </pc:sldChg>
      <pc:sldChg chg="addSp delSp modSp add modTransition">
        <pc:chgData name="Raymond Jesús Debasa Peralta" userId="S::uo290054@uniovi.es::30103dc8-4840-4166-b80f-845e5990f58f" providerId="AD" clId="Web-{C5E4FAE9-763F-DB95-FAED-6DD61F84C1A7}" dt="2024-04-04T21:56:27.565" v="126"/>
        <pc:sldMkLst>
          <pc:docMk/>
          <pc:sldMk cId="67061137" sldId="308"/>
        </pc:sldMkLst>
        <pc:spChg chg="del">
          <ac:chgData name="Raymond Jesús Debasa Peralta" userId="S::uo290054@uniovi.es::30103dc8-4840-4166-b80f-845e5990f58f" providerId="AD" clId="Web-{C5E4FAE9-763F-DB95-FAED-6DD61F84C1A7}" dt="2024-04-04T21:43:43.006" v="31"/>
          <ac:spMkLst>
            <pc:docMk/>
            <pc:sldMk cId="67061137" sldId="308"/>
            <ac:spMk id="2" creationId="{00000000-0000-0000-0000-000000000000}"/>
          </ac:spMkLst>
        </pc:spChg>
        <pc:spChg chg="add mod">
          <ac:chgData name="Raymond Jesús Debasa Peralta" userId="S::uo290054@uniovi.es::30103dc8-4840-4166-b80f-845e5990f58f" providerId="AD" clId="Web-{C5E4FAE9-763F-DB95-FAED-6DD61F84C1A7}" dt="2024-04-04T21:44:58.384" v="49" actId="20577"/>
          <ac:spMkLst>
            <pc:docMk/>
            <pc:sldMk cId="67061137" sldId="308"/>
            <ac:spMk id="5" creationId="{80456A4F-A592-555B-5746-224DB1D9F2BA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4:00.506" v="38"/>
          <ac:spMkLst>
            <pc:docMk/>
            <pc:sldMk cId="67061137" sldId="308"/>
            <ac:spMk id="16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3:55.272" v="35"/>
          <ac:spMkLst>
            <pc:docMk/>
            <pc:sldMk cId="67061137" sldId="308"/>
            <ac:spMk id="19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4:00.460" v="37"/>
          <ac:spMkLst>
            <pc:docMk/>
            <pc:sldMk cId="67061137" sldId="308"/>
            <ac:spMk id="21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3:55.272" v="34"/>
          <ac:spMkLst>
            <pc:docMk/>
            <pc:sldMk cId="67061137" sldId="308"/>
            <ac:spMk id="23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4:00.460" v="36"/>
          <ac:spMkLst>
            <pc:docMk/>
            <pc:sldMk cId="67061137" sldId="308"/>
            <ac:spMk id="25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3:55.272" v="33"/>
          <ac:spMkLst>
            <pc:docMk/>
            <pc:sldMk cId="67061137" sldId="308"/>
            <ac:spMk id="27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C5E4FAE9-763F-DB95-FAED-6DD61F84C1A7}" dt="2024-04-04T21:43:55.272" v="32"/>
          <ac:spMkLst>
            <pc:docMk/>
            <pc:sldMk cId="67061137" sldId="308"/>
            <ac:spMk id="29" creationId="{00000000-0000-0000-0000-000000000000}"/>
          </ac:spMkLst>
        </pc:spChg>
        <pc:picChg chg="add del mod">
          <ac:chgData name="Raymond Jesús Debasa Peralta" userId="S::uo290054@uniovi.es::30103dc8-4840-4166-b80f-845e5990f58f" providerId="AD" clId="Web-{C5E4FAE9-763F-DB95-FAED-6DD61F84C1A7}" dt="2024-04-04T21:56:27.565" v="126"/>
          <ac:picMkLst>
            <pc:docMk/>
            <pc:sldMk cId="67061137" sldId="308"/>
            <ac:picMk id="2" creationId="{0552AF1F-FFDA-EB67-B625-637DE7C5EC84}"/>
          </ac:picMkLst>
        </pc:picChg>
      </pc:sldChg>
      <pc:sldChg chg="modSp add del">
        <pc:chgData name="Raymond Jesús Debasa Peralta" userId="S::uo290054@uniovi.es::30103dc8-4840-4166-b80f-845e5990f58f" providerId="AD" clId="Web-{C5E4FAE9-763F-DB95-FAED-6DD61F84C1A7}" dt="2024-04-04T21:49:46.222" v="119"/>
        <pc:sldMkLst>
          <pc:docMk/>
          <pc:sldMk cId="1768788088" sldId="332"/>
        </pc:sldMkLst>
        <pc:spChg chg="mod">
          <ac:chgData name="Raymond Jesús Debasa Peralta" userId="S::uo290054@uniovi.es::30103dc8-4840-4166-b80f-845e5990f58f" providerId="AD" clId="Web-{C5E4FAE9-763F-DB95-FAED-6DD61F84C1A7}" dt="2024-04-04T21:48:56.267" v="112" actId="20577"/>
          <ac:spMkLst>
            <pc:docMk/>
            <pc:sldMk cId="1768788088" sldId="332"/>
            <ac:spMk id="8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C5E4FAE9-763F-DB95-FAED-6DD61F84C1A7}" dt="2024-04-04T21:48:47.282" v="96" actId="20577"/>
          <ac:spMkLst>
            <pc:docMk/>
            <pc:sldMk cId="1768788088" sldId="332"/>
            <ac:spMk id="12" creationId="{00000000-0000-0000-0000-000000000000}"/>
          </ac:spMkLst>
        </pc:spChg>
      </pc:sldChg>
      <pc:sldChg chg="addSp delSp modSp add mod setBg">
        <pc:chgData name="Raymond Jesús Debasa Peralta" userId="S::uo290054@uniovi.es::30103dc8-4840-4166-b80f-845e5990f58f" providerId="AD" clId="Web-{C5E4FAE9-763F-DB95-FAED-6DD61F84C1A7}" dt="2024-04-04T21:58:20.850" v="133"/>
        <pc:sldMkLst>
          <pc:docMk/>
          <pc:sldMk cId="3604722582" sldId="333"/>
        </pc:sldMkLst>
        <pc:spChg chg="mo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12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13" creationId="{00000000-0000-0000-0000-000000000000}"/>
          </ac:spMkLst>
        </pc:spChg>
        <pc:spChg chg="del mod">
          <ac:chgData name="Raymond Jesús Debasa Peralta" userId="S::uo290054@uniovi.es::30103dc8-4840-4166-b80f-845e5990f58f" providerId="AD" clId="Web-{C5E4FAE9-763F-DB95-FAED-6DD61F84C1A7}" dt="2024-04-04T21:46:59.716" v="58"/>
          <ac:spMkLst>
            <pc:docMk/>
            <pc:sldMk cId="3604722582" sldId="333"/>
            <ac:spMk id="14" creationId="{00000000-0000-0000-0000-000000000000}"/>
          </ac:spMkLst>
        </pc:spChg>
        <pc:spChg chg="mod or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15" creationId="{00000000-0000-0000-0000-000000000000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20" creationId="{2AEFFFF2-9EB4-4B6C-B9F8-2BA3EF89A21C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22" creationId="{0D65299F-028F-4AFC-B46A-8DB33E20FE4A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8:20.850" v="133"/>
          <ac:spMkLst>
            <pc:docMk/>
            <pc:sldMk cId="3604722582" sldId="333"/>
            <ac:spMk id="24" creationId="{BAC87F6E-526A-49B5-995D-42DB656594C9}"/>
          </ac:spMkLst>
        </pc:spChg>
      </pc:sldChg>
      <pc:sldChg chg="addSp delSp modSp new del">
        <pc:chgData name="Raymond Jesús Debasa Peralta" userId="S::uo290054@uniovi.es::30103dc8-4840-4166-b80f-845e5990f58f" providerId="AD" clId="Web-{C5E4FAE9-763F-DB95-FAED-6DD61F84C1A7}" dt="2024-04-04T21:58:36.976" v="134"/>
        <pc:sldMkLst>
          <pc:docMk/>
          <pc:sldMk cId="1080958589" sldId="338"/>
        </pc:sldMkLst>
        <pc:picChg chg="add del mod">
          <ac:chgData name="Raymond Jesús Debasa Peralta" userId="S::uo290054@uniovi.es::30103dc8-4840-4166-b80f-845e5990f58f" providerId="AD" clId="Web-{C5E4FAE9-763F-DB95-FAED-6DD61F84C1A7}" dt="2024-04-04T21:57:13.035" v="131"/>
          <ac:picMkLst>
            <pc:docMk/>
            <pc:sldMk cId="1080958589" sldId="338"/>
            <ac:picMk id="3" creationId="{74FFB173-9DBF-7543-866D-22446E8F7EC8}"/>
          </ac:picMkLst>
        </pc:picChg>
      </pc:sldChg>
      <pc:sldChg chg="modSp new">
        <pc:chgData name="Raymond Jesús Debasa Peralta" userId="S::uo290054@uniovi.es::30103dc8-4840-4166-b80f-845e5990f58f" providerId="AD" clId="Web-{C5E4FAE9-763F-DB95-FAED-6DD61F84C1A7}" dt="2024-04-04T22:01:56.530" v="155" actId="20577"/>
        <pc:sldMkLst>
          <pc:docMk/>
          <pc:sldMk cId="1528345582" sldId="341"/>
        </pc:sldMkLst>
        <pc:spChg chg="mod">
          <ac:chgData name="Raymond Jesús Debasa Peralta" userId="S::uo290054@uniovi.es::30103dc8-4840-4166-b80f-845e5990f58f" providerId="AD" clId="Web-{C5E4FAE9-763F-DB95-FAED-6DD61F84C1A7}" dt="2024-04-04T22:01:33.888" v="151"/>
          <ac:spMkLst>
            <pc:docMk/>
            <pc:sldMk cId="1528345582" sldId="341"/>
            <ac:spMk id="3" creationId="{36653B85-323F-6A6D-00FE-BB40061D3368}"/>
          </ac:spMkLst>
        </pc:spChg>
        <pc:spChg chg="mod">
          <ac:chgData name="Raymond Jesús Debasa Peralta" userId="S::uo290054@uniovi.es::30103dc8-4840-4166-b80f-845e5990f58f" providerId="AD" clId="Web-{C5E4FAE9-763F-DB95-FAED-6DD61F84C1A7}" dt="2024-04-04T22:01:56.530" v="155" actId="20577"/>
          <ac:spMkLst>
            <pc:docMk/>
            <pc:sldMk cId="1528345582" sldId="341"/>
            <ac:spMk id="4" creationId="{246BFFB7-7305-4659-DA89-1AAA8AC37EAE}"/>
          </ac:spMkLst>
        </pc:spChg>
      </pc:sldChg>
      <pc:sldChg chg="addSp new del">
        <pc:chgData name="Raymond Jesús Debasa Peralta" userId="S::uo290054@uniovi.es::30103dc8-4840-4166-b80f-845e5990f58f" providerId="AD" clId="Web-{C5E4FAE9-763F-DB95-FAED-6DD61F84C1A7}" dt="2024-04-04T22:00:32.730" v="144"/>
        <pc:sldMkLst>
          <pc:docMk/>
          <pc:sldMk cId="2047306362" sldId="341"/>
        </pc:sldMkLst>
        <pc:spChg chg="add">
          <ac:chgData name="Raymond Jesús Debasa Peralta" userId="S::uo290054@uniovi.es::30103dc8-4840-4166-b80f-845e5990f58f" providerId="AD" clId="Web-{C5E4FAE9-763F-DB95-FAED-6DD61F84C1A7}" dt="2024-04-04T21:59:12.180" v="136"/>
          <ac:spMkLst>
            <pc:docMk/>
            <pc:sldMk cId="2047306362" sldId="341"/>
            <ac:spMk id="4" creationId="{9F0A84EA-E3BA-FC16-A308-39503E93210C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196" v="137"/>
          <ac:spMkLst>
            <pc:docMk/>
            <pc:sldMk cId="2047306362" sldId="341"/>
            <ac:spMk id="6" creationId="{70253B89-4343-8ED7-CA1D-2985F149D9FA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196" v="138"/>
          <ac:spMkLst>
            <pc:docMk/>
            <pc:sldMk cId="2047306362" sldId="341"/>
            <ac:spMk id="8" creationId="{A1C9AE9C-3020-4769-8D0D-4CEA0A67F2DA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211" v="139"/>
          <ac:spMkLst>
            <pc:docMk/>
            <pc:sldMk cId="2047306362" sldId="341"/>
            <ac:spMk id="10" creationId="{D0220CDF-2F9C-EFB6-8022-AB840F069DFD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211" v="140"/>
          <ac:spMkLst>
            <pc:docMk/>
            <pc:sldMk cId="2047306362" sldId="341"/>
            <ac:spMk id="12" creationId="{3D7868ED-130C-54EC-A792-67067BF9D150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227" v="141"/>
          <ac:spMkLst>
            <pc:docMk/>
            <pc:sldMk cId="2047306362" sldId="341"/>
            <ac:spMk id="14" creationId="{255F49B4-F571-594C-3ACE-50D785BBECDF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227" v="142"/>
          <ac:spMkLst>
            <pc:docMk/>
            <pc:sldMk cId="2047306362" sldId="341"/>
            <ac:spMk id="16" creationId="{1DCB4993-6A78-FEB6-463C-1414F20044DA}"/>
          </ac:spMkLst>
        </pc:spChg>
        <pc:spChg chg="add">
          <ac:chgData name="Raymond Jesús Debasa Peralta" userId="S::uo290054@uniovi.es::30103dc8-4840-4166-b80f-845e5990f58f" providerId="AD" clId="Web-{C5E4FAE9-763F-DB95-FAED-6DD61F84C1A7}" dt="2024-04-04T21:59:12.243" v="143"/>
          <ac:spMkLst>
            <pc:docMk/>
            <pc:sldMk cId="2047306362" sldId="341"/>
            <ac:spMk id="18" creationId="{E288AF66-7F1B-502E-B91C-66023252939A}"/>
          </ac:spMkLst>
        </pc:spChg>
      </pc:sldChg>
      <pc:sldChg chg="new del">
        <pc:chgData name="Raymond Jesús Debasa Peralta" userId="S::uo290054@uniovi.es::30103dc8-4840-4166-b80f-845e5990f58f" providerId="AD" clId="Web-{C5E4FAE9-763F-DB95-FAED-6DD61F84C1A7}" dt="2024-04-04T22:00:54.184" v="147"/>
        <pc:sldMkLst>
          <pc:docMk/>
          <pc:sldMk cId="2641825756" sldId="341"/>
        </pc:sldMkLst>
      </pc:sldChg>
      <pc:sldChg chg="new del">
        <pc:chgData name="Raymond Jesús Debasa Peralta" userId="S::uo290054@uniovi.es::30103dc8-4840-4166-b80f-845e5990f58f" providerId="AD" clId="Web-{C5E4FAE9-763F-DB95-FAED-6DD61F84C1A7}" dt="2024-04-04T22:01:14.497" v="149"/>
        <pc:sldMkLst>
          <pc:docMk/>
          <pc:sldMk cId="4213899055" sldId="341"/>
        </pc:sldMkLst>
      </pc:sldChg>
      <pc:sldMasterChg chg="addSldLayout">
        <pc:chgData name="Raymond Jesús Debasa Peralta" userId="S::uo290054@uniovi.es::30103dc8-4840-4166-b80f-845e5990f58f" providerId="AD" clId="Web-{C5E4FAE9-763F-DB95-FAED-6DD61F84C1A7}" dt="2024-04-04T21:43:30.630" v="29"/>
        <pc:sldMasterMkLst>
          <pc:docMk/>
          <pc:sldMasterMk cId="4095949625" sldId="2147483817"/>
        </pc:sldMasterMkLst>
        <pc:sldLayoutChg chg="add">
          <pc:chgData name="Raymond Jesús Debasa Peralta" userId="S::uo290054@uniovi.es::30103dc8-4840-4166-b80f-845e5990f58f" providerId="AD" clId="Web-{C5E4FAE9-763F-DB95-FAED-6DD61F84C1A7}" dt="2024-04-04T21:43:30.130" v="26"/>
          <pc:sldLayoutMkLst>
            <pc:docMk/>
            <pc:sldMasterMk cId="4095949625" sldId="2147483800"/>
            <pc:sldLayoutMk cId="2845754760" sldId="2147483829"/>
          </pc:sldLayoutMkLst>
        </pc:sldLayoutChg>
        <pc:sldLayoutChg chg="add">
          <pc:chgData name="Raymond Jesús Debasa Peralta" userId="S::uo290054@uniovi.es::30103dc8-4840-4166-b80f-845e5990f58f" providerId="AD" clId="Web-{C5E4FAE9-763F-DB95-FAED-6DD61F84C1A7}" dt="2024-04-04T21:43:30.302" v="27"/>
          <pc:sldLayoutMkLst>
            <pc:docMk/>
            <pc:sldMasterMk cId="4095949625" sldId="2147483800"/>
            <pc:sldLayoutMk cId="3745463291" sldId="2147483830"/>
          </pc:sldLayoutMkLst>
        </pc:sldLayoutChg>
        <pc:sldLayoutChg chg="add">
          <pc:chgData name="Raymond Jesús Debasa Peralta" userId="S::uo290054@uniovi.es::30103dc8-4840-4166-b80f-845e5990f58f" providerId="AD" clId="Web-{C5E4FAE9-763F-DB95-FAED-6DD61F84C1A7}" dt="2024-04-04T21:43:30.427" v="28"/>
          <pc:sldLayoutMkLst>
            <pc:docMk/>
            <pc:sldMasterMk cId="4095949625" sldId="2147483800"/>
            <pc:sldLayoutMk cId="4047875950" sldId="2147483831"/>
          </pc:sldLayoutMkLst>
        </pc:sldLayoutChg>
        <pc:sldLayoutChg chg="add">
          <pc:chgData name="Raymond Jesús Debasa Peralta" userId="S::uo290054@uniovi.es::30103dc8-4840-4166-b80f-845e5990f58f" providerId="AD" clId="Web-{C5E4FAE9-763F-DB95-FAED-6DD61F84C1A7}" dt="2024-04-04T21:43:30.630" v="29"/>
          <pc:sldLayoutMkLst>
            <pc:docMk/>
            <pc:sldMasterMk cId="4095949625" sldId="2147483800"/>
            <pc:sldLayoutMk cId="3036814046" sldId="2147483832"/>
          </pc:sldLayoutMkLst>
        </pc:sldLayoutChg>
      </pc:sldMasterChg>
    </pc:docChg>
  </pc:docChgLst>
  <pc:docChgLst>
    <pc:chgData name="Raymond Jesús Debasa Peralta" userId="S::uo290054@uniovi.es::30103dc8-4840-4166-b80f-845e5990f58f" providerId="AD" clId="Web-{5F4D9938-64C2-03BD-EA58-826E2805CF4B}"/>
    <pc:docChg chg="modSld">
      <pc:chgData name="Raymond Jesús Debasa Peralta" userId="S::uo290054@uniovi.es::30103dc8-4840-4166-b80f-845e5990f58f" providerId="AD" clId="Web-{5F4D9938-64C2-03BD-EA58-826E2805CF4B}" dt="2024-04-04T23:04:16.141" v="2"/>
      <pc:docMkLst>
        <pc:docMk/>
      </pc:docMkLst>
      <pc:sldChg chg="addSp delSp modSp">
        <pc:chgData name="Raymond Jesús Debasa Peralta" userId="S::uo290054@uniovi.es::30103dc8-4840-4166-b80f-845e5990f58f" providerId="AD" clId="Web-{5F4D9938-64C2-03BD-EA58-826E2805CF4B}" dt="2024-04-04T23:04:16.141" v="2"/>
        <pc:sldMkLst>
          <pc:docMk/>
          <pc:sldMk cId="672222547" sldId="290"/>
        </pc:sldMkLst>
        <pc:spChg chg="mod ord">
          <ac:chgData name="Raymond Jesús Debasa Peralta" userId="S::uo290054@uniovi.es::30103dc8-4840-4166-b80f-845e5990f58f" providerId="AD" clId="Web-{5F4D9938-64C2-03BD-EA58-826E2805CF4B}" dt="2024-04-04T23:04:16.141" v="2"/>
          <ac:spMkLst>
            <pc:docMk/>
            <pc:sldMk cId="672222547" sldId="290"/>
            <ac:spMk id="4" creationId="{136888AE-4193-A24F-9FE3-E84F6C98612D}"/>
          </ac:spMkLst>
        </pc:spChg>
        <pc:picChg chg="add mod">
          <ac:chgData name="Raymond Jesús Debasa Peralta" userId="S::uo290054@uniovi.es::30103dc8-4840-4166-b80f-845e5990f58f" providerId="AD" clId="Web-{5F4D9938-64C2-03BD-EA58-826E2805CF4B}" dt="2024-04-04T23:04:16.141" v="2"/>
          <ac:picMkLst>
            <pc:docMk/>
            <pc:sldMk cId="672222547" sldId="290"/>
            <ac:picMk id="2" creationId="{6E4734FB-656D-4C53-6175-AF6254FD68E3}"/>
          </ac:picMkLst>
        </pc:picChg>
        <pc:picChg chg="del">
          <ac:chgData name="Raymond Jesús Debasa Peralta" userId="S::uo290054@uniovi.es::30103dc8-4840-4166-b80f-845e5990f58f" providerId="AD" clId="Web-{5F4D9938-64C2-03BD-EA58-826E2805CF4B}" dt="2024-04-04T23:04:07.234" v="0"/>
          <ac:picMkLst>
            <pc:docMk/>
            <pc:sldMk cId="672222547" sldId="290"/>
            <ac:picMk id="8" creationId="{DBD83542-0150-076A-25C4-562588B84675}"/>
          </ac:picMkLst>
        </pc:picChg>
      </pc:sldChg>
    </pc:docChg>
  </pc:docChgLst>
  <pc:docChgLst>
    <pc:chgData name="Raymond Jesús Debasa Peralta" userId="S::uo290054@uniovi.es::30103dc8-4840-4166-b80f-845e5990f58f" providerId="AD" clId="Web-{EB401116-66E1-E35F-482B-26C6372080EC}"/>
    <pc:docChg chg="addSld modSld addMainMaster delMainMaster">
      <pc:chgData name="Raymond Jesús Debasa Peralta" userId="S::uo290054@uniovi.es::30103dc8-4840-4166-b80f-845e5990f58f" providerId="AD" clId="Web-{EB401116-66E1-E35F-482B-26C6372080EC}" dt="2024-04-02T15:33:50.813" v="234"/>
      <pc:docMkLst>
        <pc:docMk/>
      </pc:docMkLst>
      <pc:sldChg chg="delSp modSp mod modClrScheme delDesignElem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2406273178" sldId="256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2" creationId="{00000000-0000-0000-0000-000000000000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3" creationId="{00000000-0000-0000-0000-000000000000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39" creationId="{EFA9B6C6-A247-48A8-9A1C-1E36FA9456B5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40" creationId="{C5CB530E-515E-412C-9DF1-5F8FFBD6F383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41" creationId="{712D4376-A578-4FF1-94FC-245E7A6A489F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406273178" sldId="256"/>
            <ac:spMk id="42" creationId="{AEA7509D-F04F-40CB-A0B3-EEF16499CC9F}"/>
          </ac:spMkLst>
        </pc:spChg>
        <pc:cxnChg chg="del">
          <ac:chgData name="Raymond Jesús Debasa Peralta" userId="S::uo290054@uniovi.es::30103dc8-4840-4166-b80f-845e5990f58f" providerId="AD" clId="Web-{EB401116-66E1-E35F-482B-26C6372080EC}" dt="2024-04-02T15:32:26.576" v="219"/>
          <ac:cxnSpMkLst>
            <pc:docMk/>
            <pc:sldMk cId="2406273178" sldId="256"/>
            <ac:cxnSpMk id="43" creationId="{56020367-4FD5-4596-8E10-C5F095CD8DBF}"/>
          </ac:cxnSpMkLst>
        </pc:cxnChg>
      </pc:sldChg>
      <pc:sldChg chg="modSp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2258910102" sldId="257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258910102" sldId="257"/>
            <ac:spMk id="2" creationId="{B4591723-F01F-E460-D1B7-D2F697528E5C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258910102" sldId="257"/>
            <ac:spMk id="3" creationId="{722077CE-7972-AF87-F8C0-E7658491CC8E}"/>
          </ac:spMkLst>
        </pc:spChg>
      </pc:sldChg>
      <pc:sldChg chg="modSp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2899298189" sldId="258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899298189" sldId="258"/>
            <ac:spMk id="2" creationId="{D209EF60-EC28-7082-1D5A-1FCEA9A5D7AA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899298189" sldId="258"/>
            <ac:spMk id="3" creationId="{5D65045B-56F1-CBD4-46F0-1B648A0B7FEF}"/>
          </ac:spMkLst>
        </pc:spChg>
      </pc:sldChg>
      <pc:sldChg chg="modSp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2998510208" sldId="259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98510208" sldId="259"/>
            <ac:spMk id="2" creationId="{8A8C3294-65E4-4DCB-52EB-FB80F7209709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98510208" sldId="259"/>
            <ac:spMk id="3" creationId="{4116A3E5-A69D-0C51-7297-BA60EB8E9D50}"/>
          </ac:spMkLst>
        </pc:spChg>
      </pc:sldChg>
      <pc:sldChg chg="delSp modSp mod modClrScheme delDesignElem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4031298905" sldId="260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2" creationId="{ED7F3210-948F-DFAD-B657-1BBB77FFEE2A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3" creationId="{750D71CF-DF90-1BFC-AFCE-715660B71C17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0" creationId="{09588DA8-065E-4F6F-8EFD-43104AB2E0CF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1" creationId="{C4285719-470E-454C-AF62-8323075F1F5B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2" creationId="{CD9FE4EF-C4D8-49A0-B2FF-81D8DB7D8A24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3" creationId="{4300840D-0A0B-4512-BACA-B439D5B9C57C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4" creationId="{D2B78728-A580-49A7-84F9-6EF6F583ADE0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5" creationId="{38FAA1A1-D861-433F-88FA-1E9D6FD31D11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4031298905" sldId="260"/>
            <ac:spMk id="186" creationId="{8D71EDA1-87BF-4D5D-AB79-F346FD19278A}"/>
          </ac:spMkLst>
        </pc:spChg>
      </pc:sldChg>
      <pc:sldChg chg="modSp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55301950" sldId="261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55301950" sldId="261"/>
            <ac:spMk id="2" creationId="{399E894B-0238-D99C-B704-C2A84F7441A3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55301950" sldId="261"/>
            <ac:spMk id="3" creationId="{5BCB77B7-5BBE-FAAC-8BF5-941B09271FD0}"/>
          </ac:spMkLst>
        </pc:spChg>
      </pc:sldChg>
      <pc:sldChg chg="delSp modSp new mod modClrScheme delDesignElem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3310528640" sldId="262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310528640" sldId="262"/>
            <ac:spMk id="2" creationId="{5466C05D-0901-BE05-8386-69FA480AB6E3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310528640" sldId="262"/>
            <ac:spMk id="3" creationId="{A4570C6F-0516-0F5E-F5AD-9D43183DDBC6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310528640" sldId="262"/>
            <ac:spMk id="9" creationId="{9F7D5CDA-D291-4307-BF55-1381FED29634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310528640" sldId="262"/>
            <ac:spMk id="11" creationId="{59B296B9-C5A5-4E4F-9B60-C907B5F1466C}"/>
          </ac:spMkLst>
        </pc:spChg>
        <pc:spChg chg="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310528640" sldId="262"/>
            <ac:spMk id="13" creationId="{D0300FD3-5AF1-6305-15FA-9078072672E2}"/>
          </ac:spMkLst>
        </pc:spChg>
      </pc:sldChg>
      <pc:sldChg chg="addSp delSp modSp new mod setBg modClrScheme delDesignElem chgLayout">
        <pc:chgData name="Raymond Jesús Debasa Peralta" userId="S::uo290054@uniovi.es::30103dc8-4840-4166-b80f-845e5990f58f" providerId="AD" clId="Web-{EB401116-66E1-E35F-482B-26C6372080EC}" dt="2024-04-02T15:33:50.813" v="234"/>
        <pc:sldMkLst>
          <pc:docMk/>
          <pc:sldMk cId="2963829668" sldId="263"/>
        </pc:sldMkLst>
        <pc:spChg chg="mod ord">
          <ac:chgData name="Raymond Jesús Debasa Peralta" userId="S::uo290054@uniovi.es::30103dc8-4840-4166-b80f-845e5990f58f" providerId="AD" clId="Web-{EB401116-66E1-E35F-482B-26C6372080EC}" dt="2024-04-02T15:33:18.578" v="232"/>
          <ac:spMkLst>
            <pc:docMk/>
            <pc:sldMk cId="2963829668" sldId="263"/>
            <ac:spMk id="2" creationId="{D8A78AE4-CF1F-FA9B-0754-E8CB839D9369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3:18.578" v="232"/>
          <ac:spMkLst>
            <pc:docMk/>
            <pc:sldMk cId="2963829668" sldId="263"/>
            <ac:spMk id="3" creationId="{E061EEA7-F1CC-7D75-B1DD-4DF8DC447586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8" creationId="{DEE2AD96-B495-4E06-9291-B71706F728CB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39.530" v="221"/>
          <ac:spMkLst>
            <pc:docMk/>
            <pc:sldMk cId="2963829668" sldId="263"/>
            <ac:spMk id="9" creationId="{9F7D5CDA-D291-4307-BF55-1381FED2963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10" creationId="{53CF6D67-C5A8-4ADD-9E8E-1E38CA1D3166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41.170" v="223"/>
          <ac:spMkLst>
            <pc:docMk/>
            <pc:sldMk cId="2963829668" sldId="263"/>
            <ac:spMk id="11" creationId="{E81BF4F6-F2CF-4984-9D14-D6966D92F99F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12" creationId="{86909FA0-B515-4681-B7A8-FA281D133B9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41.170" v="223"/>
          <ac:spMkLst>
            <pc:docMk/>
            <pc:sldMk cId="2963829668" sldId="263"/>
            <ac:spMk id="13" creationId="{C0763A76-9F1C-4FC5-82B7-DD475DA461B2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14" creationId="{21C9FE86-FCC3-4A31-AA1C-C882262B7FE7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16" creationId="{7D96243B-ECED-4B71-8E06-AE9A285EAD20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8.593" v="233"/>
          <ac:spMkLst>
            <pc:docMk/>
            <pc:sldMk cId="2963829668" sldId="263"/>
            <ac:spMk id="17" creationId="{9F7D5CDA-D291-4307-BF55-1381FED2963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49.309" v="209"/>
          <ac:spMkLst>
            <pc:docMk/>
            <pc:sldMk cId="2963829668" sldId="263"/>
            <ac:spMk id="18" creationId="{A09989E4-EFDC-4A90-A633-E0525FB4139E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53.325" v="211"/>
          <ac:spMkLst>
            <pc:docMk/>
            <pc:sldMk cId="2963829668" sldId="263"/>
            <ac:spMk id="20" creationId="{18873D23-2DCF-4B31-A009-95721C06E8E1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53.325" v="211"/>
          <ac:spMkLst>
            <pc:docMk/>
            <pc:sldMk cId="2963829668" sldId="263"/>
            <ac:spMk id="21" creationId="{C13EF075-D4EF-4929-ADBC-91B27DA19955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09.218" v="226"/>
          <ac:spMkLst>
            <pc:docMk/>
            <pc:sldMk cId="2963829668" sldId="263"/>
            <ac:spMk id="23" creationId="{59383CF9-23B5-4335-9B21-1791C4CF1C75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09.218" v="226"/>
          <ac:spMkLst>
            <pc:docMk/>
            <pc:sldMk cId="2963829668" sldId="263"/>
            <ac:spMk id="24" creationId="{2EB492CD-616E-47F8-933B-5E2D952A0593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56.419" v="213"/>
          <ac:spMkLst>
            <pc:docMk/>
            <pc:sldMk cId="2963829668" sldId="263"/>
            <ac:spMk id="26" creationId="{5C8908E2-EE49-44D2-9428-A28D2312A8D5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09.218" v="226"/>
          <ac:spMkLst>
            <pc:docMk/>
            <pc:sldMk cId="2963829668" sldId="263"/>
            <ac:spMk id="28" creationId="{0007FE00-9498-4706-B255-6437B0252C02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56.419" v="213"/>
          <ac:spMkLst>
            <pc:docMk/>
            <pc:sldMk cId="2963829668" sldId="263"/>
            <ac:spMk id="29" creationId="{BD92035A-AA2F-4CD8-A556-1CE8BDEC75BD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1:56.419" v="213"/>
          <ac:spMkLst>
            <pc:docMk/>
            <pc:sldMk cId="2963829668" sldId="263"/>
            <ac:spMk id="30" creationId="{ED888B23-07FA-482A-96DF-47E31AF1A603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1.062" v="228"/>
          <ac:spMkLst>
            <pc:docMk/>
            <pc:sldMk cId="2963829668" sldId="263"/>
            <ac:spMk id="31" creationId="{9F7D5CDA-D291-4307-BF55-1381FED2963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2" creationId="{DEE2AD96-B495-4E06-9291-B71706F728CB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3" creationId="{53CF6D67-C5A8-4ADD-9E8E-1E38CA1D3166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4" creationId="{86909FA0-B515-4681-B7A8-FA281D133B9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5" creationId="{21C9FE86-FCC3-4A31-AA1C-C882262B7FE7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6" creationId="{7D96243B-ECED-4B71-8E06-AE9A285EAD20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09.216" v="215"/>
          <ac:spMkLst>
            <pc:docMk/>
            <pc:sldMk cId="2963829668" sldId="263"/>
            <ac:spMk id="37" creationId="{A09989E4-EFDC-4A90-A633-E0525FB4139E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1.062" v="228"/>
          <ac:spMkLst>
            <pc:docMk/>
            <pc:sldMk cId="2963829668" sldId="263"/>
            <ac:spMk id="38" creationId="{59B296B9-C5A5-4E4F-9B60-C907B5F1466C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16.935" v="217"/>
          <ac:spMkLst>
            <pc:docMk/>
            <pc:sldMk cId="2963829668" sldId="263"/>
            <ac:spMk id="39" creationId="{1C799903-48D5-4A31-A1A2-541072D9771E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16.935" v="217"/>
          <ac:spMkLst>
            <pc:docMk/>
            <pc:sldMk cId="2963829668" sldId="263"/>
            <ac:spMk id="40" creationId="{8EFFF109-FC58-4FD3-BE05-9775A1310F55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16.935" v="217"/>
          <ac:spMkLst>
            <pc:docMk/>
            <pc:sldMk cId="2963829668" sldId="263"/>
            <ac:spMk id="41" creationId="{E1B96AD6-92A9-4273-A62B-96A1C3E0BA95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16.935" v="217"/>
          <ac:spMkLst>
            <pc:docMk/>
            <pc:sldMk cId="2963829668" sldId="263"/>
            <ac:spMk id="42" creationId="{463EEC44-1BA3-44ED-81FC-A644B04B2A4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1.062" v="228"/>
          <ac:spMkLst>
            <pc:docMk/>
            <pc:sldMk cId="2963829668" sldId="263"/>
            <ac:spMk id="43" creationId="{D0300FD3-5AF1-6305-15FA-9078072672E2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4" creationId="{DEE2AD96-B495-4E06-9291-B71706F728CB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5" creationId="{53CF6D67-C5A8-4ADD-9E8E-1E38CA1D3166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6" creationId="{86909FA0-B515-4681-B7A8-FA281D133B94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7" creationId="{21C9FE86-FCC3-4A31-AA1C-C882262B7FE7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8" creationId="{7D96243B-ECED-4B71-8E06-AE9A285EAD20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963829668" sldId="263"/>
            <ac:spMk id="49" creationId="{A09989E4-EFDC-4A90-A633-E0525FB4139E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5.984" v="230"/>
          <ac:spMkLst>
            <pc:docMk/>
            <pc:sldMk cId="2963829668" sldId="263"/>
            <ac:spMk id="50" creationId="{3ECBE1F1-D69B-4AFA-ABD5-8E41720EF6DE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5.984" v="230"/>
          <ac:spMkLst>
            <pc:docMk/>
            <pc:sldMk cId="2963829668" sldId="263"/>
            <ac:spMk id="51" creationId="{603A6265-E10C-4B85-9C20-E75FCAF9CC63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8.578" v="232"/>
          <ac:spMkLst>
            <pc:docMk/>
            <pc:sldMk cId="2963829668" sldId="263"/>
            <ac:spMk id="53" creationId="{F13C74B1-5B17-4795-BED0-7140497B445A}"/>
          </ac:spMkLst>
        </pc:spChg>
        <pc:spChg chg="add del">
          <ac:chgData name="Raymond Jesús Debasa Peralta" userId="S::uo290054@uniovi.es::30103dc8-4840-4166-b80f-845e5990f58f" providerId="AD" clId="Web-{EB401116-66E1-E35F-482B-26C6372080EC}" dt="2024-04-02T15:33:18.578" v="232"/>
          <ac:spMkLst>
            <pc:docMk/>
            <pc:sldMk cId="2963829668" sldId="263"/>
            <ac:spMk id="54" creationId="{D4974D33-8DC5-464E-8C6D-BE58F0669C17}"/>
          </ac:spMkLst>
        </pc:spChg>
        <pc:spChg chg="add">
          <ac:chgData name="Raymond Jesús Debasa Peralta" userId="S::uo290054@uniovi.es::30103dc8-4840-4166-b80f-845e5990f58f" providerId="AD" clId="Web-{EB401116-66E1-E35F-482B-26C6372080EC}" dt="2024-04-02T15:33:18.593" v="233"/>
          <ac:spMkLst>
            <pc:docMk/>
            <pc:sldMk cId="2963829668" sldId="263"/>
            <ac:spMk id="56" creationId="{9F7D5CDA-D291-4307-BF55-1381FED29634}"/>
          </ac:spMkLst>
        </pc:spChg>
        <pc:grpChg chg="add del">
          <ac:chgData name="Raymond Jesús Debasa Peralta" userId="S::uo290054@uniovi.es::30103dc8-4840-4166-b80f-845e5990f58f" providerId="AD" clId="Web-{EB401116-66E1-E35F-482B-26C6372080EC}" dt="2024-04-02T15:31:53.325" v="211"/>
          <ac:grpSpMkLst>
            <pc:docMk/>
            <pc:sldMk cId="2963829668" sldId="263"/>
            <ac:grpSpMk id="22" creationId="{DAA26DFA-AAB2-4973-9C17-16D587C7B198}"/>
          </ac:grpSpMkLst>
        </pc:grpChg>
        <pc:grpChg chg="add del">
          <ac:chgData name="Raymond Jesús Debasa Peralta" userId="S::uo290054@uniovi.es::30103dc8-4840-4166-b80f-845e5990f58f" providerId="AD" clId="Web-{EB401116-66E1-E35F-482B-26C6372080EC}" dt="2024-04-02T15:31:56.419" v="213"/>
          <ac:grpSpMkLst>
            <pc:docMk/>
            <pc:sldMk cId="2963829668" sldId="263"/>
            <ac:grpSpMk id="27" creationId="{5D1A9D8B-3117-4D9D-BDA4-DD81895098B0}"/>
          </ac:grpSpMkLst>
        </pc:grpChg>
        <pc:picChg chg="add del">
          <ac:chgData name="Raymond Jesús Debasa Peralta" userId="S::uo290054@uniovi.es::30103dc8-4840-4166-b80f-845e5990f58f" providerId="AD" clId="Web-{EB401116-66E1-E35F-482B-26C6372080EC}" dt="2024-04-02T15:32:39.530" v="221"/>
          <ac:picMkLst>
            <pc:docMk/>
            <pc:sldMk cId="2963829668" sldId="263"/>
            <ac:picMk id="5" creationId="{BFA8485D-8B48-3995-BABE-1BDFDA422467}"/>
          </ac:picMkLst>
        </pc:picChg>
        <pc:picChg chg="add del">
          <ac:chgData name="Raymond Jesús Debasa Peralta" userId="S::uo290054@uniovi.es::30103dc8-4840-4166-b80f-845e5990f58f" providerId="AD" clId="Web-{EB401116-66E1-E35F-482B-26C6372080EC}" dt="2024-04-02T15:32:41.170" v="223"/>
          <ac:picMkLst>
            <pc:docMk/>
            <pc:sldMk cId="2963829668" sldId="263"/>
            <ac:picMk id="15" creationId="{DA6F8A9D-C9B9-35FD-7780-AAB879CC8B1A}"/>
          </ac:picMkLst>
        </pc:picChg>
        <pc:picChg chg="add del mod ord">
          <ac:chgData name="Raymond Jesús Debasa Peralta" userId="S::uo290054@uniovi.es::30103dc8-4840-4166-b80f-845e5990f58f" providerId="AD" clId="Web-{EB401116-66E1-E35F-482B-26C6372080EC}" dt="2024-04-02T15:33:50.813" v="234"/>
          <ac:picMkLst>
            <pc:docMk/>
            <pc:sldMk cId="2963829668" sldId="263"/>
            <ac:picMk id="19" creationId="{BFA8485D-8B48-3995-BABE-1BDFDA422467}"/>
          </ac:picMkLst>
        </pc:picChg>
      </pc:sldChg>
      <pc:sldChg chg="modSp new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1317477368" sldId="264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1317477368" sldId="264"/>
            <ac:spMk id="2" creationId="{51659FE8-C807-DC3A-6C80-E8623CDBB88F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1317477368" sldId="264"/>
            <ac:spMk id="3" creationId="{CB3815D6-5C73-1DC9-CBFC-BD08E8266D9E}"/>
          </ac:spMkLst>
        </pc:spChg>
      </pc:sldChg>
      <pc:sldChg chg="modSp new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3023932521" sldId="265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023932521" sldId="265"/>
            <ac:spMk id="2" creationId="{D06BA78C-04D4-70D9-9E15-6F222206036C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023932521" sldId="265"/>
            <ac:spMk id="3" creationId="{C5508D2B-CEA9-CD05-EF52-46BDA6F63DE3}"/>
          </ac:spMkLst>
        </pc:spChg>
      </pc:sldChg>
      <pc:sldChg chg="modSp new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2792167180" sldId="266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792167180" sldId="266"/>
            <ac:spMk id="2" creationId="{01CB437D-7240-E51E-3E7B-204446FF78AB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2792167180" sldId="266"/>
            <ac:spMk id="3" creationId="{6353890B-6943-EB4C-B9AD-B571E54B5835}"/>
          </ac:spMkLst>
        </pc:spChg>
      </pc:sldChg>
      <pc:sldChg chg="modSp mod modClrScheme chgLayout">
        <pc:chgData name="Raymond Jesús Debasa Peralta" userId="S::uo290054@uniovi.es::30103dc8-4840-4166-b80f-845e5990f58f" providerId="AD" clId="Web-{EB401116-66E1-E35F-482B-26C6372080EC}" dt="2024-04-02T15:32:26.576" v="219"/>
        <pc:sldMkLst>
          <pc:docMk/>
          <pc:sldMk cId="3052895960" sldId="267"/>
        </pc:sldMkLst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052895960" sldId="267"/>
            <ac:spMk id="2" creationId="{F677490F-38F6-0672-678E-FE3FA1A22E96}"/>
          </ac:spMkLst>
        </pc:spChg>
        <pc:spChg chg="mod ord">
          <ac:chgData name="Raymond Jesús Debasa Peralta" userId="S::uo290054@uniovi.es::30103dc8-4840-4166-b80f-845e5990f58f" providerId="AD" clId="Web-{EB401116-66E1-E35F-482B-26C6372080EC}" dt="2024-04-02T15:32:26.576" v="219"/>
          <ac:spMkLst>
            <pc:docMk/>
            <pc:sldMk cId="3052895960" sldId="267"/>
            <ac:spMk id="3" creationId="{3E43A09A-7DEB-1690-8C91-9019324468C9}"/>
          </ac:spMkLst>
        </pc:spChg>
      </pc:sldChg>
      <pc:sldMasterChg chg="del delSldLayout">
        <pc:chgData name="Raymond Jesús Debasa Peralta" userId="S::uo290054@uniovi.es::30103dc8-4840-4166-b80f-845e5990f58f" providerId="AD" clId="Web-{EB401116-66E1-E35F-482B-26C6372080EC}" dt="2024-04-02T15:32:26.576" v="219"/>
        <pc:sldMasterMkLst>
          <pc:docMk/>
          <pc:sldMasterMk cId="2933118997" sldId="2147483648"/>
        </pc:sldMasterMkLst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 modSldLayout">
        <pc:chgData name="Raymond Jesús Debasa Peralta" userId="S::uo290054@uniovi.es::30103dc8-4840-4166-b80f-845e5990f58f" providerId="AD" clId="Web-{EB401116-66E1-E35F-482B-26C6372080EC}" dt="2024-04-02T15:32:26.576" v="219"/>
        <pc:sldMasterMkLst>
          <pc:docMk/>
          <pc:sldMasterMk cId="3570267042" sldId="2147483660"/>
        </pc:sldMasterMkLst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1961104407" sldId="2147483661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847785446" sldId="2147483662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413599755" sldId="2147483663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177557997" sldId="2147483664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392794089" sldId="2147483665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428336098" sldId="2147483666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663428347" sldId="2147483667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12627467" sldId="2147483668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2844471472" sldId="2147483669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3784991056" sldId="2147483670"/>
          </pc:sldLayoutMkLst>
        </pc:sldLayoutChg>
        <pc:sldLayoutChg chg="add mod replId">
          <pc:chgData name="Raymond Jesús Debasa Peralta" userId="S::uo290054@uniovi.es::30103dc8-4840-4166-b80f-845e5990f58f" providerId="AD" clId="Web-{EB401116-66E1-E35F-482B-26C6372080EC}" dt="2024-04-02T15:32:26.576" v="219"/>
          <pc:sldLayoutMkLst>
            <pc:docMk/>
            <pc:sldMasterMk cId="3570267042" sldId="2147483660"/>
            <pc:sldLayoutMk cId="290994202" sldId="2147483671"/>
          </pc:sldLayoutMkLst>
        </pc:sldLayoutChg>
      </pc:sldMasterChg>
    </pc:docChg>
  </pc:docChgLst>
  <pc:docChgLst>
    <pc:chgData name="Alex Fernández Salé" userId="62c074d4-099c-4e07-a662-8d6e4200019a" providerId="ADAL" clId="{C4F048D3-298C-45AC-AFC8-CA71CA34F0A7}"/>
    <pc:docChg chg="undo redo custSel addSld delSld modSld sldOrd">
      <pc:chgData name="Alex Fernández Salé" userId="62c074d4-099c-4e07-a662-8d6e4200019a" providerId="ADAL" clId="{C4F048D3-298C-45AC-AFC8-CA71CA34F0A7}" dt="2024-04-05T00:00:18.911" v="4844" actId="20577"/>
      <pc:docMkLst>
        <pc:docMk/>
      </pc:docMkLst>
      <pc:sldChg chg="addSp delSp modSp del mod chgLayout">
        <pc:chgData name="Alex Fernández Salé" userId="62c074d4-099c-4e07-a662-8d6e4200019a" providerId="ADAL" clId="{C4F048D3-298C-45AC-AFC8-CA71CA34F0A7}" dt="2024-04-04T20:42:31.283" v="3476" actId="2696"/>
        <pc:sldMkLst>
          <pc:docMk/>
          <pc:sldMk cId="2406273178" sldId="256"/>
        </pc:sldMkLst>
        <pc:spChg chg="mod ord">
          <ac:chgData name="Alex Fernández Salé" userId="62c074d4-099c-4e07-a662-8d6e4200019a" providerId="ADAL" clId="{C4F048D3-298C-45AC-AFC8-CA71CA34F0A7}" dt="2024-04-04T20:42:27.683" v="3475" actId="20577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Alex Fernández Salé" userId="62c074d4-099c-4e07-a662-8d6e4200019a" providerId="ADAL" clId="{C4F048D3-298C-45AC-AFC8-CA71CA34F0A7}" dt="2024-04-04T20:41:53.462" v="3385" actId="700"/>
          <ac:spMkLst>
            <pc:docMk/>
            <pc:sldMk cId="2406273178" sldId="256"/>
            <ac:spMk id="3" creationId="{00000000-0000-0000-0000-000000000000}"/>
          </ac:spMkLst>
        </pc:spChg>
        <pc:spChg chg="add mod ord">
          <ac:chgData name="Alex Fernández Salé" userId="62c074d4-099c-4e07-a662-8d6e4200019a" providerId="ADAL" clId="{C4F048D3-298C-45AC-AFC8-CA71CA34F0A7}" dt="2024-04-04T20:41:53.462" v="3385" actId="700"/>
          <ac:spMkLst>
            <pc:docMk/>
            <pc:sldMk cId="2406273178" sldId="256"/>
            <ac:spMk id="4" creationId="{8F4540CC-6FFB-A975-2A00-9B2F577D4165}"/>
          </ac:spMkLst>
        </pc:spChg>
      </pc:sldChg>
      <pc:sldChg chg="modSp mod">
        <pc:chgData name="Alex Fernández Salé" userId="62c074d4-099c-4e07-a662-8d6e4200019a" providerId="ADAL" clId="{C4F048D3-298C-45AC-AFC8-CA71CA34F0A7}" dt="2024-04-04T20:51:27.232" v="3803"/>
        <pc:sldMkLst>
          <pc:docMk/>
          <pc:sldMk cId="2258910102" sldId="257"/>
        </pc:sldMkLst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258910102" sldId="257"/>
            <ac:spMk id="2" creationId="{B4591723-F01F-E460-D1B7-D2F697528E5C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258910102" sldId="257"/>
            <ac:spMk id="3" creationId="{722077CE-7972-AF87-F8C0-E7658491CC8E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258910102" sldId="257"/>
            <ac:spMk id="4" creationId="{589EE065-6162-A39E-0665-29BE49506DB8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1:33:25.968" v="3834" actId="27636"/>
        <pc:sldMkLst>
          <pc:docMk/>
          <pc:sldMk cId="2899298189" sldId="258"/>
        </pc:sldMkLst>
        <pc:spChg chg="mod">
          <ac:chgData name="Alex Fernández Salé" userId="62c074d4-099c-4e07-a662-8d6e4200019a" providerId="ADAL" clId="{C4F048D3-298C-45AC-AFC8-CA71CA34F0A7}" dt="2024-04-04T21:33:25.968" v="3834" actId="27636"/>
          <ac:spMkLst>
            <pc:docMk/>
            <pc:sldMk cId="2899298189" sldId="258"/>
            <ac:spMk id="2" creationId="{D209EF60-EC28-7082-1D5A-1FCEA9A5D7AA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899298189" sldId="258"/>
            <ac:spMk id="3" creationId="{5D65045B-56F1-CBD4-46F0-1B648A0B7FEF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899298189" sldId="258"/>
            <ac:spMk id="4" creationId="{DF12B975-BF99-6CB9-3FD8-29F94D4528B7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26" creationId="{2E17E911-875F-4DE5-8699-99D9F1805A5D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27" creationId="{CD9FE4EF-C4D8-49A0-B2FF-81D8DB7D8A24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28" creationId="{4300840D-0A0B-4512-BACA-B439D5B9C57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29" creationId="{D2B78728-A580-49A7-84F9-6EF6F583ADE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30" creationId="{38FAA1A1-D861-433F-88FA-1E9D6FD31D11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9298189" sldId="258"/>
            <ac:spMk id="31" creationId="{8D71EDA1-87BF-4D5D-AB79-F346FD19278A}"/>
          </ac:spMkLst>
        </pc:spChg>
      </pc:sldChg>
      <pc:sldChg chg="modSp mod">
        <pc:chgData name="Alex Fernández Salé" userId="62c074d4-099c-4e07-a662-8d6e4200019a" providerId="ADAL" clId="{C4F048D3-298C-45AC-AFC8-CA71CA34F0A7}" dt="2024-04-04T20:51:27.232" v="3803"/>
        <pc:sldMkLst>
          <pc:docMk/>
          <pc:sldMk cId="2998510208" sldId="259"/>
        </pc:sldMkLst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998510208" sldId="259"/>
            <ac:spMk id="2" creationId="{8A8C3294-65E4-4DCB-52EB-FB80F7209709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998510208" sldId="259"/>
            <ac:spMk id="3" creationId="{4116A3E5-A69D-0C51-7297-BA60EB8E9D50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998510208" sldId="259"/>
            <ac:spMk id="4" creationId="{35611FEF-2B9C-DAFE-7825-6A34BE96EE4D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1:33:25.976" v="3837" actId="27636"/>
        <pc:sldMkLst>
          <pc:docMk/>
          <pc:sldMk cId="55301950" sldId="261"/>
        </pc:sldMkLst>
        <pc:spChg chg="mod">
          <ac:chgData name="Alex Fernández Salé" userId="62c074d4-099c-4e07-a662-8d6e4200019a" providerId="ADAL" clId="{C4F048D3-298C-45AC-AFC8-CA71CA34F0A7}" dt="2024-04-04T21:33:25.976" v="3837" actId="27636"/>
          <ac:spMkLst>
            <pc:docMk/>
            <pc:sldMk cId="55301950" sldId="261"/>
            <ac:spMk id="2" creationId="{399E894B-0238-D99C-B704-C2A84F7441A3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55301950" sldId="261"/>
            <ac:spMk id="3" creationId="{5BCB77B7-5BBE-FAAC-8BF5-941B09271FD0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55301950" sldId="261"/>
            <ac:spMk id="4" creationId="{DF2F36C9-9334-984A-DC74-A68726EC7D5F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35" creationId="{2E17E911-875F-4DE5-8699-99D9F1805A5D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37" creationId="{CD9FE4EF-C4D8-49A0-B2FF-81D8DB7D8A24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39" creationId="{4300840D-0A0B-4512-BACA-B439D5B9C57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41" creationId="{D2B78728-A580-49A7-84F9-6EF6F583ADE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43" creationId="{38FAA1A1-D861-433F-88FA-1E9D6FD31D11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55301950" sldId="261"/>
            <ac:spMk id="45" creationId="{8D71EDA1-87BF-4D5D-AB79-F346FD19278A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1:33:25.860" v="3825"/>
        <pc:sldMkLst>
          <pc:docMk/>
          <pc:sldMk cId="2963829668" sldId="263"/>
        </pc:sldMkLst>
        <pc:spChg chg="mod">
          <ac:chgData name="Alex Fernández Salé" userId="62c074d4-099c-4e07-a662-8d6e4200019a" providerId="ADAL" clId="{C4F048D3-298C-45AC-AFC8-CA71CA34F0A7}" dt="2024-04-04T20:46:11.932" v="3707" actId="27636"/>
          <ac:spMkLst>
            <pc:docMk/>
            <pc:sldMk cId="2963829668" sldId="263"/>
            <ac:spMk id="2" creationId="{D8A78AE4-CF1F-FA9B-0754-E8CB839D9369}"/>
          </ac:spMkLst>
        </pc:spChg>
        <pc:spChg chg="mod">
          <ac:chgData name="Alex Fernández Salé" userId="62c074d4-099c-4e07-a662-8d6e4200019a" providerId="ADAL" clId="{C4F048D3-298C-45AC-AFC8-CA71CA34F0A7}" dt="2024-04-04T20:48:27.707" v="3784" actId="27636"/>
          <ac:spMkLst>
            <pc:docMk/>
            <pc:sldMk cId="2963829668" sldId="263"/>
            <ac:spMk id="3" creationId="{E061EEA7-F1CC-7D75-B1DD-4DF8DC447586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2963829668" sldId="263"/>
            <ac:spMk id="6" creationId="{92CA9B3B-09FE-23E1-837D-8FAA99323999}"/>
          </ac:spMkLst>
        </pc:spChg>
        <pc:spChg chg="del">
          <ac:chgData name="Alex Fernández Salé" userId="62c074d4-099c-4e07-a662-8d6e4200019a" providerId="ADAL" clId="{C4F048D3-298C-45AC-AFC8-CA71CA34F0A7}" dt="2024-04-04T20:46:10.156" v="3699"/>
          <ac:spMkLst>
            <pc:docMk/>
            <pc:sldMk cId="2963829668" sldId="263"/>
            <ac:spMk id="56" creationId="{9F7D5CDA-D291-4307-BF55-1381FED29634}"/>
          </ac:spMkLst>
        </pc:spChg>
        <pc:picChg chg="mod">
          <ac:chgData name="Alex Fernández Salé" userId="62c074d4-099c-4e07-a662-8d6e4200019a" providerId="ADAL" clId="{C4F048D3-298C-45AC-AFC8-CA71CA34F0A7}" dt="2024-04-02T15:33:50.211" v="274" actId="1076"/>
          <ac:picMkLst>
            <pc:docMk/>
            <pc:sldMk cId="2963829668" sldId="263"/>
            <ac:picMk id="19" creationId="{BFA8485D-8B48-3995-BABE-1BDFDA422467}"/>
          </ac:picMkLst>
        </pc:picChg>
      </pc:sldChg>
      <pc:sldChg chg="addSp delSp modSp mod setBg">
        <pc:chgData name="Alex Fernández Salé" userId="62c074d4-099c-4e07-a662-8d6e4200019a" providerId="ADAL" clId="{C4F048D3-298C-45AC-AFC8-CA71CA34F0A7}" dt="2024-04-04T21:33:25.860" v="3825"/>
        <pc:sldMkLst>
          <pc:docMk/>
          <pc:sldMk cId="1317477368" sldId="264"/>
        </pc:sldMkLst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1317477368" sldId="264"/>
            <ac:spMk id="2" creationId="{51659FE8-C807-DC3A-6C80-E8623CDBB88F}"/>
          </ac:spMkLst>
        </pc:spChg>
        <pc:spChg chg="add del 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1317477368" sldId="264"/>
            <ac:spMk id="3" creationId="{CB3815D6-5C73-1DC9-CBFC-BD08E8266D9E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1317477368" sldId="264"/>
            <ac:spMk id="4" creationId="{EEB3BB87-DA01-CC4D-7DD5-25A4DBB9A50F}"/>
          </ac:spMkLst>
        </pc:spChg>
        <pc:spChg chg="add del">
          <ac:chgData name="Alex Fernández Salé" userId="62c074d4-099c-4e07-a662-8d6e4200019a" providerId="ADAL" clId="{C4F048D3-298C-45AC-AFC8-CA71CA34F0A7}" dt="2024-04-02T15:34:24.402" v="278" actId="26606"/>
          <ac:spMkLst>
            <pc:docMk/>
            <pc:sldMk cId="1317477368" sldId="264"/>
            <ac:spMk id="10" creationId="{B50AB553-2A96-4A92-96F2-93548E096954}"/>
          </ac:spMkLst>
        </pc:spChg>
        <pc:graphicFrameChg chg="add del">
          <ac:chgData name="Alex Fernández Salé" userId="62c074d4-099c-4e07-a662-8d6e4200019a" providerId="ADAL" clId="{C4F048D3-298C-45AC-AFC8-CA71CA34F0A7}" dt="2024-04-02T15:34:24.402" v="278" actId="26606"/>
          <ac:graphicFrameMkLst>
            <pc:docMk/>
            <pc:sldMk cId="1317477368" sldId="264"/>
            <ac:graphicFrameMk id="5" creationId="{65C748AD-5CC6-AB1E-E58A-B340CE957191}"/>
          </ac:graphicFrameMkLst>
        </pc:graphicFrameChg>
        <pc:picChg chg="add del">
          <ac:chgData name="Alex Fernández Salé" userId="62c074d4-099c-4e07-a662-8d6e4200019a" providerId="ADAL" clId="{C4F048D3-298C-45AC-AFC8-CA71CA34F0A7}" dt="2024-04-02T15:34:24.402" v="278" actId="26606"/>
          <ac:picMkLst>
            <pc:docMk/>
            <pc:sldMk cId="1317477368" sldId="264"/>
            <ac:picMk id="6" creationId="{D6BEE08D-97E2-5F25-9AD7-1B8A0966338C}"/>
          </ac:picMkLst>
        </pc:picChg>
      </pc:sldChg>
      <pc:sldChg chg="addSp delSp modSp mod setBg">
        <pc:chgData name="Alex Fernández Salé" userId="62c074d4-099c-4e07-a662-8d6e4200019a" providerId="ADAL" clId="{C4F048D3-298C-45AC-AFC8-CA71CA34F0A7}" dt="2024-04-04T21:33:25.860" v="3825"/>
        <pc:sldMkLst>
          <pc:docMk/>
          <pc:sldMk cId="3023932521" sldId="265"/>
        </pc:sldMkLst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3023932521" sldId="265"/>
            <ac:spMk id="2" creationId="{D06BA78C-04D4-70D9-9E15-6F222206036C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3023932521" sldId="265"/>
            <ac:spMk id="3" creationId="{C5508D2B-CEA9-CD05-EF52-46BDA6F63DE3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3023932521" sldId="265"/>
            <ac:spMk id="4" creationId="{9CC313DA-D841-E1D3-F73C-915A8116958A}"/>
          </ac:spMkLst>
        </pc:spChg>
        <pc:spChg chg="add del">
          <ac:chgData name="Alex Fernández Salé" userId="62c074d4-099c-4e07-a662-8d6e4200019a" providerId="ADAL" clId="{C4F048D3-298C-45AC-AFC8-CA71CA34F0A7}" dt="2024-04-02T15:34:23.123" v="277" actId="26606"/>
          <ac:spMkLst>
            <pc:docMk/>
            <pc:sldMk cId="3023932521" sldId="265"/>
            <ac:spMk id="9" creationId="{C0763A76-9F1C-4FC5-82B7-DD475DA461B2}"/>
          </ac:spMkLst>
        </pc:spChg>
        <pc:spChg chg="add del">
          <ac:chgData name="Alex Fernández Salé" userId="62c074d4-099c-4e07-a662-8d6e4200019a" providerId="ADAL" clId="{C4F048D3-298C-45AC-AFC8-CA71CA34F0A7}" dt="2024-04-02T15:34:23.123" v="277" actId="26606"/>
          <ac:spMkLst>
            <pc:docMk/>
            <pc:sldMk cId="3023932521" sldId="265"/>
            <ac:spMk id="11" creationId="{E81BF4F6-F2CF-4984-9D14-D6966D92F99F}"/>
          </ac:spMkLst>
        </pc:spChg>
        <pc:picChg chg="add del">
          <ac:chgData name="Alex Fernández Salé" userId="62c074d4-099c-4e07-a662-8d6e4200019a" providerId="ADAL" clId="{C4F048D3-298C-45AC-AFC8-CA71CA34F0A7}" dt="2024-04-02T15:34:23.123" v="277" actId="26606"/>
          <ac:picMkLst>
            <pc:docMk/>
            <pc:sldMk cId="3023932521" sldId="265"/>
            <ac:picMk id="5" creationId="{F2E30C51-0CBA-25EC-6196-205BA1CAB234}"/>
          </ac:picMkLst>
        </pc:picChg>
      </pc:sldChg>
      <pc:sldChg chg="modSp mod">
        <pc:chgData name="Alex Fernández Salé" userId="62c074d4-099c-4e07-a662-8d6e4200019a" providerId="ADAL" clId="{C4F048D3-298C-45AC-AFC8-CA71CA34F0A7}" dt="2024-04-04T22:32:35.992" v="4655" actId="20577"/>
        <pc:sldMkLst>
          <pc:docMk/>
          <pc:sldMk cId="2792167180" sldId="266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792167180" sldId="266"/>
            <ac:spMk id="2" creationId="{01CB437D-7240-E51E-3E7B-204446FF78AB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792167180" sldId="266"/>
            <ac:spMk id="3" creationId="{6353890B-6943-EB4C-B9AD-B571E54B5835}"/>
          </ac:spMkLst>
        </pc:spChg>
        <pc:spChg chg="mod">
          <ac:chgData name="Alex Fernández Salé" userId="62c074d4-099c-4e07-a662-8d6e4200019a" providerId="ADAL" clId="{C4F048D3-298C-45AC-AFC8-CA71CA34F0A7}" dt="2024-04-04T22:32:35.992" v="4655" actId="20577"/>
          <ac:spMkLst>
            <pc:docMk/>
            <pc:sldMk cId="2792167180" sldId="266"/>
            <ac:spMk id="4" creationId="{3FEFA012-7A76-9F25-C3FB-205EACD81E0E}"/>
          </ac:spMkLst>
        </pc:spChg>
      </pc:sldChg>
      <pc:sldChg chg="addSp delSp modSp mod setBg modAnim">
        <pc:chgData name="Alex Fernández Salé" userId="62c074d4-099c-4e07-a662-8d6e4200019a" providerId="ADAL" clId="{C4F048D3-298C-45AC-AFC8-CA71CA34F0A7}" dt="2024-04-04T23:33:37.660" v="4806" actId="20577"/>
        <pc:sldMkLst>
          <pc:docMk/>
          <pc:sldMk cId="3052895960" sldId="267"/>
        </pc:sldMkLst>
        <pc:spChg chg="mod">
          <ac:chgData name="Alex Fernández Salé" userId="62c074d4-099c-4e07-a662-8d6e4200019a" providerId="ADAL" clId="{C4F048D3-298C-45AC-AFC8-CA71CA34F0A7}" dt="2024-04-04T23:33:37.660" v="4806" actId="20577"/>
          <ac:spMkLst>
            <pc:docMk/>
            <pc:sldMk cId="3052895960" sldId="267"/>
            <ac:spMk id="2" creationId="{F677490F-38F6-0672-678E-FE3FA1A22E96}"/>
          </ac:spMkLst>
        </pc:spChg>
        <pc:spChg chg="add del mod ord">
          <ac:chgData name="Alex Fernández Salé" userId="62c074d4-099c-4e07-a662-8d6e4200019a" providerId="ADAL" clId="{C4F048D3-298C-45AC-AFC8-CA71CA34F0A7}" dt="2024-04-04T21:40:02.082" v="3965" actId="26606"/>
          <ac:spMkLst>
            <pc:docMk/>
            <pc:sldMk cId="3052895960" sldId="267"/>
            <ac:spMk id="3" creationId="{3E43A09A-7DEB-1690-8C91-9019324468C9}"/>
          </ac:spMkLst>
        </pc:spChg>
        <pc:spChg chg="mod">
          <ac:chgData name="Alex Fernández Salé" userId="62c074d4-099c-4e07-a662-8d6e4200019a" providerId="ADAL" clId="{C4F048D3-298C-45AC-AFC8-CA71CA34F0A7}" dt="2024-04-04T22:32:43.025" v="4656" actId="20577"/>
          <ac:spMkLst>
            <pc:docMk/>
            <pc:sldMk cId="3052895960" sldId="267"/>
            <ac:spMk id="4" creationId="{E8A7B3AA-A39E-1B34-67B0-295E39F59B94}"/>
          </ac:spMkLst>
        </pc:spChg>
        <pc:spChg chg="add del">
          <ac:chgData name="Alex Fernández Salé" userId="62c074d4-099c-4e07-a662-8d6e4200019a" providerId="ADAL" clId="{C4F048D3-298C-45AC-AFC8-CA71CA34F0A7}" dt="2024-04-02T15:33:25.906" v="267" actId="26606"/>
          <ac:spMkLst>
            <pc:docMk/>
            <pc:sldMk cId="3052895960" sldId="267"/>
            <ac:spMk id="6" creationId="{C0A1ED06-4733-4020-9C60-81D4D801408D}"/>
          </ac:spMkLst>
        </pc:spChg>
        <pc:spChg chg="mod topLvl">
          <ac:chgData name="Alex Fernández Salé" userId="62c074d4-099c-4e07-a662-8d6e4200019a" providerId="ADAL" clId="{C4F048D3-298C-45AC-AFC8-CA71CA34F0A7}" dt="2024-04-04T22:07:13.592" v="4604" actId="165"/>
          <ac:spMkLst>
            <pc:docMk/>
            <pc:sldMk cId="3052895960" sldId="267"/>
            <ac:spMk id="8" creationId="{1B794818-586E-63F2-8CB4-476BF2768759}"/>
          </ac:spMkLst>
        </pc:spChg>
        <pc:spChg chg="add del">
          <ac:chgData name="Alex Fernández Salé" userId="62c074d4-099c-4e07-a662-8d6e4200019a" providerId="ADAL" clId="{C4F048D3-298C-45AC-AFC8-CA71CA34F0A7}" dt="2024-04-02T15:32:39.085" v="202" actId="26606"/>
          <ac:spMkLst>
            <pc:docMk/>
            <pc:sldMk cId="3052895960" sldId="267"/>
            <ac:spMk id="8" creationId="{3E43A09A-7DEB-1690-8C91-9019324468C9}"/>
          </ac:spMkLst>
        </pc:spChg>
        <pc:spChg chg="add del">
          <ac:chgData name="Alex Fernández Salé" userId="62c074d4-099c-4e07-a662-8d6e4200019a" providerId="ADAL" clId="{C4F048D3-298C-45AC-AFC8-CA71CA34F0A7}" dt="2024-04-02T15:33:12.648" v="249" actId="26606"/>
          <ac:spMkLst>
            <pc:docMk/>
            <pc:sldMk cId="3052895960" sldId="267"/>
            <ac:spMk id="9" creationId="{3BA513B0-82FF-4F41-8178-885375D1CFB5}"/>
          </ac:spMkLst>
        </pc:spChg>
        <pc:spChg chg="mod topLvl">
          <ac:chgData name="Alex Fernández Salé" userId="62c074d4-099c-4e07-a662-8d6e4200019a" providerId="ADAL" clId="{C4F048D3-298C-45AC-AFC8-CA71CA34F0A7}" dt="2024-04-04T22:07:13.592" v="4604" actId="165"/>
          <ac:spMkLst>
            <pc:docMk/>
            <pc:sldMk cId="3052895960" sldId="267"/>
            <ac:spMk id="9" creationId="{85BA8761-D8C0-A88A-FDA3-AD4AC2A824F4}"/>
          </ac:spMkLst>
        </pc:spChg>
        <pc:spChg chg="add del">
          <ac:chgData name="Alex Fernández Salé" userId="62c074d4-099c-4e07-a662-8d6e4200019a" providerId="ADAL" clId="{C4F048D3-298C-45AC-AFC8-CA71CA34F0A7}" dt="2024-04-02T15:32:39.085" v="202" actId="26606"/>
          <ac:spMkLst>
            <pc:docMk/>
            <pc:sldMk cId="3052895960" sldId="267"/>
            <ac:spMk id="10" creationId="{6F4C891B-62D0-4250-AEB7-0F42BAD78D7D}"/>
          </ac:spMkLst>
        </pc:spChg>
        <pc:spChg chg="mod topLvl">
          <ac:chgData name="Alex Fernández Salé" userId="62c074d4-099c-4e07-a662-8d6e4200019a" providerId="ADAL" clId="{C4F048D3-298C-45AC-AFC8-CA71CA34F0A7}" dt="2024-04-04T22:07:13.592" v="4604" actId="165"/>
          <ac:spMkLst>
            <pc:docMk/>
            <pc:sldMk cId="3052895960" sldId="267"/>
            <ac:spMk id="10" creationId="{C1EA500F-702F-F469-3536-36266452E2B0}"/>
          </ac:spMkLst>
        </pc:spChg>
        <pc:spChg chg="mod topLvl">
          <ac:chgData name="Alex Fernández Salé" userId="62c074d4-099c-4e07-a662-8d6e4200019a" providerId="ADAL" clId="{C4F048D3-298C-45AC-AFC8-CA71CA34F0A7}" dt="2024-04-04T22:07:13.592" v="4604" actId="165"/>
          <ac:spMkLst>
            <pc:docMk/>
            <pc:sldMk cId="3052895960" sldId="267"/>
            <ac:spMk id="11" creationId="{34D577D8-8AC1-4774-EC8F-5121A9C86732}"/>
          </ac:spMkLst>
        </pc:spChg>
        <pc:spChg chg="add del">
          <ac:chgData name="Alex Fernández Salé" userId="62c074d4-099c-4e07-a662-8d6e4200019a" providerId="ADAL" clId="{C4F048D3-298C-45AC-AFC8-CA71CA34F0A7}" dt="2024-04-02T15:33:18.860" v="263" actId="26606"/>
          <ac:spMkLst>
            <pc:docMk/>
            <pc:sldMk cId="3052895960" sldId="267"/>
            <ac:spMk id="13" creationId="{E659831F-0D9A-4C63-9EBB-8435B85A440F}"/>
          </ac:spMkLst>
        </pc:spChg>
        <pc:spChg chg="add del">
          <ac:chgData name="Alex Fernández Salé" userId="62c074d4-099c-4e07-a662-8d6e4200019a" providerId="ADAL" clId="{C4F048D3-298C-45AC-AFC8-CA71CA34F0A7}" dt="2024-04-02T15:33:25.906" v="267" actId="26606"/>
          <ac:spMkLst>
            <pc:docMk/>
            <pc:sldMk cId="3052895960" sldId="267"/>
            <ac:spMk id="14" creationId="{B0CA3509-3AF9-45FE-93ED-57BB5D5E8E07}"/>
          </ac:spMkLst>
        </pc:spChg>
        <pc:spChg chg="add del">
          <ac:chgData name="Alex Fernández Salé" userId="62c074d4-099c-4e07-a662-8d6e4200019a" providerId="ADAL" clId="{C4F048D3-298C-45AC-AFC8-CA71CA34F0A7}" dt="2024-04-02T15:33:18.860" v="263" actId="26606"/>
          <ac:spMkLst>
            <pc:docMk/>
            <pc:sldMk cId="3052895960" sldId="267"/>
            <ac:spMk id="15" creationId="{E6995CE5-F890-4ABA-82A2-26507CE8D2A3}"/>
          </ac:spMkLst>
        </pc:spChg>
        <pc:spChg chg="add del">
          <ac:chgData name="Alex Fernández Salé" userId="62c074d4-099c-4e07-a662-8d6e4200019a" providerId="ADAL" clId="{C4F048D3-298C-45AC-AFC8-CA71CA34F0A7}" dt="2024-04-02T15:33:26.505" v="269" actId="26606"/>
          <ac:spMkLst>
            <pc:docMk/>
            <pc:sldMk cId="3052895960" sldId="267"/>
            <ac:spMk id="16" creationId="{AE3A741D-C19B-960A-5803-1C5887147820}"/>
          </ac:spMkLst>
        </pc:spChg>
        <pc:spChg chg="add del">
          <ac:chgData name="Alex Fernández Salé" userId="62c074d4-099c-4e07-a662-8d6e4200019a" providerId="ADAL" clId="{C4F048D3-298C-45AC-AFC8-CA71CA34F0A7}" dt="2024-04-02T15:33:14.300" v="251" actId="26606"/>
          <ac:spMkLst>
            <pc:docMk/>
            <pc:sldMk cId="3052895960" sldId="267"/>
            <ac:spMk id="17" creationId="{058A14AF-9FB5-4CC7-BA35-E8E85D3EDF0E}"/>
          </ac:spMkLst>
        </pc:spChg>
        <pc:spChg chg="add del">
          <ac:chgData name="Alex Fernández Salé" userId="62c074d4-099c-4e07-a662-8d6e4200019a" providerId="ADAL" clId="{C4F048D3-298C-45AC-AFC8-CA71CA34F0A7}" dt="2024-04-02T15:33:14.300" v="251" actId="26606"/>
          <ac:spMkLst>
            <pc:docMk/>
            <pc:sldMk cId="3052895960" sldId="267"/>
            <ac:spMk id="18" creationId="{3A9A4357-BD1D-4622-A4FE-766E6AB8DE84}"/>
          </ac:spMkLst>
        </pc:spChg>
        <pc:spChg chg="add del">
          <ac:chgData name="Alex Fernández Salé" userId="62c074d4-099c-4e07-a662-8d6e4200019a" providerId="ADAL" clId="{C4F048D3-298C-45AC-AFC8-CA71CA34F0A7}" dt="2024-04-02T15:33:14.300" v="251" actId="26606"/>
          <ac:spMkLst>
            <pc:docMk/>
            <pc:sldMk cId="3052895960" sldId="267"/>
            <ac:spMk id="19" creationId="{E659831F-0D9A-4C63-9EBB-8435B85A440F}"/>
          </ac:spMkLst>
        </pc:spChg>
        <pc:spChg chg="add del">
          <ac:chgData name="Alex Fernández Salé" userId="62c074d4-099c-4e07-a662-8d6e4200019a" providerId="ADAL" clId="{C4F048D3-298C-45AC-AFC8-CA71CA34F0A7}" dt="2024-04-02T15:33:14.300" v="251" actId="26606"/>
          <ac:spMkLst>
            <pc:docMk/>
            <pc:sldMk cId="3052895960" sldId="267"/>
            <ac:spMk id="20" creationId="{E6995CE5-F890-4ABA-82A2-26507CE8D2A3}"/>
          </ac:spMkLst>
        </pc:spChg>
        <pc:spChg chg="add del">
          <ac:chgData name="Alex Fernández Salé" userId="62c074d4-099c-4e07-a662-8d6e4200019a" providerId="ADAL" clId="{C4F048D3-298C-45AC-AFC8-CA71CA34F0A7}" dt="2024-04-02T15:33:26.505" v="269" actId="26606"/>
          <ac:spMkLst>
            <pc:docMk/>
            <pc:sldMk cId="3052895960" sldId="267"/>
            <ac:spMk id="21" creationId="{DC39DE25-0E4E-0AA7-0932-1D78C2372786}"/>
          </ac:spMkLst>
        </pc:spChg>
        <pc:spChg chg="add del">
          <ac:chgData name="Alex Fernández Salé" userId="62c074d4-099c-4e07-a662-8d6e4200019a" providerId="ADAL" clId="{C4F048D3-298C-45AC-AFC8-CA71CA34F0A7}" dt="2024-04-02T15:33:15.240" v="253" actId="26606"/>
          <ac:spMkLst>
            <pc:docMk/>
            <pc:sldMk cId="3052895960" sldId="267"/>
            <ac:spMk id="22" creationId="{C0763A76-9F1C-4FC5-82B7-DD475DA461B2}"/>
          </ac:spMkLst>
        </pc:spChg>
        <pc:spChg chg="add del">
          <ac:chgData name="Alex Fernández Salé" userId="62c074d4-099c-4e07-a662-8d6e4200019a" providerId="ADAL" clId="{C4F048D3-298C-45AC-AFC8-CA71CA34F0A7}" dt="2024-04-02T15:33:15.240" v="253" actId="26606"/>
          <ac:spMkLst>
            <pc:docMk/>
            <pc:sldMk cId="3052895960" sldId="267"/>
            <ac:spMk id="23" creationId="{E81BF4F6-F2CF-4984-9D14-D6966D92F99F}"/>
          </ac:spMkLst>
        </pc:spChg>
        <pc:spChg chg="add del">
          <ac:chgData name="Alex Fernández Salé" userId="62c074d4-099c-4e07-a662-8d6e4200019a" providerId="ADAL" clId="{C4F048D3-298C-45AC-AFC8-CA71CA34F0A7}" dt="2024-04-02T15:33:26.505" v="269" actId="26606"/>
          <ac:spMkLst>
            <pc:docMk/>
            <pc:sldMk cId="3052895960" sldId="267"/>
            <ac:spMk id="24" creationId="{8D6EA299-0840-6DEA-E670-C49AEBC87E89}"/>
          </ac:spMkLst>
        </pc:spChg>
        <pc:spChg chg="add del">
          <ac:chgData name="Alex Fernández Salé" userId="62c074d4-099c-4e07-a662-8d6e4200019a" providerId="ADAL" clId="{C4F048D3-298C-45AC-AFC8-CA71CA34F0A7}" dt="2024-04-02T15:33:15.766" v="255" actId="26606"/>
          <ac:spMkLst>
            <pc:docMk/>
            <pc:sldMk cId="3052895960" sldId="267"/>
            <ac:spMk id="25" creationId="{FE1EC756-41E9-4FD6-AD48-EF46A28137B7}"/>
          </ac:spMkLst>
        </pc:spChg>
        <pc:spChg chg="add del">
          <ac:chgData name="Alex Fernández Salé" userId="62c074d4-099c-4e07-a662-8d6e4200019a" providerId="ADAL" clId="{C4F048D3-298C-45AC-AFC8-CA71CA34F0A7}" dt="2024-04-02T15:33:15.766" v="255" actId="26606"/>
          <ac:spMkLst>
            <pc:docMk/>
            <pc:sldMk cId="3052895960" sldId="267"/>
            <ac:spMk id="26" creationId="{E66F6371-9EA5-9354-29DC-1D07B921F79C}"/>
          </ac:spMkLst>
        </pc:spChg>
        <pc:spChg chg="add del">
          <ac:chgData name="Alex Fernández Salé" userId="62c074d4-099c-4e07-a662-8d6e4200019a" providerId="ADAL" clId="{C4F048D3-298C-45AC-AFC8-CA71CA34F0A7}" dt="2024-04-02T15:33:32.450" v="271" actId="26606"/>
          <ac:spMkLst>
            <pc:docMk/>
            <pc:sldMk cId="3052895960" sldId="267"/>
            <ac:spMk id="27" creationId="{4E2ED6F9-63C3-4A8D-9BB4-1EA62533B672}"/>
          </ac:spMkLst>
        </pc:spChg>
        <pc:spChg chg="add del">
          <ac:chgData name="Alex Fernández Salé" userId="62c074d4-099c-4e07-a662-8d6e4200019a" providerId="ADAL" clId="{C4F048D3-298C-45AC-AFC8-CA71CA34F0A7}" dt="2024-04-02T15:33:32.450" v="271" actId="26606"/>
          <ac:spMkLst>
            <pc:docMk/>
            <pc:sldMk cId="3052895960" sldId="267"/>
            <ac:spMk id="29" creationId="{6D72081E-AD41-4FBB-B02B-698A68DBCA5E}"/>
          </ac:spMkLst>
        </pc:spChg>
        <pc:spChg chg="add del">
          <ac:chgData name="Alex Fernández Salé" userId="62c074d4-099c-4e07-a662-8d6e4200019a" providerId="ADAL" clId="{C4F048D3-298C-45AC-AFC8-CA71CA34F0A7}" dt="2024-04-02T15:33:32.450" v="271" actId="26606"/>
          <ac:spMkLst>
            <pc:docMk/>
            <pc:sldMk cId="3052895960" sldId="267"/>
            <ac:spMk id="30" creationId="{716248AD-805F-41BF-9B57-FC53E5B32F98}"/>
          </ac:spMkLst>
        </pc:spChg>
        <pc:spChg chg="add del">
          <ac:chgData name="Alex Fernández Salé" userId="62c074d4-099c-4e07-a662-8d6e4200019a" providerId="ADAL" clId="{C4F048D3-298C-45AC-AFC8-CA71CA34F0A7}" dt="2024-04-02T15:33:32.450" v="271" actId="26606"/>
          <ac:spMkLst>
            <pc:docMk/>
            <pc:sldMk cId="3052895960" sldId="267"/>
            <ac:spMk id="31" creationId="{1F82758F-B2B3-4F0A-BB90-4BFFEDD166D6}"/>
          </ac:spMkLst>
        </pc:spChg>
        <pc:spChg chg="add del">
          <ac:chgData name="Alex Fernández Salé" userId="62c074d4-099c-4e07-a662-8d6e4200019a" providerId="ADAL" clId="{C4F048D3-298C-45AC-AFC8-CA71CA34F0A7}" dt="2024-04-02T15:33:16.914" v="259" actId="26606"/>
          <ac:spMkLst>
            <pc:docMk/>
            <pc:sldMk cId="3052895960" sldId="267"/>
            <ac:spMk id="32" creationId="{C0763A76-9F1C-4FC5-82B7-DD475DA461B2}"/>
          </ac:spMkLst>
        </pc:spChg>
        <pc:spChg chg="add del">
          <ac:chgData name="Alex Fernández Salé" userId="62c074d4-099c-4e07-a662-8d6e4200019a" providerId="ADAL" clId="{C4F048D3-298C-45AC-AFC8-CA71CA34F0A7}" dt="2024-04-02T15:33:16.914" v="259" actId="26606"/>
          <ac:spMkLst>
            <pc:docMk/>
            <pc:sldMk cId="3052895960" sldId="267"/>
            <ac:spMk id="33" creationId="{E81BF4F6-F2CF-4984-9D14-D6966D92F99F}"/>
          </ac:spMkLst>
        </pc:spChg>
        <pc:spChg chg="add del">
          <ac:chgData name="Alex Fernández Salé" userId="62c074d4-099c-4e07-a662-8d6e4200019a" providerId="ADAL" clId="{C4F048D3-298C-45AC-AFC8-CA71CA34F0A7}" dt="2024-04-02T15:33:17.437" v="261" actId="26606"/>
          <ac:spMkLst>
            <pc:docMk/>
            <pc:sldMk cId="3052895960" sldId="267"/>
            <ac:spMk id="35" creationId="{A8908DB7-C3A6-4FCB-9820-CEE02B398C4A}"/>
          </ac:spMkLst>
        </pc:spChg>
        <pc:spChg chg="add del">
          <ac:chgData name="Alex Fernández Salé" userId="62c074d4-099c-4e07-a662-8d6e4200019a" providerId="ADAL" clId="{C4F048D3-298C-45AC-AFC8-CA71CA34F0A7}" dt="2024-04-02T15:33:17.437" v="261" actId="26606"/>
          <ac:spMkLst>
            <pc:docMk/>
            <pc:sldMk cId="3052895960" sldId="267"/>
            <ac:spMk id="36" creationId="{535742DD-1B16-4E9D-B715-0D74B4574A68}"/>
          </ac:spMkLst>
        </pc:spChg>
        <pc:spChg chg="add del">
          <ac:chgData name="Alex Fernández Salé" userId="62c074d4-099c-4e07-a662-8d6e4200019a" providerId="ADAL" clId="{C4F048D3-298C-45AC-AFC8-CA71CA34F0A7}" dt="2024-04-04T22:02:49.475" v="4575" actId="26606"/>
          <ac:spMkLst>
            <pc:docMk/>
            <pc:sldMk cId="3052895960" sldId="267"/>
            <ac:spMk id="37" creationId="{93F0ADB5-A0B4-4B01-A8C4-FDC34CE22BD4}"/>
          </ac:spMkLst>
        </pc:spChg>
        <pc:spChg chg="add del">
          <ac:chgData name="Alex Fernández Salé" userId="62c074d4-099c-4e07-a662-8d6e4200019a" providerId="ADAL" clId="{C4F048D3-298C-45AC-AFC8-CA71CA34F0A7}" dt="2024-04-02T15:33:18.860" v="263" actId="26606"/>
          <ac:spMkLst>
            <pc:docMk/>
            <pc:sldMk cId="3052895960" sldId="267"/>
            <ac:spMk id="38" creationId="{058A14AF-9FB5-4CC7-BA35-E8E85D3EDF0E}"/>
          </ac:spMkLst>
        </pc:spChg>
        <pc:spChg chg="add del">
          <ac:chgData name="Alex Fernández Salé" userId="62c074d4-099c-4e07-a662-8d6e4200019a" providerId="ADAL" clId="{C4F048D3-298C-45AC-AFC8-CA71CA34F0A7}" dt="2024-04-02T15:33:18.860" v="263" actId="26606"/>
          <ac:spMkLst>
            <pc:docMk/>
            <pc:sldMk cId="3052895960" sldId="267"/>
            <ac:spMk id="39" creationId="{3A9A4357-BD1D-4622-A4FE-766E6AB8DE84}"/>
          </ac:spMkLst>
        </pc:spChg>
        <pc:spChg chg="add del">
          <ac:chgData name="Alex Fernández Salé" userId="62c074d4-099c-4e07-a662-8d6e4200019a" providerId="ADAL" clId="{C4F048D3-298C-45AC-AFC8-CA71CA34F0A7}" dt="2024-04-04T22:02:49.475" v="4575" actId="26606"/>
          <ac:spMkLst>
            <pc:docMk/>
            <pc:sldMk cId="3052895960" sldId="267"/>
            <ac:spMk id="41" creationId="{AA6D0FDE-0241-4C21-A720-A69475358235}"/>
          </ac:spMkLst>
        </pc:spChg>
        <pc:spChg chg="add">
          <ac:chgData name="Alex Fernández Salé" userId="62c074d4-099c-4e07-a662-8d6e4200019a" providerId="ADAL" clId="{C4F048D3-298C-45AC-AFC8-CA71CA34F0A7}" dt="2024-04-04T22:02:49.475" v="4575" actId="26606"/>
          <ac:spMkLst>
            <pc:docMk/>
            <pc:sldMk cId="3052895960" sldId="267"/>
            <ac:spMk id="46" creationId="{93F0ADB5-A0B4-4B01-A8C4-FDC34CE22BD4}"/>
          </ac:spMkLst>
        </pc:spChg>
        <pc:spChg chg="add">
          <ac:chgData name="Alex Fernández Salé" userId="62c074d4-099c-4e07-a662-8d6e4200019a" providerId="ADAL" clId="{C4F048D3-298C-45AC-AFC8-CA71CA34F0A7}" dt="2024-04-04T22:02:49.475" v="4575" actId="26606"/>
          <ac:spMkLst>
            <pc:docMk/>
            <pc:sldMk cId="3052895960" sldId="267"/>
            <ac:spMk id="48" creationId="{AA6D0FDE-0241-4C21-A720-A69475358235}"/>
          </ac:spMkLst>
        </pc:spChg>
        <pc:grpChg chg="del mod">
          <ac:chgData name="Alex Fernández Salé" userId="62c074d4-099c-4e07-a662-8d6e4200019a" providerId="ADAL" clId="{C4F048D3-298C-45AC-AFC8-CA71CA34F0A7}" dt="2024-04-04T22:07:13.592" v="4604" actId="165"/>
          <ac:grpSpMkLst>
            <pc:docMk/>
            <pc:sldMk cId="3052895960" sldId="267"/>
            <ac:grpSpMk id="7" creationId="{A6462A90-2437-7EA6-DC76-7ABF0F9BADF7}"/>
          </ac:grpSpMkLst>
        </pc:grpChg>
        <pc:grpChg chg="add del">
          <ac:chgData name="Alex Fernández Salé" userId="62c074d4-099c-4e07-a662-8d6e4200019a" providerId="ADAL" clId="{C4F048D3-298C-45AC-AFC8-CA71CA34F0A7}" dt="2024-04-02T15:33:12.648" v="249" actId="26606"/>
          <ac:grpSpMkLst>
            <pc:docMk/>
            <pc:sldMk cId="3052895960" sldId="267"/>
            <ac:grpSpMk id="11" creationId="{93DB8501-F9F2-4ACD-B56A-9019CD5006D6}"/>
          </ac:grpSpMkLst>
        </pc:grpChg>
        <pc:grpChg chg="add del">
          <ac:chgData name="Alex Fernández Salé" userId="62c074d4-099c-4e07-a662-8d6e4200019a" providerId="ADAL" clId="{C4F048D3-298C-45AC-AFC8-CA71CA34F0A7}" dt="2024-04-02T15:33:16.342" v="257" actId="26606"/>
          <ac:grpSpMkLst>
            <pc:docMk/>
            <pc:sldMk cId="3052895960" sldId="267"/>
            <ac:grpSpMk id="28" creationId="{6258F736-B256-8039-9DC6-F4E49A5C5AD5}"/>
          </ac:grpSpMkLst>
        </pc:grpChg>
        <pc:graphicFrameChg chg="add del">
          <ac:chgData name="Alex Fernández Salé" userId="62c074d4-099c-4e07-a662-8d6e4200019a" providerId="ADAL" clId="{C4F048D3-298C-45AC-AFC8-CA71CA34F0A7}" dt="2024-04-02T15:32:38.471" v="200" actId="26606"/>
          <ac:graphicFrameMkLst>
            <pc:docMk/>
            <pc:sldMk cId="3052895960" sldId="267"/>
            <ac:graphicFrameMk id="5" creationId="{16087FFD-4DCA-C9D4-FBA0-E1CB3C8CEE3F}"/>
          </ac:graphicFrameMkLst>
        </pc:graphicFrameChg>
        <pc:graphicFrameChg chg="add del">
          <ac:chgData name="Alex Fernández Salé" userId="62c074d4-099c-4e07-a662-8d6e4200019a" providerId="ADAL" clId="{C4F048D3-298C-45AC-AFC8-CA71CA34F0A7}" dt="2024-04-02T15:32:43.616" v="204" actId="26606"/>
          <ac:graphicFrameMkLst>
            <pc:docMk/>
            <pc:sldMk cId="3052895960" sldId="267"/>
            <ac:graphicFrameMk id="12" creationId="{16087FFD-4DCA-C9D4-FBA0-E1CB3C8CEE3F}"/>
          </ac:graphicFrameMkLst>
        </pc:graphicFrameChg>
        <pc:graphicFrameChg chg="add del mod ord modGraphic">
          <ac:chgData name="Alex Fernández Salé" userId="62c074d4-099c-4e07-a662-8d6e4200019a" providerId="ADAL" clId="{C4F048D3-298C-45AC-AFC8-CA71CA34F0A7}" dt="2024-04-04T22:07:05.473" v="4603" actId="18245"/>
          <ac:graphicFrameMkLst>
            <pc:docMk/>
            <pc:sldMk cId="3052895960" sldId="267"/>
            <ac:graphicFrameMk id="34" creationId="{A9E38A15-F539-6D21-20FB-3E13C75F906F}"/>
          </ac:graphicFrameMkLst>
        </pc:graphicFrameChg>
        <pc:picChg chg="add del mod ord">
          <ac:chgData name="Alex Fernández Salé" userId="62c074d4-099c-4e07-a662-8d6e4200019a" providerId="ADAL" clId="{C4F048D3-298C-45AC-AFC8-CA71CA34F0A7}" dt="2024-04-02T15:33:37.082" v="272" actId="478"/>
          <ac:picMkLst>
            <pc:docMk/>
            <pc:sldMk cId="3052895960" sldId="267"/>
            <ac:picMk id="4" creationId="{FB4B11C4-937B-2597-4E9E-12015D4159F4}"/>
          </ac:picMkLst>
        </pc:picChg>
        <pc:picChg chg="add del mod">
          <ac:chgData name="Alex Fernández Salé" userId="62c074d4-099c-4e07-a662-8d6e4200019a" providerId="ADAL" clId="{C4F048D3-298C-45AC-AFC8-CA71CA34F0A7}" dt="2024-04-04T21:41:17.024" v="3980" actId="478"/>
          <ac:picMkLst>
            <pc:docMk/>
            <pc:sldMk cId="3052895960" sldId="267"/>
            <ac:picMk id="6" creationId="{D4AB4F84-E4ED-958A-6202-30B7DBD0A648}"/>
          </ac:picMkLst>
        </pc:picChg>
        <pc:picChg chg="add del">
          <ac:chgData name="Alex Fernández Salé" userId="62c074d4-099c-4e07-a662-8d6e4200019a" providerId="ADAL" clId="{C4F048D3-298C-45AC-AFC8-CA71CA34F0A7}" dt="2024-04-02T15:32:39.085" v="202" actId="26606"/>
          <ac:picMkLst>
            <pc:docMk/>
            <pc:sldMk cId="3052895960" sldId="267"/>
            <ac:picMk id="7" creationId="{22727D5C-A783-E6B5-91B7-9E1E06249E3F}"/>
          </ac:picMkLst>
        </pc:picChg>
      </pc:sldChg>
      <pc:sldChg chg="addSp delSp modSp new del mod modTransition setBg modAnim delDesignElem">
        <pc:chgData name="Alex Fernández Salé" userId="62c074d4-099c-4e07-a662-8d6e4200019a" providerId="ADAL" clId="{C4F048D3-298C-45AC-AFC8-CA71CA34F0A7}" dt="2024-04-04T21:54:54.853" v="4466" actId="47"/>
        <pc:sldMkLst>
          <pc:docMk/>
          <pc:sldMk cId="4099314336" sldId="268"/>
        </pc:sldMkLst>
        <pc:spChg chg="mod">
          <ac:chgData name="Alex Fernández Salé" userId="62c074d4-099c-4e07-a662-8d6e4200019a" providerId="ADAL" clId="{C4F048D3-298C-45AC-AFC8-CA71CA34F0A7}" dt="2024-04-04T21:33:45.141" v="3839" actId="26606"/>
          <ac:spMkLst>
            <pc:docMk/>
            <pc:sldMk cId="4099314336" sldId="268"/>
            <ac:spMk id="2" creationId="{30C89227-2D0C-956A-EBAB-A287E936356E}"/>
          </ac:spMkLst>
        </pc:spChg>
        <pc:spChg chg="mod">
          <ac:chgData name="Alex Fernández Salé" userId="62c074d4-099c-4e07-a662-8d6e4200019a" providerId="ADAL" clId="{C4F048D3-298C-45AC-AFC8-CA71CA34F0A7}" dt="2024-04-04T21:39:13.318" v="3964" actId="20577"/>
          <ac:spMkLst>
            <pc:docMk/>
            <pc:sldMk cId="4099314336" sldId="268"/>
            <ac:spMk id="3" creationId="{0AD86B5E-0433-7C33-0CCD-77E6CB6CC2DB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4099314336" sldId="268"/>
            <ac:spMk id="4" creationId="{90040A82-8057-E479-196E-C37678B1FA4F}"/>
          </ac:spMkLst>
        </pc:spChg>
        <pc:spChg chg="add del mod">
          <ac:chgData name="Alex Fernández Salé" userId="62c074d4-099c-4e07-a662-8d6e4200019a" providerId="ADAL" clId="{C4F048D3-298C-45AC-AFC8-CA71CA34F0A7}" dt="2024-04-04T16:43:54.628" v="1726" actId="11529"/>
          <ac:spMkLst>
            <pc:docMk/>
            <pc:sldMk cId="4099314336" sldId="268"/>
            <ac:spMk id="4" creationId="{E0857978-78C2-508B-E0A3-590BAD90223B}"/>
          </ac:spMkLst>
        </pc:spChg>
        <pc:spChg chg="add 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4099314336" sldId="268"/>
            <ac:spMk id="9" creationId="{C33976D1-3430-450C-A978-87A9A6E8E71F}"/>
          </ac:spMkLst>
        </pc:spChg>
        <pc:spChg chg="add 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4099314336" sldId="268"/>
            <ac:spMk id="11" creationId="{7D6AAC78-7D86-415A-ADC1-2B474807960C}"/>
          </ac:spMkLst>
        </pc:spChg>
        <pc:spChg chg="add 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4099314336" sldId="268"/>
            <ac:spMk id="13" creationId="{F2A658D9-F185-44F1-BA33-D50320D1D078}"/>
          </ac:spMkLst>
        </pc:spChg>
        <pc:graphicFrameChg chg="add del mod modGraphic">
          <ac:chgData name="Alex Fernández Salé" userId="62c074d4-099c-4e07-a662-8d6e4200019a" providerId="ADAL" clId="{C4F048D3-298C-45AC-AFC8-CA71CA34F0A7}" dt="2024-04-04T16:42:30.326" v="1629" actId="1032"/>
          <ac:graphicFrameMkLst>
            <pc:docMk/>
            <pc:sldMk cId="4099314336" sldId="268"/>
            <ac:graphicFrameMk id="5" creationId="{6B638EF5-E633-C051-A9AF-75E4B0E155AE}"/>
          </ac:graphicFrameMkLst>
        </pc:graphicFrameChg>
        <pc:graphicFrameChg chg="add del mod modGraphic">
          <ac:chgData name="Alex Fernández Salé" userId="62c074d4-099c-4e07-a662-8d6e4200019a" providerId="ADAL" clId="{C4F048D3-298C-45AC-AFC8-CA71CA34F0A7}" dt="2024-04-04T16:43:53.890" v="1719" actId="1032"/>
          <ac:graphicFrameMkLst>
            <pc:docMk/>
            <pc:sldMk cId="4099314336" sldId="268"/>
            <ac:graphicFrameMk id="6" creationId="{9071D0C8-6119-E3C8-2420-DD2FE296DA2D}"/>
          </ac:graphicFrameMkLst>
        </pc:graphicFrameChg>
      </pc:sldChg>
      <pc:sldChg chg="modSp mod ord">
        <pc:chgData name="Alex Fernández Salé" userId="62c074d4-099c-4e07-a662-8d6e4200019a" providerId="ADAL" clId="{C4F048D3-298C-45AC-AFC8-CA71CA34F0A7}" dt="2024-04-04T22:59:33.062" v="4774"/>
        <pc:sldMkLst>
          <pc:docMk/>
          <pc:sldMk cId="2225732142" sldId="270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225732142" sldId="270"/>
            <ac:spMk id="2" creationId="{7103D442-C127-503E-B63D-2F1936A682B6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25732142" sldId="270"/>
            <ac:spMk id="3" creationId="{26661364-A66B-6C66-F8AB-6F6B8DB15F9E}"/>
          </ac:spMkLst>
        </pc:spChg>
        <pc:spChg chg="mod">
          <ac:chgData name="Alex Fernández Salé" userId="62c074d4-099c-4e07-a662-8d6e4200019a" providerId="ADAL" clId="{C4F048D3-298C-45AC-AFC8-CA71CA34F0A7}" dt="2024-04-04T22:33:06.505" v="4664" actId="20577"/>
          <ac:spMkLst>
            <pc:docMk/>
            <pc:sldMk cId="2225732142" sldId="270"/>
            <ac:spMk id="4" creationId="{100C8957-4BCD-0541-BF6A-5A2B068C6C06}"/>
          </ac:spMkLst>
        </pc:spChg>
      </pc:sldChg>
      <pc:sldChg chg="modSp mod ord">
        <pc:chgData name="Alex Fernández Salé" userId="62c074d4-099c-4e07-a662-8d6e4200019a" providerId="ADAL" clId="{C4F048D3-298C-45AC-AFC8-CA71CA34F0A7}" dt="2024-04-04T22:59:33.062" v="4774"/>
        <pc:sldMkLst>
          <pc:docMk/>
          <pc:sldMk cId="1696595355" sldId="271"/>
        </pc:sldMkLst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1696595355" sldId="271"/>
            <ac:spMk id="2" creationId="{57902280-D90A-4E74-E3F4-B9E3D521FE7C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1696595355" sldId="271"/>
            <ac:spMk id="3" creationId="{CBA8C579-2BB3-3226-1ABB-7AE0CFB7F7AC}"/>
          </ac:spMkLst>
        </pc:spChg>
        <pc:spChg chg="mod">
          <ac:chgData name="Alex Fernández Salé" userId="62c074d4-099c-4e07-a662-8d6e4200019a" providerId="ADAL" clId="{C4F048D3-298C-45AC-AFC8-CA71CA34F0A7}" dt="2024-04-04T22:33:09.588" v="4666" actId="20577"/>
          <ac:spMkLst>
            <pc:docMk/>
            <pc:sldMk cId="1696595355" sldId="271"/>
            <ac:spMk id="4" creationId="{82AD95F6-365C-3DC7-9CAE-39CE3716EC0A}"/>
          </ac:spMkLst>
        </pc:spChg>
        <pc:graphicFrameChg chg="mod">
          <ac:chgData name="Alex Fernández Salé" userId="62c074d4-099c-4e07-a662-8d6e4200019a" providerId="ADAL" clId="{C4F048D3-298C-45AC-AFC8-CA71CA34F0A7}" dt="2024-04-04T21:51:46.031" v="4442"/>
          <ac:graphicFrameMkLst>
            <pc:docMk/>
            <pc:sldMk cId="1696595355" sldId="271"/>
            <ac:graphicFrameMk id="7" creationId="{7E834BF9-A1C4-1143-9BCF-44C8DAD68214}"/>
          </ac:graphicFrameMkLst>
        </pc:graphicFrameChg>
      </pc:sldChg>
      <pc:sldChg chg="delSp modSp mod ord delDesignElem">
        <pc:chgData name="Alex Fernández Salé" userId="62c074d4-099c-4e07-a662-8d6e4200019a" providerId="ADAL" clId="{C4F048D3-298C-45AC-AFC8-CA71CA34F0A7}" dt="2024-04-04T22:59:33.062" v="4774"/>
        <pc:sldMkLst>
          <pc:docMk/>
          <pc:sldMk cId="750911557" sldId="272"/>
        </pc:sldMkLst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750911557" sldId="272"/>
            <ac:spMk id="2" creationId="{A378883E-CEAB-1A60-5B41-ED860E718149}"/>
          </ac:spMkLst>
        </pc:spChg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750911557" sldId="272"/>
            <ac:spMk id="3" creationId="{AEAE3453-EFE0-C454-1133-B6F8A7559AF4}"/>
          </ac:spMkLst>
        </pc:spChg>
        <pc:spChg chg="mod">
          <ac:chgData name="Alex Fernández Salé" userId="62c074d4-099c-4e07-a662-8d6e4200019a" providerId="ADAL" clId="{C4F048D3-298C-45AC-AFC8-CA71CA34F0A7}" dt="2024-04-04T22:33:14.233" v="4668" actId="20577"/>
          <ac:spMkLst>
            <pc:docMk/>
            <pc:sldMk cId="750911557" sldId="272"/>
            <ac:spMk id="4" creationId="{65453DCB-DC0F-AC2B-C069-B1F01D6F1715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750911557" sldId="272"/>
            <ac:spMk id="10" creationId="{93F0ADB5-A0B4-4B01-A8C4-FDC34CE22BD4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750911557" sldId="272"/>
            <ac:spMk id="12" creationId="{AA6D0FDE-0241-4C21-A720-A69475358235}"/>
          </ac:spMkLst>
        </pc:spChg>
      </pc:sldChg>
      <pc:sldChg chg="modSp mod ord">
        <pc:chgData name="Alex Fernández Salé" userId="62c074d4-099c-4e07-a662-8d6e4200019a" providerId="ADAL" clId="{C4F048D3-298C-45AC-AFC8-CA71CA34F0A7}" dt="2024-04-04T22:59:33.062" v="4774"/>
        <pc:sldMkLst>
          <pc:docMk/>
          <pc:sldMk cId="4290032470" sldId="273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4290032470" sldId="273"/>
            <ac:spMk id="2" creationId="{55C01D03-9438-2A42-97FF-BE1BF949E3A0}"/>
          </ac:spMkLst>
        </pc:spChg>
        <pc:spChg chg="mod">
          <ac:chgData name="Alex Fernández Salé" userId="62c074d4-099c-4e07-a662-8d6e4200019a" providerId="ADAL" clId="{C4F048D3-298C-45AC-AFC8-CA71CA34F0A7}" dt="2024-04-04T21:33:25.958" v="3831" actId="27636"/>
          <ac:spMkLst>
            <pc:docMk/>
            <pc:sldMk cId="4290032470" sldId="273"/>
            <ac:spMk id="3" creationId="{0189F527-35F6-D447-5694-1BDEAF0CF778}"/>
          </ac:spMkLst>
        </pc:spChg>
        <pc:spChg chg="mod">
          <ac:chgData name="Alex Fernández Salé" userId="62c074d4-099c-4e07-a662-8d6e4200019a" providerId="ADAL" clId="{C4F048D3-298C-45AC-AFC8-CA71CA34F0A7}" dt="2024-04-04T22:33:17.429" v="4670" actId="20577"/>
          <ac:spMkLst>
            <pc:docMk/>
            <pc:sldMk cId="4290032470" sldId="273"/>
            <ac:spMk id="4" creationId="{1B4F32A5-9AEF-55FE-7E12-59120440A231}"/>
          </ac:spMkLst>
        </pc:spChg>
      </pc:sldChg>
      <pc:sldChg chg="modSp mod setBg">
        <pc:chgData name="Alex Fernández Salé" userId="62c074d4-099c-4e07-a662-8d6e4200019a" providerId="ADAL" clId="{C4F048D3-298C-45AC-AFC8-CA71CA34F0A7}" dt="2024-04-04T22:38:26.661" v="4739"/>
        <pc:sldMkLst>
          <pc:docMk/>
          <pc:sldMk cId="1043553144" sldId="274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043553144" sldId="274"/>
            <ac:spMk id="2" creationId="{53733973-6DE4-F428-E2F3-586380D43B05}"/>
          </ac:spMkLst>
        </pc:spChg>
        <pc:spChg chg="mod">
          <ac:chgData name="Alex Fernández Salé" userId="62c074d4-099c-4e07-a662-8d6e4200019a" providerId="ADAL" clId="{C4F048D3-298C-45AC-AFC8-CA71CA34F0A7}" dt="2024-04-04T22:33:20.482" v="4672" actId="20577"/>
          <ac:spMkLst>
            <pc:docMk/>
            <pc:sldMk cId="1043553144" sldId="274"/>
            <ac:spMk id="4" creationId="{65FD019E-76D9-4698-1C24-A2F813AD3EEA}"/>
          </ac:spMkLst>
        </pc:spChg>
      </pc:sldChg>
      <pc:sldChg chg="delSp modSp mod ord delDesignElem">
        <pc:chgData name="Alex Fernández Salé" userId="62c074d4-099c-4e07-a662-8d6e4200019a" providerId="ADAL" clId="{C4F048D3-298C-45AC-AFC8-CA71CA34F0A7}" dt="2024-04-04T22:59:33.062" v="4774"/>
        <pc:sldMkLst>
          <pc:docMk/>
          <pc:sldMk cId="940756728" sldId="275"/>
        </pc:sldMkLst>
        <pc:spChg chg="mod">
          <ac:chgData name="Alex Fernández Salé" userId="62c074d4-099c-4e07-a662-8d6e4200019a" providerId="ADAL" clId="{C4F048D3-298C-45AC-AFC8-CA71CA34F0A7}" dt="2024-04-04T21:33:25.860" v="3825"/>
          <ac:spMkLst>
            <pc:docMk/>
            <pc:sldMk cId="940756728" sldId="275"/>
            <ac:spMk id="2" creationId="{C09CAA09-98F3-6197-1838-EE38EB2D3474}"/>
          </ac:spMkLst>
        </pc:spChg>
        <pc:spChg chg="mod">
          <ac:chgData name="Alex Fernández Salé" userId="62c074d4-099c-4e07-a662-8d6e4200019a" providerId="ADAL" clId="{C4F048D3-298C-45AC-AFC8-CA71CA34F0A7}" dt="2024-04-04T21:33:25.965" v="3832" actId="27636"/>
          <ac:spMkLst>
            <pc:docMk/>
            <pc:sldMk cId="940756728" sldId="275"/>
            <ac:spMk id="3" creationId="{04CF691B-83CF-C5DA-B99D-DDD3B74D1364}"/>
          </ac:spMkLst>
        </pc:spChg>
        <pc:spChg chg="mod">
          <ac:chgData name="Alex Fernández Salé" userId="62c074d4-099c-4e07-a662-8d6e4200019a" providerId="ADAL" clId="{C4F048D3-298C-45AC-AFC8-CA71CA34F0A7}" dt="2024-04-04T22:33:23.333" v="4674" actId="20577"/>
          <ac:spMkLst>
            <pc:docMk/>
            <pc:sldMk cId="940756728" sldId="275"/>
            <ac:spMk id="4" creationId="{33069B30-452A-98A1-1A22-B90283FAB432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940756728" sldId="275"/>
            <ac:spMk id="10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940756728" sldId="275"/>
            <ac:spMk id="12" creationId="{A804366F-2366-4688-98E7-B101C7BC6146}"/>
          </ac:spMkLst>
        </pc:spChg>
        <pc:graphicFrameChg chg="mod">
          <ac:chgData name="Alex Fernández Salé" userId="62c074d4-099c-4e07-a662-8d6e4200019a" providerId="ADAL" clId="{C4F048D3-298C-45AC-AFC8-CA71CA34F0A7}" dt="2024-04-04T22:22:38.749" v="4624" actId="12100"/>
          <ac:graphicFrameMkLst>
            <pc:docMk/>
            <pc:sldMk cId="940756728" sldId="275"/>
            <ac:graphicFrameMk id="6" creationId="{C727AB37-A5DF-41DE-56FC-4CFF31F01021}"/>
          </ac:graphicFrameMkLst>
        </pc:graphicFrameChg>
      </pc:sldChg>
      <pc:sldChg chg="delSp modSp mod delDesignElem">
        <pc:chgData name="Alex Fernández Salé" userId="62c074d4-099c-4e07-a662-8d6e4200019a" providerId="ADAL" clId="{C4F048D3-298C-45AC-AFC8-CA71CA34F0A7}" dt="2024-04-04T21:33:25.974" v="3836" actId="27636"/>
        <pc:sldMkLst>
          <pc:docMk/>
          <pc:sldMk cId="2894616132" sldId="276"/>
        </pc:sldMkLst>
        <pc:spChg chg="mod">
          <ac:chgData name="Alex Fernández Salé" userId="62c074d4-099c-4e07-a662-8d6e4200019a" providerId="ADAL" clId="{C4F048D3-298C-45AC-AFC8-CA71CA34F0A7}" dt="2024-04-04T21:33:25.974" v="3836" actId="27636"/>
          <ac:spMkLst>
            <pc:docMk/>
            <pc:sldMk cId="2894616132" sldId="276"/>
            <ac:spMk id="2" creationId="{40DFC11B-1490-01FF-C000-574811ABD930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894616132" sldId="276"/>
            <ac:spMk id="3" creationId="{CB9FD732-A1D2-1FED-660F-8DB5A98F4E7D}"/>
          </ac:spMkLst>
        </pc:spChg>
        <pc:spChg chg="mod">
          <ac:chgData name="Alex Fernández Salé" userId="62c074d4-099c-4e07-a662-8d6e4200019a" providerId="ADAL" clId="{C4F048D3-298C-45AC-AFC8-CA71CA34F0A7}" dt="2024-04-04T20:51:27.232" v="3803"/>
          <ac:spMkLst>
            <pc:docMk/>
            <pc:sldMk cId="2894616132" sldId="276"/>
            <ac:spMk id="4" creationId="{FBB9CC2F-D917-6883-AE21-E873C7808E9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36" creationId="{2E17E911-875F-4DE5-8699-99D9F1805A5D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38" creationId="{CD9FE4EF-C4D8-49A0-B2FF-81D8DB7D8A24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40" creationId="{4300840D-0A0B-4512-BACA-B439D5B9C57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42" creationId="{D2B78728-A580-49A7-84F9-6EF6F583ADE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44" creationId="{38FAA1A1-D861-433F-88FA-1E9D6FD31D11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894616132" sldId="276"/>
            <ac:spMk id="46" creationId="{8D71EDA1-87BF-4D5D-AB79-F346FD19278A}"/>
          </ac:spMkLst>
        </pc:spChg>
      </pc:sldChg>
      <pc:sldChg chg="addSp modSp new mod setBg setClrOvrMap">
        <pc:chgData name="Alex Fernández Salé" userId="62c074d4-099c-4e07-a662-8d6e4200019a" providerId="ADAL" clId="{C4F048D3-298C-45AC-AFC8-CA71CA34F0A7}" dt="2024-04-04T23:41:21.203" v="4824" actId="20577"/>
        <pc:sldMkLst>
          <pc:docMk/>
          <pc:sldMk cId="3518928001" sldId="277"/>
        </pc:sldMkLst>
        <pc:spChg chg="mod">
          <ac:chgData name="Alex Fernández Salé" userId="62c074d4-099c-4e07-a662-8d6e4200019a" providerId="ADAL" clId="{C4F048D3-298C-45AC-AFC8-CA71CA34F0A7}" dt="2024-04-04T21:56:54.549" v="4471" actId="26606"/>
          <ac:spMkLst>
            <pc:docMk/>
            <pc:sldMk cId="3518928001" sldId="277"/>
            <ac:spMk id="2" creationId="{6FAEACE0-DD0A-6F8E-690D-D77391D6CA80}"/>
          </ac:spMkLst>
        </pc:spChg>
        <pc:spChg chg="mod">
          <ac:chgData name="Alex Fernández Salé" userId="62c074d4-099c-4e07-a662-8d6e4200019a" providerId="ADAL" clId="{C4F048D3-298C-45AC-AFC8-CA71CA34F0A7}" dt="2024-04-04T23:41:21.203" v="4824" actId="20577"/>
          <ac:spMkLst>
            <pc:docMk/>
            <pc:sldMk cId="3518928001" sldId="277"/>
            <ac:spMk id="3" creationId="{CEC2FC59-0569-5924-34D3-C76A58401CE7}"/>
          </ac:spMkLst>
        </pc:spChg>
        <pc:spChg chg="mod">
          <ac:chgData name="Alex Fernández Salé" userId="62c074d4-099c-4e07-a662-8d6e4200019a" providerId="ADAL" clId="{C4F048D3-298C-45AC-AFC8-CA71CA34F0A7}" dt="2024-04-04T22:32:54.299" v="4658" actId="20577"/>
          <ac:spMkLst>
            <pc:docMk/>
            <pc:sldMk cId="3518928001" sldId="277"/>
            <ac:spMk id="4" creationId="{5CF94833-5AE1-BD30-91A8-D30C23B71AFD}"/>
          </ac:spMkLst>
        </pc:spChg>
        <pc:spChg chg="add">
          <ac:chgData name="Alex Fernández Salé" userId="62c074d4-099c-4e07-a662-8d6e4200019a" providerId="ADAL" clId="{C4F048D3-298C-45AC-AFC8-CA71CA34F0A7}" dt="2024-04-04T21:56:54.549" v="4471" actId="26606"/>
          <ac:spMkLst>
            <pc:docMk/>
            <pc:sldMk cId="3518928001" sldId="277"/>
            <ac:spMk id="9" creationId="{FB403EBD-907E-4D59-98D4-A72CD1063C62}"/>
          </ac:spMkLst>
        </pc:spChg>
      </pc:sldChg>
      <pc:sldChg chg="addSp delSp modSp new mod setBg modAnim">
        <pc:chgData name="Alex Fernández Salé" userId="62c074d4-099c-4e07-a662-8d6e4200019a" providerId="ADAL" clId="{C4F048D3-298C-45AC-AFC8-CA71CA34F0A7}" dt="2024-04-05T00:00:18.911" v="4844" actId="20577"/>
        <pc:sldMkLst>
          <pc:docMk/>
          <pc:sldMk cId="1974412518" sldId="278"/>
        </pc:sldMkLst>
        <pc:spChg chg="mod">
          <ac:chgData name="Alex Fernández Salé" userId="62c074d4-099c-4e07-a662-8d6e4200019a" providerId="ADAL" clId="{C4F048D3-298C-45AC-AFC8-CA71CA34F0A7}" dt="2024-04-04T21:56:35.988" v="4470" actId="26606"/>
          <ac:spMkLst>
            <pc:docMk/>
            <pc:sldMk cId="1974412518" sldId="278"/>
            <ac:spMk id="2" creationId="{2E2DD54D-FC82-275E-7B5E-CD4B68E7F493}"/>
          </ac:spMkLst>
        </pc:spChg>
        <pc:spChg chg="mod">
          <ac:chgData name="Alex Fernández Salé" userId="62c074d4-099c-4e07-a662-8d6e4200019a" providerId="ADAL" clId="{C4F048D3-298C-45AC-AFC8-CA71CA34F0A7}" dt="2024-04-04T22:08:28.373" v="4615" actId="164"/>
          <ac:spMkLst>
            <pc:docMk/>
            <pc:sldMk cId="1974412518" sldId="278"/>
            <ac:spMk id="3" creationId="{0E3A9A2B-A7BB-A7DD-2BE1-B1D242240E26}"/>
          </ac:spMkLst>
        </pc:spChg>
        <pc:spChg chg="del mod">
          <ac:chgData name="Alex Fernández Salé" userId="62c074d4-099c-4e07-a662-8d6e4200019a" providerId="ADAL" clId="{C4F048D3-298C-45AC-AFC8-CA71CA34F0A7}" dt="2024-04-04T21:56:35.988" v="4470" actId="26606"/>
          <ac:spMkLst>
            <pc:docMk/>
            <pc:sldMk cId="1974412518" sldId="278"/>
            <ac:spMk id="3" creationId="{507F9E74-251F-ADFC-226C-AAEBBFC3C9EE}"/>
          </ac:spMkLst>
        </pc:spChg>
        <pc:spChg chg="mod">
          <ac:chgData name="Alex Fernández Salé" userId="62c074d4-099c-4e07-a662-8d6e4200019a" providerId="ADAL" clId="{C4F048D3-298C-45AC-AFC8-CA71CA34F0A7}" dt="2024-04-04T22:32:49.145" v="4657" actId="20577"/>
          <ac:spMkLst>
            <pc:docMk/>
            <pc:sldMk cId="1974412518" sldId="278"/>
            <ac:spMk id="4" creationId="{98CC69E7-ECDD-A177-214F-54C97E28A10D}"/>
          </ac:spMkLst>
        </pc:spChg>
        <pc:spChg chg="mod">
          <ac:chgData name="Alex Fernández Salé" userId="62c074d4-099c-4e07-a662-8d6e4200019a" providerId="ADAL" clId="{C4F048D3-298C-45AC-AFC8-CA71CA34F0A7}" dt="2024-04-04T23:37:47.812" v="4807" actId="20577"/>
          <ac:spMkLst>
            <pc:docMk/>
            <pc:sldMk cId="1974412518" sldId="278"/>
            <ac:spMk id="6" creationId="{941C6B39-E9BA-B234-25B4-8AEEEBBB3247}"/>
          </ac:spMkLst>
        </pc:spChg>
        <pc:spChg chg="mod topLvl">
          <ac:chgData name="Alex Fernández Salé" userId="62c074d4-099c-4e07-a662-8d6e4200019a" providerId="ADAL" clId="{C4F048D3-298C-45AC-AFC8-CA71CA34F0A7}" dt="2024-04-04T22:06:35.267" v="4600" actId="165"/>
          <ac:spMkLst>
            <pc:docMk/>
            <pc:sldMk cId="1974412518" sldId="278"/>
            <ac:spMk id="7" creationId="{0E3A9A2B-A7BB-A7DD-2BE1-B1D242240E26}"/>
          </ac:spMkLst>
        </pc:spChg>
        <pc:spChg chg="mod topLvl">
          <ac:chgData name="Alex Fernández Salé" userId="62c074d4-099c-4e07-a662-8d6e4200019a" providerId="ADAL" clId="{C4F048D3-298C-45AC-AFC8-CA71CA34F0A7}" dt="2024-04-04T22:06:35.267" v="4600" actId="165"/>
          <ac:spMkLst>
            <pc:docMk/>
            <pc:sldMk cId="1974412518" sldId="278"/>
            <ac:spMk id="8" creationId="{941C6B39-E9BA-B234-25B4-8AEEEBBB3247}"/>
          </ac:spMkLst>
        </pc:spChg>
        <pc:spChg chg="mod topLvl">
          <ac:chgData name="Alex Fernández Salé" userId="62c074d4-099c-4e07-a662-8d6e4200019a" providerId="ADAL" clId="{C4F048D3-298C-45AC-AFC8-CA71CA34F0A7}" dt="2024-04-04T22:06:35.267" v="4600" actId="165"/>
          <ac:spMkLst>
            <pc:docMk/>
            <pc:sldMk cId="1974412518" sldId="278"/>
            <ac:spMk id="9" creationId="{49BB54EC-6F03-1C8D-2A7E-050071F24997}"/>
          </ac:spMkLst>
        </pc:spChg>
        <pc:spChg chg="add">
          <ac:chgData name="Alex Fernández Salé" userId="62c074d4-099c-4e07-a662-8d6e4200019a" providerId="ADAL" clId="{C4F048D3-298C-45AC-AFC8-CA71CA34F0A7}" dt="2024-04-04T21:56:35.988" v="4470" actId="26606"/>
          <ac:spMkLst>
            <pc:docMk/>
            <pc:sldMk cId="1974412518" sldId="278"/>
            <ac:spMk id="10" creationId="{93F0ADB5-A0B4-4B01-A8C4-FDC34CE22BD4}"/>
          </ac:spMkLst>
        </pc:spChg>
        <pc:spChg chg="mod topLvl">
          <ac:chgData name="Alex Fernández Salé" userId="62c074d4-099c-4e07-a662-8d6e4200019a" providerId="ADAL" clId="{C4F048D3-298C-45AC-AFC8-CA71CA34F0A7}" dt="2024-04-04T22:06:35.267" v="4600" actId="165"/>
          <ac:spMkLst>
            <pc:docMk/>
            <pc:sldMk cId="1974412518" sldId="278"/>
            <ac:spMk id="11" creationId="{CE7CACF2-A0DD-F17C-3ABE-E2BC4C5552DC}"/>
          </ac:spMkLst>
        </pc:spChg>
        <pc:spChg chg="add">
          <ac:chgData name="Alex Fernández Salé" userId="62c074d4-099c-4e07-a662-8d6e4200019a" providerId="ADAL" clId="{C4F048D3-298C-45AC-AFC8-CA71CA34F0A7}" dt="2024-04-04T21:56:35.988" v="4470" actId="26606"/>
          <ac:spMkLst>
            <pc:docMk/>
            <pc:sldMk cId="1974412518" sldId="278"/>
            <ac:spMk id="12" creationId="{AA6D0FDE-0241-4C21-A720-A69475358235}"/>
          </ac:spMkLst>
        </pc:spChg>
        <pc:spChg chg="mod">
          <ac:chgData name="Alex Fernández Salé" userId="62c074d4-099c-4e07-a662-8d6e4200019a" providerId="ADAL" clId="{C4F048D3-298C-45AC-AFC8-CA71CA34F0A7}" dt="2024-04-05T00:00:18.911" v="4844" actId="20577"/>
          <ac:spMkLst>
            <pc:docMk/>
            <pc:sldMk cId="1974412518" sldId="278"/>
            <ac:spMk id="13" creationId="{49BB54EC-6F03-1C8D-2A7E-050071F24997}"/>
          </ac:spMkLst>
        </pc:spChg>
        <pc:spChg chg="mod">
          <ac:chgData name="Alex Fernández Salé" userId="62c074d4-099c-4e07-a662-8d6e4200019a" providerId="ADAL" clId="{C4F048D3-298C-45AC-AFC8-CA71CA34F0A7}" dt="2024-04-04T22:08:32.540" v="4616" actId="164"/>
          <ac:spMkLst>
            <pc:docMk/>
            <pc:sldMk cId="1974412518" sldId="278"/>
            <ac:spMk id="14" creationId="{CE7CACF2-A0DD-F17C-3ABE-E2BC4C5552DC}"/>
          </ac:spMkLst>
        </pc:spChg>
        <pc:grpChg chg="del mod">
          <ac:chgData name="Alex Fernández Salé" userId="62c074d4-099c-4e07-a662-8d6e4200019a" providerId="ADAL" clId="{C4F048D3-298C-45AC-AFC8-CA71CA34F0A7}" dt="2024-04-04T22:06:35.267" v="4600" actId="165"/>
          <ac:grpSpMkLst>
            <pc:docMk/>
            <pc:sldMk cId="1974412518" sldId="278"/>
            <ac:grpSpMk id="5" creationId="{A1B898B7-1A12-BFF7-BE90-D276643F2FFB}"/>
          </ac:grpSpMkLst>
        </pc:grpChg>
        <pc:grpChg chg="add mod">
          <ac:chgData name="Alex Fernández Salé" userId="62c074d4-099c-4e07-a662-8d6e4200019a" providerId="ADAL" clId="{C4F048D3-298C-45AC-AFC8-CA71CA34F0A7}" dt="2024-04-04T22:08:28.373" v="4615" actId="164"/>
          <ac:grpSpMkLst>
            <pc:docMk/>
            <pc:sldMk cId="1974412518" sldId="278"/>
            <ac:grpSpMk id="15" creationId="{ACAC0005-C9F2-11CC-15D6-FB3A849A69FD}"/>
          </ac:grpSpMkLst>
        </pc:grpChg>
        <pc:grpChg chg="add mod">
          <ac:chgData name="Alex Fernández Salé" userId="62c074d4-099c-4e07-a662-8d6e4200019a" providerId="ADAL" clId="{C4F048D3-298C-45AC-AFC8-CA71CA34F0A7}" dt="2024-04-04T22:08:32.540" v="4616" actId="164"/>
          <ac:grpSpMkLst>
            <pc:docMk/>
            <pc:sldMk cId="1974412518" sldId="278"/>
            <ac:grpSpMk id="16" creationId="{8493DF24-B482-2F77-0D5B-806D2C8D918E}"/>
          </ac:grpSpMkLst>
        </pc:grpChg>
        <pc:graphicFrameChg chg="add del">
          <ac:chgData name="Alex Fernández Salé" userId="62c074d4-099c-4e07-a662-8d6e4200019a" providerId="ADAL" clId="{C4F048D3-298C-45AC-AFC8-CA71CA34F0A7}" dt="2024-04-04T22:06:28.220" v="4599" actId="18245"/>
          <ac:graphicFrameMkLst>
            <pc:docMk/>
            <pc:sldMk cId="1974412518" sldId="278"/>
            <ac:graphicFrameMk id="6" creationId="{466E44D5-3BE7-E5DD-D10F-98D7612FEAC1}"/>
          </ac:graphicFrameMkLst>
        </pc:graphicFrameChg>
      </pc:sldChg>
      <pc:sldChg chg="addSp delSp modSp new del mod setBg modAnim">
        <pc:chgData name="Alex Fernández Salé" userId="62c074d4-099c-4e07-a662-8d6e4200019a" providerId="ADAL" clId="{C4F048D3-298C-45AC-AFC8-CA71CA34F0A7}" dt="2024-04-04T21:49:24.156" v="4346" actId="47"/>
        <pc:sldMkLst>
          <pc:docMk/>
          <pc:sldMk cId="1337427661" sldId="279"/>
        </pc:sldMkLst>
        <pc:spChg chg="mod">
          <ac:chgData name="Alex Fernández Salé" userId="62c074d4-099c-4e07-a662-8d6e4200019a" providerId="ADAL" clId="{C4F048D3-298C-45AC-AFC8-CA71CA34F0A7}" dt="2024-04-04T21:34:01.691" v="3841" actId="26606"/>
          <ac:spMkLst>
            <pc:docMk/>
            <pc:sldMk cId="1337427661" sldId="279"/>
            <ac:spMk id="2" creationId="{1BB35968-B4DB-ADDA-C899-CC25AD9CC4F4}"/>
          </ac:spMkLst>
        </pc:spChg>
        <pc:spChg chg="mod">
          <ac:chgData name="Alex Fernández Salé" userId="62c074d4-099c-4e07-a662-8d6e4200019a" providerId="ADAL" clId="{C4F048D3-298C-45AC-AFC8-CA71CA34F0A7}" dt="2024-04-04T21:34:01.691" v="3841" actId="26606"/>
          <ac:spMkLst>
            <pc:docMk/>
            <pc:sldMk cId="1337427661" sldId="279"/>
            <ac:spMk id="3" creationId="{1B069936-8BC3-8066-07BB-ACC260EA9998}"/>
          </ac:spMkLst>
        </pc:spChg>
        <pc:spChg chg="mod">
          <ac:chgData name="Alex Fernández Salé" userId="62c074d4-099c-4e07-a662-8d6e4200019a" providerId="ADAL" clId="{C4F048D3-298C-45AC-AFC8-CA71CA34F0A7}" dt="2024-04-04T21:34:01.691" v="3841" actId="26606"/>
          <ac:spMkLst>
            <pc:docMk/>
            <pc:sldMk cId="1337427661" sldId="279"/>
            <ac:spMk id="4" creationId="{962E6BFD-F368-28EA-C662-E7DAB59E373B}"/>
          </ac:spMkLst>
        </pc:spChg>
        <pc:spChg chg="add del">
          <ac:chgData name="Alex Fernández Salé" userId="62c074d4-099c-4e07-a662-8d6e4200019a" providerId="ADAL" clId="{C4F048D3-298C-45AC-AFC8-CA71CA34F0A7}" dt="2024-04-04T16:50:59.879" v="2364" actId="478"/>
          <ac:spMkLst>
            <pc:docMk/>
            <pc:sldMk cId="1337427661" sldId="279"/>
            <ac:spMk id="4" creationId="{BC8E3760-9739-5231-E7F8-F4C48C2C49AC}"/>
          </ac:spMkLst>
        </pc:spChg>
        <pc:picChg chg="add del">
          <ac:chgData name="Alex Fernández Salé" userId="62c074d4-099c-4e07-a662-8d6e4200019a" providerId="ADAL" clId="{C4F048D3-298C-45AC-AFC8-CA71CA34F0A7}" dt="2024-04-04T21:42:48.418" v="3983" actId="478"/>
          <ac:picMkLst>
            <pc:docMk/>
            <pc:sldMk cId="1337427661" sldId="279"/>
            <ac:picMk id="6" creationId="{DF3B9DFF-87A1-DA97-F924-22DDCF70A89A}"/>
          </ac:picMkLst>
        </pc:picChg>
      </pc:sldChg>
      <pc:sldChg chg="addSp delSp modSp new del mod ord setBg modClrScheme chgLayout">
        <pc:chgData name="Alex Fernández Salé" userId="62c074d4-099c-4e07-a662-8d6e4200019a" providerId="ADAL" clId="{C4F048D3-298C-45AC-AFC8-CA71CA34F0A7}" dt="2024-04-04T21:32:56.137" v="3819" actId="47"/>
        <pc:sldMkLst>
          <pc:docMk/>
          <pc:sldMk cId="594489192" sldId="280"/>
        </pc:sldMkLst>
        <pc:spChg chg="del mod ord">
          <ac:chgData name="Alex Fernández Salé" userId="62c074d4-099c-4e07-a662-8d6e4200019a" providerId="ADAL" clId="{C4F048D3-298C-45AC-AFC8-CA71CA34F0A7}" dt="2024-04-04T20:42:44.517" v="3480" actId="700"/>
          <ac:spMkLst>
            <pc:docMk/>
            <pc:sldMk cId="594489192" sldId="280"/>
            <ac:spMk id="2" creationId="{497A99A7-1762-B467-9619-EB2FBB61D4C3}"/>
          </ac:spMkLst>
        </pc:spChg>
        <pc:spChg chg="del mod ord">
          <ac:chgData name="Alex Fernández Salé" userId="62c074d4-099c-4e07-a662-8d6e4200019a" providerId="ADAL" clId="{C4F048D3-298C-45AC-AFC8-CA71CA34F0A7}" dt="2024-04-04T20:42:44.517" v="3480" actId="700"/>
          <ac:spMkLst>
            <pc:docMk/>
            <pc:sldMk cId="594489192" sldId="280"/>
            <ac:spMk id="3" creationId="{8D606613-7554-0A51-DABD-B6E9F26ABE27}"/>
          </ac:spMkLst>
        </pc:spChg>
        <pc:spChg chg="add mod ord">
          <ac:chgData name="Alex Fernández Salé" userId="62c074d4-099c-4e07-a662-8d6e4200019a" providerId="ADAL" clId="{C4F048D3-298C-45AC-AFC8-CA71CA34F0A7}" dt="2024-04-04T20:51:27.232" v="3803"/>
          <ac:spMkLst>
            <pc:docMk/>
            <pc:sldMk cId="594489192" sldId="280"/>
            <ac:spMk id="4" creationId="{18CA15AA-CD86-812E-382F-676396FA5787}"/>
          </ac:spMkLst>
        </pc:spChg>
        <pc:spChg chg="add mod ord">
          <ac:chgData name="Alex Fernández Salé" userId="62c074d4-099c-4e07-a662-8d6e4200019a" providerId="ADAL" clId="{C4F048D3-298C-45AC-AFC8-CA71CA34F0A7}" dt="2024-04-04T20:47:56.222" v="3738" actId="1076"/>
          <ac:spMkLst>
            <pc:docMk/>
            <pc:sldMk cId="594489192" sldId="280"/>
            <ac:spMk id="5" creationId="{F214BA81-1040-E8F1-E867-15631FE38D93}"/>
          </ac:spMkLst>
        </pc:spChg>
        <pc:spChg chg="add del">
          <ac:chgData name="Alex Fernández Salé" userId="62c074d4-099c-4e07-a662-8d6e4200019a" providerId="ADAL" clId="{C4F048D3-298C-45AC-AFC8-CA71CA34F0A7}" dt="2024-04-04T20:45:36.834" v="3689" actId="26606"/>
          <ac:spMkLst>
            <pc:docMk/>
            <pc:sldMk cId="594489192" sldId="280"/>
            <ac:spMk id="8" creationId="{676A1B86-DC99-46B9-B5AA-A7E928EA9CF7}"/>
          </ac:spMkLst>
        </pc:spChg>
        <pc:spChg chg="add del">
          <ac:chgData name="Alex Fernández Salé" userId="62c074d4-099c-4e07-a662-8d6e4200019a" providerId="ADAL" clId="{C4F048D3-298C-45AC-AFC8-CA71CA34F0A7}" dt="2024-04-04T20:45:36.834" v="3689" actId="26606"/>
          <ac:spMkLst>
            <pc:docMk/>
            <pc:sldMk cId="594489192" sldId="280"/>
            <ac:spMk id="9" creationId="{E9304FFE-74E9-4316-B822-F35A685E2D09}"/>
          </ac:spMkLst>
        </pc:spChg>
        <pc:spChg chg="add del">
          <ac:chgData name="Alex Fernández Salé" userId="62c074d4-099c-4e07-a662-8d6e4200019a" providerId="ADAL" clId="{C4F048D3-298C-45AC-AFC8-CA71CA34F0A7}" dt="2024-04-04T20:44:32.531" v="3663" actId="26606"/>
          <ac:spMkLst>
            <pc:docMk/>
            <pc:sldMk cId="594489192" sldId="280"/>
            <ac:spMk id="10" creationId="{5C8908E2-EE49-44D2-9428-A28D2312A8D5}"/>
          </ac:spMkLst>
        </pc:spChg>
        <pc:spChg chg="add del">
          <ac:chgData name="Alex Fernández Salé" userId="62c074d4-099c-4e07-a662-8d6e4200019a" providerId="ADAL" clId="{C4F048D3-298C-45AC-AFC8-CA71CA34F0A7}" dt="2024-04-04T20:44:24.931" v="3659" actId="26606"/>
          <ac:spMkLst>
            <pc:docMk/>
            <pc:sldMk cId="594489192" sldId="280"/>
            <ac:spMk id="11" creationId="{06DA9DF9-31F7-4056-B42E-878CC92417B8}"/>
          </ac:spMkLst>
        </pc:spChg>
        <pc:spChg chg="add del">
          <ac:chgData name="Alex Fernández Salé" userId="62c074d4-099c-4e07-a662-8d6e4200019a" providerId="ADAL" clId="{C4F048D3-298C-45AC-AFC8-CA71CA34F0A7}" dt="2024-04-04T20:44:27.007" v="3661" actId="26606"/>
          <ac:spMkLst>
            <pc:docMk/>
            <pc:sldMk cId="594489192" sldId="280"/>
            <ac:spMk id="13" creationId="{A5BDD999-C5E1-4B3E-A710-768673819165}"/>
          </ac:spMkLst>
        </pc:spChg>
        <pc:spChg chg="add del">
          <ac:chgData name="Alex Fernández Salé" userId="62c074d4-099c-4e07-a662-8d6e4200019a" providerId="ADAL" clId="{C4F048D3-298C-45AC-AFC8-CA71CA34F0A7}" dt="2024-04-04T20:44:27.007" v="3661" actId="26606"/>
          <ac:spMkLst>
            <pc:docMk/>
            <pc:sldMk cId="594489192" sldId="280"/>
            <ac:spMk id="14" creationId="{3A930249-8242-4E2B-AF17-C01826488321}"/>
          </ac:spMkLst>
        </pc:spChg>
        <pc:spChg chg="add del">
          <ac:chgData name="Alex Fernández Salé" userId="62c074d4-099c-4e07-a662-8d6e4200019a" providerId="ADAL" clId="{C4F048D3-298C-45AC-AFC8-CA71CA34F0A7}" dt="2024-04-04T20:44:32.531" v="3663" actId="26606"/>
          <ac:spMkLst>
            <pc:docMk/>
            <pc:sldMk cId="594489192" sldId="280"/>
            <ac:spMk id="16" creationId="{BD92035A-AA2F-4CD8-A556-1CE8BDEC75BD}"/>
          </ac:spMkLst>
        </pc:spChg>
        <pc:spChg chg="add del">
          <ac:chgData name="Alex Fernández Salé" userId="62c074d4-099c-4e07-a662-8d6e4200019a" providerId="ADAL" clId="{C4F048D3-298C-45AC-AFC8-CA71CA34F0A7}" dt="2024-04-04T20:44:32.531" v="3663" actId="26606"/>
          <ac:spMkLst>
            <pc:docMk/>
            <pc:sldMk cId="594489192" sldId="280"/>
            <ac:spMk id="18" creationId="{ED888B23-07FA-482A-96DF-47E31AF1A603}"/>
          </ac:spMkLst>
        </pc:spChg>
        <pc:spChg chg="add del">
          <ac:chgData name="Alex Fernández Salé" userId="62c074d4-099c-4e07-a662-8d6e4200019a" providerId="ADAL" clId="{C4F048D3-298C-45AC-AFC8-CA71CA34F0A7}" dt="2024-04-04T20:45:42.229" v="3691" actId="26606"/>
          <ac:spMkLst>
            <pc:docMk/>
            <pc:sldMk cId="594489192" sldId="280"/>
            <ac:spMk id="20" creationId="{A3363022-C969-41E9-8EB2-E4C94908C1FA}"/>
          </ac:spMkLst>
        </pc:spChg>
        <pc:spChg chg="add del">
          <ac:chgData name="Alex Fernández Salé" userId="62c074d4-099c-4e07-a662-8d6e4200019a" providerId="ADAL" clId="{C4F048D3-298C-45AC-AFC8-CA71CA34F0A7}" dt="2024-04-04T20:44:36.471" v="3665" actId="26606"/>
          <ac:spMkLst>
            <pc:docMk/>
            <pc:sldMk cId="594489192" sldId="280"/>
            <ac:spMk id="21" creationId="{C73BBEEF-B456-4A39-B44B-5A53E698A15D}"/>
          </ac:spMkLst>
        </pc:spChg>
        <pc:spChg chg="add del">
          <ac:chgData name="Alex Fernández Salé" userId="62c074d4-099c-4e07-a662-8d6e4200019a" providerId="ADAL" clId="{C4F048D3-298C-45AC-AFC8-CA71CA34F0A7}" dt="2024-04-04T20:44:36.471" v="3665" actId="26606"/>
          <ac:spMkLst>
            <pc:docMk/>
            <pc:sldMk cId="594489192" sldId="280"/>
            <ac:spMk id="23" creationId="{13A48C6C-3CC4-4EE5-A773-EC1EB7F59CD4}"/>
          </ac:spMkLst>
        </pc:spChg>
        <pc:spChg chg="add del">
          <ac:chgData name="Alex Fernández Salé" userId="62c074d4-099c-4e07-a662-8d6e4200019a" providerId="ADAL" clId="{C4F048D3-298C-45AC-AFC8-CA71CA34F0A7}" dt="2024-04-04T20:44:36.471" v="3665" actId="26606"/>
          <ac:spMkLst>
            <pc:docMk/>
            <pc:sldMk cId="594489192" sldId="280"/>
            <ac:spMk id="24" creationId="{F489C2E0-4895-4B72-85EA-7EE9FAFFDC7E}"/>
          </ac:spMkLst>
        </pc:spChg>
        <pc:spChg chg="add del">
          <ac:chgData name="Alex Fernández Salé" userId="62c074d4-099c-4e07-a662-8d6e4200019a" providerId="ADAL" clId="{C4F048D3-298C-45AC-AFC8-CA71CA34F0A7}" dt="2024-04-04T20:45:42.229" v="3691" actId="26606"/>
          <ac:spMkLst>
            <pc:docMk/>
            <pc:sldMk cId="594489192" sldId="280"/>
            <ac:spMk id="25" creationId="{8D1AD6B3-BE88-4CEB-BA17-790657CC4729}"/>
          </ac:spMkLst>
        </pc:spChg>
        <pc:spChg chg="add del">
          <ac:chgData name="Alex Fernández Salé" userId="62c074d4-099c-4e07-a662-8d6e4200019a" providerId="ADAL" clId="{C4F048D3-298C-45AC-AFC8-CA71CA34F0A7}" dt="2024-04-04T20:44:38.678" v="3667" actId="26606"/>
          <ac:spMkLst>
            <pc:docMk/>
            <pc:sldMk cId="594489192" sldId="280"/>
            <ac:spMk id="26" creationId="{B34F5AD2-EDBD-4BBD-A55C-EAFFD0C7097A}"/>
          </ac:spMkLst>
        </pc:spChg>
        <pc:spChg chg="add del">
          <ac:chgData name="Alex Fernández Salé" userId="62c074d4-099c-4e07-a662-8d6e4200019a" providerId="ADAL" clId="{C4F048D3-298C-45AC-AFC8-CA71CA34F0A7}" dt="2024-04-04T20:44:38.678" v="3667" actId="26606"/>
          <ac:spMkLst>
            <pc:docMk/>
            <pc:sldMk cId="594489192" sldId="280"/>
            <ac:spMk id="27" creationId="{C3896A03-3945-419A-B66B-4EE266EDD152}"/>
          </ac:spMkLst>
        </pc:spChg>
        <pc:spChg chg="add del">
          <ac:chgData name="Alex Fernández Salé" userId="62c074d4-099c-4e07-a662-8d6e4200019a" providerId="ADAL" clId="{C4F048D3-298C-45AC-AFC8-CA71CA34F0A7}" dt="2024-04-04T20:44:38.678" v="3667" actId="26606"/>
          <ac:spMkLst>
            <pc:docMk/>
            <pc:sldMk cId="594489192" sldId="280"/>
            <ac:spMk id="28" creationId="{B8EAE243-3A9F-4A46-B0D9-04C723A8A1BD}"/>
          </ac:spMkLst>
        </pc:spChg>
        <pc:spChg chg="add del">
          <ac:chgData name="Alex Fernández Salé" userId="62c074d4-099c-4e07-a662-8d6e4200019a" providerId="ADAL" clId="{C4F048D3-298C-45AC-AFC8-CA71CA34F0A7}" dt="2024-04-04T20:44:40.655" v="3669" actId="26606"/>
          <ac:spMkLst>
            <pc:docMk/>
            <pc:sldMk cId="594489192" sldId="280"/>
            <ac:spMk id="30" creationId="{3A930249-8242-4E2B-AF17-C01826488321}"/>
          </ac:spMkLst>
        </pc:spChg>
        <pc:spChg chg="add del">
          <ac:chgData name="Alex Fernández Salé" userId="62c074d4-099c-4e07-a662-8d6e4200019a" providerId="ADAL" clId="{C4F048D3-298C-45AC-AFC8-CA71CA34F0A7}" dt="2024-04-04T20:44:40.655" v="3669" actId="26606"/>
          <ac:spMkLst>
            <pc:docMk/>
            <pc:sldMk cId="594489192" sldId="280"/>
            <ac:spMk id="31" creationId="{A5BDD999-C5E1-4B3E-A710-768673819165}"/>
          </ac:spMkLst>
        </pc:spChg>
        <pc:spChg chg="add del">
          <ac:chgData name="Alex Fernández Salé" userId="62c074d4-099c-4e07-a662-8d6e4200019a" providerId="ADAL" clId="{C4F048D3-298C-45AC-AFC8-CA71CA34F0A7}" dt="2024-04-04T20:45:55.014" v="3693" actId="26606"/>
          <ac:spMkLst>
            <pc:docMk/>
            <pc:sldMk cId="594489192" sldId="280"/>
            <ac:spMk id="37" creationId="{32E62931-8EB4-42BB-BAAB-D8757BE66D8E}"/>
          </ac:spMkLst>
        </pc:spChg>
        <pc:spChg chg="add del">
          <ac:chgData name="Alex Fernández Salé" userId="62c074d4-099c-4e07-a662-8d6e4200019a" providerId="ADAL" clId="{C4F048D3-298C-45AC-AFC8-CA71CA34F0A7}" dt="2024-04-04T20:45:58.942" v="3695" actId="26606"/>
          <ac:spMkLst>
            <pc:docMk/>
            <pc:sldMk cId="594489192" sldId="280"/>
            <ac:spMk id="40" creationId="{907EF6B7-1338-4443-8C46-6A318D952DFD}"/>
          </ac:spMkLst>
        </pc:spChg>
        <pc:spChg chg="add del">
          <ac:chgData name="Alex Fernández Salé" userId="62c074d4-099c-4e07-a662-8d6e4200019a" providerId="ADAL" clId="{C4F048D3-298C-45AC-AFC8-CA71CA34F0A7}" dt="2024-04-04T20:45:58.942" v="3695" actId="26606"/>
          <ac:spMkLst>
            <pc:docMk/>
            <pc:sldMk cId="594489192" sldId="280"/>
            <ac:spMk id="41" creationId="{DAAE4CDD-124C-4DCF-9584-B6033B545DD5}"/>
          </ac:spMkLst>
        </pc:spChg>
        <pc:spChg chg="add del">
          <ac:chgData name="Alex Fernández Salé" userId="62c074d4-099c-4e07-a662-8d6e4200019a" providerId="ADAL" clId="{C4F048D3-298C-45AC-AFC8-CA71CA34F0A7}" dt="2024-04-04T20:45:58.942" v="3695" actId="26606"/>
          <ac:spMkLst>
            <pc:docMk/>
            <pc:sldMk cId="594489192" sldId="280"/>
            <ac:spMk id="42" creationId="{081E4A58-353D-44AE-B2FC-2A74E2E400F7}"/>
          </ac:spMkLst>
        </pc:spChg>
        <pc:spChg chg="add del">
          <ac:chgData name="Alex Fernández Salé" userId="62c074d4-099c-4e07-a662-8d6e4200019a" providerId="ADAL" clId="{C4F048D3-298C-45AC-AFC8-CA71CA34F0A7}" dt="2024-04-04T20:46:08.457" v="3697" actId="26606"/>
          <ac:spMkLst>
            <pc:docMk/>
            <pc:sldMk cId="594489192" sldId="280"/>
            <ac:spMk id="44" creationId="{C1DD1A8A-57D5-4A81-AD04-532B043C5611}"/>
          </ac:spMkLst>
        </pc:spChg>
        <pc:spChg chg="add del">
          <ac:chgData name="Alex Fernández Salé" userId="62c074d4-099c-4e07-a662-8d6e4200019a" providerId="ADAL" clId="{C4F048D3-298C-45AC-AFC8-CA71CA34F0A7}" dt="2024-04-04T20:46:08.457" v="3697" actId="26606"/>
          <ac:spMkLst>
            <pc:docMk/>
            <pc:sldMk cId="594489192" sldId="280"/>
            <ac:spMk id="46" creationId="{007891EC-4501-44ED-A8C8-B11B6DB767AB}"/>
          </ac:spMkLst>
        </pc:spChg>
        <pc:grpChg chg="add del">
          <ac:chgData name="Alex Fernández Salé" userId="62c074d4-099c-4e07-a662-8d6e4200019a" providerId="ADAL" clId="{C4F048D3-298C-45AC-AFC8-CA71CA34F0A7}" dt="2024-04-04T20:44:32.531" v="3663" actId="26606"/>
          <ac:grpSpMkLst>
            <pc:docMk/>
            <pc:sldMk cId="594489192" sldId="280"/>
            <ac:grpSpMk id="12" creationId="{5D1A9D8B-3117-4D9D-BDA4-DD81895098B0}"/>
          </ac:grpSpMkLst>
        </pc:grpChg>
        <pc:grpChg chg="add del">
          <ac:chgData name="Alex Fernández Salé" userId="62c074d4-099c-4e07-a662-8d6e4200019a" providerId="ADAL" clId="{C4F048D3-298C-45AC-AFC8-CA71CA34F0A7}" dt="2024-04-04T20:45:42.229" v="3691" actId="26606"/>
          <ac:grpSpMkLst>
            <pc:docMk/>
            <pc:sldMk cId="594489192" sldId="280"/>
            <ac:grpSpMk id="33" creationId="{89D1390B-7E13-4B4F-9CB2-391063412E54}"/>
          </ac:grpSpMkLst>
        </pc:grpChg>
        <pc:picChg chg="add del">
          <ac:chgData name="Alex Fernández Salé" userId="62c074d4-099c-4e07-a662-8d6e4200019a" providerId="ADAL" clId="{C4F048D3-298C-45AC-AFC8-CA71CA34F0A7}" dt="2024-04-04T20:44:24.931" v="3659" actId="26606"/>
          <ac:picMkLst>
            <pc:docMk/>
            <pc:sldMk cId="594489192" sldId="280"/>
            <ac:picMk id="7" creationId="{142138BC-5778-AC65-75A5-3C4A778507F9}"/>
          </ac:picMkLst>
        </pc:picChg>
        <pc:picChg chg="add del">
          <ac:chgData name="Alex Fernández Salé" userId="62c074d4-099c-4e07-a662-8d6e4200019a" providerId="ADAL" clId="{C4F048D3-298C-45AC-AFC8-CA71CA34F0A7}" dt="2024-04-04T20:44:27.007" v="3661" actId="26606"/>
          <ac:picMkLst>
            <pc:docMk/>
            <pc:sldMk cId="594489192" sldId="280"/>
            <ac:picMk id="15" creationId="{27D3BBD9-77AF-3396-351A-6F2C12FAC234}"/>
          </ac:picMkLst>
        </pc:picChg>
        <pc:picChg chg="add del">
          <ac:chgData name="Alex Fernández Salé" userId="62c074d4-099c-4e07-a662-8d6e4200019a" providerId="ADAL" clId="{C4F048D3-298C-45AC-AFC8-CA71CA34F0A7}" dt="2024-04-04T20:45:36.834" v="3689" actId="26606"/>
          <ac:picMkLst>
            <pc:docMk/>
            <pc:sldMk cId="594489192" sldId="280"/>
            <ac:picMk id="17" creationId="{41A87DD7-9522-B651-3CB4-6DFD8017988E}"/>
          </ac:picMkLst>
        </pc:picChg>
        <pc:picChg chg="add del">
          <ac:chgData name="Alex Fernández Salé" userId="62c074d4-099c-4e07-a662-8d6e4200019a" providerId="ADAL" clId="{C4F048D3-298C-45AC-AFC8-CA71CA34F0A7}" dt="2024-04-04T20:44:36.471" v="3665" actId="26606"/>
          <ac:picMkLst>
            <pc:docMk/>
            <pc:sldMk cId="594489192" sldId="280"/>
            <ac:picMk id="22" creationId="{A1F50547-4F3C-53A4-9DE7-1C5B8A9529C0}"/>
          </ac:picMkLst>
        </pc:picChg>
        <pc:picChg chg="add del">
          <ac:chgData name="Alex Fernández Salé" userId="62c074d4-099c-4e07-a662-8d6e4200019a" providerId="ADAL" clId="{C4F048D3-298C-45AC-AFC8-CA71CA34F0A7}" dt="2024-04-04T20:45:42.229" v="3691" actId="26606"/>
          <ac:picMkLst>
            <pc:docMk/>
            <pc:sldMk cId="594489192" sldId="280"/>
            <ac:picMk id="29" creationId="{A0669EB7-58EF-4454-0A0A-6DB4FCFA2502}"/>
          </ac:picMkLst>
        </pc:picChg>
        <pc:picChg chg="add del">
          <ac:chgData name="Alex Fernández Salé" userId="62c074d4-099c-4e07-a662-8d6e4200019a" providerId="ADAL" clId="{C4F048D3-298C-45AC-AFC8-CA71CA34F0A7}" dt="2024-04-04T20:44:40.655" v="3669" actId="26606"/>
          <ac:picMkLst>
            <pc:docMk/>
            <pc:sldMk cId="594489192" sldId="280"/>
            <ac:picMk id="32" creationId="{27D3BBD9-77AF-3396-351A-6F2C12FAC234}"/>
          </ac:picMkLst>
        </pc:picChg>
        <pc:picChg chg="add del">
          <ac:chgData name="Alex Fernández Salé" userId="62c074d4-099c-4e07-a662-8d6e4200019a" providerId="ADAL" clId="{C4F048D3-298C-45AC-AFC8-CA71CA34F0A7}" dt="2024-04-04T20:45:55.014" v="3693" actId="26606"/>
          <ac:picMkLst>
            <pc:docMk/>
            <pc:sldMk cId="594489192" sldId="280"/>
            <ac:picMk id="38" creationId="{62F7F24F-7532-1F11-7D1D-BDA8BD9A0032}"/>
          </ac:picMkLst>
        </pc:picChg>
        <pc:picChg chg="add del">
          <ac:chgData name="Alex Fernández Salé" userId="62c074d4-099c-4e07-a662-8d6e4200019a" providerId="ADAL" clId="{C4F048D3-298C-45AC-AFC8-CA71CA34F0A7}" dt="2024-04-04T20:46:08.457" v="3697" actId="26606"/>
          <ac:picMkLst>
            <pc:docMk/>
            <pc:sldMk cId="594489192" sldId="280"/>
            <ac:picMk id="45" creationId="{1CCBDAE2-7836-F68A-B594-2DFAD795B96B}"/>
          </ac:picMkLst>
        </pc:picChg>
      </pc:sldChg>
      <pc:sldChg chg="delSp modSp mod delDesignElem">
        <pc:chgData name="Alex Fernández Salé" userId="62c074d4-099c-4e07-a662-8d6e4200019a" providerId="ADAL" clId="{C4F048D3-298C-45AC-AFC8-CA71CA34F0A7}" dt="2024-04-04T21:33:25.967" v="3833" actId="27636"/>
        <pc:sldMkLst>
          <pc:docMk/>
          <pc:sldMk cId="2219986309" sldId="281"/>
        </pc:sldMkLst>
        <pc:spChg chg="mod">
          <ac:chgData name="Alex Fernández Salé" userId="62c074d4-099c-4e07-a662-8d6e4200019a" providerId="ADAL" clId="{C4F048D3-298C-45AC-AFC8-CA71CA34F0A7}" dt="2024-04-04T21:33:25.967" v="3833" actId="27636"/>
          <ac:spMkLst>
            <pc:docMk/>
            <pc:sldMk cId="2219986309" sldId="281"/>
            <ac:spMk id="2" creationId="{1307B76C-3D83-E668-DDC2-27AF913CE717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10" creationId="{2E17E911-875F-4DE5-8699-99D9F1805A5D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12" creationId="{CD9FE4EF-C4D8-49A0-B2FF-81D8DB7D8A24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14" creationId="{4300840D-0A0B-4512-BACA-B439D5B9C57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16" creationId="{D2B78728-A580-49A7-84F9-6EF6F583ADE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18" creationId="{38FAA1A1-D861-433F-88FA-1E9D6FD31D11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2219986309" sldId="281"/>
            <ac:spMk id="20" creationId="{8D71EDA1-87BF-4D5D-AB79-F346FD19278A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1:33:25.971" v="3835" actId="27636"/>
        <pc:sldMkLst>
          <pc:docMk/>
          <pc:sldMk cId="1761515303" sldId="282"/>
        </pc:sldMkLst>
        <pc:spChg chg="mod">
          <ac:chgData name="Alex Fernández Salé" userId="62c074d4-099c-4e07-a662-8d6e4200019a" providerId="ADAL" clId="{C4F048D3-298C-45AC-AFC8-CA71CA34F0A7}" dt="2024-04-04T21:33:25.971" v="3835" actId="27636"/>
          <ac:spMkLst>
            <pc:docMk/>
            <pc:sldMk cId="1761515303" sldId="282"/>
            <ac:spMk id="2" creationId="{256A8238-3536-543C-C5E4-CBCED5C43BA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10" creationId="{2E17E911-875F-4DE5-8699-99D9F1805A5D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12" creationId="{CD9FE4EF-C4D8-49A0-B2FF-81D8DB7D8A24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14" creationId="{4300840D-0A0B-4512-BACA-B439D5B9C57C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16" creationId="{D2B78728-A580-49A7-84F9-6EF6F583ADE0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18" creationId="{38FAA1A1-D861-433F-88FA-1E9D6FD31D11}"/>
          </ac:spMkLst>
        </pc:spChg>
        <pc:spChg chg="del">
          <ac:chgData name="Alex Fernández Salé" userId="62c074d4-099c-4e07-a662-8d6e4200019a" providerId="ADAL" clId="{C4F048D3-298C-45AC-AFC8-CA71CA34F0A7}" dt="2024-04-04T21:33:25.860" v="3825"/>
          <ac:spMkLst>
            <pc:docMk/>
            <pc:sldMk cId="1761515303" sldId="282"/>
            <ac:spMk id="20" creationId="{8D71EDA1-87BF-4D5D-AB79-F346FD19278A}"/>
          </ac:spMkLst>
        </pc:spChg>
      </pc:sldChg>
      <pc:sldChg chg="addSp delSp modSp add mod ord modTransition">
        <pc:chgData name="Alex Fernández Salé" userId="62c074d4-099c-4e07-a662-8d6e4200019a" providerId="ADAL" clId="{C4F048D3-298C-45AC-AFC8-CA71CA34F0A7}" dt="2024-04-04T21:52:41.743" v="4445"/>
        <pc:sldMkLst>
          <pc:docMk/>
          <pc:sldMk cId="221739691" sldId="283"/>
        </pc:sldMkLst>
        <pc:spChg chg="add del mod">
          <ac:chgData name="Alex Fernández Salé" userId="62c074d4-099c-4e07-a662-8d6e4200019a" providerId="ADAL" clId="{C4F048D3-298C-45AC-AFC8-CA71CA34F0A7}" dt="2024-04-04T21:35:32.166" v="3888" actId="478"/>
          <ac:spMkLst>
            <pc:docMk/>
            <pc:sldMk cId="221739691" sldId="283"/>
            <ac:spMk id="3" creationId="{7E4EAD3E-0CAB-79AE-B1FC-A94C32249D7F}"/>
          </ac:spMkLst>
        </pc:spChg>
        <pc:spChg chg="add del mod">
          <ac:chgData name="Alex Fernández Salé" userId="62c074d4-099c-4e07-a662-8d6e4200019a" providerId="ADAL" clId="{C4F048D3-298C-45AC-AFC8-CA71CA34F0A7}" dt="2024-04-04T21:35:35.845" v="3889" actId="478"/>
          <ac:spMkLst>
            <pc:docMk/>
            <pc:sldMk cId="221739691" sldId="283"/>
            <ac:spMk id="5" creationId="{22AD0474-35B2-B917-043D-48B1634A5AFE}"/>
          </ac:spMkLst>
        </pc:spChg>
        <pc:spChg chg="add mod">
          <ac:chgData name="Alex Fernández Salé" userId="62c074d4-099c-4e07-a662-8d6e4200019a" providerId="ADAL" clId="{C4F048D3-298C-45AC-AFC8-CA71CA34F0A7}" dt="2024-04-04T21:36:32.356" v="3932" actId="207"/>
          <ac:spMkLst>
            <pc:docMk/>
            <pc:sldMk cId="221739691" sldId="283"/>
            <ac:spMk id="6" creationId="{A96CFC0E-2322-43C5-F77F-704AF87BB8F4}"/>
          </ac:spMkLst>
        </pc:spChg>
        <pc:spChg chg="del mod">
          <ac:chgData name="Alex Fernández Salé" userId="62c074d4-099c-4e07-a662-8d6e4200019a" providerId="ADAL" clId="{C4F048D3-298C-45AC-AFC8-CA71CA34F0A7}" dt="2024-04-04T21:34:41.829" v="3842" actId="478"/>
          <ac:spMkLst>
            <pc:docMk/>
            <pc:sldMk cId="221739691" sldId="283"/>
            <ac:spMk id="7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21739691" sldId="283"/>
            <ac:spMk id="8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21739691" sldId="283"/>
            <ac:spMk id="9" creationId="{00000000-0000-0000-0000-000000000000}"/>
          </ac:spMkLst>
        </pc:spChg>
      </pc:sldChg>
      <pc:sldChg chg="add del">
        <pc:chgData name="Alex Fernández Salé" userId="62c074d4-099c-4e07-a662-8d6e4200019a" providerId="ADAL" clId="{C4F048D3-298C-45AC-AFC8-CA71CA34F0A7}" dt="2024-04-04T21:19:49.947" v="3806"/>
        <pc:sldMkLst>
          <pc:docMk/>
          <pc:sldMk cId="3021207391" sldId="283"/>
        </pc:sldMkLst>
      </pc:sldChg>
      <pc:sldChg chg="new del ord">
        <pc:chgData name="Alex Fernández Salé" userId="62c074d4-099c-4e07-a662-8d6e4200019a" providerId="ADAL" clId="{C4F048D3-298C-45AC-AFC8-CA71CA34F0A7}" dt="2024-04-04T21:32:20.128" v="3814" actId="47"/>
        <pc:sldMkLst>
          <pc:docMk/>
          <pc:sldMk cId="3134801920" sldId="284"/>
        </pc:sldMkLst>
      </pc:sldChg>
      <pc:sldChg chg="delSp modSp new add del mod ord">
        <pc:chgData name="Alex Fernández Salé" userId="62c074d4-099c-4e07-a662-8d6e4200019a" providerId="ADAL" clId="{C4F048D3-298C-45AC-AFC8-CA71CA34F0A7}" dt="2024-04-04T22:32:08.570" v="4646" actId="47"/>
        <pc:sldMkLst>
          <pc:docMk/>
          <pc:sldMk cId="4155668824" sldId="284"/>
        </pc:sldMkLst>
        <pc:spChg chg="del">
          <ac:chgData name="Alex Fernández Salé" userId="62c074d4-099c-4e07-a662-8d6e4200019a" providerId="ADAL" clId="{C4F048D3-298C-45AC-AFC8-CA71CA34F0A7}" dt="2024-04-04T21:32:30.136" v="3818" actId="478"/>
          <ac:spMkLst>
            <pc:docMk/>
            <pc:sldMk cId="4155668824" sldId="284"/>
            <ac:spMk id="2" creationId="{6A68737F-C69D-CDBF-87AC-D486E1A7DED8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4155668824" sldId="284"/>
            <ac:spMk id="3" creationId="{0A927735-C835-9F9B-23E8-11CAF3139FCF}"/>
          </ac:spMkLst>
        </pc:spChg>
        <pc:spChg chg="del">
          <ac:chgData name="Alex Fernández Salé" userId="62c074d4-099c-4e07-a662-8d6e4200019a" providerId="ADAL" clId="{C4F048D3-298C-45AC-AFC8-CA71CA34F0A7}" dt="2024-04-04T22:31:48.737" v="4644" actId="478"/>
          <ac:spMkLst>
            <pc:docMk/>
            <pc:sldMk cId="4155668824" sldId="284"/>
            <ac:spMk id="4" creationId="{955393D6-20AF-1E87-0510-005C91D4A020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2:33:27.084" v="4676" actId="20577"/>
        <pc:sldMkLst>
          <pc:docMk/>
          <pc:sldMk cId="1494894286" sldId="285"/>
        </pc:sldMkLst>
        <pc:spChg chg="mod">
          <ac:chgData name="Alex Fernández Salé" userId="62c074d4-099c-4e07-a662-8d6e4200019a" providerId="ADAL" clId="{C4F048D3-298C-45AC-AFC8-CA71CA34F0A7}" dt="2024-04-04T22:33:27.084" v="4676" actId="20577"/>
          <ac:spMkLst>
            <pc:docMk/>
            <pc:sldMk cId="1494894286" sldId="285"/>
            <ac:spMk id="4" creationId="{9D812F0F-F308-F2ED-8812-5EEFB6B60AC8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1494894286" sldId="285"/>
            <ac:spMk id="7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1494894286" sldId="285"/>
            <ac:spMk id="8" creationId="{A804366F-2366-4688-98E7-B101C7BC6146}"/>
          </ac:spMkLst>
        </pc:spChg>
        <pc:spChg chg="del">
          <ac:chgData name="Alex Fernández Salé" userId="62c074d4-099c-4e07-a662-8d6e4200019a" providerId="ADAL" clId="{C4F048D3-298C-45AC-AFC8-CA71CA34F0A7}" dt="2024-04-04T21:52:41.743" v="4445"/>
          <ac:spMkLst>
            <pc:docMk/>
            <pc:sldMk cId="1494894286" sldId="285"/>
            <ac:spMk id="11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52:41.743" v="4445"/>
          <ac:spMkLst>
            <pc:docMk/>
            <pc:sldMk cId="1494894286" sldId="285"/>
            <ac:spMk id="13" creationId="{A804366F-2366-4688-98E7-B101C7BC6146}"/>
          </ac:spMkLst>
        </pc:spChg>
      </pc:sldChg>
      <pc:sldChg chg="modSp mod">
        <pc:chgData name="Alex Fernández Salé" userId="62c074d4-099c-4e07-a662-8d6e4200019a" providerId="ADAL" clId="{C4F048D3-298C-45AC-AFC8-CA71CA34F0A7}" dt="2024-04-04T22:33:31.614" v="4678" actId="20577"/>
        <pc:sldMkLst>
          <pc:docMk/>
          <pc:sldMk cId="1202823097" sldId="286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202823097" sldId="286"/>
            <ac:spMk id="2" creationId="{89CB9A88-690F-029D-3F7C-07C5AA3BCBE2}"/>
          </ac:spMkLst>
        </pc:spChg>
        <pc:spChg chg="mod">
          <ac:chgData name="Alex Fernández Salé" userId="62c074d4-099c-4e07-a662-8d6e4200019a" providerId="ADAL" clId="{C4F048D3-298C-45AC-AFC8-CA71CA34F0A7}" dt="2024-04-04T22:33:31.614" v="4678" actId="20577"/>
          <ac:spMkLst>
            <pc:docMk/>
            <pc:sldMk cId="1202823097" sldId="286"/>
            <ac:spMk id="4" creationId="{88747D25-1427-9C05-1A8F-CDBDC25591D9}"/>
          </ac:spMkLst>
        </pc:spChg>
      </pc:sldChg>
      <pc:sldChg chg="modSp">
        <pc:chgData name="Alex Fernández Salé" userId="62c074d4-099c-4e07-a662-8d6e4200019a" providerId="ADAL" clId="{C4F048D3-298C-45AC-AFC8-CA71CA34F0A7}" dt="2024-04-04T21:52:41.743" v="4445"/>
        <pc:sldMkLst>
          <pc:docMk/>
          <pc:sldMk cId="2531494044" sldId="287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531494044" sldId="287"/>
            <ac:spMk id="2" creationId="{A4366E9F-D960-1899-0AA1-D7173FEDD6E3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2531494044" sldId="287"/>
            <ac:spMk id="4" creationId="{D54D6821-799C-E1EC-0565-0B780BB7577C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2:33:40.404" v="4683" actId="20577"/>
        <pc:sldMkLst>
          <pc:docMk/>
          <pc:sldMk cId="2581463429" sldId="288"/>
        </pc:sldMkLst>
        <pc:spChg chg="mod">
          <ac:chgData name="Alex Fernández Salé" userId="62c074d4-099c-4e07-a662-8d6e4200019a" providerId="ADAL" clId="{C4F048D3-298C-45AC-AFC8-CA71CA34F0A7}" dt="2024-04-04T22:33:40.404" v="4683" actId="20577"/>
          <ac:spMkLst>
            <pc:docMk/>
            <pc:sldMk cId="2581463429" sldId="288"/>
            <ac:spMk id="4" creationId="{342D6A3A-42A9-CC26-7568-2A9920C12586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2581463429" sldId="288"/>
            <ac:spMk id="14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2581463429" sldId="288"/>
            <ac:spMk id="15" creationId="{A804366F-2366-4688-98E7-B101C7BC6146}"/>
          </ac:spMkLst>
        </pc:spChg>
      </pc:sldChg>
      <pc:sldChg chg="delSp modSp mod delDesignElem">
        <pc:chgData name="Alex Fernández Salé" userId="62c074d4-099c-4e07-a662-8d6e4200019a" providerId="ADAL" clId="{C4F048D3-298C-45AC-AFC8-CA71CA34F0A7}" dt="2024-04-04T22:33:45.331" v="4686" actId="20577"/>
        <pc:sldMkLst>
          <pc:docMk/>
          <pc:sldMk cId="4238629869" sldId="289"/>
        </pc:sldMkLst>
        <pc:spChg chg="mod">
          <ac:chgData name="Alex Fernández Salé" userId="62c074d4-099c-4e07-a662-8d6e4200019a" providerId="ADAL" clId="{C4F048D3-298C-45AC-AFC8-CA71CA34F0A7}" dt="2024-04-04T22:33:45.331" v="4686" actId="20577"/>
          <ac:spMkLst>
            <pc:docMk/>
            <pc:sldMk cId="4238629869" sldId="289"/>
            <ac:spMk id="4" creationId="{BB4AB195-98EA-E3EC-1023-73F6E92C7537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4238629869" sldId="289"/>
            <ac:spMk id="10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51:46.031" v="4442"/>
          <ac:spMkLst>
            <pc:docMk/>
            <pc:sldMk cId="4238629869" sldId="289"/>
            <ac:spMk id="12" creationId="{A804366F-2366-4688-98E7-B101C7BC6146}"/>
          </ac:spMkLst>
        </pc:spChg>
      </pc:sldChg>
      <pc:sldChg chg="modSp mod">
        <pc:chgData name="Alex Fernández Salé" userId="62c074d4-099c-4e07-a662-8d6e4200019a" providerId="ADAL" clId="{C4F048D3-298C-45AC-AFC8-CA71CA34F0A7}" dt="2024-04-04T22:59:49.908" v="4776" actId="1076"/>
        <pc:sldMkLst>
          <pc:docMk/>
          <pc:sldMk cId="672222547" sldId="290"/>
        </pc:sldMkLst>
        <pc:spChg chg="mod">
          <ac:chgData name="Alex Fernández Salé" userId="62c074d4-099c-4e07-a662-8d6e4200019a" providerId="ADAL" clId="{C4F048D3-298C-45AC-AFC8-CA71CA34F0A7}" dt="2024-04-04T22:32:18.916" v="4648" actId="20577"/>
          <ac:spMkLst>
            <pc:docMk/>
            <pc:sldMk cId="672222547" sldId="290"/>
            <ac:spMk id="4" creationId="{136888AE-4193-A24F-9FE3-E84F6C98612D}"/>
          </ac:spMkLst>
        </pc:spChg>
        <pc:picChg chg="mod">
          <ac:chgData name="Alex Fernández Salé" userId="62c074d4-099c-4e07-a662-8d6e4200019a" providerId="ADAL" clId="{C4F048D3-298C-45AC-AFC8-CA71CA34F0A7}" dt="2024-04-04T22:59:49.908" v="4776" actId="1076"/>
          <ac:picMkLst>
            <pc:docMk/>
            <pc:sldMk cId="672222547" sldId="290"/>
            <ac:picMk id="8" creationId="{DBD83542-0150-076A-25C4-562588B84675}"/>
          </ac:picMkLst>
        </pc:picChg>
      </pc:sldChg>
      <pc:sldChg chg="addSp delSp modSp add del mod setBg delDesignElem">
        <pc:chgData name="Alex Fernández Salé" userId="62c074d4-099c-4e07-a662-8d6e4200019a" providerId="ADAL" clId="{C4F048D3-298C-45AC-AFC8-CA71CA34F0A7}" dt="2024-04-04T21:49:25.929" v="4347" actId="47"/>
        <pc:sldMkLst>
          <pc:docMk/>
          <pc:sldMk cId="795652792" sldId="297"/>
        </pc:sldMkLst>
        <pc:spChg chg="mod">
          <ac:chgData name="Alex Fernández Salé" userId="62c074d4-099c-4e07-a662-8d6e4200019a" providerId="ADAL" clId="{C4F048D3-298C-45AC-AFC8-CA71CA34F0A7}" dt="2024-04-04T21:44:54.119" v="4007" actId="26606"/>
          <ac:spMkLst>
            <pc:docMk/>
            <pc:sldMk cId="795652792" sldId="297"/>
            <ac:spMk id="2" creationId="{29A1BF43-FD48-C041-2FA5-89DA15104981}"/>
          </ac:spMkLst>
        </pc:spChg>
        <pc:spChg chg="del">
          <ac:chgData name="Alex Fernández Salé" userId="62c074d4-099c-4e07-a662-8d6e4200019a" providerId="ADAL" clId="{C4F048D3-298C-45AC-AFC8-CA71CA34F0A7}" dt="2024-04-04T21:43:16.197" v="3985"/>
          <ac:spMkLst>
            <pc:docMk/>
            <pc:sldMk cId="795652792" sldId="297"/>
            <ac:spMk id="7" creationId="{4E866FF9-A729-45F0-A163-10E89E871602}"/>
          </ac:spMkLst>
        </pc:spChg>
        <pc:spChg chg="del">
          <ac:chgData name="Alex Fernández Salé" userId="62c074d4-099c-4e07-a662-8d6e4200019a" providerId="ADAL" clId="{C4F048D3-298C-45AC-AFC8-CA71CA34F0A7}" dt="2024-04-04T21:43:16.197" v="3985"/>
          <ac:spMkLst>
            <pc:docMk/>
            <pc:sldMk cId="795652792" sldId="297"/>
            <ac:spMk id="8" creationId="{A804366F-2366-4688-98E7-B101C7BC6146}"/>
          </ac:spMkLst>
        </pc:spChg>
        <pc:spChg chg="add del">
          <ac:chgData name="Alex Fernández Salé" userId="62c074d4-099c-4e07-a662-8d6e4200019a" providerId="ADAL" clId="{C4F048D3-298C-45AC-AFC8-CA71CA34F0A7}" dt="2024-04-04T21:44:54.108" v="4006" actId="26606"/>
          <ac:spMkLst>
            <pc:docMk/>
            <pc:sldMk cId="795652792" sldId="297"/>
            <ac:spMk id="14" creationId="{4E866FF9-A729-45F0-A163-10E89E871602}"/>
          </ac:spMkLst>
        </pc:spChg>
        <pc:spChg chg="add del">
          <ac:chgData name="Alex Fernández Salé" userId="62c074d4-099c-4e07-a662-8d6e4200019a" providerId="ADAL" clId="{C4F048D3-298C-45AC-AFC8-CA71CA34F0A7}" dt="2024-04-04T21:44:54.108" v="4006" actId="26606"/>
          <ac:spMkLst>
            <pc:docMk/>
            <pc:sldMk cId="795652792" sldId="297"/>
            <ac:spMk id="16" creationId="{A804366F-2366-4688-98E7-B101C7BC6146}"/>
          </ac:spMkLst>
        </pc:spChg>
        <pc:spChg chg="add">
          <ac:chgData name="Alex Fernández Salé" userId="62c074d4-099c-4e07-a662-8d6e4200019a" providerId="ADAL" clId="{C4F048D3-298C-45AC-AFC8-CA71CA34F0A7}" dt="2024-04-04T21:44:54.119" v="4007" actId="26606"/>
          <ac:spMkLst>
            <pc:docMk/>
            <pc:sldMk cId="795652792" sldId="297"/>
            <ac:spMk id="18" creationId="{93F0ADB5-A0B4-4B01-A8C4-FDC34CE22BD4}"/>
          </ac:spMkLst>
        </pc:spChg>
        <pc:spChg chg="add">
          <ac:chgData name="Alex Fernández Salé" userId="62c074d4-099c-4e07-a662-8d6e4200019a" providerId="ADAL" clId="{C4F048D3-298C-45AC-AFC8-CA71CA34F0A7}" dt="2024-04-04T21:44:54.119" v="4007" actId="26606"/>
          <ac:spMkLst>
            <pc:docMk/>
            <pc:sldMk cId="795652792" sldId="297"/>
            <ac:spMk id="19" creationId="{AA6D0FDE-0241-4C21-A720-A69475358235}"/>
          </ac:spMkLst>
        </pc:spChg>
        <pc:graphicFrameChg chg="mod modGraphic">
          <ac:chgData name="Alex Fernández Salé" userId="62c074d4-099c-4e07-a662-8d6e4200019a" providerId="ADAL" clId="{C4F048D3-298C-45AC-AFC8-CA71CA34F0A7}" dt="2024-04-04T21:44:54.119" v="4007" actId="26606"/>
          <ac:graphicFrameMkLst>
            <pc:docMk/>
            <pc:sldMk cId="795652792" sldId="297"/>
            <ac:graphicFrameMk id="9" creationId="{4AE8B4FE-414F-4813-25F7-D3B7AA2F3AB9}"/>
          </ac:graphicFrameMkLst>
        </pc:graphicFrameChg>
      </pc:sldChg>
      <pc:sldChg chg="modSp modTransition">
        <pc:chgData name="Alex Fernández Salé" userId="62c074d4-099c-4e07-a662-8d6e4200019a" providerId="ADAL" clId="{C4F048D3-298C-45AC-AFC8-CA71CA34F0A7}" dt="2024-04-04T21:53:12.638" v="4450"/>
        <pc:sldMkLst>
          <pc:docMk/>
          <pc:sldMk cId="1652534242" sldId="307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4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19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20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21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22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1652534242" sldId="307"/>
            <ac:spMk id="23" creationId="{00000000-0000-0000-0000-000000000000}"/>
          </ac:spMkLst>
        </pc:spChg>
      </pc:sldChg>
      <pc:sldChg chg="modSp">
        <pc:chgData name="Alex Fernández Salé" userId="62c074d4-099c-4e07-a662-8d6e4200019a" providerId="ADAL" clId="{C4F048D3-298C-45AC-AFC8-CA71CA34F0A7}" dt="2024-04-04T21:52:41.743" v="4445"/>
        <pc:sldMkLst>
          <pc:docMk/>
          <pc:sldMk cId="67061137" sldId="308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3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17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18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20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22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24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26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67061137" sldId="308"/>
            <ac:spMk id="28" creationId="{00000000-0000-0000-0000-000000000000}"/>
          </ac:spMkLst>
        </pc:spChg>
      </pc:sldChg>
      <pc:sldChg chg="modSp mod modTransition">
        <pc:chgData name="Alex Fernández Salé" userId="62c074d4-099c-4e07-a662-8d6e4200019a" providerId="ADAL" clId="{C4F048D3-298C-45AC-AFC8-CA71CA34F0A7}" dt="2024-04-04T22:32:27.880" v="4651" actId="20577"/>
        <pc:sldMkLst>
          <pc:docMk/>
          <pc:sldMk cId="3604722582" sldId="333"/>
        </pc:sldMkLst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3604722582" sldId="333"/>
            <ac:spMk id="12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1:52:41.743" v="4445"/>
          <ac:spMkLst>
            <pc:docMk/>
            <pc:sldMk cId="3604722582" sldId="333"/>
            <ac:spMk id="13" creationId="{00000000-0000-0000-0000-000000000000}"/>
          </ac:spMkLst>
        </pc:spChg>
        <pc:spChg chg="mod">
          <ac:chgData name="Alex Fernández Salé" userId="62c074d4-099c-4e07-a662-8d6e4200019a" providerId="ADAL" clId="{C4F048D3-298C-45AC-AFC8-CA71CA34F0A7}" dt="2024-04-04T22:32:27.880" v="4651" actId="20577"/>
          <ac:spMkLst>
            <pc:docMk/>
            <pc:sldMk cId="3604722582" sldId="333"/>
            <ac:spMk id="15" creationId="{00000000-0000-0000-0000-000000000000}"/>
          </ac:spMkLst>
        </pc:spChg>
      </pc:sldChg>
      <pc:sldChg chg="addSp delSp modSp new del mod setBg modClrScheme delDesignElem chgLayout">
        <pc:chgData name="Alex Fernández Salé" userId="62c074d4-099c-4e07-a662-8d6e4200019a" providerId="ADAL" clId="{C4F048D3-298C-45AC-AFC8-CA71CA34F0A7}" dt="2024-04-04T21:53:52.711" v="4459" actId="47"/>
        <pc:sldMkLst>
          <pc:docMk/>
          <pc:sldMk cId="3175962431" sldId="334"/>
        </pc:sldMkLst>
        <pc:spChg chg="mod ord">
          <ac:chgData name="Alex Fernández Salé" userId="62c074d4-099c-4e07-a662-8d6e4200019a" providerId="ADAL" clId="{C4F048D3-298C-45AC-AFC8-CA71CA34F0A7}" dt="2024-04-04T21:52:41.743" v="4445"/>
          <ac:spMkLst>
            <pc:docMk/>
            <pc:sldMk cId="3175962431" sldId="334"/>
            <ac:spMk id="2" creationId="{AF2176D0-7BB9-E781-7ED0-407A9E5905BC}"/>
          </ac:spMkLst>
        </pc:spChg>
        <pc:spChg chg="del mod ord">
          <ac:chgData name="Alex Fernández Salé" userId="62c074d4-099c-4e07-a662-8d6e4200019a" providerId="ADAL" clId="{C4F048D3-298C-45AC-AFC8-CA71CA34F0A7}" dt="2024-04-04T21:48:10.651" v="4165" actId="700"/>
          <ac:spMkLst>
            <pc:docMk/>
            <pc:sldMk cId="3175962431" sldId="334"/>
            <ac:spMk id="3" creationId="{6ADF145C-E2A1-B6AD-259E-43D5334AADBF}"/>
          </ac:spMkLst>
        </pc:spChg>
        <pc:spChg chg="mod ord">
          <ac:chgData name="Alex Fernández Salé" userId="62c074d4-099c-4e07-a662-8d6e4200019a" providerId="ADAL" clId="{C4F048D3-298C-45AC-AFC8-CA71CA34F0A7}" dt="2024-04-04T21:51:05.557" v="4423" actId="14100"/>
          <ac:spMkLst>
            <pc:docMk/>
            <pc:sldMk cId="3175962431" sldId="334"/>
            <ac:spMk id="4" creationId="{DCC3D465-D7D0-A49F-8F87-8C422ABADB15}"/>
          </ac:spMkLst>
        </pc:spChg>
        <pc:spChg chg="add del mod ord">
          <ac:chgData name="Alex Fernández Salé" userId="62c074d4-099c-4e07-a662-8d6e4200019a" providerId="ADAL" clId="{C4F048D3-298C-45AC-AFC8-CA71CA34F0A7}" dt="2024-04-04T21:51:37.458" v="4435" actId="478"/>
          <ac:spMkLst>
            <pc:docMk/>
            <pc:sldMk cId="3175962431" sldId="334"/>
            <ac:spMk id="5" creationId="{C735D6D8-D51C-F0B1-346E-D7E4CC32D7D0}"/>
          </ac:spMkLst>
        </pc:spChg>
        <pc:spChg chg="add del mod ord">
          <ac:chgData name="Alex Fernández Salé" userId="62c074d4-099c-4e07-a662-8d6e4200019a" providerId="ADAL" clId="{C4F048D3-298C-45AC-AFC8-CA71CA34F0A7}" dt="2024-04-04T21:51:35.859" v="4434" actId="478"/>
          <ac:spMkLst>
            <pc:docMk/>
            <pc:sldMk cId="3175962431" sldId="334"/>
            <ac:spMk id="6" creationId="{0704D325-73E6-9EA9-6220-71472BB85EC1}"/>
          </ac:spMkLst>
        </pc:spChg>
        <pc:spChg chg="add del mod">
          <ac:chgData name="Alex Fernández Salé" userId="62c074d4-099c-4e07-a662-8d6e4200019a" providerId="ADAL" clId="{C4F048D3-298C-45AC-AFC8-CA71CA34F0A7}" dt="2024-04-04T21:51:16.461" v="4425" actId="6264"/>
          <ac:spMkLst>
            <pc:docMk/>
            <pc:sldMk cId="3175962431" sldId="334"/>
            <ac:spMk id="7" creationId="{54CE4062-5FD4-E546-7344-5AC79825C55C}"/>
          </ac:spMkLst>
        </pc:spChg>
        <pc:spChg chg="add del mod ord">
          <ac:chgData name="Alex Fernández Salé" userId="62c074d4-099c-4e07-a662-8d6e4200019a" providerId="ADAL" clId="{C4F048D3-298C-45AC-AFC8-CA71CA34F0A7}" dt="2024-04-04T21:51:16.461" v="4425" actId="6264"/>
          <ac:spMkLst>
            <pc:docMk/>
            <pc:sldMk cId="3175962431" sldId="334"/>
            <ac:spMk id="8" creationId="{D11BD779-9013-24DC-EE3D-E52B7B70DDEF}"/>
          </ac:spMkLst>
        </pc:spChg>
        <pc:spChg chg="add del mod ord">
          <ac:chgData name="Alex Fernández Salé" userId="62c074d4-099c-4e07-a662-8d6e4200019a" providerId="ADAL" clId="{C4F048D3-298C-45AC-AFC8-CA71CA34F0A7}" dt="2024-04-04T21:51:16.461" v="4425" actId="6264"/>
          <ac:spMkLst>
            <pc:docMk/>
            <pc:sldMk cId="3175962431" sldId="334"/>
            <ac:spMk id="9" creationId="{1359AE45-5BBB-EDBC-F79F-8EB2C7D2287D}"/>
          </ac:spMkLst>
        </pc:spChg>
        <pc:spChg chg="add del mod">
          <ac:chgData name="Alex Fernández Salé" userId="62c074d4-099c-4e07-a662-8d6e4200019a" providerId="ADAL" clId="{C4F048D3-298C-45AC-AFC8-CA71CA34F0A7}" dt="2024-04-04T21:51:19.298" v="4426" actId="6264"/>
          <ac:spMkLst>
            <pc:docMk/>
            <pc:sldMk cId="3175962431" sldId="334"/>
            <ac:spMk id="10" creationId="{9C2EDEDD-5327-7674-86E7-EDE55741BB17}"/>
          </ac:spMkLst>
        </pc:spChg>
        <pc:spChg chg="add del">
          <ac:chgData name="Alex Fernández Salé" userId="62c074d4-099c-4e07-a662-8d6e4200019a" providerId="ADAL" clId="{C4F048D3-298C-45AC-AFC8-CA71CA34F0A7}" dt="2024-04-04T21:51:19.298" v="4426" actId="6264"/>
          <ac:spMkLst>
            <pc:docMk/>
            <pc:sldMk cId="3175962431" sldId="334"/>
            <ac:spMk id="11" creationId="{4E866FF9-A729-45F0-A163-10E89E871602}"/>
          </ac:spMkLst>
        </pc:spChg>
        <pc:spChg chg="add mod ord">
          <ac:chgData name="Alex Fernández Salé" userId="62c074d4-099c-4e07-a662-8d6e4200019a" providerId="ADAL" clId="{C4F048D3-298C-45AC-AFC8-CA71CA34F0A7}" dt="2024-04-04T21:52:41.743" v="4445"/>
          <ac:spMkLst>
            <pc:docMk/>
            <pc:sldMk cId="3175962431" sldId="334"/>
            <ac:spMk id="12" creationId="{5E414C99-E614-A65E-58DB-39E5E26BB60B}"/>
          </ac:spMkLst>
        </pc:spChg>
        <pc:spChg chg="add del">
          <ac:chgData name="Alex Fernández Salé" userId="62c074d4-099c-4e07-a662-8d6e4200019a" providerId="ADAL" clId="{C4F048D3-298C-45AC-AFC8-CA71CA34F0A7}" dt="2024-04-04T21:51:19.298" v="4426" actId="6264"/>
          <ac:spMkLst>
            <pc:docMk/>
            <pc:sldMk cId="3175962431" sldId="334"/>
            <ac:spMk id="13" creationId="{A804366F-2366-4688-98E7-B101C7BC6146}"/>
          </ac:spMkLst>
        </pc:spChg>
        <pc:spChg chg="add mod ord">
          <ac:chgData name="Alex Fernández Salé" userId="62c074d4-099c-4e07-a662-8d6e4200019a" providerId="ADAL" clId="{C4F048D3-298C-45AC-AFC8-CA71CA34F0A7}" dt="2024-04-04T21:52:41.743" v="4445"/>
          <ac:spMkLst>
            <pc:docMk/>
            <pc:sldMk cId="3175962431" sldId="334"/>
            <ac:spMk id="14" creationId="{8160005C-ABC1-42FD-8168-97F02BEEF78C}"/>
          </ac:spMkLst>
        </pc:spChg>
      </pc:sldChg>
      <pc:sldChg chg="addSp delSp modSp new del mod setBg modClrScheme delAnim modAnim chgLayout">
        <pc:chgData name="Alex Fernández Salé" userId="62c074d4-099c-4e07-a662-8d6e4200019a" providerId="ADAL" clId="{C4F048D3-298C-45AC-AFC8-CA71CA34F0A7}" dt="2024-04-04T21:59:24.939" v="4542" actId="47"/>
        <pc:sldMkLst>
          <pc:docMk/>
          <pc:sldMk cId="21800226" sldId="335"/>
        </pc:sldMkLst>
        <pc:spChg chg="mod ord">
          <ac:chgData name="Alex Fernández Salé" userId="62c074d4-099c-4e07-a662-8d6e4200019a" providerId="ADAL" clId="{C4F048D3-298C-45AC-AFC8-CA71CA34F0A7}" dt="2024-04-04T21:58:21.691" v="4506" actId="20577"/>
          <ac:spMkLst>
            <pc:docMk/>
            <pc:sldMk cId="21800226" sldId="335"/>
            <ac:spMk id="2" creationId="{BDB36245-5635-BAF8-9FE7-15A66F4A2358}"/>
          </ac:spMkLst>
        </pc:spChg>
        <pc:spChg chg="del mod ord">
          <ac:chgData name="Alex Fernández Salé" userId="62c074d4-099c-4e07-a662-8d6e4200019a" providerId="ADAL" clId="{C4F048D3-298C-45AC-AFC8-CA71CA34F0A7}" dt="2024-04-04T21:53:34.822" v="4452" actId="700"/>
          <ac:spMkLst>
            <pc:docMk/>
            <pc:sldMk cId="21800226" sldId="335"/>
            <ac:spMk id="3" creationId="{EB7C2778-1041-997F-09B3-1E130B03120A}"/>
          </ac:spMkLst>
        </pc:spChg>
        <pc:spChg chg="mod ord">
          <ac:chgData name="Alex Fernández Salé" userId="62c074d4-099c-4e07-a662-8d6e4200019a" providerId="ADAL" clId="{C4F048D3-298C-45AC-AFC8-CA71CA34F0A7}" dt="2024-04-04T21:58:01.619" v="4478" actId="26606"/>
          <ac:spMkLst>
            <pc:docMk/>
            <pc:sldMk cId="21800226" sldId="335"/>
            <ac:spMk id="4" creationId="{2A3EE999-3DFE-7E6F-96FE-5D7E6FDF6E94}"/>
          </ac:spMkLst>
        </pc:spChg>
        <pc:spChg chg="add mod ord">
          <ac:chgData name="Alex Fernández Salé" userId="62c074d4-099c-4e07-a662-8d6e4200019a" providerId="ADAL" clId="{C4F048D3-298C-45AC-AFC8-CA71CA34F0A7}" dt="2024-04-04T21:58:01.619" v="4478" actId="26606"/>
          <ac:spMkLst>
            <pc:docMk/>
            <pc:sldMk cId="21800226" sldId="335"/>
            <ac:spMk id="5" creationId="{31464C9E-1FC4-6452-3B3C-088AF9E54FEC}"/>
          </ac:spMkLst>
        </pc:spChg>
        <pc:spChg chg="add del mod ord">
          <ac:chgData name="Alex Fernández Salé" userId="62c074d4-099c-4e07-a662-8d6e4200019a" providerId="ADAL" clId="{C4F048D3-298C-45AC-AFC8-CA71CA34F0A7}" dt="2024-04-04T21:57:58.152" v="4477" actId="478"/>
          <ac:spMkLst>
            <pc:docMk/>
            <pc:sldMk cId="21800226" sldId="335"/>
            <ac:spMk id="6" creationId="{BD64FFA3-D957-4A3C-791A-AAB9E7401142}"/>
          </ac:spMkLst>
        </pc:spChg>
        <pc:picChg chg="add del">
          <ac:chgData name="Alex Fernández Salé" userId="62c074d4-099c-4e07-a662-8d6e4200019a" providerId="ADAL" clId="{C4F048D3-298C-45AC-AFC8-CA71CA34F0A7}" dt="2024-04-04T21:58:03.263" v="4479" actId="478"/>
          <ac:picMkLst>
            <pc:docMk/>
            <pc:sldMk cId="21800226" sldId="335"/>
            <ac:picMk id="7" creationId="{7417D925-8F8B-5990-C828-D8CFA10EBBD1}"/>
          </ac:picMkLst>
        </pc:picChg>
      </pc:sldChg>
      <pc:sldChg chg="addSp modSp new mod setBg modAnim setClrOvrMap">
        <pc:chgData name="Alex Fernández Salé" userId="62c074d4-099c-4e07-a662-8d6e4200019a" providerId="ADAL" clId="{C4F048D3-298C-45AC-AFC8-CA71CA34F0A7}" dt="2024-04-04T23:28:29.898" v="4792" actId="5793"/>
        <pc:sldMkLst>
          <pc:docMk/>
          <pc:sldMk cId="2285822894" sldId="337"/>
        </pc:sldMkLst>
        <pc:spChg chg="mod">
          <ac:chgData name="Alex Fernández Salé" userId="62c074d4-099c-4e07-a662-8d6e4200019a" providerId="ADAL" clId="{C4F048D3-298C-45AC-AFC8-CA71CA34F0A7}" dt="2024-04-04T21:57:17.821" v="4472" actId="26606"/>
          <ac:spMkLst>
            <pc:docMk/>
            <pc:sldMk cId="2285822894" sldId="337"/>
            <ac:spMk id="2" creationId="{AE1F7A88-355A-0272-B406-4EF8A8668AF6}"/>
          </ac:spMkLst>
        </pc:spChg>
        <pc:spChg chg="mod">
          <ac:chgData name="Alex Fernández Salé" userId="62c074d4-099c-4e07-a662-8d6e4200019a" providerId="ADAL" clId="{C4F048D3-298C-45AC-AFC8-CA71CA34F0A7}" dt="2024-04-04T23:28:29.898" v="4792" actId="5793"/>
          <ac:spMkLst>
            <pc:docMk/>
            <pc:sldMk cId="2285822894" sldId="337"/>
            <ac:spMk id="3" creationId="{3E1F6D5B-D45B-B658-78F7-CBB91945639F}"/>
          </ac:spMkLst>
        </pc:spChg>
        <pc:spChg chg="mod">
          <ac:chgData name="Alex Fernández Salé" userId="62c074d4-099c-4e07-a662-8d6e4200019a" providerId="ADAL" clId="{C4F048D3-298C-45AC-AFC8-CA71CA34F0A7}" dt="2024-04-04T22:32:57.691" v="4660" actId="20577"/>
          <ac:spMkLst>
            <pc:docMk/>
            <pc:sldMk cId="2285822894" sldId="337"/>
            <ac:spMk id="4" creationId="{086AB328-92C4-E06E-F75A-99C950AFE3EA}"/>
          </ac:spMkLst>
        </pc:spChg>
        <pc:spChg chg="add">
          <ac:chgData name="Alex Fernández Salé" userId="62c074d4-099c-4e07-a662-8d6e4200019a" providerId="ADAL" clId="{C4F048D3-298C-45AC-AFC8-CA71CA34F0A7}" dt="2024-04-04T21:57:17.821" v="4472" actId="26606"/>
          <ac:spMkLst>
            <pc:docMk/>
            <pc:sldMk cId="2285822894" sldId="337"/>
            <ac:spMk id="9" creationId="{FB403EBD-907E-4D59-98D4-A72CD1063C62}"/>
          </ac:spMkLst>
        </pc:spChg>
      </pc:sldChg>
      <pc:sldChg chg="modSp mod">
        <pc:chgData name="Alex Fernández Salé" userId="62c074d4-099c-4e07-a662-8d6e4200019a" providerId="ADAL" clId="{C4F048D3-298C-45AC-AFC8-CA71CA34F0A7}" dt="2024-04-04T22:33:34.827" v="4680" actId="20577"/>
        <pc:sldMkLst>
          <pc:docMk/>
          <pc:sldMk cId="217015694" sldId="339"/>
        </pc:sldMkLst>
        <pc:spChg chg="mod">
          <ac:chgData name="Alex Fernández Salé" userId="62c074d4-099c-4e07-a662-8d6e4200019a" providerId="ADAL" clId="{C4F048D3-298C-45AC-AFC8-CA71CA34F0A7}" dt="2024-04-04T22:33:34.827" v="4680" actId="20577"/>
          <ac:spMkLst>
            <pc:docMk/>
            <pc:sldMk cId="217015694" sldId="339"/>
            <ac:spMk id="4" creationId="{D54D6821-799C-E1EC-0565-0B780BB7577C}"/>
          </ac:spMkLst>
        </pc:spChg>
      </pc:sldChg>
      <pc:sldChg chg="addSp delSp modSp new mod setBg modAnim">
        <pc:chgData name="Alex Fernández Salé" userId="62c074d4-099c-4e07-a662-8d6e4200019a" providerId="ADAL" clId="{C4F048D3-298C-45AC-AFC8-CA71CA34F0A7}" dt="2024-04-04T22:42:14.323" v="4768" actId="14100"/>
        <pc:sldMkLst>
          <pc:docMk/>
          <pc:sldMk cId="73886895" sldId="340"/>
        </pc:sldMkLst>
        <pc:spChg chg="mod">
          <ac:chgData name="Alex Fernández Salé" userId="62c074d4-099c-4e07-a662-8d6e4200019a" providerId="ADAL" clId="{C4F048D3-298C-45AC-AFC8-CA71CA34F0A7}" dt="2024-04-04T21:59:22.820" v="4541" actId="20577"/>
          <ac:spMkLst>
            <pc:docMk/>
            <pc:sldMk cId="73886895" sldId="340"/>
            <ac:spMk id="2" creationId="{AB72C91D-4548-3D05-26C8-19C406AB5C0A}"/>
          </ac:spMkLst>
        </pc:spChg>
        <pc:spChg chg="del mod">
          <ac:chgData name="Alex Fernández Salé" userId="62c074d4-099c-4e07-a662-8d6e4200019a" providerId="ADAL" clId="{C4F048D3-298C-45AC-AFC8-CA71CA34F0A7}" dt="2024-04-04T21:59:12.408" v="4515" actId="26606"/>
          <ac:spMkLst>
            <pc:docMk/>
            <pc:sldMk cId="73886895" sldId="340"/>
            <ac:spMk id="3" creationId="{24DCAB48-F938-6F51-8FD5-119772A29BF8}"/>
          </ac:spMkLst>
        </pc:spChg>
        <pc:spChg chg="mod">
          <ac:chgData name="Alex Fernández Salé" userId="62c074d4-099c-4e07-a662-8d6e4200019a" providerId="ADAL" clId="{C4F048D3-298C-45AC-AFC8-CA71CA34F0A7}" dt="2024-04-04T22:33:00.449" v="4662" actId="20577"/>
          <ac:spMkLst>
            <pc:docMk/>
            <pc:sldMk cId="73886895" sldId="340"/>
            <ac:spMk id="4" creationId="{A0004C26-449F-ED21-5F9F-6E12399D509A}"/>
          </ac:spMkLst>
        </pc:spChg>
        <pc:spChg chg="add del mod">
          <ac:chgData name="Alex Fernández Salé" userId="62c074d4-099c-4e07-a662-8d6e4200019a" providerId="ADAL" clId="{C4F048D3-298C-45AC-AFC8-CA71CA34F0A7}" dt="2024-04-04T22:04:19.391" v="4587" actId="478"/>
          <ac:spMkLst>
            <pc:docMk/>
            <pc:sldMk cId="73886895" sldId="340"/>
            <ac:spMk id="7" creationId="{ECCB22A4-5BB7-99FF-7E05-789141ABBD0D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9" creationId="{E601561D-B9A9-1EDC-8596-C0D1C6B187E7}"/>
          </ac:spMkLst>
        </pc:spChg>
        <pc:spChg chg="add">
          <ac:chgData name="Alex Fernández Salé" userId="62c074d4-099c-4e07-a662-8d6e4200019a" providerId="ADAL" clId="{C4F048D3-298C-45AC-AFC8-CA71CA34F0A7}" dt="2024-04-04T21:59:12.408" v="4515" actId="26606"/>
          <ac:spMkLst>
            <pc:docMk/>
            <pc:sldMk cId="73886895" sldId="340"/>
            <ac:spMk id="10" creationId="{93F0ADB5-A0B4-4B01-A8C4-FDC34CE22BD4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1" creationId="{415E400E-025F-23ED-E6F9-A1F489B85D45}"/>
          </ac:spMkLst>
        </pc:spChg>
        <pc:spChg chg="add">
          <ac:chgData name="Alex Fernández Salé" userId="62c074d4-099c-4e07-a662-8d6e4200019a" providerId="ADAL" clId="{C4F048D3-298C-45AC-AFC8-CA71CA34F0A7}" dt="2024-04-04T21:59:12.408" v="4515" actId="26606"/>
          <ac:spMkLst>
            <pc:docMk/>
            <pc:sldMk cId="73886895" sldId="340"/>
            <ac:spMk id="12" creationId="{AA6D0FDE-0241-4C21-A720-A69475358235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3" creationId="{FB246F21-7516-6FD4-744B-355B76F8B078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4" creationId="{073B0057-8E4C-E2DC-5EB7-293ED2F5F576}"/>
          </ac:spMkLst>
        </pc:spChg>
        <pc:spChg chg="mod topLvl">
          <ac:chgData name="Alex Fernández Salé" userId="62c074d4-099c-4e07-a662-8d6e4200019a" providerId="ADAL" clId="{C4F048D3-298C-45AC-AFC8-CA71CA34F0A7}" dt="2024-04-04T22:42:14.323" v="4768" actId="14100"/>
          <ac:spMkLst>
            <pc:docMk/>
            <pc:sldMk cId="73886895" sldId="340"/>
            <ac:spMk id="15" creationId="{5881CD7D-E7BC-F2EA-5FAE-CE233403130E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6" creationId="{66DB3F30-6A2F-3DD9-33B3-546944AD26BA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7" creationId="{64498072-ABF2-1903-FBFF-07177D32616E}"/>
          </ac:spMkLst>
        </pc:spChg>
        <pc:spChg chg="mod topLvl">
          <ac:chgData name="Alex Fernández Salé" userId="62c074d4-099c-4e07-a662-8d6e4200019a" providerId="ADAL" clId="{C4F048D3-298C-45AC-AFC8-CA71CA34F0A7}" dt="2024-04-04T22:05:57.775" v="4596" actId="165"/>
          <ac:spMkLst>
            <pc:docMk/>
            <pc:sldMk cId="73886895" sldId="340"/>
            <ac:spMk id="18" creationId="{DD58CA5B-EA8E-CD31-2E9C-C0C74E6DF08C}"/>
          </ac:spMkLst>
        </pc:spChg>
        <pc:grpChg chg="del mod">
          <ac:chgData name="Alex Fernández Salé" userId="62c074d4-099c-4e07-a662-8d6e4200019a" providerId="ADAL" clId="{C4F048D3-298C-45AC-AFC8-CA71CA34F0A7}" dt="2024-04-04T22:05:57.775" v="4596" actId="165"/>
          <ac:grpSpMkLst>
            <pc:docMk/>
            <pc:sldMk cId="73886895" sldId="340"/>
            <ac:grpSpMk id="8" creationId="{938F96D5-C570-5C32-E8C3-2C7B8E080DAE}"/>
          </ac:grpSpMkLst>
        </pc:grpChg>
        <pc:graphicFrameChg chg="add del mod">
          <ac:chgData name="Alex Fernández Salé" userId="62c074d4-099c-4e07-a662-8d6e4200019a" providerId="ADAL" clId="{C4F048D3-298C-45AC-AFC8-CA71CA34F0A7}" dt="2024-04-04T22:05:30.198" v="4594" actId="18245"/>
          <ac:graphicFrameMkLst>
            <pc:docMk/>
            <pc:sldMk cId="73886895" sldId="340"/>
            <ac:graphicFrameMk id="6" creationId="{0B2E1779-AB72-5B3B-E00F-140D8942E2B0}"/>
          </ac:graphicFrameMkLst>
        </pc:graphicFrameChg>
      </pc:sldChg>
      <pc:sldChg chg="addSp delSp modSp mod">
        <pc:chgData name="Alex Fernández Salé" userId="62c074d4-099c-4e07-a662-8d6e4200019a" providerId="ADAL" clId="{C4F048D3-298C-45AC-AFC8-CA71CA34F0A7}" dt="2024-04-04T23:00:24.808" v="4783" actId="255"/>
        <pc:sldMkLst>
          <pc:docMk/>
          <pc:sldMk cId="1528345582" sldId="341"/>
        </pc:sldMkLst>
        <pc:spChg chg="mod">
          <ac:chgData name="Alex Fernández Salé" userId="62c074d4-099c-4e07-a662-8d6e4200019a" providerId="ADAL" clId="{C4F048D3-298C-45AC-AFC8-CA71CA34F0A7}" dt="2024-04-04T22:32:23.627" v="4650" actId="20577"/>
          <ac:spMkLst>
            <pc:docMk/>
            <pc:sldMk cId="1528345582" sldId="341"/>
            <ac:spMk id="2" creationId="{6795F4C1-7AD1-9CEA-2571-C8A22B5464C5}"/>
          </ac:spMkLst>
        </pc:spChg>
        <pc:spChg chg="mod">
          <ac:chgData name="Alex Fernández Salé" userId="62c074d4-099c-4e07-a662-8d6e4200019a" providerId="ADAL" clId="{C4F048D3-298C-45AC-AFC8-CA71CA34F0A7}" dt="2024-04-04T23:00:24.808" v="4783" actId="255"/>
          <ac:spMkLst>
            <pc:docMk/>
            <pc:sldMk cId="1528345582" sldId="341"/>
            <ac:spMk id="3" creationId="{36653B85-323F-6A6D-00FE-BB40061D3368}"/>
          </ac:spMkLst>
        </pc:spChg>
        <pc:spChg chg="add del mod">
          <ac:chgData name="Alex Fernández Salé" userId="62c074d4-099c-4e07-a662-8d6e4200019a" providerId="ADAL" clId="{C4F048D3-298C-45AC-AFC8-CA71CA34F0A7}" dt="2024-04-04T22:31:27.767" v="4641" actId="478"/>
          <ac:spMkLst>
            <pc:docMk/>
            <pc:sldMk cId="1528345582" sldId="341"/>
            <ac:spMk id="5" creationId="{C0C18278-4FEB-3BF3-59A7-A3F86119BE53}"/>
          </ac:spMkLst>
        </pc:spChg>
      </pc:sldChg>
      <pc:sldChg chg="modSp mod">
        <pc:chgData name="Alex Fernández Salé" userId="62c074d4-099c-4e07-a662-8d6e4200019a" providerId="ADAL" clId="{C4F048D3-298C-45AC-AFC8-CA71CA34F0A7}" dt="2024-04-04T23:00:54.336" v="4788" actId="20577"/>
        <pc:sldMkLst>
          <pc:docMk/>
          <pc:sldMk cId="2394385584" sldId="343"/>
        </pc:sldMkLst>
        <pc:spChg chg="mod">
          <ac:chgData name="Alex Fernández Salé" userId="62c074d4-099c-4e07-a662-8d6e4200019a" providerId="ADAL" clId="{C4F048D3-298C-45AC-AFC8-CA71CA34F0A7}" dt="2024-04-04T23:00:39.990" v="4785" actId="20577"/>
          <ac:spMkLst>
            <pc:docMk/>
            <pc:sldMk cId="2394385584" sldId="343"/>
            <ac:spMk id="3" creationId="{594EEAB5-4AA2-F74F-0C0D-4B5E67C2203E}"/>
          </ac:spMkLst>
        </pc:spChg>
        <pc:spChg chg="mod">
          <ac:chgData name="Alex Fernández Salé" userId="62c074d4-099c-4e07-a662-8d6e4200019a" providerId="ADAL" clId="{C4F048D3-298C-45AC-AFC8-CA71CA34F0A7}" dt="2024-04-04T23:00:54.336" v="4788" actId="20577"/>
          <ac:spMkLst>
            <pc:docMk/>
            <pc:sldMk cId="2394385584" sldId="343"/>
            <ac:spMk id="4" creationId="{9F9DC643-1F37-2350-4CB1-5E414C061497}"/>
          </ac:spMkLst>
        </pc:spChg>
        <pc:spChg chg="mod">
          <ac:chgData name="Alex Fernández Salé" userId="62c074d4-099c-4e07-a662-8d6e4200019a" providerId="ADAL" clId="{C4F048D3-298C-45AC-AFC8-CA71CA34F0A7}" dt="2024-04-04T22:32:32.555" v="4653" actId="20577"/>
          <ac:spMkLst>
            <pc:docMk/>
            <pc:sldMk cId="2394385584" sldId="343"/>
            <ac:spMk id="6" creationId="{8829B29E-C558-F477-F818-0423576C5435}"/>
          </ac:spMkLst>
        </pc:spChg>
      </pc:sldChg>
      <pc:sldChg chg="addSp delSp modSp new mod">
        <pc:chgData name="Alex Fernández Salé" userId="62c074d4-099c-4e07-a662-8d6e4200019a" providerId="ADAL" clId="{C4F048D3-298C-45AC-AFC8-CA71CA34F0A7}" dt="2024-04-04T22:33:48.682" v="4687" actId="478"/>
        <pc:sldMkLst>
          <pc:docMk/>
          <pc:sldMk cId="2177244266" sldId="344"/>
        </pc:sldMkLst>
        <pc:spChg chg="mod">
          <ac:chgData name="Alex Fernández Salé" userId="62c074d4-099c-4e07-a662-8d6e4200019a" providerId="ADAL" clId="{C4F048D3-298C-45AC-AFC8-CA71CA34F0A7}" dt="2024-04-04T22:28:44.745" v="4636" actId="20577"/>
          <ac:spMkLst>
            <pc:docMk/>
            <pc:sldMk cId="2177244266" sldId="344"/>
            <ac:spMk id="2" creationId="{C1EC470A-DC7C-D866-8696-53CE2ABA1E2E}"/>
          </ac:spMkLst>
        </pc:spChg>
        <pc:spChg chg="del">
          <ac:chgData name="Alex Fernández Salé" userId="62c074d4-099c-4e07-a662-8d6e4200019a" providerId="ADAL" clId="{C4F048D3-298C-45AC-AFC8-CA71CA34F0A7}" dt="2024-04-04T22:30:31.828" v="4637" actId="931"/>
          <ac:spMkLst>
            <pc:docMk/>
            <pc:sldMk cId="2177244266" sldId="344"/>
            <ac:spMk id="3" creationId="{AA8A7D51-BD66-3B84-F9E3-7100C904CF8E}"/>
          </ac:spMkLst>
        </pc:spChg>
        <pc:spChg chg="del">
          <ac:chgData name="Alex Fernández Salé" userId="62c074d4-099c-4e07-a662-8d6e4200019a" providerId="ADAL" clId="{C4F048D3-298C-45AC-AFC8-CA71CA34F0A7}" dt="2024-04-04T22:33:48.682" v="4687" actId="478"/>
          <ac:spMkLst>
            <pc:docMk/>
            <pc:sldMk cId="2177244266" sldId="344"/>
            <ac:spMk id="4" creationId="{D43EEF60-376A-A31E-F73E-C0FA55058D74}"/>
          </ac:spMkLst>
        </pc:spChg>
        <pc:picChg chg="add mod">
          <ac:chgData name="Alex Fernández Salé" userId="62c074d4-099c-4e07-a662-8d6e4200019a" providerId="ADAL" clId="{C4F048D3-298C-45AC-AFC8-CA71CA34F0A7}" dt="2024-04-04T22:30:32.824" v="4638" actId="27614"/>
          <ac:picMkLst>
            <pc:docMk/>
            <pc:sldMk cId="2177244266" sldId="344"/>
            <ac:picMk id="6" creationId="{D38C0FBB-9B15-0ED0-2FF9-3207185EB4C9}"/>
          </ac:picMkLst>
        </pc:picChg>
      </pc:sldChg>
      <pc:sldChg chg="addSp delSp modSp mod ord">
        <pc:chgData name="Alex Fernández Salé" userId="62c074d4-099c-4e07-a662-8d6e4200019a" providerId="ADAL" clId="{C4F048D3-298C-45AC-AFC8-CA71CA34F0A7}" dt="2024-04-04T22:59:33.062" v="4774"/>
        <pc:sldMkLst>
          <pc:docMk/>
          <pc:sldMk cId="722215484" sldId="345"/>
        </pc:sldMkLst>
        <pc:spChg chg="del mod">
          <ac:chgData name="Alex Fernández Salé" userId="62c074d4-099c-4e07-a662-8d6e4200019a" providerId="ADAL" clId="{C4F048D3-298C-45AC-AFC8-CA71CA34F0A7}" dt="2024-04-04T22:44:05.486" v="4772" actId="478"/>
          <ac:spMkLst>
            <pc:docMk/>
            <pc:sldMk cId="722215484" sldId="345"/>
            <ac:spMk id="5" creationId="{CBAB2D35-9595-1AEB-0739-D10BE427928C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7" creationId="{7488E447-7BD5-6023-3FBE-06FCFF016729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8" creationId="{39ECFBF8-8CD4-0C1F-F013-BADE2675D0A5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9" creationId="{132DD089-D345-2A25-4B0F-4D639B271B9A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10" creationId="{8EF6C43F-7B2F-40C2-C550-5A5BCD357BBB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12" creationId="{0F27C50F-998A-4DA6-3D9F-8C94B2425B65}"/>
          </ac:spMkLst>
        </pc:spChg>
        <pc:spChg chg="mod">
          <ac:chgData name="Alex Fernández Salé" userId="62c074d4-099c-4e07-a662-8d6e4200019a" providerId="ADAL" clId="{C4F048D3-298C-45AC-AFC8-CA71CA34F0A7}" dt="2024-04-04T22:43:56.742" v="4769" actId="18245"/>
          <ac:spMkLst>
            <pc:docMk/>
            <pc:sldMk cId="722215484" sldId="345"/>
            <ac:spMk id="14" creationId="{26F9DA24-EDB6-E7DC-631B-3597B4F19F57}"/>
          </ac:spMkLst>
        </pc:spChg>
        <pc:grpChg chg="add del mod">
          <ac:chgData name="Alex Fernández Salé" userId="62c074d4-099c-4e07-a662-8d6e4200019a" providerId="ADAL" clId="{C4F048D3-298C-45AC-AFC8-CA71CA34F0A7}" dt="2024-04-04T22:43:59.646" v="4771" actId="478"/>
          <ac:grpSpMkLst>
            <pc:docMk/>
            <pc:sldMk cId="722215484" sldId="345"/>
            <ac:grpSpMk id="3" creationId="{9AF3E6BF-E9B8-6C11-C51A-30E5A730100B}"/>
          </ac:grpSpMkLst>
        </pc:grpChg>
        <pc:graphicFrameChg chg="del mod modGraphic">
          <ac:chgData name="Alex Fernández Salé" userId="62c074d4-099c-4e07-a662-8d6e4200019a" providerId="ADAL" clId="{C4F048D3-298C-45AC-AFC8-CA71CA34F0A7}" dt="2024-04-04T22:43:56.742" v="4769" actId="18245"/>
          <ac:graphicFrameMkLst>
            <pc:docMk/>
            <pc:sldMk cId="722215484" sldId="345"/>
            <ac:graphicFrameMk id="6" creationId="{8513B95C-6DAC-EACB-9F74-443D03383261}"/>
          </ac:graphicFrameMkLst>
        </pc:graphicFrameChg>
      </pc:sldChg>
    </pc:docChg>
  </pc:docChgLst>
  <pc:docChgLst>
    <pc:chgData name="Raymond Jesús Debasa Peralta" userId="S::uo290054@uniovi.es::30103dc8-4840-4166-b80f-845e5990f58f" providerId="AD" clId="Web-{F2CDDB5A-2E2A-7518-1871-C345055C8A8D}"/>
    <pc:docChg chg="delSld modSld">
      <pc:chgData name="Raymond Jesús Debasa Peralta" userId="S::uo290054@uniovi.es::30103dc8-4840-4166-b80f-845e5990f58f" providerId="AD" clId="Web-{F2CDDB5A-2E2A-7518-1871-C345055C8A8D}" dt="2024-04-04T20:43:41.866" v="130" actId="20577"/>
      <pc:docMkLst>
        <pc:docMk/>
      </pc:docMkLst>
      <pc:sldChg chg="addSp delSp modSp del">
        <pc:chgData name="Raymond Jesús Debasa Peralta" userId="S::uo290054@uniovi.es::30103dc8-4840-4166-b80f-845e5990f58f" providerId="AD" clId="Web-{F2CDDB5A-2E2A-7518-1871-C345055C8A8D}" dt="2024-04-04T18:33:53.654" v="14"/>
        <pc:sldMkLst>
          <pc:docMk/>
          <pc:sldMk cId="3310528640" sldId="262"/>
        </pc:sldMkLst>
        <pc:spChg chg="del">
          <ac:chgData name="Raymond Jesús Debasa Peralta" userId="S::uo290054@uniovi.es::30103dc8-4840-4166-b80f-845e5990f58f" providerId="AD" clId="Web-{F2CDDB5A-2E2A-7518-1871-C345055C8A8D}" dt="2024-04-04T18:33:27.262" v="4"/>
          <ac:spMkLst>
            <pc:docMk/>
            <pc:sldMk cId="3310528640" sldId="262"/>
            <ac:spMk id="2" creationId="{5466C05D-0901-BE05-8386-69FA480AB6E3}"/>
          </ac:spMkLst>
        </pc:spChg>
        <pc:spChg chg="del mod">
          <ac:chgData name="Raymond Jesús Debasa Peralta" userId="S::uo290054@uniovi.es::30103dc8-4840-4166-b80f-845e5990f58f" providerId="AD" clId="Web-{F2CDDB5A-2E2A-7518-1871-C345055C8A8D}" dt="2024-04-04T18:33:27.184" v="3"/>
          <ac:spMkLst>
            <pc:docMk/>
            <pc:sldMk cId="3310528640" sldId="262"/>
            <ac:spMk id="3" creationId="{A4570C6F-0516-0F5E-F5AD-9D43183DDBC6}"/>
          </ac:spMkLst>
        </pc:spChg>
        <pc:spChg chg="add mod">
          <ac:chgData name="Raymond Jesús Debasa Peralta" userId="S::uo290054@uniovi.es::30103dc8-4840-4166-b80f-845e5990f58f" providerId="AD" clId="Web-{F2CDDB5A-2E2A-7518-1871-C345055C8A8D}" dt="2024-04-04T18:33:27.184" v="3"/>
          <ac:spMkLst>
            <pc:docMk/>
            <pc:sldMk cId="3310528640" sldId="262"/>
            <ac:spMk id="6" creationId="{D3477CC7-5688-BF8F-ABD4-4BBB6D3A0644}"/>
          </ac:spMkLst>
        </pc:spChg>
        <pc:spChg chg="add mod">
          <ac:chgData name="Raymond Jesús Debasa Peralta" userId="S::uo290054@uniovi.es::30103dc8-4840-4166-b80f-845e5990f58f" providerId="AD" clId="Web-{F2CDDB5A-2E2A-7518-1871-C345055C8A8D}" dt="2024-04-04T18:33:27.262" v="4"/>
          <ac:spMkLst>
            <pc:docMk/>
            <pc:sldMk cId="3310528640" sldId="262"/>
            <ac:spMk id="8" creationId="{98C2DE70-1E5B-C7B8-C6CD-DC9E45EFA620}"/>
          </ac:spMkLst>
        </pc:spChg>
      </pc:sldChg>
      <pc:sldChg chg="addSp modSp">
        <pc:chgData name="Raymond Jesús Debasa Peralta" userId="S::uo290054@uniovi.es::30103dc8-4840-4166-b80f-845e5990f58f" providerId="AD" clId="Web-{F2CDDB5A-2E2A-7518-1871-C345055C8A8D}" dt="2024-04-04T19:21:02.223" v="120" actId="20577"/>
        <pc:sldMkLst>
          <pc:docMk/>
          <pc:sldMk cId="2963829668" sldId="263"/>
        </pc:sldMkLst>
        <pc:spChg chg="mod">
          <ac:chgData name="Raymond Jesús Debasa Peralta" userId="S::uo290054@uniovi.es::30103dc8-4840-4166-b80f-845e5990f58f" providerId="AD" clId="Web-{F2CDDB5A-2E2A-7518-1871-C345055C8A8D}" dt="2024-04-04T19:21:02.223" v="120" actId="20577"/>
          <ac:spMkLst>
            <pc:docMk/>
            <pc:sldMk cId="2963829668" sldId="263"/>
            <ac:spMk id="2" creationId="{D8A78AE4-CF1F-FA9B-0754-E8CB839D9369}"/>
          </ac:spMkLst>
        </pc:spChg>
        <pc:spChg chg="mod">
          <ac:chgData name="Raymond Jesús Debasa Peralta" userId="S::uo290054@uniovi.es::30103dc8-4840-4166-b80f-845e5990f58f" providerId="AD" clId="Web-{F2CDDB5A-2E2A-7518-1871-C345055C8A8D}" dt="2024-04-04T18:33:50.185" v="13" actId="1076"/>
          <ac:spMkLst>
            <pc:docMk/>
            <pc:sldMk cId="2963829668" sldId="263"/>
            <ac:spMk id="3" creationId="{E061EEA7-F1CC-7D75-B1DD-4DF8DC447586}"/>
          </ac:spMkLst>
        </pc:spChg>
        <pc:spChg chg="add mod">
          <ac:chgData name="Raymond Jesús Debasa Peralta" userId="S::uo290054@uniovi.es::30103dc8-4840-4166-b80f-845e5990f58f" providerId="AD" clId="Web-{F2CDDB5A-2E2A-7518-1871-C345055C8A8D}" dt="2024-04-04T18:33:39.122" v="10" actId="1076"/>
          <ac:spMkLst>
            <pc:docMk/>
            <pc:sldMk cId="2963829668" sldId="263"/>
            <ac:spMk id="4" creationId="{5466C05D-0901-BE05-8386-69FA480AB6E3}"/>
          </ac:spMkLst>
        </pc:spChg>
        <pc:spChg chg="add mod">
          <ac:chgData name="Raymond Jesús Debasa Peralta" userId="S::uo290054@uniovi.es::30103dc8-4840-4166-b80f-845e5990f58f" providerId="AD" clId="Web-{F2CDDB5A-2E2A-7518-1871-C345055C8A8D}" dt="2024-04-04T18:33:43.435" v="11" actId="1076"/>
          <ac:spMkLst>
            <pc:docMk/>
            <pc:sldMk cId="2963829668" sldId="263"/>
            <ac:spMk id="5" creationId="{A4570C6F-0516-0F5E-F5AD-9D43183DDBC6}"/>
          </ac:spMkLst>
        </pc:spChg>
      </pc:sldChg>
      <pc:sldChg chg="modSp">
        <pc:chgData name="Raymond Jesús Debasa Peralta" userId="S::uo290054@uniovi.es::30103dc8-4840-4166-b80f-845e5990f58f" providerId="AD" clId="Web-{F2CDDB5A-2E2A-7518-1871-C345055C8A8D}" dt="2024-04-04T18:45:51.392" v="27" actId="20577"/>
        <pc:sldMkLst>
          <pc:docMk/>
          <pc:sldMk cId="1317477368" sldId="264"/>
        </pc:sldMkLst>
        <pc:spChg chg="mod">
          <ac:chgData name="Raymond Jesús Debasa Peralta" userId="S::uo290054@uniovi.es::30103dc8-4840-4166-b80f-845e5990f58f" providerId="AD" clId="Web-{F2CDDB5A-2E2A-7518-1871-C345055C8A8D}" dt="2024-04-04T18:45:51.392" v="27" actId="20577"/>
          <ac:spMkLst>
            <pc:docMk/>
            <pc:sldMk cId="1317477368" sldId="264"/>
            <ac:spMk id="3" creationId="{CB3815D6-5C73-1DC9-CBFC-BD08E8266D9E}"/>
          </ac:spMkLst>
        </pc:spChg>
      </pc:sldChg>
      <pc:sldChg chg="modSp">
        <pc:chgData name="Raymond Jesús Debasa Peralta" userId="S::uo290054@uniovi.es::30103dc8-4840-4166-b80f-845e5990f58f" providerId="AD" clId="Web-{F2CDDB5A-2E2A-7518-1871-C345055C8A8D}" dt="2024-04-04T18:55:31.154" v="34" actId="20577"/>
        <pc:sldMkLst>
          <pc:docMk/>
          <pc:sldMk cId="3023932521" sldId="265"/>
        </pc:sldMkLst>
        <pc:spChg chg="mod">
          <ac:chgData name="Raymond Jesús Debasa Peralta" userId="S::uo290054@uniovi.es::30103dc8-4840-4166-b80f-845e5990f58f" providerId="AD" clId="Web-{F2CDDB5A-2E2A-7518-1871-C345055C8A8D}" dt="2024-04-04T18:55:31.154" v="34" actId="20577"/>
          <ac:spMkLst>
            <pc:docMk/>
            <pc:sldMk cId="3023932521" sldId="265"/>
            <ac:spMk id="3" creationId="{C5508D2B-CEA9-CD05-EF52-46BDA6F63DE3}"/>
          </ac:spMkLst>
        </pc:spChg>
      </pc:sldChg>
      <pc:sldChg chg="modSp">
        <pc:chgData name="Raymond Jesús Debasa Peralta" userId="S::uo290054@uniovi.es::30103dc8-4840-4166-b80f-845e5990f58f" providerId="AD" clId="Web-{F2CDDB5A-2E2A-7518-1871-C345055C8A8D}" dt="2024-04-04T18:59:29.946" v="89" actId="20577"/>
        <pc:sldMkLst>
          <pc:docMk/>
          <pc:sldMk cId="2792167180" sldId="266"/>
        </pc:sldMkLst>
        <pc:spChg chg="mod">
          <ac:chgData name="Raymond Jesús Debasa Peralta" userId="S::uo290054@uniovi.es::30103dc8-4840-4166-b80f-845e5990f58f" providerId="AD" clId="Web-{F2CDDB5A-2E2A-7518-1871-C345055C8A8D}" dt="2024-04-04T18:59:29.946" v="89" actId="20577"/>
          <ac:spMkLst>
            <pc:docMk/>
            <pc:sldMk cId="2792167180" sldId="266"/>
            <ac:spMk id="3" creationId="{6353890B-6943-EB4C-B9AD-B571E54B5835}"/>
          </ac:spMkLst>
        </pc:spChg>
      </pc:sldChg>
      <pc:sldChg chg="modSp">
        <pc:chgData name="Raymond Jesús Debasa Peralta" userId="S::uo290054@uniovi.es::30103dc8-4840-4166-b80f-845e5990f58f" providerId="AD" clId="Web-{F2CDDB5A-2E2A-7518-1871-C345055C8A8D}" dt="2024-04-04T20:43:41.866" v="130" actId="20577"/>
        <pc:sldMkLst>
          <pc:docMk/>
          <pc:sldMk cId="594489192" sldId="280"/>
        </pc:sldMkLst>
        <pc:spChg chg="mod">
          <ac:chgData name="Raymond Jesús Debasa Peralta" userId="S::uo290054@uniovi.es::30103dc8-4840-4166-b80f-845e5990f58f" providerId="AD" clId="Web-{F2CDDB5A-2E2A-7518-1871-C345055C8A8D}" dt="2024-04-04T20:43:41.866" v="130" actId="20577"/>
          <ac:spMkLst>
            <pc:docMk/>
            <pc:sldMk cId="594489192" sldId="280"/>
            <ac:spMk id="5" creationId="{F214BA81-1040-E8F1-E867-15631FE38D93}"/>
          </ac:spMkLst>
        </pc:spChg>
      </pc:sldChg>
    </pc:docChg>
  </pc:docChgLst>
  <pc:docChgLst>
    <pc:chgData name="Pablo Rodríguez Alonso" userId="c498815b-d327-4c63-89cc-733c584bc7a0" providerId="ADAL" clId="{FD3E7DE1-CA73-4947-8C14-3FB1A0D93FDE}"/>
    <pc:docChg chg="undo redo custSel addSld delSld modSld modMainMaster">
      <pc:chgData name="Pablo Rodríguez Alonso" userId="c498815b-d327-4c63-89cc-733c584bc7a0" providerId="ADAL" clId="{FD3E7DE1-CA73-4947-8C14-3FB1A0D93FDE}" dt="2024-04-04T22:46:24.086" v="4703"/>
      <pc:docMkLst>
        <pc:docMk/>
      </pc:docMkLst>
      <pc:sldChg chg="addSp delSp modSp mod setBg">
        <pc:chgData name="Pablo Rodríguez Alonso" userId="c498815b-d327-4c63-89cc-733c584bc7a0" providerId="ADAL" clId="{FD3E7DE1-CA73-4947-8C14-3FB1A0D93FDE}" dt="2024-04-02T15:32:04.943" v="2" actId="26606"/>
        <pc:sldMkLst>
          <pc:docMk/>
          <pc:sldMk cId="2406273178" sldId="256"/>
        </pc:sldMkLst>
        <pc:spChg chg="mo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8" creationId="{489B7BFD-8F45-4093-AD9C-91B15B0503D9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14" creationId="{498F8FF6-43B4-494A-AF8F-123A4983EDF7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16" creationId="{2B06059C-C357-4011-82B9-9C0106301384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18" creationId="{5AFEC601-A132-47EE-B0C2-B38ACD9FCE6F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20" creationId="{279CAF82-0ECF-42BE-8F37-F71941E5D410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22" creationId="{218E095B-4870-4AD5-9C41-C16D59523501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31" creationId="{033BC44A-0661-43B4-9C14-FD5963C226AE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33" creationId="{BE8CB2F0-2F5A-4EBD-B214-E0309C31F578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35" creationId="{FFD3887D-244B-4EC4-9208-E304984C5D0F}"/>
          </ac:spMkLst>
        </pc:spChg>
        <pc:spChg chg="add del">
          <ac:chgData name="Pablo Rodríguez Alonso" userId="c498815b-d327-4c63-89cc-733c584bc7a0" providerId="ADAL" clId="{FD3E7DE1-CA73-4947-8C14-3FB1A0D93FDE}" dt="2024-04-02T15:32:04.934" v="1" actId="26606"/>
          <ac:spMkLst>
            <pc:docMk/>
            <pc:sldMk cId="2406273178" sldId="256"/>
            <ac:spMk id="37" creationId="{97224C31-855E-4593-8A58-5B2B0CC4F537}"/>
          </ac:spMkLst>
        </pc:spChg>
        <pc:spChg chg="ad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39" creationId="{EFA9B6C6-A247-48A8-9A1C-1E36FA9456B5}"/>
          </ac:spMkLst>
        </pc:spChg>
        <pc:spChg chg="ad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40" creationId="{C5CB530E-515E-412C-9DF1-5F8FFBD6F383}"/>
          </ac:spMkLst>
        </pc:spChg>
        <pc:spChg chg="ad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41" creationId="{712D4376-A578-4FF1-94FC-245E7A6A489F}"/>
          </ac:spMkLst>
        </pc:spChg>
        <pc:spChg chg="add">
          <ac:chgData name="Pablo Rodríguez Alonso" userId="c498815b-d327-4c63-89cc-733c584bc7a0" providerId="ADAL" clId="{FD3E7DE1-CA73-4947-8C14-3FB1A0D93FDE}" dt="2024-04-02T15:32:04.943" v="2" actId="26606"/>
          <ac:spMkLst>
            <pc:docMk/>
            <pc:sldMk cId="2406273178" sldId="256"/>
            <ac:spMk id="42" creationId="{AEA7509D-F04F-40CB-A0B3-EEF16499CC9F}"/>
          </ac:spMkLst>
        </pc:spChg>
        <pc:grpChg chg="add del">
          <ac:chgData name="Pablo Rodríguez Alonso" userId="c498815b-d327-4c63-89cc-733c584bc7a0" providerId="ADAL" clId="{FD3E7DE1-CA73-4947-8C14-3FB1A0D93FDE}" dt="2024-04-02T15:32:04.934" v="1" actId="26606"/>
          <ac:grpSpMkLst>
            <pc:docMk/>
            <pc:sldMk cId="2406273178" sldId="256"/>
            <ac:grpSpMk id="10" creationId="{042BC7E5-76DB-4826-8C07-4A49B6353F76}"/>
          </ac:grpSpMkLst>
        </pc:grpChg>
        <pc:grpChg chg="add del">
          <ac:chgData name="Pablo Rodríguez Alonso" userId="c498815b-d327-4c63-89cc-733c584bc7a0" providerId="ADAL" clId="{FD3E7DE1-CA73-4947-8C14-3FB1A0D93FDE}" dt="2024-04-02T15:32:04.934" v="1" actId="26606"/>
          <ac:grpSpMkLst>
            <pc:docMk/>
            <pc:sldMk cId="2406273178" sldId="256"/>
            <ac:grpSpMk id="24" creationId="{FB9739EB-7F66-433D-841F-AB3CD18700B7}"/>
          </ac:grpSpMkLst>
        </pc:grpChg>
        <pc:cxnChg chg="add">
          <ac:chgData name="Pablo Rodríguez Alonso" userId="c498815b-d327-4c63-89cc-733c584bc7a0" providerId="ADAL" clId="{FD3E7DE1-CA73-4947-8C14-3FB1A0D93FDE}" dt="2024-04-02T15:32:04.943" v="2" actId="26606"/>
          <ac:cxnSpMkLst>
            <pc:docMk/>
            <pc:sldMk cId="2406273178" sldId="256"/>
            <ac:cxnSpMk id="43" creationId="{56020367-4FD5-4596-8E10-C5F095CD8DBF}"/>
          </ac:cxnSpMkLst>
        </pc:cxnChg>
      </pc:sldChg>
      <pc:sldChg chg="addSp modSp mod setBg">
        <pc:chgData name="Pablo Rodríguez Alonso" userId="c498815b-d327-4c63-89cc-733c584bc7a0" providerId="ADAL" clId="{FD3E7DE1-CA73-4947-8C14-3FB1A0D93FDE}" dt="2024-04-02T15:32:12.585" v="3" actId="26606"/>
        <pc:sldMkLst>
          <pc:docMk/>
          <pc:sldMk cId="3310528640" sldId="262"/>
        </pc:sldMkLst>
        <pc:spChg chg="mod">
          <ac:chgData name="Pablo Rodríguez Alonso" userId="c498815b-d327-4c63-89cc-733c584bc7a0" providerId="ADAL" clId="{FD3E7DE1-CA73-4947-8C14-3FB1A0D93FDE}" dt="2024-04-02T15:32:12.585" v="3" actId="26606"/>
          <ac:spMkLst>
            <pc:docMk/>
            <pc:sldMk cId="3310528640" sldId="262"/>
            <ac:spMk id="2" creationId="{5466C05D-0901-BE05-8386-69FA480AB6E3}"/>
          </ac:spMkLst>
        </pc:spChg>
        <pc:spChg chg="mod">
          <ac:chgData name="Pablo Rodríguez Alonso" userId="c498815b-d327-4c63-89cc-733c584bc7a0" providerId="ADAL" clId="{FD3E7DE1-CA73-4947-8C14-3FB1A0D93FDE}" dt="2024-04-02T15:32:12.585" v="3" actId="26606"/>
          <ac:spMkLst>
            <pc:docMk/>
            <pc:sldMk cId="3310528640" sldId="262"/>
            <ac:spMk id="3" creationId="{A4570C6F-0516-0F5E-F5AD-9D43183DDBC6}"/>
          </ac:spMkLst>
        </pc:spChg>
        <pc:spChg chg="add">
          <ac:chgData name="Pablo Rodríguez Alonso" userId="c498815b-d327-4c63-89cc-733c584bc7a0" providerId="ADAL" clId="{FD3E7DE1-CA73-4947-8C14-3FB1A0D93FDE}" dt="2024-04-02T15:32:12.585" v="3" actId="26606"/>
          <ac:spMkLst>
            <pc:docMk/>
            <pc:sldMk cId="3310528640" sldId="262"/>
            <ac:spMk id="9" creationId="{9F7D5CDA-D291-4307-BF55-1381FED29634}"/>
          </ac:spMkLst>
        </pc:spChg>
        <pc:spChg chg="add">
          <ac:chgData name="Pablo Rodríguez Alonso" userId="c498815b-d327-4c63-89cc-733c584bc7a0" providerId="ADAL" clId="{FD3E7DE1-CA73-4947-8C14-3FB1A0D93FDE}" dt="2024-04-02T15:32:12.585" v="3" actId="26606"/>
          <ac:spMkLst>
            <pc:docMk/>
            <pc:sldMk cId="3310528640" sldId="262"/>
            <ac:spMk id="11" creationId="{59B296B9-C5A5-4E4F-9B60-C907B5F1466C}"/>
          </ac:spMkLst>
        </pc:spChg>
        <pc:spChg chg="add">
          <ac:chgData name="Pablo Rodríguez Alonso" userId="c498815b-d327-4c63-89cc-733c584bc7a0" providerId="ADAL" clId="{FD3E7DE1-CA73-4947-8C14-3FB1A0D93FDE}" dt="2024-04-02T15:32:12.585" v="3" actId="26606"/>
          <ac:spMkLst>
            <pc:docMk/>
            <pc:sldMk cId="3310528640" sldId="262"/>
            <ac:spMk id="13" creationId="{D0300FD3-5AF1-6305-15FA-9078072672E2}"/>
          </ac:spMkLst>
        </pc:spChg>
        <pc:picChg chg="add">
          <ac:chgData name="Pablo Rodríguez Alonso" userId="c498815b-d327-4c63-89cc-733c584bc7a0" providerId="ADAL" clId="{FD3E7DE1-CA73-4947-8C14-3FB1A0D93FDE}" dt="2024-04-02T15:32:12.585" v="3" actId="26606"/>
          <ac:picMkLst>
            <pc:docMk/>
            <pc:sldMk cId="3310528640" sldId="262"/>
            <ac:picMk id="5" creationId="{2F9466AE-A792-269C-BFA7-0D4C742F7D44}"/>
          </ac:picMkLst>
        </pc:picChg>
      </pc:sldChg>
      <pc:sldChg chg="modTransition">
        <pc:chgData name="Pablo Rodríguez Alonso" userId="c498815b-d327-4c63-89cc-733c584bc7a0" providerId="ADAL" clId="{FD3E7DE1-CA73-4947-8C14-3FB1A0D93FDE}" dt="2024-04-04T22:37:30.066" v="4670"/>
        <pc:sldMkLst>
          <pc:docMk/>
          <pc:sldMk cId="2792167180" sldId="266"/>
        </pc:sldMkLst>
      </pc:sldChg>
      <pc:sldChg chg="modTransition">
        <pc:chgData name="Pablo Rodríguez Alonso" userId="c498815b-d327-4c63-89cc-733c584bc7a0" providerId="ADAL" clId="{FD3E7DE1-CA73-4947-8C14-3FB1A0D93FDE}" dt="2024-04-04T22:37:31.595" v="4671"/>
        <pc:sldMkLst>
          <pc:docMk/>
          <pc:sldMk cId="3052895960" sldId="267"/>
        </pc:sldMkLst>
      </pc:sldChg>
      <pc:sldChg chg="new del">
        <pc:chgData name="Pablo Rodríguez Alonso" userId="c498815b-d327-4c63-89cc-733c584bc7a0" providerId="ADAL" clId="{FD3E7DE1-CA73-4947-8C14-3FB1A0D93FDE}" dt="2024-04-02T17:52:55.740" v="6" actId="47"/>
        <pc:sldMkLst>
          <pc:docMk/>
          <pc:sldMk cId="1258180784" sldId="269"/>
        </pc:sldMkLst>
      </pc:sldChg>
      <pc:sldChg chg="addSp delSp modSp new mod modTransition setBg modAnim modNotesTx">
        <pc:chgData name="Pablo Rodríguez Alonso" userId="c498815b-d327-4c63-89cc-733c584bc7a0" providerId="ADAL" clId="{FD3E7DE1-CA73-4947-8C14-3FB1A0D93FDE}" dt="2024-04-04T22:35:41.759" v="4660"/>
        <pc:sldMkLst>
          <pc:docMk/>
          <pc:sldMk cId="2225732142" sldId="270"/>
        </pc:sldMkLst>
        <pc:spChg chg="mod">
          <ac:chgData name="Pablo Rodríguez Alonso" userId="c498815b-d327-4c63-89cc-733c584bc7a0" providerId="ADAL" clId="{FD3E7DE1-CA73-4947-8C14-3FB1A0D93FDE}" dt="2024-04-04T21:36:22.900" v="4062" actId="26606"/>
          <ac:spMkLst>
            <pc:docMk/>
            <pc:sldMk cId="2225732142" sldId="270"/>
            <ac:spMk id="2" creationId="{7103D442-C127-503E-B63D-2F1936A682B6}"/>
          </ac:spMkLst>
        </pc:spChg>
        <pc:spChg chg="add del mod">
          <ac:chgData name="Pablo Rodríguez Alonso" userId="c498815b-d327-4c63-89cc-733c584bc7a0" providerId="ADAL" clId="{FD3E7DE1-CA73-4947-8C14-3FB1A0D93FDE}" dt="2024-04-04T21:36:22.900" v="4062" actId="26606"/>
          <ac:spMkLst>
            <pc:docMk/>
            <pc:sldMk cId="2225732142" sldId="270"/>
            <ac:spMk id="3" creationId="{26661364-A66B-6C66-F8AB-6F6B8DB15F9E}"/>
          </ac:spMkLst>
        </pc:spChg>
        <pc:spChg chg="mod">
          <ac:chgData name="Pablo Rodríguez Alonso" userId="c498815b-d327-4c63-89cc-733c584bc7a0" providerId="ADAL" clId="{FD3E7DE1-CA73-4947-8C14-3FB1A0D93FDE}" dt="2024-04-04T21:36:22.900" v="4062" actId="26606"/>
          <ac:spMkLst>
            <pc:docMk/>
            <pc:sldMk cId="2225732142" sldId="270"/>
            <ac:spMk id="4" creationId="{100C8957-4BCD-0541-BF6A-5A2B068C6C06}"/>
          </ac:spMkLst>
        </pc:spChg>
        <pc:spChg chg="add del">
          <ac:chgData name="Pablo Rodríguez Alonso" userId="c498815b-d327-4c63-89cc-733c584bc7a0" providerId="ADAL" clId="{FD3E7DE1-CA73-4947-8C14-3FB1A0D93FDE}" dt="2024-04-04T21:34:49.858" v="4048" actId="26606"/>
          <ac:spMkLst>
            <pc:docMk/>
            <pc:sldMk cId="2225732142" sldId="270"/>
            <ac:spMk id="9" creationId="{2AEFFFF2-9EB4-4B6C-B9F8-2BA3EF89A21C}"/>
          </ac:spMkLst>
        </pc:spChg>
        <pc:spChg chg="add del">
          <ac:chgData name="Pablo Rodríguez Alonso" userId="c498815b-d327-4c63-89cc-733c584bc7a0" providerId="ADAL" clId="{FD3E7DE1-CA73-4947-8C14-3FB1A0D93FDE}" dt="2024-04-04T21:35:08.347" v="4054" actId="26606"/>
          <ac:spMkLst>
            <pc:docMk/>
            <pc:sldMk cId="2225732142" sldId="270"/>
            <ac:spMk id="10" creationId="{0AF33C27-9C85-4B30-9AD7-879D48AFE4FF}"/>
          </ac:spMkLst>
        </pc:spChg>
        <pc:spChg chg="add del">
          <ac:chgData name="Pablo Rodríguez Alonso" userId="c498815b-d327-4c63-89cc-733c584bc7a0" providerId="ADAL" clId="{FD3E7DE1-CA73-4947-8C14-3FB1A0D93FDE}" dt="2024-04-04T21:34:49.858" v="4048" actId="26606"/>
          <ac:spMkLst>
            <pc:docMk/>
            <pc:sldMk cId="2225732142" sldId="270"/>
            <ac:spMk id="11" creationId="{0D65299F-028F-4AFC-B46A-8DB33E20FE4A}"/>
          </ac:spMkLst>
        </pc:spChg>
        <pc:spChg chg="add del">
          <ac:chgData name="Pablo Rodríguez Alonso" userId="c498815b-d327-4c63-89cc-733c584bc7a0" providerId="ADAL" clId="{FD3E7DE1-CA73-4947-8C14-3FB1A0D93FDE}" dt="2024-04-04T21:35:08.347" v="4054" actId="26606"/>
          <ac:spMkLst>
            <pc:docMk/>
            <pc:sldMk cId="2225732142" sldId="270"/>
            <ac:spMk id="12" creationId="{6D5089DD-882D-4413-B8BF-4798BFD84A98}"/>
          </ac:spMkLst>
        </pc:spChg>
        <pc:spChg chg="add del">
          <ac:chgData name="Pablo Rodríguez Alonso" userId="c498815b-d327-4c63-89cc-733c584bc7a0" providerId="ADAL" clId="{FD3E7DE1-CA73-4947-8C14-3FB1A0D93FDE}" dt="2024-04-04T21:34:49.858" v="4048" actId="26606"/>
          <ac:spMkLst>
            <pc:docMk/>
            <pc:sldMk cId="2225732142" sldId="270"/>
            <ac:spMk id="13" creationId="{BAC87F6E-526A-49B5-995D-42DB656594C9}"/>
          </ac:spMkLst>
        </pc:spChg>
        <pc:spChg chg="add del">
          <ac:chgData name="Pablo Rodríguez Alonso" userId="c498815b-d327-4c63-89cc-733c584bc7a0" providerId="ADAL" clId="{FD3E7DE1-CA73-4947-8C14-3FB1A0D93FDE}" dt="2024-04-04T21:35:49.534" v="4057" actId="26606"/>
          <ac:spMkLst>
            <pc:docMk/>
            <pc:sldMk cId="2225732142" sldId="270"/>
            <ac:spMk id="15" creationId="{CD15AA94-C237-4412-B37B-EB317D2B05B7}"/>
          </ac:spMkLst>
        </pc:spChg>
        <pc:spChg chg="add del">
          <ac:chgData name="Pablo Rodríguez Alonso" userId="c498815b-d327-4c63-89cc-733c584bc7a0" providerId="ADAL" clId="{FD3E7DE1-CA73-4947-8C14-3FB1A0D93FDE}" dt="2024-04-04T21:35:49.534" v="4057" actId="26606"/>
          <ac:spMkLst>
            <pc:docMk/>
            <pc:sldMk cId="2225732142" sldId="270"/>
            <ac:spMk id="16" creationId="{CF4680D4-DEE2-49EE-AF90-EFEAF50AEC23}"/>
          </ac:spMkLst>
        </pc:spChg>
        <pc:spChg chg="add del mod">
          <ac:chgData name="Pablo Rodríguez Alonso" userId="c498815b-d327-4c63-89cc-733c584bc7a0" providerId="ADAL" clId="{FD3E7DE1-CA73-4947-8C14-3FB1A0D93FDE}" dt="2024-04-04T21:35:49.534" v="4057" actId="26606"/>
          <ac:spMkLst>
            <pc:docMk/>
            <pc:sldMk cId="2225732142" sldId="270"/>
            <ac:spMk id="17" creationId="{26661364-A66B-6C66-F8AB-6F6B8DB15F9E}"/>
          </ac:spMkLst>
        </pc:spChg>
        <pc:spChg chg="add del">
          <ac:chgData name="Pablo Rodríguez Alonso" userId="c498815b-d327-4c63-89cc-733c584bc7a0" providerId="ADAL" clId="{FD3E7DE1-CA73-4947-8C14-3FB1A0D93FDE}" dt="2024-04-04T21:35:49.534" v="4057" actId="26606"/>
          <ac:spMkLst>
            <pc:docMk/>
            <pc:sldMk cId="2225732142" sldId="270"/>
            <ac:spMk id="18" creationId="{50C52EE1-5085-4960-AD29-A926E62ECC9F}"/>
          </ac:spMkLst>
        </pc:spChg>
        <pc:graphicFrameChg chg="add del">
          <ac:chgData name="Pablo Rodríguez Alonso" userId="c498815b-d327-4c63-89cc-733c584bc7a0" providerId="ADAL" clId="{FD3E7DE1-CA73-4947-8C14-3FB1A0D93FDE}" dt="2024-04-04T21:35:00.545" v="4052" actId="26606"/>
          <ac:graphicFrameMkLst>
            <pc:docMk/>
            <pc:sldMk cId="2225732142" sldId="270"/>
            <ac:graphicFrameMk id="8" creationId="{7BB0FA8F-0880-9094-F968-063E87B36B97}"/>
          </ac:graphicFrameMkLst>
        </pc:graphicFrameChg>
        <pc:graphicFrameChg chg="add del">
          <ac:chgData name="Pablo Rodríguez Alonso" userId="c498815b-d327-4c63-89cc-733c584bc7a0" providerId="ADAL" clId="{FD3E7DE1-CA73-4947-8C14-3FB1A0D93FDE}" dt="2024-04-04T21:35:08.347" v="4054" actId="26606"/>
          <ac:graphicFrameMkLst>
            <pc:docMk/>
            <pc:sldMk cId="2225732142" sldId="270"/>
            <ac:graphicFrameMk id="14" creationId="{EEE3F89B-28D0-95EC-DD2E-22822CFDBAE5}"/>
          </ac:graphicFrameMkLst>
        </pc:graphicFrameChg>
        <pc:graphicFrameChg chg="add del mod">
          <ac:chgData name="Pablo Rodríguez Alonso" userId="c498815b-d327-4c63-89cc-733c584bc7a0" providerId="ADAL" clId="{FD3E7DE1-CA73-4947-8C14-3FB1A0D93FDE}" dt="2024-04-04T22:07:18.835" v="4506" actId="20577"/>
          <ac:graphicFrameMkLst>
            <pc:docMk/>
            <pc:sldMk cId="2225732142" sldId="270"/>
            <ac:graphicFrameMk id="21" creationId="{7BB0FA8F-0880-9094-F968-063E87B36B97}"/>
          </ac:graphicFrameMkLst>
        </pc:graphicFrameChg>
        <pc:picChg chg="add del">
          <ac:chgData name="Pablo Rodríguez Alonso" userId="c498815b-d327-4c63-89cc-733c584bc7a0" providerId="ADAL" clId="{FD3E7DE1-CA73-4947-8C14-3FB1A0D93FDE}" dt="2024-04-04T21:34:51.061" v="4050" actId="26606"/>
          <ac:picMkLst>
            <pc:docMk/>
            <pc:sldMk cId="2225732142" sldId="270"/>
            <ac:picMk id="6" creationId="{004D97E4-AB3B-E773-59FE-00E5AA4DED8E}"/>
          </ac:picMkLst>
        </pc:picChg>
        <pc:picChg chg="add del">
          <ac:chgData name="Pablo Rodríguez Alonso" userId="c498815b-d327-4c63-89cc-733c584bc7a0" providerId="ADAL" clId="{FD3E7DE1-CA73-4947-8C14-3FB1A0D93FDE}" dt="2024-04-04T21:35:49.534" v="4057" actId="26606"/>
          <ac:picMkLst>
            <pc:docMk/>
            <pc:sldMk cId="2225732142" sldId="270"/>
            <ac:picMk id="19" creationId="{10B0E65B-BD25-4600-C199-94F32B7FD02F}"/>
          </ac:picMkLst>
        </pc:picChg>
      </pc:sldChg>
      <pc:sldChg chg="addSp delSp modSp new mod modTransition modAnim modNotesTx">
        <pc:chgData name="Pablo Rodríguez Alonso" userId="c498815b-d327-4c63-89cc-733c584bc7a0" providerId="ADAL" clId="{FD3E7DE1-CA73-4947-8C14-3FB1A0D93FDE}" dt="2024-04-04T22:35:41.759" v="4660"/>
        <pc:sldMkLst>
          <pc:docMk/>
          <pc:sldMk cId="1696595355" sldId="271"/>
        </pc:sldMkLst>
        <pc:spChg chg="mod">
          <ac:chgData name="Pablo Rodríguez Alonso" userId="c498815b-d327-4c63-89cc-733c584bc7a0" providerId="ADAL" clId="{FD3E7DE1-CA73-4947-8C14-3FB1A0D93FDE}" dt="2024-04-04T21:41:23.933" v="4140" actId="14100"/>
          <ac:spMkLst>
            <pc:docMk/>
            <pc:sldMk cId="1696595355" sldId="271"/>
            <ac:spMk id="2" creationId="{57902280-D90A-4E74-E3F4-B9E3D521FE7C}"/>
          </ac:spMkLst>
        </pc:spChg>
        <pc:spChg chg="del mod">
          <ac:chgData name="Pablo Rodríguez Alonso" userId="c498815b-d327-4c63-89cc-733c584bc7a0" providerId="ADAL" clId="{FD3E7DE1-CA73-4947-8C14-3FB1A0D93FDE}" dt="2024-04-04T21:39:36.785" v="4079" actId="26606"/>
          <ac:spMkLst>
            <pc:docMk/>
            <pc:sldMk cId="1696595355" sldId="271"/>
            <ac:spMk id="3" creationId="{CBA8C579-2BB3-3226-1ABB-7AE0CFB7F7AC}"/>
          </ac:spMkLst>
        </pc:spChg>
        <pc:spChg chg="add del">
          <ac:chgData name="Pablo Rodríguez Alonso" userId="c498815b-d327-4c63-89cc-733c584bc7a0" providerId="ADAL" clId="{FD3E7DE1-CA73-4947-8C14-3FB1A0D93FDE}" dt="2024-04-04T21:21:33.200" v="4044" actId="22"/>
          <ac:spMkLst>
            <pc:docMk/>
            <pc:sldMk cId="1696595355" sldId="271"/>
            <ac:spMk id="6" creationId="{F418BEDF-3847-282F-81D9-CDC81A2DA95C}"/>
          </ac:spMkLst>
        </pc:spChg>
        <pc:graphicFrameChg chg="add mod">
          <ac:chgData name="Pablo Rodríguez Alonso" userId="c498815b-d327-4c63-89cc-733c584bc7a0" providerId="ADAL" clId="{FD3E7DE1-CA73-4947-8C14-3FB1A0D93FDE}" dt="2024-04-04T22:32:39.435" v="4626" actId="14100"/>
          <ac:graphicFrameMkLst>
            <pc:docMk/>
            <pc:sldMk cId="1696595355" sldId="271"/>
            <ac:graphicFrameMk id="7" creationId="{7E834BF9-A1C4-1143-9BCF-44C8DAD68214}"/>
          </ac:graphicFrameMkLst>
        </pc:graphicFrameChg>
      </pc:sldChg>
      <pc:sldChg chg="addSp delSp modSp new mod modTransition setBg modAnim modNotesTx">
        <pc:chgData name="Pablo Rodríguez Alonso" userId="c498815b-d327-4c63-89cc-733c584bc7a0" providerId="ADAL" clId="{FD3E7DE1-CA73-4947-8C14-3FB1A0D93FDE}" dt="2024-04-04T22:35:41.759" v="4660"/>
        <pc:sldMkLst>
          <pc:docMk/>
          <pc:sldMk cId="750911557" sldId="272"/>
        </pc:sldMkLst>
        <pc:spChg chg="mod">
          <ac:chgData name="Pablo Rodríguez Alonso" userId="c498815b-d327-4c63-89cc-733c584bc7a0" providerId="ADAL" clId="{FD3E7DE1-CA73-4947-8C14-3FB1A0D93FDE}" dt="2024-04-04T21:58:42.541" v="4359" actId="1076"/>
          <ac:spMkLst>
            <pc:docMk/>
            <pc:sldMk cId="750911557" sldId="272"/>
            <ac:spMk id="2" creationId="{A378883E-CEAB-1A60-5B41-ED860E718149}"/>
          </ac:spMkLst>
        </pc:spChg>
        <pc:spChg chg="del mod">
          <ac:chgData name="Pablo Rodríguez Alonso" userId="c498815b-d327-4c63-89cc-733c584bc7a0" providerId="ADAL" clId="{FD3E7DE1-CA73-4947-8C14-3FB1A0D93FDE}" dt="2024-04-04T21:43:18.913" v="4158" actId="26606"/>
          <ac:spMkLst>
            <pc:docMk/>
            <pc:sldMk cId="750911557" sldId="272"/>
            <ac:spMk id="3" creationId="{AEAE3453-EFE0-C454-1133-B6F8A7559AF4}"/>
          </ac:spMkLst>
        </pc:spChg>
        <pc:spChg chg="mod">
          <ac:chgData name="Pablo Rodríguez Alonso" userId="c498815b-d327-4c63-89cc-733c584bc7a0" providerId="ADAL" clId="{FD3E7DE1-CA73-4947-8C14-3FB1A0D93FDE}" dt="2024-04-04T21:56:44.375" v="4347" actId="26606"/>
          <ac:spMkLst>
            <pc:docMk/>
            <pc:sldMk cId="750911557" sldId="272"/>
            <ac:spMk id="4" creationId="{65453DCB-DC0F-AC2B-C069-B1F01D6F1715}"/>
          </ac:spMkLst>
        </pc:spChg>
        <pc:spChg chg="add del">
          <ac:chgData name="Pablo Rodríguez Alonso" userId="c498815b-d327-4c63-89cc-733c584bc7a0" providerId="ADAL" clId="{FD3E7DE1-CA73-4947-8C14-3FB1A0D93FDE}" dt="2024-04-04T21:56:44.353" v="4346" actId="26606"/>
          <ac:spMkLst>
            <pc:docMk/>
            <pc:sldMk cId="750911557" sldId="272"/>
            <ac:spMk id="8" creationId="{4E866FF9-A729-45F0-A163-10E89E871602}"/>
          </ac:spMkLst>
        </pc:spChg>
        <pc:spChg chg="add del">
          <ac:chgData name="Pablo Rodríguez Alonso" userId="c498815b-d327-4c63-89cc-733c584bc7a0" providerId="ADAL" clId="{FD3E7DE1-CA73-4947-8C14-3FB1A0D93FDE}" dt="2024-04-04T21:56:44.353" v="4346" actId="26606"/>
          <ac:spMkLst>
            <pc:docMk/>
            <pc:sldMk cId="750911557" sldId="272"/>
            <ac:spMk id="9" creationId="{A804366F-2366-4688-98E7-B101C7BC6146}"/>
          </ac:spMkLst>
        </pc:spChg>
        <pc:spChg chg="add">
          <ac:chgData name="Pablo Rodríguez Alonso" userId="c498815b-d327-4c63-89cc-733c584bc7a0" providerId="ADAL" clId="{FD3E7DE1-CA73-4947-8C14-3FB1A0D93FDE}" dt="2024-04-04T21:43:18.913" v="4158" actId="26606"/>
          <ac:spMkLst>
            <pc:docMk/>
            <pc:sldMk cId="750911557" sldId="272"/>
            <ac:spMk id="10" creationId="{93F0ADB5-A0B4-4B01-A8C4-FDC34CE22BD4}"/>
          </ac:spMkLst>
        </pc:spChg>
        <pc:spChg chg="add del">
          <ac:chgData name="Pablo Rodríguez Alonso" userId="c498815b-d327-4c63-89cc-733c584bc7a0" providerId="ADAL" clId="{FD3E7DE1-CA73-4947-8C14-3FB1A0D93FDE}" dt="2024-04-04T21:56:40.663" v="4344" actId="26606"/>
          <ac:spMkLst>
            <pc:docMk/>
            <pc:sldMk cId="750911557" sldId="272"/>
            <ac:spMk id="11" creationId="{4E866FF9-A729-45F0-A163-10E89E871602}"/>
          </ac:spMkLst>
        </pc:spChg>
        <pc:spChg chg="add">
          <ac:chgData name="Pablo Rodríguez Alonso" userId="c498815b-d327-4c63-89cc-733c584bc7a0" providerId="ADAL" clId="{FD3E7DE1-CA73-4947-8C14-3FB1A0D93FDE}" dt="2024-04-04T21:43:18.913" v="4158" actId="26606"/>
          <ac:spMkLst>
            <pc:docMk/>
            <pc:sldMk cId="750911557" sldId="272"/>
            <ac:spMk id="12" creationId="{AA6D0FDE-0241-4C21-A720-A69475358235}"/>
          </ac:spMkLst>
        </pc:spChg>
        <pc:spChg chg="add del">
          <ac:chgData name="Pablo Rodríguez Alonso" userId="c498815b-d327-4c63-89cc-733c584bc7a0" providerId="ADAL" clId="{FD3E7DE1-CA73-4947-8C14-3FB1A0D93FDE}" dt="2024-04-04T21:56:40.663" v="4344" actId="26606"/>
          <ac:spMkLst>
            <pc:docMk/>
            <pc:sldMk cId="750911557" sldId="272"/>
            <ac:spMk id="13" creationId="{A804366F-2366-4688-98E7-B101C7BC6146}"/>
          </ac:spMkLst>
        </pc:spChg>
        <pc:graphicFrameChg chg="add mod ord modGraphic">
          <ac:chgData name="Pablo Rodríguez Alonso" userId="c498815b-d327-4c63-89cc-733c584bc7a0" providerId="ADAL" clId="{FD3E7DE1-CA73-4947-8C14-3FB1A0D93FDE}" dt="2024-04-04T22:07:36.419" v="4511" actId="1035"/>
          <ac:graphicFrameMkLst>
            <pc:docMk/>
            <pc:sldMk cId="750911557" sldId="272"/>
            <ac:graphicFrameMk id="6" creationId="{B57447FC-BC89-AA2C-929C-06A80AB9CC7F}"/>
          </ac:graphicFrameMkLst>
        </pc:graphicFrameChg>
      </pc:sldChg>
      <pc:sldChg chg="addSp delSp modSp new mod modTransition setBg modAnim modNotesTx">
        <pc:chgData name="Pablo Rodríguez Alonso" userId="c498815b-d327-4c63-89cc-733c584bc7a0" providerId="ADAL" clId="{FD3E7DE1-CA73-4947-8C14-3FB1A0D93FDE}" dt="2024-04-04T22:35:41.759" v="4660"/>
        <pc:sldMkLst>
          <pc:docMk/>
          <pc:sldMk cId="4290032470" sldId="273"/>
        </pc:sldMkLst>
        <pc:spChg chg="mod">
          <ac:chgData name="Pablo Rodríguez Alonso" userId="c498815b-d327-4c63-89cc-733c584bc7a0" providerId="ADAL" clId="{FD3E7DE1-CA73-4947-8C14-3FB1A0D93FDE}" dt="2024-04-04T21:47:15.537" v="4265" actId="26606"/>
          <ac:spMkLst>
            <pc:docMk/>
            <pc:sldMk cId="4290032470" sldId="273"/>
            <ac:spMk id="2" creationId="{55C01D03-9438-2A42-97FF-BE1BF949E3A0}"/>
          </ac:spMkLst>
        </pc:spChg>
        <pc:spChg chg="del mod">
          <ac:chgData name="Pablo Rodríguez Alonso" userId="c498815b-d327-4c63-89cc-733c584bc7a0" providerId="ADAL" clId="{FD3E7DE1-CA73-4947-8C14-3FB1A0D93FDE}" dt="2024-04-04T21:46:51.242" v="4262" actId="26606"/>
          <ac:spMkLst>
            <pc:docMk/>
            <pc:sldMk cId="4290032470" sldId="273"/>
            <ac:spMk id="3" creationId="{0189F527-35F6-D447-5694-1BDEAF0CF778}"/>
          </ac:spMkLst>
        </pc:spChg>
        <pc:spChg chg="mod">
          <ac:chgData name="Pablo Rodríguez Alonso" userId="c498815b-d327-4c63-89cc-733c584bc7a0" providerId="ADAL" clId="{FD3E7DE1-CA73-4947-8C14-3FB1A0D93FDE}" dt="2024-04-04T21:47:15.537" v="4265" actId="26606"/>
          <ac:spMkLst>
            <pc:docMk/>
            <pc:sldMk cId="4290032470" sldId="273"/>
            <ac:spMk id="4" creationId="{1B4F32A5-9AEF-55FE-7E12-59120440A231}"/>
          </ac:spMkLst>
        </pc:spChg>
        <pc:graphicFrameChg chg="add mod ord modGraphic">
          <ac:chgData name="Pablo Rodríguez Alonso" userId="c498815b-d327-4c63-89cc-733c584bc7a0" providerId="ADAL" clId="{FD3E7DE1-CA73-4947-8C14-3FB1A0D93FDE}" dt="2024-04-04T22:09:06.488" v="4526"/>
          <ac:graphicFrameMkLst>
            <pc:docMk/>
            <pc:sldMk cId="4290032470" sldId="273"/>
            <ac:graphicFrameMk id="6" creationId="{081BDDBB-F564-3FC6-1AD6-2BB2BB77D9A5}"/>
          </ac:graphicFrameMkLst>
        </pc:graphicFrameChg>
      </pc:sldChg>
      <pc:sldChg chg="addSp delSp modSp new mod modTransition setBg modClrScheme modAnim delDesignElem chgLayout modNotesTx">
        <pc:chgData name="Pablo Rodríguez Alonso" userId="c498815b-d327-4c63-89cc-733c584bc7a0" providerId="ADAL" clId="{FD3E7DE1-CA73-4947-8C14-3FB1A0D93FDE}" dt="2024-04-04T22:36:48.950" v="4665"/>
        <pc:sldMkLst>
          <pc:docMk/>
          <pc:sldMk cId="1043553144" sldId="274"/>
        </pc:sldMkLst>
        <pc:spChg chg="mod ord">
          <ac:chgData name="Pablo Rodríguez Alonso" userId="c498815b-d327-4c63-89cc-733c584bc7a0" providerId="ADAL" clId="{FD3E7DE1-CA73-4947-8C14-3FB1A0D93FDE}" dt="2024-04-04T22:01:29.162" v="4377" actId="27636"/>
          <ac:spMkLst>
            <pc:docMk/>
            <pc:sldMk cId="1043553144" sldId="274"/>
            <ac:spMk id="2" creationId="{53733973-6DE4-F428-E2F3-586380D43B05}"/>
          </ac:spMkLst>
        </pc:spChg>
        <pc:spChg chg="add del mod">
          <ac:chgData name="Pablo Rodríguez Alonso" userId="c498815b-d327-4c63-89cc-733c584bc7a0" providerId="ADAL" clId="{FD3E7DE1-CA73-4947-8C14-3FB1A0D93FDE}" dt="2024-04-04T21:55:47.320" v="4342" actId="26606"/>
          <ac:spMkLst>
            <pc:docMk/>
            <pc:sldMk cId="1043553144" sldId="274"/>
            <ac:spMk id="3" creationId="{3510E44F-28F3-1EF4-F349-5329122EFE4C}"/>
          </ac:spMkLst>
        </pc:spChg>
        <pc:spChg chg="mod ord">
          <ac:chgData name="Pablo Rodríguez Alonso" userId="c498815b-d327-4c63-89cc-733c584bc7a0" providerId="ADAL" clId="{FD3E7DE1-CA73-4947-8C14-3FB1A0D93FDE}" dt="2024-04-04T22:01:29.098" v="4376" actId="700"/>
          <ac:spMkLst>
            <pc:docMk/>
            <pc:sldMk cId="1043553144" sldId="274"/>
            <ac:spMk id="4" creationId="{65FD019E-76D9-4698-1C24-A2F813AD3EEA}"/>
          </ac:spMkLst>
        </pc:spChg>
        <pc:spChg chg="add del mod ord">
          <ac:chgData name="Pablo Rodríguez Alonso" userId="c498815b-d327-4c63-89cc-733c584bc7a0" providerId="ADAL" clId="{FD3E7DE1-CA73-4947-8C14-3FB1A0D93FDE}" dt="2024-04-04T22:01:32.956" v="4378" actId="478"/>
          <ac:spMkLst>
            <pc:docMk/>
            <pc:sldMk cId="1043553144" sldId="274"/>
            <ac:spMk id="5" creationId="{BBAE0E4D-969A-63E1-1EDF-9D31140AA17C}"/>
          </ac:spMkLst>
        </pc:spChg>
        <pc:spChg chg="add del">
          <ac:chgData name="Pablo Rodríguez Alonso" userId="c498815b-d327-4c63-89cc-733c584bc7a0" providerId="ADAL" clId="{FD3E7DE1-CA73-4947-8C14-3FB1A0D93FDE}" dt="2024-04-04T22:01:29.098" v="4376" actId="700"/>
          <ac:spMkLst>
            <pc:docMk/>
            <pc:sldMk cId="1043553144" sldId="274"/>
            <ac:spMk id="7" creationId="{0AF33C27-9C85-4B30-9AD7-879D48AFE4FF}"/>
          </ac:spMkLst>
        </pc:spChg>
        <pc:spChg chg="add del">
          <ac:chgData name="Pablo Rodríguez Alonso" userId="c498815b-d327-4c63-89cc-733c584bc7a0" providerId="ADAL" clId="{FD3E7DE1-CA73-4947-8C14-3FB1A0D93FDE}" dt="2024-04-04T22:01:29.098" v="4376" actId="700"/>
          <ac:spMkLst>
            <pc:docMk/>
            <pc:sldMk cId="1043553144" sldId="274"/>
            <ac:spMk id="8" creationId="{6D5089DD-882D-4413-B8BF-4798BFD84A98}"/>
          </ac:spMkLst>
        </pc:spChg>
        <pc:spChg chg="add del">
          <ac:chgData name="Pablo Rodríguez Alonso" userId="c498815b-d327-4c63-89cc-733c584bc7a0" providerId="ADAL" clId="{FD3E7DE1-CA73-4947-8C14-3FB1A0D93FDE}" dt="2024-04-04T21:55:28.290" v="4338" actId="26606"/>
          <ac:spMkLst>
            <pc:docMk/>
            <pc:sldMk cId="1043553144" sldId="274"/>
            <ac:spMk id="10" creationId="{0AF33C27-9C85-4B30-9AD7-879D48AFE4FF}"/>
          </ac:spMkLst>
        </pc:spChg>
        <pc:spChg chg="add del">
          <ac:chgData name="Pablo Rodríguez Alonso" userId="c498815b-d327-4c63-89cc-733c584bc7a0" providerId="ADAL" clId="{FD3E7DE1-CA73-4947-8C14-3FB1A0D93FDE}" dt="2024-04-04T22:01:14.681" v="4375" actId="26606"/>
          <ac:spMkLst>
            <pc:docMk/>
            <pc:sldMk cId="1043553144" sldId="274"/>
            <ac:spMk id="11" creationId="{4E866FF9-A729-45F0-A163-10E89E871602}"/>
          </ac:spMkLst>
        </pc:spChg>
        <pc:spChg chg="add del">
          <ac:chgData name="Pablo Rodríguez Alonso" userId="c498815b-d327-4c63-89cc-733c584bc7a0" providerId="ADAL" clId="{FD3E7DE1-CA73-4947-8C14-3FB1A0D93FDE}" dt="2024-04-04T21:55:28.290" v="4338" actId="26606"/>
          <ac:spMkLst>
            <pc:docMk/>
            <pc:sldMk cId="1043553144" sldId="274"/>
            <ac:spMk id="12" creationId="{6D5089DD-882D-4413-B8BF-4798BFD84A98}"/>
          </ac:spMkLst>
        </pc:spChg>
        <pc:spChg chg="add del">
          <ac:chgData name="Pablo Rodríguez Alonso" userId="c498815b-d327-4c63-89cc-733c584bc7a0" providerId="ADAL" clId="{FD3E7DE1-CA73-4947-8C14-3FB1A0D93FDE}" dt="2024-04-04T22:01:14.681" v="4375" actId="26606"/>
          <ac:spMkLst>
            <pc:docMk/>
            <pc:sldMk cId="1043553144" sldId="274"/>
            <ac:spMk id="13" creationId="{A804366F-2366-4688-98E7-B101C7BC6146}"/>
          </ac:spMkLst>
        </pc:spChg>
        <pc:spChg chg="add del">
          <ac:chgData name="Pablo Rodríguez Alonso" userId="c498815b-d327-4c63-89cc-733c584bc7a0" providerId="ADAL" clId="{FD3E7DE1-CA73-4947-8C14-3FB1A0D93FDE}" dt="2024-04-04T21:55:29.513" v="4340" actId="26606"/>
          <ac:spMkLst>
            <pc:docMk/>
            <pc:sldMk cId="1043553144" sldId="274"/>
            <ac:spMk id="14" creationId="{4E866FF9-A729-45F0-A163-10E89E871602}"/>
          </ac:spMkLst>
        </pc:spChg>
        <pc:spChg chg="add del">
          <ac:chgData name="Pablo Rodríguez Alonso" userId="c498815b-d327-4c63-89cc-733c584bc7a0" providerId="ADAL" clId="{FD3E7DE1-CA73-4947-8C14-3FB1A0D93FDE}" dt="2024-04-04T21:55:29.513" v="4340" actId="26606"/>
          <ac:spMkLst>
            <pc:docMk/>
            <pc:sldMk cId="1043553144" sldId="274"/>
            <ac:spMk id="15" creationId="{A804366F-2366-4688-98E7-B101C7BC6146}"/>
          </ac:spMkLst>
        </pc:spChg>
        <pc:graphicFrameChg chg="add del">
          <ac:chgData name="Pablo Rodríguez Alonso" userId="c498815b-d327-4c63-89cc-733c584bc7a0" providerId="ADAL" clId="{FD3E7DE1-CA73-4947-8C14-3FB1A0D93FDE}" dt="2024-04-04T21:55:28.290" v="4338" actId="26606"/>
          <ac:graphicFrameMkLst>
            <pc:docMk/>
            <pc:sldMk cId="1043553144" sldId="274"/>
            <ac:graphicFrameMk id="6" creationId="{BBEC8F01-FEFA-5486-DE12-F9D4DF6B4758}"/>
          </ac:graphicFrameMkLst>
        </pc:graphicFrameChg>
        <pc:graphicFrameChg chg="add mod ord modGraphic">
          <ac:chgData name="Pablo Rodríguez Alonso" userId="c498815b-d327-4c63-89cc-733c584bc7a0" providerId="ADAL" clId="{FD3E7DE1-CA73-4947-8C14-3FB1A0D93FDE}" dt="2024-04-04T22:33:36.488" v="4639"/>
          <ac:graphicFrameMkLst>
            <pc:docMk/>
            <pc:sldMk cId="1043553144" sldId="274"/>
            <ac:graphicFrameMk id="9" creationId="{E4883EB1-4207-E56D-F60D-4777306D9CC9}"/>
          </ac:graphicFrameMkLst>
        </pc:graphicFrameChg>
        <pc:graphicFrameChg chg="add del">
          <ac:chgData name="Pablo Rodríguez Alonso" userId="c498815b-d327-4c63-89cc-733c584bc7a0" providerId="ADAL" clId="{FD3E7DE1-CA73-4947-8C14-3FB1A0D93FDE}" dt="2024-04-04T21:55:29.513" v="4340" actId="26606"/>
          <ac:graphicFrameMkLst>
            <pc:docMk/>
            <pc:sldMk cId="1043553144" sldId="274"/>
            <ac:graphicFrameMk id="16" creationId="{1B661B7D-E670-5405-E4F1-95D36478A28E}"/>
          </ac:graphicFrameMkLst>
        </pc:graphicFrameChg>
      </pc:sldChg>
      <pc:sldChg chg="modSp new mod modTransition modAnim modNotesTx">
        <pc:chgData name="Pablo Rodríguez Alonso" userId="c498815b-d327-4c63-89cc-733c584bc7a0" providerId="ADAL" clId="{FD3E7DE1-CA73-4947-8C14-3FB1A0D93FDE}" dt="2024-04-04T22:35:58.297" v="4662"/>
        <pc:sldMkLst>
          <pc:docMk/>
          <pc:sldMk cId="940756728" sldId="275"/>
        </pc:sldMkLst>
        <pc:spChg chg="mod">
          <ac:chgData name="Pablo Rodríguez Alonso" userId="c498815b-d327-4c63-89cc-733c584bc7a0" providerId="ADAL" clId="{FD3E7DE1-CA73-4947-8C14-3FB1A0D93FDE}" dt="2024-04-04T22:22:09.592" v="4549" actId="20577"/>
          <ac:spMkLst>
            <pc:docMk/>
            <pc:sldMk cId="940756728" sldId="275"/>
            <ac:spMk id="2" creationId="{C09CAA09-98F3-6197-1838-EE38EB2D3474}"/>
          </ac:spMkLst>
        </pc:spChg>
        <pc:spChg chg="mod">
          <ac:chgData name="Pablo Rodríguez Alonso" userId="c498815b-d327-4c63-89cc-733c584bc7a0" providerId="ADAL" clId="{FD3E7DE1-CA73-4947-8C14-3FB1A0D93FDE}" dt="2024-04-02T18:35:53.619" v="4042" actId="20577"/>
          <ac:spMkLst>
            <pc:docMk/>
            <pc:sldMk cId="940756728" sldId="275"/>
            <ac:spMk id="3" creationId="{04CF691B-83CF-C5DA-B99D-DDD3B74D1364}"/>
          </ac:spMkLst>
        </pc:spChg>
        <pc:graphicFrameChg chg="mod">
          <ac:chgData name="Pablo Rodríguez Alonso" userId="c498815b-d327-4c63-89cc-733c584bc7a0" providerId="ADAL" clId="{FD3E7DE1-CA73-4947-8C14-3FB1A0D93FDE}" dt="2024-04-04T22:23:13" v="4550" actId="12100"/>
          <ac:graphicFrameMkLst>
            <pc:docMk/>
            <pc:sldMk cId="940756728" sldId="275"/>
            <ac:graphicFrameMk id="6" creationId="{C727AB37-A5DF-41DE-56FC-4CFF31F01021}"/>
          </ac:graphicFrameMkLst>
        </pc:graphicFrameChg>
      </pc:sldChg>
      <pc:sldChg chg="modTransition">
        <pc:chgData name="Pablo Rodríguez Alonso" userId="c498815b-d327-4c63-89cc-733c584bc7a0" providerId="ADAL" clId="{FD3E7DE1-CA73-4947-8C14-3FB1A0D93FDE}" dt="2024-04-04T22:37:34.716" v="4673"/>
        <pc:sldMkLst>
          <pc:docMk/>
          <pc:sldMk cId="3518928001" sldId="277"/>
        </pc:sldMkLst>
      </pc:sldChg>
      <pc:sldChg chg="modTransition">
        <pc:chgData name="Pablo Rodríguez Alonso" userId="c498815b-d327-4c63-89cc-733c584bc7a0" providerId="ADAL" clId="{FD3E7DE1-CA73-4947-8C14-3FB1A0D93FDE}" dt="2024-04-04T22:37:33.144" v="4672"/>
        <pc:sldMkLst>
          <pc:docMk/>
          <pc:sldMk cId="1974412518" sldId="278"/>
        </pc:sldMkLst>
      </pc:sldChg>
      <pc:sldChg chg="modTransition">
        <pc:chgData name="Pablo Rodríguez Alonso" userId="c498815b-d327-4c63-89cc-733c584bc7a0" providerId="ADAL" clId="{FD3E7DE1-CA73-4947-8C14-3FB1A0D93FDE}" dt="2024-04-04T22:35:41.759" v="4660"/>
        <pc:sldMkLst>
          <pc:docMk/>
          <pc:sldMk cId="221739691" sldId="283"/>
        </pc:sldMkLst>
      </pc:sldChg>
      <pc:sldChg chg="modTransition">
        <pc:chgData name="Pablo Rodríguez Alonso" userId="c498815b-d327-4c63-89cc-733c584bc7a0" providerId="ADAL" clId="{FD3E7DE1-CA73-4947-8C14-3FB1A0D93FDE}" dt="2024-04-04T22:35:41.759" v="4660"/>
        <pc:sldMkLst>
          <pc:docMk/>
          <pc:sldMk cId="4155668824" sldId="284"/>
        </pc:sldMkLst>
      </pc:sldChg>
      <pc:sldChg chg="modTransition">
        <pc:chgData name="Pablo Rodríguez Alonso" userId="c498815b-d327-4c63-89cc-733c584bc7a0" providerId="ADAL" clId="{FD3E7DE1-CA73-4947-8C14-3FB1A0D93FDE}" dt="2024-04-04T22:37:42.787" v="4676"/>
        <pc:sldMkLst>
          <pc:docMk/>
          <pc:sldMk cId="1494894286" sldId="285"/>
        </pc:sldMkLst>
      </pc:sldChg>
      <pc:sldChg chg="modTransition">
        <pc:chgData name="Pablo Rodríguez Alonso" userId="c498815b-d327-4c63-89cc-733c584bc7a0" providerId="ADAL" clId="{FD3E7DE1-CA73-4947-8C14-3FB1A0D93FDE}" dt="2024-04-04T22:37:44.360" v="4677"/>
        <pc:sldMkLst>
          <pc:docMk/>
          <pc:sldMk cId="1202823097" sldId="286"/>
        </pc:sldMkLst>
      </pc:sldChg>
      <pc:sldChg chg="modTransition">
        <pc:chgData name="Pablo Rodríguez Alonso" userId="c498815b-d327-4c63-89cc-733c584bc7a0" providerId="ADAL" clId="{FD3E7DE1-CA73-4947-8C14-3FB1A0D93FDE}" dt="2024-04-04T22:37:47.208" v="4679"/>
        <pc:sldMkLst>
          <pc:docMk/>
          <pc:sldMk cId="2581463429" sldId="288"/>
        </pc:sldMkLst>
      </pc:sldChg>
      <pc:sldChg chg="modTransition">
        <pc:chgData name="Pablo Rodríguez Alonso" userId="c498815b-d327-4c63-89cc-733c584bc7a0" providerId="ADAL" clId="{FD3E7DE1-CA73-4947-8C14-3FB1A0D93FDE}" dt="2024-04-04T22:37:49.349" v="4681"/>
        <pc:sldMkLst>
          <pc:docMk/>
          <pc:sldMk cId="4238629869" sldId="289"/>
        </pc:sldMkLst>
      </pc:sldChg>
      <pc:sldChg chg="modTransition">
        <pc:chgData name="Pablo Rodríguez Alonso" userId="c498815b-d327-4c63-89cc-733c584bc7a0" providerId="ADAL" clId="{FD3E7DE1-CA73-4947-8C14-3FB1A0D93FDE}" dt="2024-04-04T22:37:22.311" v="4666"/>
        <pc:sldMkLst>
          <pc:docMk/>
          <pc:sldMk cId="672222547" sldId="290"/>
        </pc:sldMkLst>
      </pc:sldChg>
      <pc:sldChg chg="modTransition">
        <pc:chgData name="Pablo Rodríguez Alonso" userId="c498815b-d327-4c63-89cc-733c584bc7a0" providerId="ADAL" clId="{FD3E7DE1-CA73-4947-8C14-3FB1A0D93FDE}" dt="2024-04-04T22:37:26.628" v="4668"/>
        <pc:sldMkLst>
          <pc:docMk/>
          <pc:sldMk cId="3604722582" sldId="333"/>
        </pc:sldMkLst>
      </pc:sldChg>
      <pc:sldChg chg="new del">
        <pc:chgData name="Pablo Rodríguez Alonso" userId="c498815b-d327-4c63-89cc-733c584bc7a0" providerId="ADAL" clId="{FD3E7DE1-CA73-4947-8C14-3FB1A0D93FDE}" dt="2024-04-04T21:57:44.812" v="4358" actId="47"/>
        <pc:sldMkLst>
          <pc:docMk/>
          <pc:sldMk cId="3909485984" sldId="336"/>
        </pc:sldMkLst>
      </pc:sldChg>
      <pc:sldChg chg="modTransition">
        <pc:chgData name="Pablo Rodríguez Alonso" userId="c498815b-d327-4c63-89cc-733c584bc7a0" providerId="ADAL" clId="{FD3E7DE1-CA73-4947-8C14-3FB1A0D93FDE}" dt="2024-04-04T22:37:36.160" v="4674"/>
        <pc:sldMkLst>
          <pc:docMk/>
          <pc:sldMk cId="2285822894" sldId="337"/>
        </pc:sldMkLst>
      </pc:sldChg>
      <pc:sldChg chg="modTransition">
        <pc:chgData name="Pablo Rodríguez Alonso" userId="c498815b-d327-4c63-89cc-733c584bc7a0" providerId="ADAL" clId="{FD3E7DE1-CA73-4947-8C14-3FB1A0D93FDE}" dt="2024-04-04T22:37:45.693" v="4678"/>
        <pc:sldMkLst>
          <pc:docMk/>
          <pc:sldMk cId="217015694" sldId="339"/>
        </pc:sldMkLst>
      </pc:sldChg>
      <pc:sldChg chg="modTransition">
        <pc:chgData name="Pablo Rodríguez Alonso" userId="c498815b-d327-4c63-89cc-733c584bc7a0" providerId="ADAL" clId="{FD3E7DE1-CA73-4947-8C14-3FB1A0D93FDE}" dt="2024-04-04T22:37:37.726" v="4675"/>
        <pc:sldMkLst>
          <pc:docMk/>
          <pc:sldMk cId="73886895" sldId="340"/>
        </pc:sldMkLst>
      </pc:sldChg>
      <pc:sldChg chg="modTransition">
        <pc:chgData name="Pablo Rodríguez Alonso" userId="c498815b-d327-4c63-89cc-733c584bc7a0" providerId="ADAL" clId="{FD3E7DE1-CA73-4947-8C14-3FB1A0D93FDE}" dt="2024-04-04T22:37:23.906" v="4667"/>
        <pc:sldMkLst>
          <pc:docMk/>
          <pc:sldMk cId="1528345582" sldId="341"/>
        </pc:sldMkLst>
      </pc:sldChg>
      <pc:sldChg chg="modTransition">
        <pc:chgData name="Pablo Rodríguez Alonso" userId="c498815b-d327-4c63-89cc-733c584bc7a0" providerId="ADAL" clId="{FD3E7DE1-CA73-4947-8C14-3FB1A0D93FDE}" dt="2024-04-04T22:37:28.311" v="4669"/>
        <pc:sldMkLst>
          <pc:docMk/>
          <pc:sldMk cId="2394385584" sldId="343"/>
        </pc:sldMkLst>
      </pc:sldChg>
      <pc:sldChg chg="modTransition">
        <pc:chgData name="Pablo Rodríguez Alonso" userId="c498815b-d327-4c63-89cc-733c584bc7a0" providerId="ADAL" clId="{FD3E7DE1-CA73-4947-8C14-3FB1A0D93FDE}" dt="2024-04-04T22:37:50.931" v="4682"/>
        <pc:sldMkLst>
          <pc:docMk/>
          <pc:sldMk cId="2177244266" sldId="344"/>
        </pc:sldMkLst>
      </pc:sldChg>
      <pc:sldChg chg="modSp modAnim">
        <pc:chgData name="Pablo Rodríguez Alonso" userId="c498815b-d327-4c63-89cc-733c584bc7a0" providerId="ADAL" clId="{FD3E7DE1-CA73-4947-8C14-3FB1A0D93FDE}" dt="2024-04-04T22:46:24.086" v="4703"/>
        <pc:sldMkLst>
          <pc:docMk/>
          <pc:sldMk cId="722215484" sldId="345"/>
        </pc:sldMkLst>
        <pc:graphicFrameChg chg="mod">
          <ac:chgData name="Pablo Rodríguez Alonso" userId="c498815b-d327-4c63-89cc-733c584bc7a0" providerId="ADAL" clId="{FD3E7DE1-CA73-4947-8C14-3FB1A0D93FDE}" dt="2024-04-04T22:42:27.140" v="4692" actId="20577"/>
          <ac:graphicFrameMkLst>
            <pc:docMk/>
            <pc:sldMk cId="722215484" sldId="345"/>
            <ac:graphicFrameMk id="6" creationId="{8513B95C-6DAC-EACB-9F74-443D03383261}"/>
          </ac:graphicFrameMkLst>
        </pc:graphicFrameChg>
      </pc:sldChg>
      <pc:sldChg chg="add del">
        <pc:chgData name="Pablo Rodríguez Alonso" userId="c498815b-d327-4c63-89cc-733c584bc7a0" providerId="ADAL" clId="{FD3E7DE1-CA73-4947-8C14-3FB1A0D93FDE}" dt="2024-04-04T21:21:42.216" v="4046"/>
        <pc:sldMkLst>
          <pc:docMk/>
          <pc:sldMk cId="1720166418" sldId="365"/>
        </pc:sldMkLst>
      </pc:sldChg>
      <pc:sldMasterChg chg="modTransition modSldLayout">
        <pc:chgData name="Pablo Rodríguez Alonso" userId="c498815b-d327-4c63-89cc-733c584bc7a0" providerId="ADAL" clId="{FD3E7DE1-CA73-4947-8C14-3FB1A0D93FDE}" dt="2024-04-04T22:35:41.759" v="4660"/>
        <pc:sldMasterMkLst>
          <pc:docMk/>
          <pc:sldMasterMk cId="4095949625" sldId="2147483800"/>
        </pc:sldMasterMkLst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1538070729" sldId="2147483801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287771662" sldId="2147483802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1409126115" sldId="2147483803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1062728772" sldId="2147483804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532262526" sldId="2147483805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986137933" sldId="2147483806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948128657" sldId="2147483807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1085811206" sldId="2147483808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2347719324" sldId="2147483809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27273504" sldId="2147483810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4174512165" sldId="2147483811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256070831" sldId="2147483812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2845754760" sldId="2147483813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745463291" sldId="2147483814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4047875950" sldId="2147483815"/>
          </pc:sldLayoutMkLst>
        </pc:sldLayoutChg>
        <pc:sldLayoutChg chg="modTransition">
          <pc:chgData name="Pablo Rodríguez Alonso" userId="c498815b-d327-4c63-89cc-733c584bc7a0" providerId="ADAL" clId="{FD3E7DE1-CA73-4947-8C14-3FB1A0D93FDE}" dt="2024-04-04T22:35:41.759" v="4660"/>
          <pc:sldLayoutMkLst>
            <pc:docMk/>
            <pc:sldMasterMk cId="4095949625" sldId="2147483800"/>
            <pc:sldLayoutMk cId="3036814046" sldId="2147483816"/>
          </pc:sldLayoutMkLst>
        </pc:sldLayoutChg>
      </pc:sldMasterChg>
    </pc:docChg>
  </pc:docChgLst>
  <pc:docChgLst>
    <pc:chgData name="Raymond Jesús Debasa Peralta" userId="S::uo290054@uniovi.es::30103dc8-4840-4166-b80f-845e5990f58f" providerId="AD" clId="Web-{BC41F464-B453-EAFF-1BD0-374039410088}"/>
    <pc:docChg chg="modSld">
      <pc:chgData name="Raymond Jesús Debasa Peralta" userId="S::uo290054@uniovi.es::30103dc8-4840-4166-b80f-845e5990f58f" providerId="AD" clId="Web-{BC41F464-B453-EAFF-1BD0-374039410088}" dt="2024-04-04T21:55:41.253" v="23" actId="1076"/>
      <pc:docMkLst>
        <pc:docMk/>
      </pc:docMkLst>
      <pc:sldChg chg="modSp">
        <pc:chgData name="Raymond Jesús Debasa Peralta" userId="S::uo290054@uniovi.es::30103dc8-4840-4166-b80f-845e5990f58f" providerId="AD" clId="Web-{BC41F464-B453-EAFF-1BD0-374039410088}" dt="2024-04-04T21:55:41.253" v="23" actId="1076"/>
        <pc:sldMkLst>
          <pc:docMk/>
          <pc:sldMk cId="67061137" sldId="308"/>
        </pc:sldMkLst>
        <pc:spChg chg="mod">
          <ac:chgData name="Raymond Jesús Debasa Peralta" userId="S::uo290054@uniovi.es::30103dc8-4840-4166-b80f-845e5990f58f" providerId="AD" clId="Web-{BC41F464-B453-EAFF-1BD0-374039410088}" dt="2024-04-04T21:55:39.659" v="21" actId="1076"/>
          <ac:spMkLst>
            <pc:docMk/>
            <pc:sldMk cId="67061137" sldId="308"/>
            <ac:spMk id="20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BC41F464-B453-EAFF-1BD0-374039410088}" dt="2024-04-04T21:55:41.253" v="23" actId="1076"/>
          <ac:spMkLst>
            <pc:docMk/>
            <pc:sldMk cId="67061137" sldId="308"/>
            <ac:spMk id="22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BC41F464-B453-EAFF-1BD0-374039410088}" dt="2024-04-04T21:55:38.316" v="20" actId="1076"/>
          <ac:spMkLst>
            <pc:docMk/>
            <pc:sldMk cId="67061137" sldId="308"/>
            <ac:spMk id="24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BC41F464-B453-EAFF-1BD0-374039410088}" dt="2024-04-04T21:55:35.112" v="15" actId="1076"/>
          <ac:spMkLst>
            <pc:docMk/>
            <pc:sldMk cId="67061137" sldId="308"/>
            <ac:spMk id="26" creationId="{00000000-0000-0000-0000-000000000000}"/>
          </ac:spMkLst>
        </pc:spChg>
        <pc:spChg chg="mod">
          <ac:chgData name="Raymond Jesús Debasa Peralta" userId="S::uo290054@uniovi.es::30103dc8-4840-4166-b80f-845e5990f58f" providerId="AD" clId="Web-{BC41F464-B453-EAFF-1BD0-374039410088}" dt="2024-04-04T21:55:40.472" v="22" actId="1076"/>
          <ac:spMkLst>
            <pc:docMk/>
            <pc:sldMk cId="67061137" sldId="308"/>
            <ac:spMk id="28" creationId="{00000000-0000-0000-0000-000000000000}"/>
          </ac:spMkLst>
        </pc:spChg>
      </pc:sldChg>
      <pc:sldChg chg="modSp">
        <pc:chgData name="Raymond Jesús Debasa Peralta" userId="S::uo290054@uniovi.es::30103dc8-4840-4166-b80f-845e5990f58f" providerId="AD" clId="Web-{BC41F464-B453-EAFF-1BD0-374039410088}" dt="2024-04-04T21:55:35.815" v="18" actId="20577"/>
        <pc:sldMkLst>
          <pc:docMk/>
          <pc:sldMk cId="3604722582" sldId="333"/>
        </pc:sldMkLst>
        <pc:spChg chg="mod">
          <ac:chgData name="Raymond Jesús Debasa Peralta" userId="S::uo290054@uniovi.es::30103dc8-4840-4166-b80f-845e5990f58f" providerId="AD" clId="Web-{BC41F464-B453-EAFF-1BD0-374039410088}" dt="2024-04-04T21:55:35.815" v="18" actId="20577"/>
          <ac:spMkLst>
            <pc:docMk/>
            <pc:sldMk cId="3604722582" sldId="333"/>
            <ac:spMk id="13" creationId="{00000000-0000-0000-0000-000000000000}"/>
          </ac:spMkLst>
        </pc:spChg>
      </pc:sldChg>
    </pc:docChg>
  </pc:docChgLst>
  <pc:docChgLst>
    <pc:chgData name="Pablo Rodríguez Alonso" userId="c498815b-d327-4c63-89cc-733c584bc7a0" providerId="ADAL" clId="{8E2AFCAB-6FC2-6742-A482-8E113A5759D2}"/>
    <pc:docChg chg="undo redo custSel modSld">
      <pc:chgData name="Pablo Rodríguez Alonso" userId="c498815b-d327-4c63-89cc-733c584bc7a0" providerId="ADAL" clId="{8E2AFCAB-6FC2-6742-A482-8E113A5759D2}" dt="2024-04-05T09:08:15.402" v="60" actId="20577"/>
      <pc:docMkLst>
        <pc:docMk/>
      </pc:docMkLst>
      <pc:sldChg chg="addAnim delAnim modAnim">
        <pc:chgData name="Pablo Rodríguez Alonso" userId="c498815b-d327-4c63-89cc-733c584bc7a0" providerId="ADAL" clId="{8E2AFCAB-6FC2-6742-A482-8E113A5759D2}" dt="2024-04-05T09:07:26.323" v="9" actId="27701"/>
        <pc:sldMkLst>
          <pc:docMk/>
          <pc:sldMk cId="2225732142" sldId="270"/>
        </pc:sldMkLst>
      </pc:sldChg>
      <pc:sldChg chg="modSp">
        <pc:chgData name="Pablo Rodríguez Alonso" userId="c498815b-d327-4c63-89cc-733c584bc7a0" providerId="ADAL" clId="{8E2AFCAB-6FC2-6742-A482-8E113A5759D2}" dt="2024-04-05T09:08:15.402" v="60" actId="20577"/>
        <pc:sldMkLst>
          <pc:docMk/>
          <pc:sldMk cId="1696595355" sldId="271"/>
        </pc:sldMkLst>
        <pc:graphicFrameChg chg="mod modGraphic">
          <ac:chgData name="Pablo Rodríguez Alonso" userId="c498815b-d327-4c63-89cc-733c584bc7a0" providerId="ADAL" clId="{8E2AFCAB-6FC2-6742-A482-8E113A5759D2}" dt="2024-04-05T09:08:15.402" v="60" actId="20577"/>
          <ac:graphicFrameMkLst>
            <pc:docMk/>
            <pc:sldMk cId="1696595355" sldId="271"/>
            <ac:graphicFrameMk id="7" creationId="{7E834BF9-A1C4-1143-9BCF-44C8DAD68214}"/>
          </ac:graphicFrameMkLst>
        </pc:graphicFrameChg>
      </pc:sldChg>
      <pc:sldChg chg="modSp">
        <pc:chgData name="Pablo Rodríguez Alonso" userId="c498815b-d327-4c63-89cc-733c584bc7a0" providerId="ADAL" clId="{8E2AFCAB-6FC2-6742-A482-8E113A5759D2}" dt="2024-04-05T09:07:28.883" v="11" actId="20577"/>
        <pc:sldMkLst>
          <pc:docMk/>
          <pc:sldMk cId="1528345582" sldId="341"/>
        </pc:sldMkLst>
        <pc:spChg chg="mod">
          <ac:chgData name="Pablo Rodríguez Alonso" userId="c498815b-d327-4c63-89cc-733c584bc7a0" providerId="ADAL" clId="{8E2AFCAB-6FC2-6742-A482-8E113A5759D2}" dt="2024-04-05T09:07:28.883" v="11" actId="20577"/>
          <ac:spMkLst>
            <pc:docMk/>
            <pc:sldMk cId="1528345582" sldId="341"/>
            <ac:spMk id="3" creationId="{36653B85-323F-6A6D-00FE-BB40061D3368}"/>
          </ac:spMkLst>
        </pc:spChg>
      </pc:sldChg>
    </pc:docChg>
  </pc:docChgLst>
  <pc:docChgLst>
    <pc:chgData clId="Web-{3E78DE11-3063-8BB3-2555-14E560998A1A}"/>
    <pc:docChg chg="modSld">
      <pc:chgData name="" userId="" providerId="" clId="Web-{3E78DE11-3063-8BB3-2555-14E560998A1A}" dt="2024-03-27T10:10:25.618" v="0" actId="20577"/>
      <pc:docMkLst>
        <pc:docMk/>
      </pc:docMkLst>
      <pc:sldChg chg="modSp">
        <pc:chgData name="" userId="" providerId="" clId="Web-{3E78DE11-3063-8BB3-2555-14E560998A1A}" dt="2024-03-27T10:10:25.618" v="0" actId="20577"/>
        <pc:sldMkLst>
          <pc:docMk/>
          <pc:sldMk cId="2406273178" sldId="256"/>
        </pc:sldMkLst>
        <pc:spChg chg="mod">
          <ac:chgData name="" userId="" providerId="" clId="Web-{3E78DE11-3063-8BB3-2555-14E560998A1A}" dt="2024-03-27T10:10:25.618" v="0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Raymond Jesús Debasa Peralta" userId="S::uo290054@uniovi.es::30103dc8-4840-4166-b80f-845e5990f58f" providerId="AD" clId="Web-{18F81084-DB93-9FC2-7F84-81A4E23434B9}"/>
    <pc:docChg chg="addSld delSld modSld">
      <pc:chgData name="Raymond Jesús Debasa Peralta" userId="S::uo290054@uniovi.es::30103dc8-4840-4166-b80f-845e5990f58f" providerId="AD" clId="Web-{18F81084-DB93-9FC2-7F84-81A4E23434B9}" dt="2024-04-04T23:03:09.120" v="22"/>
      <pc:docMkLst>
        <pc:docMk/>
      </pc:docMkLst>
      <pc:sldChg chg="modSp">
        <pc:chgData name="Raymond Jesús Debasa Peralta" userId="S::uo290054@uniovi.es::30103dc8-4840-4166-b80f-845e5990f58f" providerId="AD" clId="Web-{18F81084-DB93-9FC2-7F84-81A4E23434B9}" dt="2024-04-04T22:59:47.037" v="7" actId="1076"/>
        <pc:sldMkLst>
          <pc:docMk/>
          <pc:sldMk cId="1528345582" sldId="341"/>
        </pc:sldMkLst>
        <pc:spChg chg="mod">
          <ac:chgData name="Raymond Jesús Debasa Peralta" userId="S::uo290054@uniovi.es::30103dc8-4840-4166-b80f-845e5990f58f" providerId="AD" clId="Web-{18F81084-DB93-9FC2-7F84-81A4E23434B9}" dt="2024-04-04T22:59:47.037" v="7" actId="1076"/>
          <ac:spMkLst>
            <pc:docMk/>
            <pc:sldMk cId="1528345582" sldId="341"/>
            <ac:spMk id="3" creationId="{36653B85-323F-6A6D-00FE-BB40061D3368}"/>
          </ac:spMkLst>
        </pc:spChg>
      </pc:sldChg>
      <pc:sldChg chg="modSp">
        <pc:chgData name="Raymond Jesús Debasa Peralta" userId="S::uo290054@uniovi.es::30103dc8-4840-4166-b80f-845e5990f58f" providerId="AD" clId="Web-{18F81084-DB93-9FC2-7F84-81A4E23434B9}" dt="2024-04-04T23:00:49.757" v="11" actId="20577"/>
        <pc:sldMkLst>
          <pc:docMk/>
          <pc:sldMk cId="2394385584" sldId="343"/>
        </pc:sldMkLst>
        <pc:spChg chg="mod">
          <ac:chgData name="Raymond Jesús Debasa Peralta" userId="S::uo290054@uniovi.es::30103dc8-4840-4166-b80f-845e5990f58f" providerId="AD" clId="Web-{18F81084-DB93-9FC2-7F84-81A4E23434B9}" dt="2024-04-04T23:00:49.757" v="11" actId="20577"/>
          <ac:spMkLst>
            <pc:docMk/>
            <pc:sldMk cId="2394385584" sldId="343"/>
            <ac:spMk id="4" creationId="{9F9DC643-1F37-2350-4CB1-5E414C061497}"/>
          </ac:spMkLst>
        </pc:spChg>
      </pc:sldChg>
      <pc:sldChg chg="modSp new del">
        <pc:chgData name="Raymond Jesús Debasa Peralta" userId="S::uo290054@uniovi.es::30103dc8-4840-4166-b80f-845e5990f58f" providerId="AD" clId="Web-{18F81084-DB93-9FC2-7F84-81A4E23434B9}" dt="2024-04-04T23:03:09.120" v="22"/>
        <pc:sldMkLst>
          <pc:docMk/>
          <pc:sldMk cId="544619437" sldId="346"/>
        </pc:sldMkLst>
        <pc:spChg chg="mod">
          <ac:chgData name="Raymond Jesús Debasa Peralta" userId="S::uo290054@uniovi.es::30103dc8-4840-4166-b80f-845e5990f58f" providerId="AD" clId="Web-{18F81084-DB93-9FC2-7F84-81A4E23434B9}" dt="2024-04-04T23:02:56.292" v="20" actId="20577"/>
          <ac:spMkLst>
            <pc:docMk/>
            <pc:sldMk cId="544619437" sldId="346"/>
            <ac:spMk id="2" creationId="{85AB4069-7B6C-74CA-46AB-00DB832E3CE0}"/>
          </ac:spMkLst>
        </pc:spChg>
        <pc:spChg chg="mod">
          <ac:chgData name="Raymond Jesús Debasa Peralta" userId="S::uo290054@uniovi.es::30103dc8-4840-4166-b80f-845e5990f58f" providerId="AD" clId="Web-{18F81084-DB93-9FC2-7F84-81A4E23434B9}" dt="2024-04-04T23:03:05.589" v="21" actId="20577"/>
          <ac:spMkLst>
            <pc:docMk/>
            <pc:sldMk cId="544619437" sldId="346"/>
            <ac:spMk id="4" creationId="{A33ADEE6-CBFF-15CA-AF55-D036C7742E9D}"/>
          </ac:spMkLst>
        </pc:spChg>
      </pc:sldChg>
    </pc:docChg>
  </pc:docChgLst>
  <pc:docChgLst>
    <pc:chgData name="Alex Fernández Salé" userId="S::uo279375@uniovi.es::62c074d4-099c-4e07-a662-8d6e4200019a" providerId="AD" clId="Web-{3068FD36-5B28-75BD-FF94-2B97F95DEE31}"/>
    <pc:docChg chg="addSld modSld">
      <pc:chgData name="Alex Fernández Salé" userId="S::uo279375@uniovi.es::62c074d4-099c-4e07-a662-8d6e4200019a" providerId="AD" clId="Web-{3068FD36-5B28-75BD-FF94-2B97F95DEE31}" dt="2024-04-02T15:31:34.873" v="48" actId="20577"/>
      <pc:docMkLst>
        <pc:docMk/>
      </pc:docMkLst>
      <pc:sldChg chg="modSp new">
        <pc:chgData name="Alex Fernández Salé" userId="S::uo279375@uniovi.es::62c074d4-099c-4e07-a662-8d6e4200019a" providerId="AD" clId="Web-{3068FD36-5B28-75BD-FF94-2B97F95DEE31}" dt="2024-04-02T15:31:34.873" v="48" actId="20577"/>
        <pc:sldMkLst>
          <pc:docMk/>
          <pc:sldMk cId="3052895960" sldId="267"/>
        </pc:sldMkLst>
        <pc:spChg chg="mod">
          <ac:chgData name="Alex Fernández Salé" userId="S::uo279375@uniovi.es::62c074d4-099c-4e07-a662-8d6e4200019a" providerId="AD" clId="Web-{3068FD36-5B28-75BD-FF94-2B97F95DEE31}" dt="2024-04-02T15:31:34.873" v="48" actId="20577"/>
          <ac:spMkLst>
            <pc:docMk/>
            <pc:sldMk cId="3052895960" sldId="267"/>
            <ac:spMk id="2" creationId="{F677490F-38F6-0672-678E-FE3FA1A22E96}"/>
          </ac:spMkLst>
        </pc:spChg>
      </pc:sldChg>
    </pc:docChg>
  </pc:docChgLst>
  <pc:docChgLst>
    <pc:chgData name="Ricardo Díaz Núñez" userId="e11ee496-7b8c-4c88-a832-cbbe24f2e043" providerId="ADAL" clId="{0ABB006C-10D0-4B0F-AF0E-08EE55F6F303}"/>
    <pc:docChg chg="undo redo custSel addSld delSld modSld">
      <pc:chgData name="Ricardo Díaz Núñez" userId="e11ee496-7b8c-4c88-a832-cbbe24f2e043" providerId="ADAL" clId="{0ABB006C-10D0-4B0F-AF0E-08EE55F6F303}" dt="2024-04-05T01:54:04.297" v="694" actId="478"/>
      <pc:docMkLst>
        <pc:docMk/>
      </pc:docMkLst>
      <pc:sldChg chg="addSp delSp modSp new del mod setBg delDesignElem chgLayout modNotesTx">
        <pc:chgData name="Ricardo Díaz Núñez" userId="e11ee496-7b8c-4c88-a832-cbbe24f2e043" providerId="ADAL" clId="{0ABB006C-10D0-4B0F-AF0E-08EE55F6F303}" dt="2024-04-04T21:11:21.556" v="309" actId="47"/>
        <pc:sldMkLst>
          <pc:docMk/>
          <pc:sldMk cId="2258910102" sldId="257"/>
        </pc:sldMkLst>
        <pc:spChg chg="mod ord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2" creationId="{B4591723-F01F-E460-D1B7-D2F697528E5C}"/>
          </ac:spMkLst>
        </pc:spChg>
        <pc:spChg chg="del mod">
          <ac:chgData name="Ricardo Díaz Núñez" userId="e11ee496-7b8c-4c88-a832-cbbe24f2e043" providerId="ADAL" clId="{0ABB006C-10D0-4B0F-AF0E-08EE55F6F303}" dt="2024-04-04T21:05:37.132" v="266" actId="26606"/>
          <ac:spMkLst>
            <pc:docMk/>
            <pc:sldMk cId="2258910102" sldId="257"/>
            <ac:spMk id="3" creationId="{722077CE-7972-AF87-F8C0-E7658491CC8E}"/>
          </ac:spMkLst>
        </pc:spChg>
        <pc:spChg chg="mod ord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4" creationId="{589EE065-6162-A39E-0665-29BE49506DB8}"/>
          </ac:spMkLst>
        </pc:spChg>
        <pc:spChg chg="add del mod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5" creationId="{E6CC7C5A-A5E5-3E6D-7B36-B872E7F1836A}"/>
          </ac:spMkLst>
        </pc:spChg>
        <pc:spChg chg="add del mod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7" creationId="{B56F4B6D-7E30-D288-AAC1-43C0239C4D72}"/>
          </ac:spMkLst>
        </pc:spChg>
        <pc:spChg chg="add del mod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9" creationId="{06CE466A-AC03-FEB1-ADB2-51EE40E11039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258910102" sldId="257"/>
            <ac:spMk id="10" creationId="{BACC6370-2D7E-4714-9D71-7542949D7D5D}"/>
          </ac:spMkLst>
        </pc:spChg>
        <pc:spChg chg="add del">
          <ac:chgData name="Ricardo Díaz Núñez" userId="e11ee496-7b8c-4c88-a832-cbbe24f2e043" providerId="ADAL" clId="{0ABB006C-10D0-4B0F-AF0E-08EE55F6F303}" dt="2024-04-04T21:08:45.856" v="286" actId="26606"/>
          <ac:spMkLst>
            <pc:docMk/>
            <pc:sldMk cId="2258910102" sldId="257"/>
            <ac:spMk id="11" creationId="{1D63C574-BFD2-41A1-A567-B0C3CC7FDD4F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258910102" sldId="257"/>
            <ac:spMk id="12" creationId="{F68B3F68-107C-434F-AA38-110D5EA91B85}"/>
          </ac:spMkLst>
        </pc:spChg>
        <pc:spChg chg="add del">
          <ac:chgData name="Ricardo Díaz Núñez" userId="e11ee496-7b8c-4c88-a832-cbbe24f2e043" providerId="ADAL" clId="{0ABB006C-10D0-4B0F-AF0E-08EE55F6F303}" dt="2024-04-04T21:08:45.856" v="286" actId="26606"/>
          <ac:spMkLst>
            <pc:docMk/>
            <pc:sldMk cId="2258910102" sldId="257"/>
            <ac:spMk id="13" creationId="{E2A46BAB-8C31-42B2-90E8-B26DD3E81D37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258910102" sldId="257"/>
            <ac:spMk id="14" creationId="{AAD0DBB9-1A4B-4391-81D4-CB19F9AB918A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258910102" sldId="257"/>
            <ac:spMk id="16" creationId="{063BBA22-50EA-4C4D-BE05-F1CE4E63AA56}"/>
          </ac:spMkLst>
        </pc:spChg>
        <pc:spChg chg="add del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28" creationId="{1D63C574-BFD2-41A1-A567-B0C3CC7FDD4F}"/>
          </ac:spMkLst>
        </pc:spChg>
        <pc:spChg chg="add del">
          <ac:chgData name="Ricardo Díaz Núñez" userId="e11ee496-7b8c-4c88-a832-cbbe24f2e043" providerId="ADAL" clId="{0ABB006C-10D0-4B0F-AF0E-08EE55F6F303}" dt="2024-04-04T21:09:38.349" v="299" actId="6264"/>
          <ac:spMkLst>
            <pc:docMk/>
            <pc:sldMk cId="2258910102" sldId="257"/>
            <ac:spMk id="29" creationId="{E2A46BAB-8C31-42B2-90E8-B26DD3E81D37}"/>
          </ac:spMkLst>
        </pc:spChg>
        <pc:grpChg chg="add del">
          <ac:chgData name="Ricardo Díaz Núñez" userId="e11ee496-7b8c-4c88-a832-cbbe24f2e043" providerId="ADAL" clId="{0ABB006C-10D0-4B0F-AF0E-08EE55F6F303}" dt="2024-04-04T21:08:45.856" v="286" actId="26606"/>
          <ac:grpSpMkLst>
            <pc:docMk/>
            <pc:sldMk cId="2258910102" sldId="257"/>
            <ac:grpSpMk id="15" creationId="{B3F7A3C7-0737-4E57-B30E-8EEFE638B401}"/>
          </ac:grpSpMkLst>
        </pc:grpChg>
        <pc:grpChg chg="add del">
          <ac:chgData name="Ricardo Díaz Núñez" userId="e11ee496-7b8c-4c88-a832-cbbe24f2e043" providerId="ADAL" clId="{0ABB006C-10D0-4B0F-AF0E-08EE55F6F303}" dt="2024-04-04T21:08:45.856" v="286" actId="26606"/>
          <ac:grpSpMkLst>
            <pc:docMk/>
            <pc:sldMk cId="2258910102" sldId="257"/>
            <ac:grpSpMk id="19" creationId="{43F5E015-E085-4624-B431-B42414448684}"/>
          </ac:grpSpMkLst>
        </pc:grpChg>
        <pc:grpChg chg="add del">
          <ac:chgData name="Ricardo Díaz Núñez" userId="e11ee496-7b8c-4c88-a832-cbbe24f2e043" providerId="ADAL" clId="{0ABB006C-10D0-4B0F-AF0E-08EE55F6F303}" dt="2024-04-04T21:09:38.349" v="299" actId="6264"/>
          <ac:grpSpMkLst>
            <pc:docMk/>
            <pc:sldMk cId="2258910102" sldId="257"/>
            <ac:grpSpMk id="30" creationId="{B3F7A3C7-0737-4E57-B30E-8EEFE638B401}"/>
          </ac:grpSpMkLst>
        </pc:grpChg>
        <pc:grpChg chg="add del">
          <ac:chgData name="Ricardo Díaz Núñez" userId="e11ee496-7b8c-4c88-a832-cbbe24f2e043" providerId="ADAL" clId="{0ABB006C-10D0-4B0F-AF0E-08EE55F6F303}" dt="2024-04-04T21:09:38.349" v="299" actId="6264"/>
          <ac:grpSpMkLst>
            <pc:docMk/>
            <pc:sldMk cId="2258910102" sldId="257"/>
            <ac:grpSpMk id="33" creationId="{43F5E015-E085-4624-B431-B42414448684}"/>
          </ac:grpSpMkLst>
        </pc:grpChg>
        <pc:graphicFrameChg chg="add mod ord modGraphic">
          <ac:chgData name="Ricardo Díaz Núñez" userId="e11ee496-7b8c-4c88-a832-cbbe24f2e043" providerId="ADAL" clId="{0ABB006C-10D0-4B0F-AF0E-08EE55F6F303}" dt="2024-04-04T21:09:38.349" v="299" actId="6264"/>
          <ac:graphicFrameMkLst>
            <pc:docMk/>
            <pc:sldMk cId="2258910102" sldId="257"/>
            <ac:graphicFrameMk id="6" creationId="{9A898F39-A92D-A6D2-12EE-267968D9EC5A}"/>
          </ac:graphicFrameMkLst>
        </pc:graphicFrameChg>
      </pc:sldChg>
      <pc:sldChg chg="addSp delSp modSp new del mod setBg delDesignElem chgLayout modNotesTx">
        <pc:chgData name="Ricardo Díaz Núñez" userId="e11ee496-7b8c-4c88-a832-cbbe24f2e043" providerId="ADAL" clId="{0ABB006C-10D0-4B0F-AF0E-08EE55F6F303}" dt="2024-04-04T21:37:03.956" v="415" actId="47"/>
        <pc:sldMkLst>
          <pc:docMk/>
          <pc:sldMk cId="2899298189" sldId="258"/>
        </pc:sldMkLst>
        <pc:spChg chg="mod ord">
          <ac:chgData name="Ricardo Díaz Núñez" userId="e11ee496-7b8c-4c88-a832-cbbe24f2e043" providerId="ADAL" clId="{0ABB006C-10D0-4B0F-AF0E-08EE55F6F303}" dt="2024-04-04T21:35:38.468" v="397" actId="27636"/>
          <ac:spMkLst>
            <pc:docMk/>
            <pc:sldMk cId="2899298189" sldId="258"/>
            <ac:spMk id="2" creationId="{D209EF60-EC28-7082-1D5A-1FCEA9A5D7AA}"/>
          </ac:spMkLst>
        </pc:spChg>
        <pc:spChg chg="mod ord">
          <ac:chgData name="Ricardo Díaz Núñez" userId="e11ee496-7b8c-4c88-a832-cbbe24f2e043" providerId="ADAL" clId="{0ABB006C-10D0-4B0F-AF0E-08EE55F6F303}" dt="2024-04-04T21:35:38.449" v="395" actId="6264"/>
          <ac:spMkLst>
            <pc:docMk/>
            <pc:sldMk cId="2899298189" sldId="258"/>
            <ac:spMk id="3" creationId="{5D65045B-56F1-CBD4-46F0-1B648A0B7FEF}"/>
          </ac:spMkLst>
        </pc:spChg>
        <pc:spChg chg="mod ord">
          <ac:chgData name="Ricardo Díaz Núñez" userId="e11ee496-7b8c-4c88-a832-cbbe24f2e043" providerId="ADAL" clId="{0ABB006C-10D0-4B0F-AF0E-08EE55F6F303}" dt="2024-04-04T21:35:38.468" v="396" actId="27636"/>
          <ac:spMkLst>
            <pc:docMk/>
            <pc:sldMk cId="2899298189" sldId="258"/>
            <ac:spMk id="4" creationId="{DF12B975-BF99-6CB9-3FD8-29F94D4528B7}"/>
          </ac:spMkLst>
        </pc:spChg>
        <pc:spChg chg="add del mod">
          <ac:chgData name="Ricardo Díaz Núñez" userId="e11ee496-7b8c-4c88-a832-cbbe24f2e043" providerId="ADAL" clId="{0ABB006C-10D0-4B0F-AF0E-08EE55F6F303}" dt="2024-04-04T21:35:38.449" v="395" actId="6264"/>
          <ac:spMkLst>
            <pc:docMk/>
            <pc:sldMk cId="2899298189" sldId="258"/>
            <ac:spMk id="5" creationId="{60C602E0-24C9-B408-F6DC-C11D4394E509}"/>
          </ac:spMkLst>
        </pc:spChg>
        <pc:spChg chg="add del mod">
          <ac:chgData name="Ricardo Díaz Núñez" userId="e11ee496-7b8c-4c88-a832-cbbe24f2e043" providerId="ADAL" clId="{0ABB006C-10D0-4B0F-AF0E-08EE55F6F303}" dt="2024-04-04T21:35:38.449" v="395" actId="6264"/>
          <ac:spMkLst>
            <pc:docMk/>
            <pc:sldMk cId="2899298189" sldId="258"/>
            <ac:spMk id="7" creationId="{5165736A-B275-276E-9DFA-79E74E329C21}"/>
          </ac:spMkLst>
        </pc:spChg>
        <pc:spChg chg="add del mod">
          <ac:chgData name="Ricardo Díaz Núñez" userId="e11ee496-7b8c-4c88-a832-cbbe24f2e043" providerId="ADAL" clId="{0ABB006C-10D0-4B0F-AF0E-08EE55F6F303}" dt="2024-04-04T21:35:38.449" v="395" actId="6264"/>
          <ac:spMkLst>
            <pc:docMk/>
            <pc:sldMk cId="2899298189" sldId="258"/>
            <ac:spMk id="8" creationId="{AC24EC76-107A-5489-C88D-B9CC57165580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9298189" sldId="258"/>
            <ac:spMk id="10" creationId="{C0763A76-9F1C-4FC5-82B7-DD475DA461B2}"/>
          </ac:spMkLst>
        </pc:spChg>
        <pc:spChg chg="add del">
          <ac:chgData name="Ricardo Díaz Núñez" userId="e11ee496-7b8c-4c88-a832-cbbe24f2e043" providerId="ADAL" clId="{0ABB006C-10D0-4B0F-AF0E-08EE55F6F303}" dt="2024-04-04T21:08:57.238" v="289" actId="26606"/>
          <ac:spMkLst>
            <pc:docMk/>
            <pc:sldMk cId="2899298189" sldId="258"/>
            <ac:spMk id="11" creationId="{7D07B7BC-3270-4CF3-A7AA-0937908AD58A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9298189" sldId="258"/>
            <ac:spMk id="12" creationId="{E81BF4F6-F2CF-4984-9D14-D6966D92F99F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26" creationId="{2E17E911-875F-4DE5-8699-99D9F1805A5D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27" creationId="{CD9FE4EF-C4D8-49A0-B2FF-81D8DB7D8A24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28" creationId="{4300840D-0A0B-4512-BACA-B439D5B9C57C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29" creationId="{D2B78728-A580-49A7-84F9-6EF6F583ADE0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30" creationId="{38FAA1A1-D861-433F-88FA-1E9D6FD31D11}"/>
          </ac:spMkLst>
        </pc:spChg>
        <pc:spChg chg="add del">
          <ac:chgData name="Ricardo Díaz Núñez" userId="e11ee496-7b8c-4c88-a832-cbbe24f2e043" providerId="ADAL" clId="{0ABB006C-10D0-4B0F-AF0E-08EE55F6F303}" dt="2024-04-04T21:09:24.255" v="298"/>
          <ac:spMkLst>
            <pc:docMk/>
            <pc:sldMk cId="2899298189" sldId="258"/>
            <ac:spMk id="31" creationId="{8D71EDA1-87BF-4D5D-AB79-F346FD19278A}"/>
          </ac:spMkLst>
        </pc:spChg>
        <pc:grpChg chg="add del">
          <ac:chgData name="Ricardo Díaz Núñez" userId="e11ee496-7b8c-4c88-a832-cbbe24f2e043" providerId="ADAL" clId="{0ABB006C-10D0-4B0F-AF0E-08EE55F6F303}" dt="2024-04-04T21:08:57.238" v="289" actId="26606"/>
          <ac:grpSpMkLst>
            <pc:docMk/>
            <pc:sldMk cId="2899298189" sldId="258"/>
            <ac:grpSpMk id="13" creationId="{F25CF9F0-F8C1-414D-B348-B5FA27CCE6C4}"/>
          </ac:grpSpMkLst>
        </pc:grpChg>
        <pc:grpChg chg="add del">
          <ac:chgData name="Ricardo Díaz Núñez" userId="e11ee496-7b8c-4c88-a832-cbbe24f2e043" providerId="ADAL" clId="{0ABB006C-10D0-4B0F-AF0E-08EE55F6F303}" dt="2024-04-04T21:08:57.238" v="289" actId="26606"/>
          <ac:grpSpMkLst>
            <pc:docMk/>
            <pc:sldMk cId="2899298189" sldId="258"/>
            <ac:grpSpMk id="17" creationId="{B21CE605-3A03-402B-BB38-A81222A0BE93}"/>
          </ac:grpSpMkLst>
        </pc:grpChg>
        <pc:picChg chg="add mod ord">
          <ac:chgData name="Ricardo Díaz Núñez" userId="e11ee496-7b8c-4c88-a832-cbbe24f2e043" providerId="ADAL" clId="{0ABB006C-10D0-4B0F-AF0E-08EE55F6F303}" dt="2024-04-04T21:08:57.246" v="290" actId="26606"/>
          <ac:picMkLst>
            <pc:docMk/>
            <pc:sldMk cId="2899298189" sldId="258"/>
            <ac:picMk id="6" creationId="{2CC2B1CB-1A4C-7443-2F8C-8D0ED954B2DC}"/>
          </ac:picMkLst>
        </pc:picChg>
      </pc:sldChg>
      <pc:sldChg chg="addSp delSp modSp new del mod setBg delDesignElem modNotesTx">
        <pc:chgData name="Ricardo Díaz Núñez" userId="e11ee496-7b8c-4c88-a832-cbbe24f2e043" providerId="ADAL" clId="{0ABB006C-10D0-4B0F-AF0E-08EE55F6F303}" dt="2024-04-04T21:12:40.833" v="388" actId="47"/>
        <pc:sldMkLst>
          <pc:docMk/>
          <pc:sldMk cId="2998510208" sldId="259"/>
        </pc:sldMkLst>
        <pc:spChg chg="mod">
          <ac:chgData name="Ricardo Díaz Núñez" userId="e11ee496-7b8c-4c88-a832-cbbe24f2e043" providerId="ADAL" clId="{0ABB006C-10D0-4B0F-AF0E-08EE55F6F303}" dt="2024-04-04T21:09:50.475" v="300" actId="26606"/>
          <ac:spMkLst>
            <pc:docMk/>
            <pc:sldMk cId="2998510208" sldId="259"/>
            <ac:spMk id="2" creationId="{8A8C3294-65E4-4DCB-52EB-FB80F7209709}"/>
          </ac:spMkLst>
        </pc:spChg>
        <pc:spChg chg="del mod">
          <ac:chgData name="Ricardo Díaz Núñez" userId="e11ee496-7b8c-4c88-a832-cbbe24f2e043" providerId="ADAL" clId="{0ABB006C-10D0-4B0F-AF0E-08EE55F6F303}" dt="2024-04-04T21:06:10.959" v="268" actId="26606"/>
          <ac:spMkLst>
            <pc:docMk/>
            <pc:sldMk cId="2998510208" sldId="259"/>
            <ac:spMk id="3" creationId="{4116A3E5-A69D-0C51-7297-BA60EB8E9D50}"/>
          </ac:spMkLst>
        </pc:spChg>
        <pc:spChg chg="mod">
          <ac:chgData name="Ricardo Díaz Núñez" userId="e11ee496-7b8c-4c88-a832-cbbe24f2e043" providerId="ADAL" clId="{0ABB006C-10D0-4B0F-AF0E-08EE55F6F303}" dt="2024-04-04T21:09:50.475" v="300" actId="26606"/>
          <ac:spMkLst>
            <pc:docMk/>
            <pc:sldMk cId="2998510208" sldId="259"/>
            <ac:spMk id="4" creationId="{35611FEF-2B9C-DAFE-7825-6A34BE96EE4D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998510208" sldId="259"/>
            <ac:spMk id="10" creationId="{BACC6370-2D7E-4714-9D71-7542949D7D5D}"/>
          </ac:spMkLst>
        </pc:spChg>
        <pc:spChg chg="add">
          <ac:chgData name="Ricardo Díaz Núñez" userId="e11ee496-7b8c-4c88-a832-cbbe24f2e043" providerId="ADAL" clId="{0ABB006C-10D0-4B0F-AF0E-08EE55F6F303}" dt="2024-04-04T21:09:50.475" v="300" actId="26606"/>
          <ac:spMkLst>
            <pc:docMk/>
            <pc:sldMk cId="2998510208" sldId="259"/>
            <ac:spMk id="11" creationId="{1D63C574-BFD2-41A1-A567-B0C3CC7FDD4F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998510208" sldId="259"/>
            <ac:spMk id="12" creationId="{F68B3F68-107C-434F-AA38-110D5EA91B85}"/>
          </ac:spMkLst>
        </pc:spChg>
        <pc:spChg chg="add">
          <ac:chgData name="Ricardo Díaz Núñez" userId="e11ee496-7b8c-4c88-a832-cbbe24f2e043" providerId="ADAL" clId="{0ABB006C-10D0-4B0F-AF0E-08EE55F6F303}" dt="2024-04-04T21:09:50.475" v="300" actId="26606"/>
          <ac:spMkLst>
            <pc:docMk/>
            <pc:sldMk cId="2998510208" sldId="259"/>
            <ac:spMk id="13" creationId="{E2A46BAB-8C31-42B2-90E8-B26DD3E81D37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998510208" sldId="259"/>
            <ac:spMk id="14" creationId="{AAD0DBB9-1A4B-4391-81D4-CB19F9AB918A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998510208" sldId="259"/>
            <ac:spMk id="16" creationId="{063BBA22-50EA-4C4D-BE05-F1CE4E63AA56}"/>
          </ac:spMkLst>
        </pc:spChg>
        <pc:grpChg chg="add">
          <ac:chgData name="Ricardo Díaz Núñez" userId="e11ee496-7b8c-4c88-a832-cbbe24f2e043" providerId="ADAL" clId="{0ABB006C-10D0-4B0F-AF0E-08EE55F6F303}" dt="2024-04-04T21:09:50.475" v="300" actId="26606"/>
          <ac:grpSpMkLst>
            <pc:docMk/>
            <pc:sldMk cId="2998510208" sldId="259"/>
            <ac:grpSpMk id="15" creationId="{B3F7A3C7-0737-4E57-B30E-8EEFE638B401}"/>
          </ac:grpSpMkLst>
        </pc:grpChg>
        <pc:grpChg chg="add">
          <ac:chgData name="Ricardo Díaz Núñez" userId="e11ee496-7b8c-4c88-a832-cbbe24f2e043" providerId="ADAL" clId="{0ABB006C-10D0-4B0F-AF0E-08EE55F6F303}" dt="2024-04-04T21:09:50.475" v="300" actId="26606"/>
          <ac:grpSpMkLst>
            <pc:docMk/>
            <pc:sldMk cId="2998510208" sldId="259"/>
            <ac:grpSpMk id="19" creationId="{43F5E015-E085-4624-B431-B42414448684}"/>
          </ac:grpSpMkLst>
        </pc:grpChg>
        <pc:graphicFrameChg chg="add mod ord modGraphic">
          <ac:chgData name="Ricardo Díaz Núñez" userId="e11ee496-7b8c-4c88-a832-cbbe24f2e043" providerId="ADAL" clId="{0ABB006C-10D0-4B0F-AF0E-08EE55F6F303}" dt="2024-04-04T21:09:50.475" v="300" actId="26606"/>
          <ac:graphicFrameMkLst>
            <pc:docMk/>
            <pc:sldMk cId="2998510208" sldId="259"/>
            <ac:graphicFrameMk id="6" creationId="{F4F357A3-B87F-AAB5-C2DD-1393D7E61B42}"/>
          </ac:graphicFrameMkLst>
        </pc:graphicFrameChg>
      </pc:sldChg>
      <pc:sldChg chg="addSp delSp modSp new del mod setBg modNotesTx">
        <pc:chgData name="Ricardo Díaz Núñez" userId="e11ee496-7b8c-4c88-a832-cbbe24f2e043" providerId="ADAL" clId="{0ABB006C-10D0-4B0F-AF0E-08EE55F6F303}" dt="2024-04-04T15:43:26.038" v="122" actId="47"/>
        <pc:sldMkLst>
          <pc:docMk/>
          <pc:sldMk cId="4031298905" sldId="260"/>
        </pc:sldMkLst>
        <pc:spChg chg="mo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2" creationId="{ED7F3210-948F-DFAD-B657-1BBB77FFEE2A}"/>
          </ac:spMkLst>
        </pc:spChg>
        <pc:spChg chg="mo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3" creationId="{750D71CF-DF90-1BFC-AFCE-715660B71C17}"/>
          </ac:spMkLst>
        </pc:spChg>
        <pc:spChg chg="add del">
          <ac:chgData name="Ricardo Díaz Núñez" userId="e11ee496-7b8c-4c88-a832-cbbe24f2e043" providerId="ADAL" clId="{0ABB006C-10D0-4B0F-AF0E-08EE55F6F303}" dt="2024-04-02T15:26:12.491" v="112" actId="26606"/>
          <ac:spMkLst>
            <pc:docMk/>
            <pc:sldMk cId="4031298905" sldId="260"/>
            <ac:spMk id="8" creationId="{5C8908E2-EE49-44D2-9428-A28D2312A8D5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10" creationId="{53CF6D67-C5A8-4ADD-9E8E-1E38CA1D3166}"/>
          </ac:spMkLst>
        </pc:spChg>
        <pc:spChg chg="add del">
          <ac:chgData name="Ricardo Díaz Núñez" userId="e11ee496-7b8c-4c88-a832-cbbe24f2e043" providerId="ADAL" clId="{0ABB006C-10D0-4B0F-AF0E-08EE55F6F303}" dt="2024-04-02T15:26:45.627" v="116" actId="26606"/>
          <ac:spMkLst>
            <pc:docMk/>
            <pc:sldMk cId="4031298905" sldId="260"/>
            <ac:spMk id="11" creationId="{59B296B9-C5A5-4E4F-9B60-C907B5F1466C}"/>
          </ac:spMkLst>
        </pc:spChg>
        <pc:spChg chg="add del">
          <ac:chgData name="Ricardo Díaz Núñez" userId="e11ee496-7b8c-4c88-a832-cbbe24f2e043" providerId="ADAL" clId="{0ABB006C-10D0-4B0F-AF0E-08EE55F6F303}" dt="2024-04-02T15:26:57.325" v="118" actId="26606"/>
          <ac:spMkLst>
            <pc:docMk/>
            <pc:sldMk cId="4031298905" sldId="260"/>
            <ac:spMk id="12" creationId="{B7FAF607-473A-4A43-A23D-BBFF5C4117BB}"/>
          </ac:spMkLst>
        </pc:spChg>
        <pc:spChg chg="add del">
          <ac:chgData name="Ricardo Díaz Núñez" userId="e11ee496-7b8c-4c88-a832-cbbe24f2e043" providerId="ADAL" clId="{0ABB006C-10D0-4B0F-AF0E-08EE55F6F303}" dt="2024-04-02T15:26:12.491" v="112" actId="26606"/>
          <ac:spMkLst>
            <pc:docMk/>
            <pc:sldMk cId="4031298905" sldId="260"/>
            <ac:spMk id="14" creationId="{BD92035A-AA2F-4CD8-A556-1CE8BDEC75BD}"/>
          </ac:spMkLst>
        </pc:spChg>
        <pc:spChg chg="add del">
          <ac:chgData name="Ricardo Díaz Núñez" userId="e11ee496-7b8c-4c88-a832-cbbe24f2e043" providerId="ADAL" clId="{0ABB006C-10D0-4B0F-AF0E-08EE55F6F303}" dt="2024-04-02T15:26:12.491" v="112" actId="26606"/>
          <ac:spMkLst>
            <pc:docMk/>
            <pc:sldMk cId="4031298905" sldId="260"/>
            <ac:spMk id="16" creationId="{ED888B23-07FA-482A-96DF-47E31AF1A603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18" creationId="{A09989E4-EFDC-4A90-A633-E0525FB4139E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19" creationId="{DEE2AD96-B495-4E06-9291-B71706F728CB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20" creationId="{86909FA0-B515-4681-B7A8-FA281D133B94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21" creationId="{21C9FE86-FCC3-4A31-AA1C-C882262B7FE7}"/>
          </ac:spMkLst>
        </pc:spChg>
        <pc:spChg chg="add del">
          <ac:chgData name="Ricardo Díaz Núñez" userId="e11ee496-7b8c-4c88-a832-cbbe24f2e043" providerId="ADAL" clId="{0ABB006C-10D0-4B0F-AF0E-08EE55F6F303}" dt="2024-04-02T15:26:40.495" v="114" actId="26606"/>
          <ac:spMkLst>
            <pc:docMk/>
            <pc:sldMk cId="4031298905" sldId="260"/>
            <ac:spMk id="22" creationId="{7D96243B-ECED-4B71-8E06-AE9A285EAD20}"/>
          </ac:spMkLst>
        </pc:spChg>
        <pc:spChg chg="add del">
          <ac:chgData name="Ricardo Díaz Núñez" userId="e11ee496-7b8c-4c88-a832-cbbe24f2e043" providerId="ADAL" clId="{0ABB006C-10D0-4B0F-AF0E-08EE55F6F303}" dt="2024-04-02T15:26:45.627" v="116" actId="26606"/>
          <ac:spMkLst>
            <pc:docMk/>
            <pc:sldMk cId="4031298905" sldId="260"/>
            <ac:spMk id="24" creationId="{9F7D5CDA-D291-4307-BF55-1381FED29634}"/>
          </ac:spMkLst>
        </pc:spChg>
        <pc:spChg chg="add del">
          <ac:chgData name="Ricardo Díaz Núñez" userId="e11ee496-7b8c-4c88-a832-cbbe24f2e043" providerId="ADAL" clId="{0ABB006C-10D0-4B0F-AF0E-08EE55F6F303}" dt="2024-04-02T15:26:45.627" v="116" actId="26606"/>
          <ac:spMkLst>
            <pc:docMk/>
            <pc:sldMk cId="4031298905" sldId="260"/>
            <ac:spMk id="26" creationId="{D0300FD3-5AF1-6305-15FA-9078072672E2}"/>
          </ac:spMkLst>
        </pc:spChg>
        <pc:spChg chg="add del">
          <ac:chgData name="Ricardo Díaz Núñez" userId="e11ee496-7b8c-4c88-a832-cbbe24f2e043" providerId="ADAL" clId="{0ABB006C-10D0-4B0F-AF0E-08EE55F6F303}" dt="2024-04-02T15:26:57.325" v="118" actId="26606"/>
          <ac:spMkLst>
            <pc:docMk/>
            <pc:sldMk cId="4031298905" sldId="260"/>
            <ac:spMk id="28" creationId="{245A9F99-D9B1-4094-A2E2-B90AC1DB7B9C}"/>
          </ac:spMkLst>
        </pc:spChg>
        <pc:spChg chg="add del">
          <ac:chgData name="Ricardo Díaz Núñez" userId="e11ee496-7b8c-4c88-a832-cbbe24f2e043" providerId="ADAL" clId="{0ABB006C-10D0-4B0F-AF0E-08EE55F6F303}" dt="2024-04-02T15:27:01.062" v="120" actId="26606"/>
          <ac:spMkLst>
            <pc:docMk/>
            <pc:sldMk cId="4031298905" sldId="260"/>
            <ac:spMk id="154" creationId="{5A0118C5-4F8D-4CF4-BADD-53FEACC6C42A}"/>
          </ac:spMkLst>
        </pc:spChg>
        <pc:spChg chg="add del">
          <ac:chgData name="Ricardo Díaz Núñez" userId="e11ee496-7b8c-4c88-a832-cbbe24f2e043" providerId="ADAL" clId="{0ABB006C-10D0-4B0F-AF0E-08EE55F6F303}" dt="2024-04-02T15:27:01.062" v="120" actId="26606"/>
          <ac:spMkLst>
            <pc:docMk/>
            <pc:sldMk cId="4031298905" sldId="260"/>
            <ac:spMk id="159" creationId="{CAB9AD4F-A248-4D49-8779-CE40E64C00F5}"/>
          </ac:spMkLst>
        </pc:spChg>
        <pc:spChg chg="add del">
          <ac:chgData name="Ricardo Díaz Núñez" userId="e11ee496-7b8c-4c88-a832-cbbe24f2e043" providerId="ADAL" clId="{0ABB006C-10D0-4B0F-AF0E-08EE55F6F303}" dt="2024-04-02T15:27:01.062" v="120" actId="26606"/>
          <ac:spMkLst>
            <pc:docMk/>
            <pc:sldMk cId="4031298905" sldId="260"/>
            <ac:spMk id="161" creationId="{3D4C1981-3D8B-446C-BFAE-E7EE5CF2DDA3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0" creationId="{09588DA8-065E-4F6F-8EFD-43104AB2E0CF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1" creationId="{C4285719-470E-454C-AF62-8323075F1F5B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2" creationId="{CD9FE4EF-C4D8-49A0-B2FF-81D8DB7D8A24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3" creationId="{4300840D-0A0B-4512-BACA-B439D5B9C57C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4" creationId="{D2B78728-A580-49A7-84F9-6EF6F583ADE0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5" creationId="{38FAA1A1-D861-433F-88FA-1E9D6FD31D11}"/>
          </ac:spMkLst>
        </pc:spChg>
        <pc:spChg chg="add">
          <ac:chgData name="Ricardo Díaz Núñez" userId="e11ee496-7b8c-4c88-a832-cbbe24f2e043" providerId="ADAL" clId="{0ABB006C-10D0-4B0F-AF0E-08EE55F6F303}" dt="2024-04-02T15:27:01.072" v="121" actId="26606"/>
          <ac:spMkLst>
            <pc:docMk/>
            <pc:sldMk cId="4031298905" sldId="260"/>
            <ac:spMk id="186" creationId="{8D71EDA1-87BF-4D5D-AB79-F346FD19278A}"/>
          </ac:spMkLst>
        </pc:spChg>
        <pc:grpChg chg="add del">
          <ac:chgData name="Ricardo Díaz Núñez" userId="e11ee496-7b8c-4c88-a832-cbbe24f2e043" providerId="ADAL" clId="{0ABB006C-10D0-4B0F-AF0E-08EE55F6F303}" dt="2024-04-02T15:26:10.553" v="110" actId="26606"/>
          <ac:grpSpMkLst>
            <pc:docMk/>
            <pc:sldMk cId="4031298905" sldId="260"/>
            <ac:grpSpMk id="9" creationId="{8CE57D37-C2D0-066B-1AE3-6F4244344F27}"/>
          </ac:grpSpMkLst>
        </pc:grpChg>
        <pc:grpChg chg="add del">
          <ac:chgData name="Ricardo Díaz Núñez" userId="e11ee496-7b8c-4c88-a832-cbbe24f2e043" providerId="ADAL" clId="{0ABB006C-10D0-4B0F-AF0E-08EE55F6F303}" dt="2024-04-02T15:26:12.491" v="112" actId="26606"/>
          <ac:grpSpMkLst>
            <pc:docMk/>
            <pc:sldMk cId="4031298905" sldId="260"/>
            <ac:grpSpMk id="13" creationId="{5D1A9D8B-3117-4D9D-BDA4-DD81895098B0}"/>
          </ac:grpSpMkLst>
        </pc:grpChg>
        <pc:grpChg chg="add del">
          <ac:chgData name="Ricardo Díaz Núñez" userId="e11ee496-7b8c-4c88-a832-cbbe24f2e043" providerId="ADAL" clId="{0ABB006C-10D0-4B0F-AF0E-08EE55F6F303}" dt="2024-04-02T15:26:57.325" v="118" actId="26606"/>
          <ac:grpSpMkLst>
            <pc:docMk/>
            <pc:sldMk cId="4031298905" sldId="260"/>
            <ac:grpSpMk id="29" creationId="{C5F6476F-D303-44D3-B30F-1BA348F0F64A}"/>
          </ac:grpSpMkLst>
        </pc:grpChg>
        <pc:grpChg chg="add del">
          <ac:chgData name="Ricardo Díaz Núñez" userId="e11ee496-7b8c-4c88-a832-cbbe24f2e043" providerId="ADAL" clId="{0ABB006C-10D0-4B0F-AF0E-08EE55F6F303}" dt="2024-04-02T15:27:01.062" v="120" actId="26606"/>
          <ac:grpSpMkLst>
            <pc:docMk/>
            <pc:sldMk cId="4031298905" sldId="260"/>
            <ac:grpSpMk id="155" creationId="{55A100E1-E66E-4ED2-A56A-F7A819228F2E}"/>
          </ac:grpSpMkLst>
        </pc:grpChg>
        <pc:grpChg chg="add del">
          <ac:chgData name="Ricardo Díaz Núñez" userId="e11ee496-7b8c-4c88-a832-cbbe24f2e043" providerId="ADAL" clId="{0ABB006C-10D0-4B0F-AF0E-08EE55F6F303}" dt="2024-04-02T15:27:01.062" v="120" actId="26606"/>
          <ac:grpSpMkLst>
            <pc:docMk/>
            <pc:sldMk cId="4031298905" sldId="260"/>
            <ac:grpSpMk id="158" creationId="{6A57EACD-61CA-4775-9551-2078FC0BC79D}"/>
          </ac:grpSpMkLst>
        </pc:grpChg>
        <pc:picChg chg="add del">
          <ac:chgData name="Ricardo Díaz Núñez" userId="e11ee496-7b8c-4c88-a832-cbbe24f2e043" providerId="ADAL" clId="{0ABB006C-10D0-4B0F-AF0E-08EE55F6F303}" dt="2024-04-02T15:26:10.553" v="110" actId="26606"/>
          <ac:picMkLst>
            <pc:docMk/>
            <pc:sldMk cId="4031298905" sldId="260"/>
            <ac:picMk id="5" creationId="{D4E2CE20-F9B2-2C45-F76B-D67B775C2959}"/>
          </ac:picMkLst>
        </pc:picChg>
        <pc:picChg chg="add del">
          <ac:chgData name="Ricardo Díaz Núñez" userId="e11ee496-7b8c-4c88-a832-cbbe24f2e043" providerId="ADAL" clId="{0ABB006C-10D0-4B0F-AF0E-08EE55F6F303}" dt="2024-04-02T15:26:57.325" v="118" actId="26606"/>
          <ac:picMkLst>
            <pc:docMk/>
            <pc:sldMk cId="4031298905" sldId="260"/>
            <ac:picMk id="7" creationId="{B31A266F-4139-9DC4-4EB7-1C7E6F9D660A}"/>
          </ac:picMkLst>
        </pc:picChg>
        <pc:picChg chg="add del">
          <ac:chgData name="Ricardo Díaz Núñez" userId="e11ee496-7b8c-4c88-a832-cbbe24f2e043" providerId="ADAL" clId="{0ABB006C-10D0-4B0F-AF0E-08EE55F6F303}" dt="2024-04-02T15:26:45.627" v="116" actId="26606"/>
          <ac:picMkLst>
            <pc:docMk/>
            <pc:sldMk cId="4031298905" sldId="260"/>
            <ac:picMk id="25" creationId="{136CA7D2-FC22-C387-CC24-41A7439EA700}"/>
          </ac:picMkLst>
        </pc:picChg>
      </pc:sldChg>
      <pc:sldChg chg="addSp delSp modSp new del mod setBg delDesignElem modNotesTx">
        <pc:chgData name="Ricardo Díaz Núñez" userId="e11ee496-7b8c-4c88-a832-cbbe24f2e043" providerId="ADAL" clId="{0ABB006C-10D0-4B0F-AF0E-08EE55F6F303}" dt="2024-04-04T21:38:03.982" v="431" actId="47"/>
        <pc:sldMkLst>
          <pc:docMk/>
          <pc:sldMk cId="55301950" sldId="261"/>
        </pc:sldMkLst>
        <pc:spChg chg="mo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2" creationId="{399E894B-0238-D99C-B704-C2A84F7441A3}"/>
          </ac:spMkLst>
        </pc:spChg>
        <pc:spChg chg="add del mod">
          <ac:chgData name="Ricardo Díaz Núñez" userId="e11ee496-7b8c-4c88-a832-cbbe24f2e043" providerId="ADAL" clId="{0ABB006C-10D0-4B0F-AF0E-08EE55F6F303}" dt="2024-04-04T21:07:00.549" v="276" actId="26606"/>
          <ac:spMkLst>
            <pc:docMk/>
            <pc:sldMk cId="55301950" sldId="261"/>
            <ac:spMk id="3" creationId="{5BCB77B7-5BBE-FAAC-8BF5-941B09271FD0}"/>
          </ac:spMkLst>
        </pc:spChg>
        <pc:spChg chg="mod or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4" creationId="{DF2F36C9-9334-984A-DC74-A68726EC7D5F}"/>
          </ac:spMkLst>
        </pc:spChg>
        <pc:spChg chg="add del">
          <ac:chgData name="Ricardo Díaz Núñez" userId="e11ee496-7b8c-4c88-a832-cbbe24f2e043" providerId="ADAL" clId="{0ABB006C-10D0-4B0F-AF0E-08EE55F6F303}" dt="2024-04-04T21:07:00.537" v="275" actId="26606"/>
          <ac:spMkLst>
            <pc:docMk/>
            <pc:sldMk cId="55301950" sldId="261"/>
            <ac:spMk id="10" creationId="{BACC6370-2D7E-4714-9D71-7542949D7D5D}"/>
          </ac:spMkLst>
        </pc:spChg>
        <pc:spChg chg="add del">
          <ac:chgData name="Ricardo Díaz Núñez" userId="e11ee496-7b8c-4c88-a832-cbbe24f2e043" providerId="ADAL" clId="{0ABB006C-10D0-4B0F-AF0E-08EE55F6F303}" dt="2024-04-04T21:07:00.537" v="275" actId="26606"/>
          <ac:spMkLst>
            <pc:docMk/>
            <pc:sldMk cId="55301950" sldId="261"/>
            <ac:spMk id="12" creationId="{F68B3F68-107C-434F-AA38-110D5EA91B85}"/>
          </ac:spMkLst>
        </pc:spChg>
        <pc:spChg chg="add del">
          <ac:chgData name="Ricardo Díaz Núñez" userId="e11ee496-7b8c-4c88-a832-cbbe24f2e043" providerId="ADAL" clId="{0ABB006C-10D0-4B0F-AF0E-08EE55F6F303}" dt="2024-04-04T21:07:00.537" v="275" actId="26606"/>
          <ac:spMkLst>
            <pc:docMk/>
            <pc:sldMk cId="55301950" sldId="261"/>
            <ac:spMk id="14" creationId="{AAD0DBB9-1A4B-4391-81D4-CB19F9AB918A}"/>
          </ac:spMkLst>
        </pc:spChg>
        <pc:spChg chg="add del">
          <ac:chgData name="Ricardo Díaz Núñez" userId="e11ee496-7b8c-4c88-a832-cbbe24f2e043" providerId="ADAL" clId="{0ABB006C-10D0-4B0F-AF0E-08EE55F6F303}" dt="2024-04-04T21:07:00.537" v="275" actId="26606"/>
          <ac:spMkLst>
            <pc:docMk/>
            <pc:sldMk cId="55301950" sldId="261"/>
            <ac:spMk id="16" creationId="{063BBA22-50EA-4C4D-BE05-F1CE4E63AA56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18" creationId="{38FAA1A1-D861-433F-88FA-1E9D6FD31D11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19" creationId="{2E17E911-875F-4DE5-8699-99D9F1805A5D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20" creationId="{8D71EDA1-87BF-4D5D-AB79-F346FD19278A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21" creationId="{CD9FE4EF-C4D8-49A0-B2FF-81D8DB7D8A24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22" creationId="{4300840D-0A0B-4512-BACA-B439D5B9C57C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55301950" sldId="261"/>
            <ac:spMk id="23" creationId="{D2B78728-A580-49A7-84F9-6EF6F583ADE0}"/>
          </ac:spMkLst>
        </pc:spChg>
        <pc:spChg chg="add mo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24" creationId="{5BCB77B7-5BBE-FAAC-8BF5-941B09271FD0}"/>
          </ac:spMkLst>
        </pc:spChg>
        <pc:spChg chg="add del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30" creationId="{D009D6D5-DAC2-4A8B-A17A-E206B9012D09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35" creationId="{2E17E911-875F-4DE5-8699-99D9F1805A5D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37" creationId="{CD9FE4EF-C4D8-49A0-B2FF-81D8DB7D8A24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39" creationId="{4300840D-0A0B-4512-BACA-B439D5B9C57C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41" creationId="{D2B78728-A580-49A7-84F9-6EF6F583ADE0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43" creationId="{38FAA1A1-D861-433F-88FA-1E9D6FD31D11}"/>
          </ac:spMkLst>
        </pc:spChg>
        <pc:spChg chg="add">
          <ac:chgData name="Ricardo Díaz Núñez" userId="e11ee496-7b8c-4c88-a832-cbbe24f2e043" providerId="ADAL" clId="{0ABB006C-10D0-4B0F-AF0E-08EE55F6F303}" dt="2024-04-04T21:10:53.491" v="303" actId="26606"/>
          <ac:spMkLst>
            <pc:docMk/>
            <pc:sldMk cId="55301950" sldId="261"/>
            <ac:spMk id="45" creationId="{8D71EDA1-87BF-4D5D-AB79-F346FD19278A}"/>
          </ac:spMkLst>
        </pc:spChg>
        <pc:graphicFrameChg chg="add del">
          <ac:chgData name="Ricardo Díaz Núñez" userId="e11ee496-7b8c-4c88-a832-cbbe24f2e043" providerId="ADAL" clId="{0ABB006C-10D0-4B0F-AF0E-08EE55F6F303}" dt="2024-04-04T21:07:00.537" v="275" actId="26606"/>
          <ac:graphicFrameMkLst>
            <pc:docMk/>
            <pc:sldMk cId="55301950" sldId="261"/>
            <ac:graphicFrameMk id="6" creationId="{846B1458-FBC3-C38A-6892-D146B3AD1E82}"/>
          </ac:graphicFrameMkLst>
        </pc:graphicFrameChg>
        <pc:picChg chg="add mod">
          <ac:chgData name="Ricardo Díaz Núñez" userId="e11ee496-7b8c-4c88-a832-cbbe24f2e043" providerId="ADAL" clId="{0ABB006C-10D0-4B0F-AF0E-08EE55F6F303}" dt="2024-04-04T21:10:53.491" v="303" actId="26606"/>
          <ac:picMkLst>
            <pc:docMk/>
            <pc:sldMk cId="55301950" sldId="261"/>
            <ac:picMk id="25" creationId="{D4A42B20-254F-45A4-28E6-CF63EB229B40}"/>
          </ac:picMkLst>
        </pc:pic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2963829668" sldId="263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963829668" sldId="263"/>
            <ac:spMk id="6" creationId="{92CA9B3B-09FE-23E1-837D-8FAA99323999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1317477368" sldId="264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17477368" sldId="264"/>
            <ac:spMk id="2" creationId="{51659FE8-C807-DC3A-6C80-E8623CDBB88F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17477368" sldId="264"/>
            <ac:spMk id="3" creationId="{CB3815D6-5C73-1DC9-CBFC-BD08E8266D9E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17477368" sldId="264"/>
            <ac:spMk id="4" creationId="{EEB3BB87-DA01-CC4D-7DD5-25A4DBB9A50F}"/>
          </ac:spMkLst>
        </pc:spChg>
      </pc:sldChg>
      <pc:sldChg chg="modSp mod">
        <pc:chgData name="Ricardo Díaz Núñez" userId="e11ee496-7b8c-4c88-a832-cbbe24f2e043" providerId="ADAL" clId="{0ABB006C-10D0-4B0F-AF0E-08EE55F6F303}" dt="2024-04-04T21:09:24.255" v="298"/>
        <pc:sldMkLst>
          <pc:docMk/>
          <pc:sldMk cId="3023932521" sldId="265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23932521" sldId="265"/>
            <ac:spMk id="2" creationId="{D06BA78C-04D4-70D9-9E15-6F222206036C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23932521" sldId="265"/>
            <ac:spMk id="3" creationId="{C5508D2B-CEA9-CD05-EF52-46BDA6F63DE3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23932521" sldId="265"/>
            <ac:spMk id="4" creationId="{9CC313DA-D841-E1D3-F73C-915A8116958A}"/>
          </ac:spMkLst>
        </pc:spChg>
      </pc:sldChg>
      <pc:sldChg chg="modSp mod">
        <pc:chgData name="Ricardo Díaz Núñez" userId="e11ee496-7b8c-4c88-a832-cbbe24f2e043" providerId="ADAL" clId="{0ABB006C-10D0-4B0F-AF0E-08EE55F6F303}" dt="2024-04-04T21:09:24.255" v="298"/>
        <pc:sldMkLst>
          <pc:docMk/>
          <pc:sldMk cId="2792167180" sldId="266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792167180" sldId="266"/>
            <ac:spMk id="2" creationId="{01CB437D-7240-E51E-3E7B-204446FF78AB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792167180" sldId="266"/>
            <ac:spMk id="3" creationId="{6353890B-6943-EB4C-B9AD-B571E54B5835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792167180" sldId="266"/>
            <ac:spMk id="4" creationId="{3FEFA012-7A76-9F25-C3FB-205EACD81E0E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3052895960" sldId="267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52895960" sldId="267"/>
            <ac:spMk id="2" creationId="{F677490F-38F6-0672-678E-FE3FA1A22E96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52895960" sldId="267"/>
            <ac:spMk id="3" creationId="{3E43A09A-7DEB-1690-8C91-9019324468C9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052895960" sldId="267"/>
            <ac:spMk id="4" creationId="{E8A7B3AA-A39E-1B34-67B0-295E39F59B94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4099314336" sldId="268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4099314336" sldId="268"/>
            <ac:spMk id="2" creationId="{30C89227-2D0C-956A-EBAB-A287E936356E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4099314336" sldId="268"/>
            <ac:spMk id="4" creationId="{90040A82-8057-E479-196E-C37678B1FA4F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2225732142" sldId="270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225732142" sldId="270"/>
            <ac:spMk id="2" creationId="{7103D442-C127-503E-B63D-2F1936A682B6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225732142" sldId="270"/>
            <ac:spMk id="3" creationId="{26661364-A66B-6C66-F8AB-6F6B8DB15F9E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2225732142" sldId="270"/>
            <ac:spMk id="4" creationId="{100C8957-4BCD-0541-BF6A-5A2B068C6C06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1696595355" sldId="271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696595355" sldId="271"/>
            <ac:spMk id="2" creationId="{57902280-D90A-4E74-E3F4-B9E3D521FE7C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696595355" sldId="271"/>
            <ac:spMk id="3" creationId="{CBA8C579-2BB3-3226-1ABB-7AE0CFB7F7AC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696595355" sldId="271"/>
            <ac:spMk id="4" creationId="{82AD95F6-365C-3DC7-9CAE-39CE3716EC0A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750911557" sldId="272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750911557" sldId="272"/>
            <ac:spMk id="2" creationId="{A378883E-CEAB-1A60-5B41-ED860E718149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750911557" sldId="272"/>
            <ac:spMk id="3" creationId="{AEAE3453-EFE0-C454-1133-B6F8A7559AF4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750911557" sldId="272"/>
            <ac:spMk id="4" creationId="{65453DCB-DC0F-AC2B-C069-B1F01D6F1715}"/>
          </ac:spMkLst>
        </pc:spChg>
      </pc:sldChg>
      <pc:sldChg chg="modSp mod">
        <pc:chgData name="Ricardo Díaz Núñez" userId="e11ee496-7b8c-4c88-a832-cbbe24f2e043" providerId="ADAL" clId="{0ABB006C-10D0-4B0F-AF0E-08EE55F6F303}" dt="2024-04-04T21:09:24.255" v="298"/>
        <pc:sldMkLst>
          <pc:docMk/>
          <pc:sldMk cId="4290032470" sldId="273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4290032470" sldId="273"/>
            <ac:spMk id="2" creationId="{55C01D03-9438-2A42-97FF-BE1BF949E3A0}"/>
          </ac:spMkLst>
        </pc:spChg>
        <pc:spChg chg="mod">
          <ac:chgData name="Ricardo Díaz Núñez" userId="e11ee496-7b8c-4c88-a832-cbbe24f2e043" providerId="ADAL" clId="{0ABB006C-10D0-4B0F-AF0E-08EE55F6F303}" dt="2024-04-04T21:04:28.775" v="263" actId="27636"/>
          <ac:spMkLst>
            <pc:docMk/>
            <pc:sldMk cId="4290032470" sldId="273"/>
            <ac:spMk id="3" creationId="{0189F527-35F6-D447-5694-1BDEAF0CF778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4290032470" sldId="273"/>
            <ac:spMk id="4" creationId="{1B4F32A5-9AEF-55FE-7E12-59120440A231}"/>
          </ac:spMkLst>
        </pc:spChg>
      </pc:sldChg>
      <pc:sldChg chg="modSp del">
        <pc:chgData name="Ricardo Díaz Núñez" userId="e11ee496-7b8c-4c88-a832-cbbe24f2e043" providerId="ADAL" clId="{0ABB006C-10D0-4B0F-AF0E-08EE55F6F303}" dt="2024-04-04T22:39:44.665" v="594" actId="47"/>
        <pc:sldMkLst>
          <pc:docMk/>
          <pc:sldMk cId="1043553144" sldId="274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043553144" sldId="274"/>
            <ac:spMk id="2" creationId="{53733973-6DE4-F428-E2F3-586380D43B05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043553144" sldId="274"/>
            <ac:spMk id="4" creationId="{65FD019E-76D9-4698-1C24-A2F813AD3EEA}"/>
          </ac:spMkLst>
        </pc:spChg>
        <pc:graphicFrameChg chg="mod">
          <ac:chgData name="Ricardo Díaz Núñez" userId="e11ee496-7b8c-4c88-a832-cbbe24f2e043" providerId="ADAL" clId="{0ABB006C-10D0-4B0F-AF0E-08EE55F6F303}" dt="2024-04-04T22:39:22.480" v="589"/>
          <ac:graphicFrameMkLst>
            <pc:docMk/>
            <pc:sldMk cId="1043553144" sldId="274"/>
            <ac:graphicFrameMk id="9" creationId="{E4883EB1-4207-E56D-F60D-4777306D9CC9}"/>
          </ac:graphicFrameMkLst>
        </pc:graphicFrameChg>
      </pc:sldChg>
      <pc:sldChg chg="addSp delSp modSp mod setBg">
        <pc:chgData name="Ricardo Díaz Núñez" userId="e11ee496-7b8c-4c88-a832-cbbe24f2e043" providerId="ADAL" clId="{0ABB006C-10D0-4B0F-AF0E-08EE55F6F303}" dt="2024-04-04T22:37:53.110" v="579" actId="207"/>
        <pc:sldMkLst>
          <pc:docMk/>
          <pc:sldMk cId="940756728" sldId="275"/>
        </pc:sldMkLst>
        <pc:spChg chg="mod">
          <ac:chgData name="Ricardo Díaz Núñez" userId="e11ee496-7b8c-4c88-a832-cbbe24f2e043" providerId="ADAL" clId="{0ABB006C-10D0-4B0F-AF0E-08EE55F6F303}" dt="2024-04-04T22:04:38.375" v="569" actId="26606"/>
          <ac:spMkLst>
            <pc:docMk/>
            <pc:sldMk cId="940756728" sldId="275"/>
            <ac:spMk id="2" creationId="{C09CAA09-98F3-6197-1838-EE38EB2D3474}"/>
          </ac:spMkLst>
        </pc:spChg>
        <pc:spChg chg="del mod">
          <ac:chgData name="Ricardo Díaz Núñez" userId="e11ee496-7b8c-4c88-a832-cbbe24f2e043" providerId="ADAL" clId="{0ABB006C-10D0-4B0F-AF0E-08EE55F6F303}" dt="2024-04-04T21:35:12.533" v="394" actId="26606"/>
          <ac:spMkLst>
            <pc:docMk/>
            <pc:sldMk cId="940756728" sldId="275"/>
            <ac:spMk id="3" creationId="{04CF691B-83CF-C5DA-B99D-DDD3B74D1364}"/>
          </ac:spMkLst>
        </pc:spChg>
        <pc:spChg chg="mod">
          <ac:chgData name="Ricardo Díaz Núñez" userId="e11ee496-7b8c-4c88-a832-cbbe24f2e043" providerId="ADAL" clId="{0ABB006C-10D0-4B0F-AF0E-08EE55F6F303}" dt="2024-04-04T22:01:29.327" v="555" actId="26606"/>
          <ac:spMkLst>
            <pc:docMk/>
            <pc:sldMk cId="940756728" sldId="275"/>
            <ac:spMk id="4" creationId="{33069B30-452A-98A1-1A22-B90283FAB432}"/>
          </ac:spMkLst>
        </pc:spChg>
        <pc:spChg chg="add">
          <ac:chgData name="Ricardo Díaz Núñez" userId="e11ee496-7b8c-4c88-a832-cbbe24f2e043" providerId="ADAL" clId="{0ABB006C-10D0-4B0F-AF0E-08EE55F6F303}" dt="2024-04-04T21:35:12.533" v="394" actId="26606"/>
          <ac:spMkLst>
            <pc:docMk/>
            <pc:sldMk cId="940756728" sldId="275"/>
            <ac:spMk id="1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4:38.375" v="569" actId="26606"/>
          <ac:spMkLst>
            <pc:docMk/>
            <pc:sldMk cId="940756728" sldId="275"/>
            <ac:spMk id="11" creationId="{4E866FF9-A729-45F0-A163-10E89E871602}"/>
          </ac:spMkLst>
        </pc:spChg>
        <pc:spChg chg="add">
          <ac:chgData name="Ricardo Díaz Núñez" userId="e11ee496-7b8c-4c88-a832-cbbe24f2e043" providerId="ADAL" clId="{0ABB006C-10D0-4B0F-AF0E-08EE55F6F303}" dt="2024-04-04T21:35:12.533" v="394" actId="26606"/>
          <ac:spMkLst>
            <pc:docMk/>
            <pc:sldMk cId="940756728" sldId="275"/>
            <ac:spMk id="12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4:38.375" v="569" actId="26606"/>
          <ac:spMkLst>
            <pc:docMk/>
            <pc:sldMk cId="940756728" sldId="275"/>
            <ac:spMk id="13" creationId="{A804366F-2366-4688-98E7-B101C7BC6146}"/>
          </ac:spMkLst>
        </pc:spChg>
        <pc:spChg chg="add">
          <ac:chgData name="Ricardo Díaz Núñez" userId="e11ee496-7b8c-4c88-a832-cbbe24f2e043" providerId="ADAL" clId="{0ABB006C-10D0-4B0F-AF0E-08EE55F6F303}" dt="2024-04-04T22:04:38.375" v="569" actId="26606"/>
          <ac:spMkLst>
            <pc:docMk/>
            <pc:sldMk cId="940756728" sldId="275"/>
            <ac:spMk id="18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04:38.375" v="569" actId="26606"/>
          <ac:spMkLst>
            <pc:docMk/>
            <pc:sldMk cId="940756728" sldId="275"/>
            <ac:spMk id="20" creationId="{AA6D0FDE-0241-4C21-A720-A69475358235}"/>
          </ac:spMkLst>
        </pc:spChg>
        <pc:graphicFrameChg chg="add mod ord modGraphic">
          <ac:chgData name="Ricardo Díaz Núñez" userId="e11ee496-7b8c-4c88-a832-cbbe24f2e043" providerId="ADAL" clId="{0ABB006C-10D0-4B0F-AF0E-08EE55F6F303}" dt="2024-04-04T22:37:53.110" v="579" actId="207"/>
          <ac:graphicFrameMkLst>
            <pc:docMk/>
            <pc:sldMk cId="940756728" sldId="275"/>
            <ac:graphicFrameMk id="6" creationId="{C727AB37-A5DF-41DE-56FC-4CFF31F01021}"/>
          </ac:graphicFrameMkLst>
        </pc:graphicFrameChg>
      </pc:sldChg>
      <pc:sldChg chg="addSp delSp modSp new del mod setBg delDesignElem">
        <pc:chgData name="Ricardo Díaz Núñez" userId="e11ee496-7b8c-4c88-a832-cbbe24f2e043" providerId="ADAL" clId="{0ABB006C-10D0-4B0F-AF0E-08EE55F6F303}" dt="2024-04-04T21:37:51.434" v="426" actId="47"/>
        <pc:sldMkLst>
          <pc:docMk/>
          <pc:sldMk cId="2894616132" sldId="276"/>
        </pc:sldMkLst>
        <pc:spChg chg="mod">
          <ac:chgData name="Ricardo Díaz Núñez" userId="e11ee496-7b8c-4c88-a832-cbbe24f2e043" providerId="ADAL" clId="{0ABB006C-10D0-4B0F-AF0E-08EE55F6F303}" dt="2024-04-04T21:06:42.509" v="273" actId="26606"/>
          <ac:spMkLst>
            <pc:docMk/>
            <pc:sldMk cId="2894616132" sldId="276"/>
            <ac:spMk id="2" creationId="{40DFC11B-1490-01FF-C000-574811ABD930}"/>
          </ac:spMkLst>
        </pc:spChg>
        <pc:spChg chg="add del mod">
          <ac:chgData name="Ricardo Díaz Núñez" userId="e11ee496-7b8c-4c88-a832-cbbe24f2e043" providerId="ADAL" clId="{0ABB006C-10D0-4B0F-AF0E-08EE55F6F303}" dt="2024-04-04T21:06:42.509" v="273" actId="26606"/>
          <ac:spMkLst>
            <pc:docMk/>
            <pc:sldMk cId="2894616132" sldId="276"/>
            <ac:spMk id="3" creationId="{CB9FD732-A1D2-1FED-660F-8DB5A98F4E7D}"/>
          </ac:spMkLst>
        </pc:spChg>
        <pc:spChg chg="mod or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4" creationId="{FBB9CC2F-D917-6883-AE21-E873C7808E9C}"/>
          </ac:spMkLst>
        </pc:spChg>
        <pc:spChg chg="add del">
          <ac:chgData name="Ricardo Díaz Núñez" userId="e11ee496-7b8c-4c88-a832-cbbe24f2e043" providerId="ADAL" clId="{0ABB006C-10D0-4B0F-AF0E-08EE55F6F303}" dt="2024-04-04T21:06:41.077" v="270" actId="26606"/>
          <ac:spMkLst>
            <pc:docMk/>
            <pc:sldMk cId="2894616132" sldId="276"/>
            <ac:spMk id="10" creationId="{BACC6370-2D7E-4714-9D71-7542949D7D5D}"/>
          </ac:spMkLst>
        </pc:spChg>
        <pc:spChg chg="add del">
          <ac:chgData name="Ricardo Díaz Núñez" userId="e11ee496-7b8c-4c88-a832-cbbe24f2e043" providerId="ADAL" clId="{0ABB006C-10D0-4B0F-AF0E-08EE55F6F303}" dt="2024-04-04T21:06:41.077" v="270" actId="26606"/>
          <ac:spMkLst>
            <pc:docMk/>
            <pc:sldMk cId="2894616132" sldId="276"/>
            <ac:spMk id="12" creationId="{F68B3F68-107C-434F-AA38-110D5EA91B85}"/>
          </ac:spMkLst>
        </pc:spChg>
        <pc:spChg chg="add del">
          <ac:chgData name="Ricardo Díaz Núñez" userId="e11ee496-7b8c-4c88-a832-cbbe24f2e043" providerId="ADAL" clId="{0ABB006C-10D0-4B0F-AF0E-08EE55F6F303}" dt="2024-04-04T21:06:41.077" v="270" actId="26606"/>
          <ac:spMkLst>
            <pc:docMk/>
            <pc:sldMk cId="2894616132" sldId="276"/>
            <ac:spMk id="14" creationId="{AAD0DBB9-1A4B-4391-81D4-CB19F9AB918A}"/>
          </ac:spMkLst>
        </pc:spChg>
        <pc:spChg chg="add del">
          <ac:chgData name="Ricardo Díaz Núñez" userId="e11ee496-7b8c-4c88-a832-cbbe24f2e043" providerId="ADAL" clId="{0ABB006C-10D0-4B0F-AF0E-08EE55F6F303}" dt="2024-04-04T21:06:41.077" v="270" actId="26606"/>
          <ac:spMkLst>
            <pc:docMk/>
            <pc:sldMk cId="2894616132" sldId="276"/>
            <ac:spMk id="16" creationId="{063BBA22-50EA-4C4D-BE05-F1CE4E63AA56}"/>
          </ac:spMkLst>
        </pc:spChg>
        <pc:spChg chg="add del">
          <ac:chgData name="Ricardo Díaz Núñez" userId="e11ee496-7b8c-4c88-a832-cbbe24f2e043" providerId="ADAL" clId="{0ABB006C-10D0-4B0F-AF0E-08EE55F6F303}" dt="2024-04-04T21:06:42.499" v="272" actId="26606"/>
          <ac:spMkLst>
            <pc:docMk/>
            <pc:sldMk cId="2894616132" sldId="276"/>
            <ac:spMk id="18" creationId="{BACC6370-2D7E-4714-9D71-7542949D7D5D}"/>
          </ac:spMkLst>
        </pc:spChg>
        <pc:spChg chg="add del">
          <ac:chgData name="Ricardo Díaz Núñez" userId="e11ee496-7b8c-4c88-a832-cbbe24f2e043" providerId="ADAL" clId="{0ABB006C-10D0-4B0F-AF0E-08EE55F6F303}" dt="2024-04-04T21:06:42.499" v="272" actId="26606"/>
          <ac:spMkLst>
            <pc:docMk/>
            <pc:sldMk cId="2894616132" sldId="276"/>
            <ac:spMk id="19" creationId="{F68B3F68-107C-434F-AA38-110D5EA91B85}"/>
          </ac:spMkLst>
        </pc:spChg>
        <pc:spChg chg="add del">
          <ac:chgData name="Ricardo Díaz Núñez" userId="e11ee496-7b8c-4c88-a832-cbbe24f2e043" providerId="ADAL" clId="{0ABB006C-10D0-4B0F-AF0E-08EE55F6F303}" dt="2024-04-04T21:06:42.499" v="272" actId="26606"/>
          <ac:spMkLst>
            <pc:docMk/>
            <pc:sldMk cId="2894616132" sldId="276"/>
            <ac:spMk id="20" creationId="{AAD0DBB9-1A4B-4391-81D4-CB19F9AB918A}"/>
          </ac:spMkLst>
        </pc:spChg>
        <pc:spChg chg="add del">
          <ac:chgData name="Ricardo Díaz Núñez" userId="e11ee496-7b8c-4c88-a832-cbbe24f2e043" providerId="ADAL" clId="{0ABB006C-10D0-4B0F-AF0E-08EE55F6F303}" dt="2024-04-04T21:06:42.499" v="272" actId="26606"/>
          <ac:spMkLst>
            <pc:docMk/>
            <pc:sldMk cId="2894616132" sldId="276"/>
            <ac:spMk id="21" creationId="{063BBA22-50EA-4C4D-BE05-F1CE4E63AA56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4" creationId="{2E17E911-875F-4DE5-8699-99D9F1805A5D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5" creationId="{CD9FE4EF-C4D8-49A0-B2FF-81D8DB7D8A24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6" creationId="{4300840D-0A0B-4512-BACA-B439D5B9C57C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7" creationId="{D2B78728-A580-49A7-84F9-6EF6F583ADE0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8" creationId="{38FAA1A1-D861-433F-88FA-1E9D6FD31D11}"/>
          </ac:spMkLst>
        </pc:spChg>
        <pc:spChg chg="add del">
          <ac:chgData name="Ricardo Díaz Núñez" userId="e11ee496-7b8c-4c88-a832-cbbe24f2e043" providerId="ADAL" clId="{0ABB006C-10D0-4B0F-AF0E-08EE55F6F303}" dt="2024-04-04T21:08:24.746" v="283"/>
          <ac:spMkLst>
            <pc:docMk/>
            <pc:sldMk cId="2894616132" sldId="276"/>
            <ac:spMk id="29" creationId="{8D71EDA1-87BF-4D5D-AB79-F346FD19278A}"/>
          </ac:spMkLst>
        </pc:spChg>
        <pc:spChg chg="add">
          <ac:chgData name="Ricardo Díaz Núñez" userId="e11ee496-7b8c-4c88-a832-cbbe24f2e043" providerId="ADAL" clId="{0ABB006C-10D0-4B0F-AF0E-08EE55F6F303}" dt="2024-04-04T21:06:42.509" v="273" actId="26606"/>
          <ac:spMkLst>
            <pc:docMk/>
            <pc:sldMk cId="2894616132" sldId="276"/>
            <ac:spMk id="30" creationId="{CB9FD732-A1D2-1FED-660F-8DB5A98F4E7D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36" creationId="{2E17E911-875F-4DE5-8699-99D9F1805A5D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38" creationId="{CD9FE4EF-C4D8-49A0-B2FF-81D8DB7D8A24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40" creationId="{4300840D-0A0B-4512-BACA-B439D5B9C57C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42" creationId="{D2B78728-A580-49A7-84F9-6EF6F583ADE0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44" creationId="{38FAA1A1-D861-433F-88FA-1E9D6FD31D11}"/>
          </ac:spMkLst>
        </pc:spChg>
        <pc:spChg chg="add">
          <ac:chgData name="Ricardo Díaz Núñez" userId="e11ee496-7b8c-4c88-a832-cbbe24f2e043" providerId="ADAL" clId="{0ABB006C-10D0-4B0F-AF0E-08EE55F6F303}" dt="2024-04-04T21:10:45.512" v="302" actId="26606"/>
          <ac:spMkLst>
            <pc:docMk/>
            <pc:sldMk cId="2894616132" sldId="276"/>
            <ac:spMk id="46" creationId="{8D71EDA1-87BF-4D5D-AB79-F346FD19278A}"/>
          </ac:spMkLst>
        </pc:spChg>
        <pc:graphicFrameChg chg="add del">
          <ac:chgData name="Ricardo Díaz Núñez" userId="e11ee496-7b8c-4c88-a832-cbbe24f2e043" providerId="ADAL" clId="{0ABB006C-10D0-4B0F-AF0E-08EE55F6F303}" dt="2024-04-04T21:06:41.077" v="270" actId="26606"/>
          <ac:graphicFrameMkLst>
            <pc:docMk/>
            <pc:sldMk cId="2894616132" sldId="276"/>
            <ac:graphicFrameMk id="6" creationId="{7D197FF3-7EB6-2486-095E-7B355FA8B9EC}"/>
          </ac:graphicFrameMkLst>
        </pc:graphicFrameChg>
        <pc:graphicFrameChg chg="add del">
          <ac:chgData name="Ricardo Díaz Núñez" userId="e11ee496-7b8c-4c88-a832-cbbe24f2e043" providerId="ADAL" clId="{0ABB006C-10D0-4B0F-AF0E-08EE55F6F303}" dt="2024-04-04T21:06:42.499" v="272" actId="26606"/>
          <ac:graphicFrameMkLst>
            <pc:docMk/>
            <pc:sldMk cId="2894616132" sldId="276"/>
            <ac:graphicFrameMk id="22" creationId="{E25316FD-C818-C605-2916-CD0817EE27F1}"/>
          </ac:graphicFrameMkLst>
        </pc:graphicFrameChg>
        <pc:picChg chg="add mod">
          <ac:chgData name="Ricardo Díaz Núñez" userId="e11ee496-7b8c-4c88-a832-cbbe24f2e043" providerId="ADAL" clId="{0ABB006C-10D0-4B0F-AF0E-08EE55F6F303}" dt="2024-04-04T21:10:45.512" v="302" actId="26606"/>
          <ac:picMkLst>
            <pc:docMk/>
            <pc:sldMk cId="2894616132" sldId="276"/>
            <ac:picMk id="31" creationId="{2281A9C7-7716-8652-5E0B-53802E1ECA54}"/>
          </ac:picMkLst>
        </pc:pic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3518928001" sldId="277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518928001" sldId="277"/>
            <ac:spMk id="2" creationId="{6FAEACE0-DD0A-6F8E-690D-D77391D6CA80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518928001" sldId="277"/>
            <ac:spMk id="3" creationId="{CEC2FC59-0569-5924-34D3-C76A58401CE7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3518928001" sldId="277"/>
            <ac:spMk id="4" creationId="{5CF94833-5AE1-BD30-91A8-D30C23B71AFD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1974412518" sldId="278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974412518" sldId="278"/>
            <ac:spMk id="2" creationId="{2E2DD54D-FC82-275E-7B5E-CD4B68E7F493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974412518" sldId="278"/>
            <ac:spMk id="3" creationId="{507F9E74-251F-ADFC-226C-AAEBBFC3C9EE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974412518" sldId="278"/>
            <ac:spMk id="4" creationId="{98CC69E7-ECDD-A177-214F-54C97E28A10D}"/>
          </ac:spMkLst>
        </pc:spChg>
      </pc:sldChg>
      <pc:sldChg chg="modSp">
        <pc:chgData name="Ricardo Díaz Núñez" userId="e11ee496-7b8c-4c88-a832-cbbe24f2e043" providerId="ADAL" clId="{0ABB006C-10D0-4B0F-AF0E-08EE55F6F303}" dt="2024-04-04T21:09:24.255" v="298"/>
        <pc:sldMkLst>
          <pc:docMk/>
          <pc:sldMk cId="1337427661" sldId="279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37427661" sldId="279"/>
            <ac:spMk id="2" creationId="{1BB35968-B4DB-ADDA-C899-CC25AD9CC4F4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37427661" sldId="279"/>
            <ac:spMk id="3" creationId="{1B069936-8BC3-8066-07BB-ACC260EA9998}"/>
          </ac:spMkLst>
        </pc:spChg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1337427661" sldId="279"/>
            <ac:spMk id="4" creationId="{962E6BFD-F368-28EA-C662-E7DAB59E373B}"/>
          </ac:spMkLst>
        </pc:spChg>
      </pc:sldChg>
      <pc:sldChg chg="modSp mod">
        <pc:chgData name="Ricardo Díaz Núñez" userId="e11ee496-7b8c-4c88-a832-cbbe24f2e043" providerId="ADAL" clId="{0ABB006C-10D0-4B0F-AF0E-08EE55F6F303}" dt="2024-04-04T21:09:24.255" v="298"/>
        <pc:sldMkLst>
          <pc:docMk/>
          <pc:sldMk cId="594489192" sldId="280"/>
        </pc:sldMkLst>
        <pc:spChg chg="mod">
          <ac:chgData name="Ricardo Díaz Núñez" userId="e11ee496-7b8c-4c88-a832-cbbe24f2e043" providerId="ADAL" clId="{0ABB006C-10D0-4B0F-AF0E-08EE55F6F303}" dt="2024-04-04T21:09:24.255" v="298"/>
          <ac:spMkLst>
            <pc:docMk/>
            <pc:sldMk cId="594489192" sldId="280"/>
            <ac:spMk id="4" creationId="{18CA15AA-CD86-812E-382F-676396FA5787}"/>
          </ac:spMkLst>
        </pc:spChg>
      </pc:sldChg>
      <pc:sldChg chg="addSp modSp new del mod setBg">
        <pc:chgData name="Ricardo Díaz Núñez" userId="e11ee496-7b8c-4c88-a832-cbbe24f2e043" providerId="ADAL" clId="{0ABB006C-10D0-4B0F-AF0E-08EE55F6F303}" dt="2024-04-04T21:36:47.263" v="411" actId="47"/>
        <pc:sldMkLst>
          <pc:docMk/>
          <pc:sldMk cId="2219986309" sldId="281"/>
        </pc:sldMkLst>
        <pc:spChg chg="mo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2" creationId="{1307B76C-3D83-E668-DDC2-27AF913CE717}"/>
          </ac:spMkLst>
        </pc:spChg>
        <pc:spChg chg="mod">
          <ac:chgData name="Ricardo Díaz Núñez" userId="e11ee496-7b8c-4c88-a832-cbbe24f2e043" providerId="ADAL" clId="{0ABB006C-10D0-4B0F-AF0E-08EE55F6F303}" dt="2024-04-04T21:30:09.708" v="393" actId="1076"/>
          <ac:spMkLst>
            <pc:docMk/>
            <pc:sldMk cId="2219986309" sldId="281"/>
            <ac:spMk id="3" creationId="{0AF437D9-85FE-EBE2-A39E-43D95A2D1480}"/>
          </ac:spMkLst>
        </pc:spChg>
        <pc:spChg chg="mo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4" creationId="{00224838-D19C-C7CD-5D4C-271D09FD522F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10" creationId="{2E17E911-875F-4DE5-8699-99D9F1805A5D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12" creationId="{CD9FE4EF-C4D8-49A0-B2FF-81D8DB7D8A24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14" creationId="{4300840D-0A0B-4512-BACA-B439D5B9C57C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16" creationId="{D2B78728-A580-49A7-84F9-6EF6F583ADE0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18" creationId="{38FAA1A1-D861-433F-88FA-1E9D6FD31D11}"/>
          </ac:spMkLst>
        </pc:spChg>
        <pc:spChg chg="add">
          <ac:chgData name="Ricardo Díaz Núñez" userId="e11ee496-7b8c-4c88-a832-cbbe24f2e043" providerId="ADAL" clId="{0ABB006C-10D0-4B0F-AF0E-08EE55F6F303}" dt="2024-04-04T21:11:30.577" v="310" actId="26606"/>
          <ac:spMkLst>
            <pc:docMk/>
            <pc:sldMk cId="2219986309" sldId="281"/>
            <ac:spMk id="20" creationId="{8D71EDA1-87BF-4D5D-AB79-F346FD19278A}"/>
          </ac:spMkLst>
        </pc:spChg>
        <pc:picChg chg="add">
          <ac:chgData name="Ricardo Díaz Núñez" userId="e11ee496-7b8c-4c88-a832-cbbe24f2e043" providerId="ADAL" clId="{0ABB006C-10D0-4B0F-AF0E-08EE55F6F303}" dt="2024-04-04T21:11:30.577" v="310" actId="26606"/>
          <ac:picMkLst>
            <pc:docMk/>
            <pc:sldMk cId="2219986309" sldId="281"/>
            <ac:picMk id="6" creationId="{74D72C0B-92AB-47A0-C047-0DCECE446CBF}"/>
          </ac:picMkLst>
        </pc:picChg>
      </pc:sldChg>
      <pc:sldChg chg="modSp new del mod">
        <pc:chgData name="Ricardo Díaz Núñez" userId="e11ee496-7b8c-4c88-a832-cbbe24f2e043" providerId="ADAL" clId="{0ABB006C-10D0-4B0F-AF0E-08EE55F6F303}" dt="2024-04-04T21:11:49.321" v="314" actId="680"/>
        <pc:sldMkLst>
          <pc:docMk/>
          <pc:sldMk cId="1640466032" sldId="282"/>
        </pc:sldMkLst>
        <pc:spChg chg="mod">
          <ac:chgData name="Ricardo Díaz Núñez" userId="e11ee496-7b8c-4c88-a832-cbbe24f2e043" providerId="ADAL" clId="{0ABB006C-10D0-4B0F-AF0E-08EE55F6F303}" dt="2024-04-04T21:11:48.334" v="313"/>
          <ac:spMkLst>
            <pc:docMk/>
            <pc:sldMk cId="1640466032" sldId="282"/>
            <ac:spMk id="2" creationId="{02E74A07-3002-8FE8-F2B9-17A2AC70BD95}"/>
          </ac:spMkLst>
        </pc:spChg>
      </pc:sldChg>
      <pc:sldChg chg="addSp modSp new del mod setBg">
        <pc:chgData name="Ricardo Díaz Núñez" userId="e11ee496-7b8c-4c88-a832-cbbe24f2e043" providerId="ADAL" clId="{0ABB006C-10D0-4B0F-AF0E-08EE55F6F303}" dt="2024-04-04T21:37:32.250" v="421" actId="47"/>
        <pc:sldMkLst>
          <pc:docMk/>
          <pc:sldMk cId="1761515303" sldId="282"/>
        </pc:sldMkLst>
        <pc:spChg chg="mo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2" creationId="{256A8238-3536-543C-C5E4-CBCED5C43BA0}"/>
          </ac:spMkLst>
        </pc:spChg>
        <pc:spChg chg="mo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3" creationId="{E669DCF1-9489-79F1-000B-BF48D91B8B96}"/>
          </ac:spMkLst>
        </pc:spChg>
        <pc:spChg chg="mo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4" creationId="{C8EC89BD-A790-4841-C1B3-1B9B27F6657C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10" creationId="{2E17E911-875F-4DE5-8699-99D9F1805A5D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12" creationId="{CD9FE4EF-C4D8-49A0-B2FF-81D8DB7D8A24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14" creationId="{4300840D-0A0B-4512-BACA-B439D5B9C57C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16" creationId="{D2B78728-A580-49A7-84F9-6EF6F583ADE0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18" creationId="{38FAA1A1-D861-433F-88FA-1E9D6FD31D11}"/>
          </ac:spMkLst>
        </pc:spChg>
        <pc:spChg chg="add">
          <ac:chgData name="Ricardo Díaz Núñez" userId="e11ee496-7b8c-4c88-a832-cbbe24f2e043" providerId="ADAL" clId="{0ABB006C-10D0-4B0F-AF0E-08EE55F6F303}" dt="2024-04-04T21:12:50.070" v="389" actId="26606"/>
          <ac:spMkLst>
            <pc:docMk/>
            <pc:sldMk cId="1761515303" sldId="282"/>
            <ac:spMk id="20" creationId="{8D71EDA1-87BF-4D5D-AB79-F346FD19278A}"/>
          </ac:spMkLst>
        </pc:spChg>
        <pc:picChg chg="add">
          <ac:chgData name="Ricardo Díaz Núñez" userId="e11ee496-7b8c-4c88-a832-cbbe24f2e043" providerId="ADAL" clId="{0ABB006C-10D0-4B0F-AF0E-08EE55F6F303}" dt="2024-04-04T21:12:50.070" v="389" actId="26606"/>
          <ac:picMkLst>
            <pc:docMk/>
            <pc:sldMk cId="1761515303" sldId="282"/>
            <ac:picMk id="6" creationId="{362F30CD-E5D8-F8FF-711A-60549E49B544}"/>
          </ac:picMkLst>
        </pc:picChg>
      </pc:sldChg>
      <pc:sldChg chg="modSp new del mod">
        <pc:chgData name="Ricardo Díaz Núñez" userId="e11ee496-7b8c-4c88-a832-cbbe24f2e043" providerId="ADAL" clId="{0ABB006C-10D0-4B0F-AF0E-08EE55F6F303}" dt="2024-04-04T21:36:06.394" v="405" actId="47"/>
        <pc:sldMkLst>
          <pc:docMk/>
          <pc:sldMk cId="437727727" sldId="285"/>
        </pc:sldMkLst>
        <pc:spChg chg="mod">
          <ac:chgData name="Ricardo Díaz Núñez" userId="e11ee496-7b8c-4c88-a832-cbbe24f2e043" providerId="ADAL" clId="{0ABB006C-10D0-4B0F-AF0E-08EE55F6F303}" dt="2024-04-04T21:35:55.082" v="402"/>
          <ac:spMkLst>
            <pc:docMk/>
            <pc:sldMk cId="437727727" sldId="285"/>
            <ac:spMk id="2" creationId="{E23FE475-2DBA-9E04-202B-7774AACA4EB7}"/>
          </ac:spMkLst>
        </pc:spChg>
      </pc:sldChg>
      <pc:sldChg chg="addSp delSp modSp new mod setBg">
        <pc:chgData name="Ricardo Díaz Núñez" userId="e11ee496-7b8c-4c88-a832-cbbe24f2e043" providerId="ADAL" clId="{0ABB006C-10D0-4B0F-AF0E-08EE55F6F303}" dt="2024-04-05T01:17:50.215" v="657" actId="20577"/>
        <pc:sldMkLst>
          <pc:docMk/>
          <pc:sldMk cId="1494894286" sldId="285"/>
        </pc:sldMkLst>
        <pc:spChg chg="mod">
          <ac:chgData name="Ricardo Díaz Núñez" userId="e11ee496-7b8c-4c88-a832-cbbe24f2e043" providerId="ADAL" clId="{0ABB006C-10D0-4B0F-AF0E-08EE55F6F303}" dt="2024-04-05T01:17:50.215" v="657" actId="20577"/>
          <ac:spMkLst>
            <pc:docMk/>
            <pc:sldMk cId="1494894286" sldId="285"/>
            <ac:spMk id="2" creationId="{29A1BF43-FD48-C041-2FA5-89DA15104981}"/>
          </ac:spMkLst>
        </pc:spChg>
        <pc:spChg chg="add del mod">
          <ac:chgData name="Ricardo Díaz Núñez" userId="e11ee496-7b8c-4c88-a832-cbbe24f2e043" providerId="ADAL" clId="{0ABB006C-10D0-4B0F-AF0E-08EE55F6F303}" dt="2024-04-04T21:40:04.295" v="441" actId="26606"/>
          <ac:spMkLst>
            <pc:docMk/>
            <pc:sldMk cId="1494894286" sldId="285"/>
            <ac:spMk id="3" creationId="{6A4A3E3A-E861-906C-7612-ED3ED99E7747}"/>
          </ac:spMkLst>
        </pc:spChg>
        <pc:spChg chg="mod">
          <ac:chgData name="Ricardo Díaz Núñez" userId="e11ee496-7b8c-4c88-a832-cbbe24f2e043" providerId="ADAL" clId="{0ABB006C-10D0-4B0F-AF0E-08EE55F6F303}" dt="2024-04-04T21:53:10.890" v="515" actId="26606"/>
          <ac:spMkLst>
            <pc:docMk/>
            <pc:sldMk cId="1494894286" sldId="285"/>
            <ac:spMk id="4" creationId="{9D812F0F-F308-F2ED-8812-5EEFB6B60AC8}"/>
          </ac:spMkLst>
        </pc:spChg>
        <pc:spChg chg="add">
          <ac:chgData name="Ricardo Díaz Núñez" userId="e11ee496-7b8c-4c88-a832-cbbe24f2e043" providerId="ADAL" clId="{0ABB006C-10D0-4B0F-AF0E-08EE55F6F303}" dt="2024-04-04T21:40:04.295" v="441" actId="26606"/>
          <ac:spMkLst>
            <pc:docMk/>
            <pc:sldMk cId="1494894286" sldId="285"/>
            <ac:spMk id="7" creationId="{4E866FF9-A729-45F0-A163-10E89E871602}"/>
          </ac:spMkLst>
        </pc:spChg>
        <pc:spChg chg="add">
          <ac:chgData name="Ricardo Díaz Núñez" userId="e11ee496-7b8c-4c88-a832-cbbe24f2e043" providerId="ADAL" clId="{0ABB006C-10D0-4B0F-AF0E-08EE55F6F303}" dt="2024-04-04T21:40:04.295" v="441" actId="26606"/>
          <ac:spMkLst>
            <pc:docMk/>
            <pc:sldMk cId="1494894286" sldId="285"/>
            <ac:spMk id="8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1:39:54.622" v="434" actId="26606"/>
          <ac:spMkLst>
            <pc:docMk/>
            <pc:sldMk cId="1494894286" sldId="285"/>
            <ac:spMk id="10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1:52:19.978" v="509" actId="26606"/>
          <ac:spMkLst>
            <pc:docMk/>
            <pc:sldMk cId="1494894286" sldId="285"/>
            <ac:spMk id="11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39:54.622" v="434" actId="26606"/>
          <ac:spMkLst>
            <pc:docMk/>
            <pc:sldMk cId="1494894286" sldId="285"/>
            <ac:spMk id="12" creationId="{AA6D0FDE-0241-4C21-A720-A69475358235}"/>
          </ac:spMkLst>
        </pc:spChg>
        <pc:spChg chg="add">
          <ac:chgData name="Ricardo Díaz Núñez" userId="e11ee496-7b8c-4c88-a832-cbbe24f2e043" providerId="ADAL" clId="{0ABB006C-10D0-4B0F-AF0E-08EE55F6F303}" dt="2024-04-04T21:52:19.978" v="509" actId="26606"/>
          <ac:spMkLst>
            <pc:docMk/>
            <pc:sldMk cId="1494894286" sldId="285"/>
            <ac:spMk id="13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1:53:10.884" v="514" actId="26606"/>
          <ac:spMkLst>
            <pc:docMk/>
            <pc:sldMk cId="1494894286" sldId="285"/>
            <ac:spMk id="15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39:59.626" v="438" actId="26606"/>
          <ac:spMkLst>
            <pc:docMk/>
            <pc:sldMk cId="1494894286" sldId="285"/>
            <ac:spMk id="16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1:39:59.626" v="438" actId="26606"/>
          <ac:spMkLst>
            <pc:docMk/>
            <pc:sldMk cId="1494894286" sldId="285"/>
            <ac:spMk id="17" creationId="{AA6D0FDE-0241-4C21-A720-A69475358235}"/>
          </ac:spMkLst>
        </pc:spChg>
        <pc:spChg chg="add del">
          <ac:chgData name="Ricardo Díaz Núñez" userId="e11ee496-7b8c-4c88-a832-cbbe24f2e043" providerId="ADAL" clId="{0ABB006C-10D0-4B0F-AF0E-08EE55F6F303}" dt="2024-04-04T21:53:10.884" v="514" actId="26606"/>
          <ac:spMkLst>
            <pc:docMk/>
            <pc:sldMk cId="1494894286" sldId="285"/>
            <ac:spMk id="19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3:32.751" v="558" actId="26606"/>
          <ac:spMkLst>
            <pc:docMk/>
            <pc:sldMk cId="1494894286" sldId="285"/>
            <ac:spMk id="21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3:32.751" v="558" actId="26606"/>
          <ac:spMkLst>
            <pc:docMk/>
            <pc:sldMk cId="1494894286" sldId="285"/>
            <ac:spMk id="22" creationId="{A804366F-2366-4688-98E7-B101C7BC6146}"/>
          </ac:spMkLst>
        </pc:spChg>
        <pc:spChg chg="add">
          <ac:chgData name="Ricardo Díaz Núñez" userId="e11ee496-7b8c-4c88-a832-cbbe24f2e043" providerId="ADAL" clId="{0ABB006C-10D0-4B0F-AF0E-08EE55F6F303}" dt="2024-04-04T22:03:32.751" v="558" actId="26606"/>
          <ac:spMkLst>
            <pc:docMk/>
            <pc:sldMk cId="1494894286" sldId="285"/>
            <ac:spMk id="27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03:32.751" v="558" actId="26606"/>
          <ac:spMkLst>
            <pc:docMk/>
            <pc:sldMk cId="1494894286" sldId="285"/>
            <ac:spMk id="29" creationId="{AA6D0FDE-0241-4C21-A720-A69475358235}"/>
          </ac:spMkLst>
        </pc:spChg>
        <pc:graphicFrameChg chg="add del">
          <ac:chgData name="Ricardo Díaz Núñez" userId="e11ee496-7b8c-4c88-a832-cbbe24f2e043" providerId="ADAL" clId="{0ABB006C-10D0-4B0F-AF0E-08EE55F6F303}" dt="2024-04-04T21:39:54.622" v="434" actId="26606"/>
          <ac:graphicFrameMkLst>
            <pc:docMk/>
            <pc:sldMk cId="1494894286" sldId="285"/>
            <ac:graphicFrameMk id="6" creationId="{94BC2155-CFC1-8E07-FD55-2ED23170FA49}"/>
          </ac:graphicFrameMkLst>
        </pc:graphicFrameChg>
        <pc:graphicFrameChg chg="add mod ord modGraphic">
          <ac:chgData name="Ricardo Díaz Núñez" userId="e11ee496-7b8c-4c88-a832-cbbe24f2e043" providerId="ADAL" clId="{0ABB006C-10D0-4B0F-AF0E-08EE55F6F303}" dt="2024-04-04T22:03:48.039" v="559" actId="26606"/>
          <ac:graphicFrameMkLst>
            <pc:docMk/>
            <pc:sldMk cId="1494894286" sldId="285"/>
            <ac:graphicFrameMk id="9" creationId="{4AE8B4FE-414F-4813-25F7-D3B7AA2F3AB9}"/>
          </ac:graphicFrameMkLst>
        </pc:graphicFrameChg>
        <pc:graphicFrameChg chg="add del">
          <ac:chgData name="Ricardo Díaz Núñez" userId="e11ee496-7b8c-4c88-a832-cbbe24f2e043" providerId="ADAL" clId="{0ABB006C-10D0-4B0F-AF0E-08EE55F6F303}" dt="2024-04-04T21:39:58.320" v="436" actId="26606"/>
          <ac:graphicFrameMkLst>
            <pc:docMk/>
            <pc:sldMk cId="1494894286" sldId="285"/>
            <ac:graphicFrameMk id="14" creationId="{0B282DEE-6265-6DCF-C8F2-B3ACAAA9775C}"/>
          </ac:graphicFrameMkLst>
        </pc:graphicFrameChg>
        <pc:graphicFrameChg chg="add del">
          <ac:chgData name="Ricardo Díaz Núñez" userId="e11ee496-7b8c-4c88-a832-cbbe24f2e043" providerId="ADAL" clId="{0ABB006C-10D0-4B0F-AF0E-08EE55F6F303}" dt="2024-04-04T21:39:59.626" v="438" actId="26606"/>
          <ac:graphicFrameMkLst>
            <pc:docMk/>
            <pc:sldMk cId="1494894286" sldId="285"/>
            <ac:graphicFrameMk id="18" creationId="{94BC2155-CFC1-8E07-FD55-2ED23170FA49}"/>
          </ac:graphicFrameMkLst>
        </pc:graphicFrameChg>
        <pc:graphicFrameChg chg="add del">
          <ac:chgData name="Ricardo Díaz Núñez" userId="e11ee496-7b8c-4c88-a832-cbbe24f2e043" providerId="ADAL" clId="{0ABB006C-10D0-4B0F-AF0E-08EE55F6F303}" dt="2024-04-04T21:40:00.113" v="440" actId="26606"/>
          <ac:graphicFrameMkLst>
            <pc:docMk/>
            <pc:sldMk cId="1494894286" sldId="285"/>
            <ac:graphicFrameMk id="20" creationId="{0B282DEE-6265-6DCF-C8F2-B3ACAAA9775C}"/>
          </ac:graphicFrameMkLst>
        </pc:graphicFrameChg>
      </pc:sldChg>
      <pc:sldChg chg="new del">
        <pc:chgData name="Ricardo Díaz Núñez" userId="e11ee496-7b8c-4c88-a832-cbbe24f2e043" providerId="ADAL" clId="{0ABB006C-10D0-4B0F-AF0E-08EE55F6F303}" dt="2024-04-04T21:36:05.639" v="404" actId="47"/>
        <pc:sldMkLst>
          <pc:docMk/>
          <pc:sldMk cId="117402847" sldId="286"/>
        </pc:sldMkLst>
      </pc:sldChg>
      <pc:sldChg chg="addSp delSp modSp new mod setBg">
        <pc:chgData name="Ricardo Díaz Núñez" userId="e11ee496-7b8c-4c88-a832-cbbe24f2e043" providerId="ADAL" clId="{0ABB006C-10D0-4B0F-AF0E-08EE55F6F303}" dt="2024-04-04T22:03:57.500" v="561" actId="26606"/>
        <pc:sldMkLst>
          <pc:docMk/>
          <pc:sldMk cId="1202823097" sldId="286"/>
        </pc:sldMkLst>
        <pc:spChg chg="mod">
          <ac:chgData name="Ricardo Díaz Núñez" userId="e11ee496-7b8c-4c88-a832-cbbe24f2e043" providerId="ADAL" clId="{0ABB006C-10D0-4B0F-AF0E-08EE55F6F303}" dt="2024-04-04T22:03:52.741" v="560" actId="26606"/>
          <ac:spMkLst>
            <pc:docMk/>
            <pc:sldMk cId="1202823097" sldId="286"/>
            <ac:spMk id="2" creationId="{89CB9A88-690F-029D-3F7C-07C5AA3BCBE2}"/>
          </ac:spMkLst>
        </pc:spChg>
        <pc:spChg chg="add del mod">
          <ac:chgData name="Ricardo Díaz Núñez" userId="e11ee496-7b8c-4c88-a832-cbbe24f2e043" providerId="ADAL" clId="{0ABB006C-10D0-4B0F-AF0E-08EE55F6F303}" dt="2024-04-04T21:40:25.911" v="444" actId="26606"/>
          <ac:spMkLst>
            <pc:docMk/>
            <pc:sldMk cId="1202823097" sldId="286"/>
            <ac:spMk id="3" creationId="{D99351A1-D64D-852B-4504-A642F2DC2A26}"/>
          </ac:spMkLst>
        </pc:spChg>
        <pc:spChg chg="mod">
          <ac:chgData name="Ricardo Díaz Núñez" userId="e11ee496-7b8c-4c88-a832-cbbe24f2e043" providerId="ADAL" clId="{0ABB006C-10D0-4B0F-AF0E-08EE55F6F303}" dt="2024-04-04T21:52:46.643" v="511" actId="26606"/>
          <ac:spMkLst>
            <pc:docMk/>
            <pc:sldMk cId="1202823097" sldId="286"/>
            <ac:spMk id="4" creationId="{88747D25-1427-9C05-1A8F-CDBDC25591D9}"/>
          </ac:spMkLst>
        </pc:spChg>
        <pc:spChg chg="add del">
          <ac:chgData name="Ricardo Díaz Núñez" userId="e11ee496-7b8c-4c88-a832-cbbe24f2e043" providerId="ADAL" clId="{0ABB006C-10D0-4B0F-AF0E-08EE55F6F303}" dt="2024-04-04T21:46:31.027" v="466" actId="26606"/>
          <ac:spMkLst>
            <pc:docMk/>
            <pc:sldMk cId="1202823097" sldId="286"/>
            <ac:spMk id="1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46:31.027" v="466" actId="26606"/>
          <ac:spMkLst>
            <pc:docMk/>
            <pc:sldMk cId="1202823097" sldId="286"/>
            <ac:spMk id="12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1:57:52.674" v="532" actId="26606"/>
          <ac:spMkLst>
            <pc:docMk/>
            <pc:sldMk cId="1202823097" sldId="286"/>
            <ac:spMk id="13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57:52.674" v="532" actId="26606"/>
          <ac:spMkLst>
            <pc:docMk/>
            <pc:sldMk cId="1202823097" sldId="286"/>
            <ac:spMk id="15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3:52.741" v="560" actId="26606"/>
          <ac:spMkLst>
            <pc:docMk/>
            <pc:sldMk cId="1202823097" sldId="286"/>
            <ac:spMk id="2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3:52.741" v="560" actId="26606"/>
          <ac:spMkLst>
            <pc:docMk/>
            <pc:sldMk cId="1202823097" sldId="286"/>
            <ac:spMk id="22" creationId="{A804366F-2366-4688-98E7-B101C7BC6146}"/>
          </ac:spMkLst>
        </pc:spChg>
        <pc:spChg chg="add">
          <ac:chgData name="Ricardo Díaz Núñez" userId="e11ee496-7b8c-4c88-a832-cbbe24f2e043" providerId="ADAL" clId="{0ABB006C-10D0-4B0F-AF0E-08EE55F6F303}" dt="2024-04-04T22:03:52.741" v="560" actId="26606"/>
          <ac:spMkLst>
            <pc:docMk/>
            <pc:sldMk cId="1202823097" sldId="286"/>
            <ac:spMk id="27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03:52.741" v="560" actId="26606"/>
          <ac:spMkLst>
            <pc:docMk/>
            <pc:sldMk cId="1202823097" sldId="286"/>
            <ac:spMk id="29" creationId="{AA6D0FDE-0241-4C21-A720-A69475358235}"/>
          </ac:spMkLst>
        </pc:spChg>
        <pc:graphicFrameChg chg="add del">
          <ac:chgData name="Ricardo Díaz Núñez" userId="e11ee496-7b8c-4c88-a832-cbbe24f2e043" providerId="ADAL" clId="{0ABB006C-10D0-4B0F-AF0E-08EE55F6F303}" dt="2024-04-04T21:40:25.891" v="443" actId="26606"/>
          <ac:graphicFrameMkLst>
            <pc:docMk/>
            <pc:sldMk cId="1202823097" sldId="286"/>
            <ac:graphicFrameMk id="6" creationId="{F8D89098-2A42-F518-88B6-C97353E72E74}"/>
          </ac:graphicFrameMkLst>
        </pc:graphicFrameChg>
        <pc:graphicFrameChg chg="add mod ord modGraphic">
          <ac:chgData name="Ricardo Díaz Núñez" userId="e11ee496-7b8c-4c88-a832-cbbe24f2e043" providerId="ADAL" clId="{0ABB006C-10D0-4B0F-AF0E-08EE55F6F303}" dt="2024-04-04T22:03:57.500" v="561" actId="26606"/>
          <ac:graphicFrameMkLst>
            <pc:docMk/>
            <pc:sldMk cId="1202823097" sldId="286"/>
            <ac:graphicFrameMk id="8" creationId="{5A5209CD-2121-D06D-B114-1D3D97E2946D}"/>
          </ac:graphicFrameMkLst>
        </pc:graphicFrameChg>
      </pc:sldChg>
      <pc:sldChg chg="addSp delSp modSp new del mod setBg">
        <pc:chgData name="Ricardo Díaz Núñez" userId="e11ee496-7b8c-4c88-a832-cbbe24f2e043" providerId="ADAL" clId="{0ABB006C-10D0-4B0F-AF0E-08EE55F6F303}" dt="2024-04-04T21:57:28.021" v="529" actId="47"/>
        <pc:sldMkLst>
          <pc:docMk/>
          <pc:sldMk cId="2531494044" sldId="287"/>
        </pc:sldMkLst>
        <pc:spChg chg="mod">
          <ac:chgData name="Ricardo Díaz Núñez" userId="e11ee496-7b8c-4c88-a832-cbbe24f2e043" providerId="ADAL" clId="{0ABB006C-10D0-4B0F-AF0E-08EE55F6F303}" dt="2024-04-04T21:55:45.840" v="524" actId="26606"/>
          <ac:spMkLst>
            <pc:docMk/>
            <pc:sldMk cId="2531494044" sldId="287"/>
            <ac:spMk id="2" creationId="{A4366E9F-D960-1899-0AA1-D7173FEDD6E3}"/>
          </ac:spMkLst>
        </pc:spChg>
        <pc:spChg chg="del mod">
          <ac:chgData name="Ricardo Díaz Núñez" userId="e11ee496-7b8c-4c88-a832-cbbe24f2e043" providerId="ADAL" clId="{0ABB006C-10D0-4B0F-AF0E-08EE55F6F303}" dt="2024-04-04T21:40:31.728" v="445" actId="26606"/>
          <ac:spMkLst>
            <pc:docMk/>
            <pc:sldMk cId="2531494044" sldId="287"/>
            <ac:spMk id="3" creationId="{CED4F134-4440-1006-3542-67EDA2BF9910}"/>
          </ac:spMkLst>
        </pc:spChg>
        <pc:spChg chg="mod">
          <ac:chgData name="Ricardo Díaz Núñez" userId="e11ee496-7b8c-4c88-a832-cbbe24f2e043" providerId="ADAL" clId="{0ABB006C-10D0-4B0F-AF0E-08EE55F6F303}" dt="2024-04-04T21:55:39.210" v="523" actId="26606"/>
          <ac:spMkLst>
            <pc:docMk/>
            <pc:sldMk cId="2531494044" sldId="287"/>
            <ac:spMk id="4" creationId="{D54D6821-799C-E1EC-0565-0B780BB7577C}"/>
          </ac:spMkLst>
        </pc:spChg>
        <pc:spChg chg="add del">
          <ac:chgData name="Ricardo Díaz Núñez" userId="e11ee496-7b8c-4c88-a832-cbbe24f2e043" providerId="ADAL" clId="{0ABB006C-10D0-4B0F-AF0E-08EE55F6F303}" dt="2024-04-04T21:45:01.769" v="463" actId="26606"/>
          <ac:spMkLst>
            <pc:docMk/>
            <pc:sldMk cId="2531494044" sldId="287"/>
            <ac:spMk id="1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55:45.840" v="524" actId="26606"/>
          <ac:spMkLst>
            <pc:docMk/>
            <pc:sldMk cId="2531494044" sldId="287"/>
            <ac:spMk id="11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1:45:01.769" v="463" actId="26606"/>
          <ac:spMkLst>
            <pc:docMk/>
            <pc:sldMk cId="2531494044" sldId="287"/>
            <ac:spMk id="12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1:55:45.840" v="524" actId="26606"/>
          <ac:spMkLst>
            <pc:docMk/>
            <pc:sldMk cId="2531494044" sldId="287"/>
            <ac:spMk id="13" creationId="{AA6D0FDE-0241-4C21-A720-A69475358235}"/>
          </ac:spMkLst>
        </pc:spChg>
        <pc:spChg chg="add">
          <ac:chgData name="Ricardo Díaz Núñez" userId="e11ee496-7b8c-4c88-a832-cbbe24f2e043" providerId="ADAL" clId="{0ABB006C-10D0-4B0F-AF0E-08EE55F6F303}" dt="2024-04-04T21:55:45.840" v="524" actId="26606"/>
          <ac:spMkLst>
            <pc:docMk/>
            <pc:sldMk cId="2531494044" sldId="287"/>
            <ac:spMk id="18" creationId="{4E866FF9-A729-45F0-A163-10E89E871602}"/>
          </ac:spMkLst>
        </pc:spChg>
        <pc:spChg chg="add">
          <ac:chgData name="Ricardo Díaz Núñez" userId="e11ee496-7b8c-4c88-a832-cbbe24f2e043" providerId="ADAL" clId="{0ABB006C-10D0-4B0F-AF0E-08EE55F6F303}" dt="2024-04-04T21:55:45.840" v="524" actId="26606"/>
          <ac:spMkLst>
            <pc:docMk/>
            <pc:sldMk cId="2531494044" sldId="287"/>
            <ac:spMk id="20" creationId="{A804366F-2366-4688-98E7-B101C7BC6146}"/>
          </ac:spMkLst>
        </pc:spChg>
        <pc:graphicFrameChg chg="add mod ord modGraphic">
          <ac:chgData name="Ricardo Díaz Núñez" userId="e11ee496-7b8c-4c88-a832-cbbe24f2e043" providerId="ADAL" clId="{0ABB006C-10D0-4B0F-AF0E-08EE55F6F303}" dt="2024-04-04T21:55:45.840" v="524" actId="26606"/>
          <ac:graphicFrameMkLst>
            <pc:docMk/>
            <pc:sldMk cId="2531494044" sldId="287"/>
            <ac:graphicFrameMk id="6" creationId="{03AFB1FF-D8BD-44AF-032A-3EE1C378358B}"/>
          </ac:graphicFrameMkLst>
        </pc:graphicFrameChg>
      </pc:sldChg>
      <pc:sldChg chg="new del">
        <pc:chgData name="Ricardo Díaz Núñez" userId="e11ee496-7b8c-4c88-a832-cbbe24f2e043" providerId="ADAL" clId="{0ABB006C-10D0-4B0F-AF0E-08EE55F6F303}" dt="2024-04-04T21:35:55.544" v="403" actId="680"/>
        <pc:sldMkLst>
          <pc:docMk/>
          <pc:sldMk cId="3386283605" sldId="287"/>
        </pc:sldMkLst>
      </pc:sldChg>
      <pc:sldChg chg="addSp delSp modSp new mod setBg">
        <pc:chgData name="Ricardo Díaz Núñez" userId="e11ee496-7b8c-4c88-a832-cbbe24f2e043" providerId="ADAL" clId="{0ABB006C-10D0-4B0F-AF0E-08EE55F6F303}" dt="2024-04-04T22:04:11.038" v="565" actId="26606"/>
        <pc:sldMkLst>
          <pc:docMk/>
          <pc:sldMk cId="2581463429" sldId="288"/>
        </pc:sldMkLst>
        <pc:spChg chg="mod">
          <ac:chgData name="Ricardo Díaz Núñez" userId="e11ee496-7b8c-4c88-a832-cbbe24f2e043" providerId="ADAL" clId="{0ABB006C-10D0-4B0F-AF0E-08EE55F6F303}" dt="2024-04-04T22:04:07.679" v="564" actId="26606"/>
          <ac:spMkLst>
            <pc:docMk/>
            <pc:sldMk cId="2581463429" sldId="288"/>
            <ac:spMk id="2" creationId="{60048C21-5D9B-0B48-6172-D9120F378090}"/>
          </ac:spMkLst>
        </pc:spChg>
        <pc:spChg chg="del mod">
          <ac:chgData name="Ricardo Díaz Núñez" userId="e11ee496-7b8c-4c88-a832-cbbe24f2e043" providerId="ADAL" clId="{0ABB006C-10D0-4B0F-AF0E-08EE55F6F303}" dt="2024-04-04T21:40:44.933" v="446" actId="26606"/>
          <ac:spMkLst>
            <pc:docMk/>
            <pc:sldMk cId="2581463429" sldId="288"/>
            <ac:spMk id="3" creationId="{585CC1D1-6DE3-00A2-0DD1-E7B18D055A56}"/>
          </ac:spMkLst>
        </pc:spChg>
        <pc:spChg chg="mod">
          <ac:chgData name="Ricardo Díaz Núñez" userId="e11ee496-7b8c-4c88-a832-cbbe24f2e043" providerId="ADAL" clId="{0ABB006C-10D0-4B0F-AF0E-08EE55F6F303}" dt="2024-04-04T21:53:38.354" v="517" actId="26606"/>
          <ac:spMkLst>
            <pc:docMk/>
            <pc:sldMk cId="2581463429" sldId="288"/>
            <ac:spMk id="4" creationId="{342D6A3A-42A9-CC26-7568-2A9920C12586}"/>
          </ac:spMkLst>
        </pc:spChg>
        <pc:spChg chg="add del">
          <ac:chgData name="Ricardo Díaz Núñez" userId="e11ee496-7b8c-4c88-a832-cbbe24f2e043" providerId="ADAL" clId="{0ABB006C-10D0-4B0F-AF0E-08EE55F6F303}" dt="2024-04-04T21:50:00.611" v="482" actId="26606"/>
          <ac:spMkLst>
            <pc:docMk/>
            <pc:sldMk cId="2581463429" sldId="288"/>
            <ac:spMk id="1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4:07.679" v="564" actId="26606"/>
          <ac:spMkLst>
            <pc:docMk/>
            <pc:sldMk cId="2581463429" sldId="288"/>
            <ac:spMk id="11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50:00.611" v="482" actId="26606"/>
          <ac:spMkLst>
            <pc:docMk/>
            <pc:sldMk cId="2581463429" sldId="288"/>
            <ac:spMk id="12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4:07.679" v="564" actId="26606"/>
          <ac:spMkLst>
            <pc:docMk/>
            <pc:sldMk cId="2581463429" sldId="288"/>
            <ac:spMk id="13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1:51:28.554" v="508" actId="26606"/>
          <ac:spMkLst>
            <pc:docMk/>
            <pc:sldMk cId="2581463429" sldId="288"/>
            <ac:spMk id="14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1:51:28.554" v="508" actId="26606"/>
          <ac:spMkLst>
            <pc:docMk/>
            <pc:sldMk cId="2581463429" sldId="288"/>
            <ac:spMk id="15" creationId="{A804366F-2366-4688-98E7-B101C7BC6146}"/>
          </ac:spMkLst>
        </pc:spChg>
        <pc:spChg chg="add">
          <ac:chgData name="Ricardo Díaz Núñez" userId="e11ee496-7b8c-4c88-a832-cbbe24f2e043" providerId="ADAL" clId="{0ABB006C-10D0-4B0F-AF0E-08EE55F6F303}" dt="2024-04-04T22:04:07.679" v="564" actId="26606"/>
          <ac:spMkLst>
            <pc:docMk/>
            <pc:sldMk cId="2581463429" sldId="288"/>
            <ac:spMk id="16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1:49:12.339" v="471" actId="26606"/>
          <ac:spMkLst>
            <pc:docMk/>
            <pc:sldMk cId="2581463429" sldId="288"/>
            <ac:spMk id="17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3:08.284" v="557" actId="26606"/>
          <ac:spMkLst>
            <pc:docMk/>
            <pc:sldMk cId="2581463429" sldId="288"/>
            <ac:spMk id="18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1:49:12.339" v="471" actId="26606"/>
          <ac:spMkLst>
            <pc:docMk/>
            <pc:sldMk cId="2581463429" sldId="288"/>
            <ac:spMk id="19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3:08.284" v="557" actId="26606"/>
          <ac:spMkLst>
            <pc:docMk/>
            <pc:sldMk cId="2581463429" sldId="288"/>
            <ac:spMk id="20" creationId="{AA6D0FDE-0241-4C21-A720-A69475358235}"/>
          </ac:spMkLst>
        </pc:spChg>
        <pc:spChg chg="add">
          <ac:chgData name="Ricardo Díaz Núñez" userId="e11ee496-7b8c-4c88-a832-cbbe24f2e043" providerId="ADAL" clId="{0ABB006C-10D0-4B0F-AF0E-08EE55F6F303}" dt="2024-04-04T22:04:07.679" v="564" actId="26606"/>
          <ac:spMkLst>
            <pc:docMk/>
            <pc:sldMk cId="2581463429" sldId="288"/>
            <ac:spMk id="21" creationId="{AA6D0FDE-0241-4C21-A720-A69475358235}"/>
          </ac:spMkLst>
        </pc:spChg>
        <pc:graphicFrameChg chg="add mod ord modGraphic">
          <ac:chgData name="Ricardo Díaz Núñez" userId="e11ee496-7b8c-4c88-a832-cbbe24f2e043" providerId="ADAL" clId="{0ABB006C-10D0-4B0F-AF0E-08EE55F6F303}" dt="2024-04-04T22:04:11.038" v="565" actId="26606"/>
          <ac:graphicFrameMkLst>
            <pc:docMk/>
            <pc:sldMk cId="2581463429" sldId="288"/>
            <ac:graphicFrameMk id="6" creationId="{8513B95C-6DAC-EACB-9F74-443D03383261}"/>
          </ac:graphicFrameMkLst>
        </pc:graphicFrameChg>
      </pc:sldChg>
      <pc:sldChg chg="addSp delSp modSp new mod setBg">
        <pc:chgData name="Ricardo Díaz Núñez" userId="e11ee496-7b8c-4c88-a832-cbbe24f2e043" providerId="ADAL" clId="{0ABB006C-10D0-4B0F-AF0E-08EE55F6F303}" dt="2024-04-05T01:54:04.297" v="694" actId="478"/>
        <pc:sldMkLst>
          <pc:docMk/>
          <pc:sldMk cId="4238629869" sldId="289"/>
        </pc:sldMkLst>
        <pc:spChg chg="mod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2" creationId="{AE7C9BC8-14F4-A8B9-785D-D1331CDA1C1A}"/>
          </ac:spMkLst>
        </pc:spChg>
        <pc:spChg chg="del mod">
          <ac:chgData name="Ricardo Díaz Núñez" userId="e11ee496-7b8c-4c88-a832-cbbe24f2e043" providerId="ADAL" clId="{0ABB006C-10D0-4B0F-AF0E-08EE55F6F303}" dt="2024-04-04T21:40:51.826" v="447" actId="26606"/>
          <ac:spMkLst>
            <pc:docMk/>
            <pc:sldMk cId="4238629869" sldId="289"/>
            <ac:spMk id="3" creationId="{591B7DF9-F7D8-000A-7E50-1C5B5D6ED90A}"/>
          </ac:spMkLst>
        </pc:spChg>
        <pc:spChg chg="mod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4" creationId="{BB4AB195-98EA-E3EC-1023-73F6E92C7537}"/>
          </ac:spMkLst>
        </pc:spChg>
        <pc:spChg chg="add">
          <ac:chgData name="Ricardo Díaz Núñez" userId="e11ee496-7b8c-4c88-a832-cbbe24f2e043" providerId="ADAL" clId="{0ABB006C-10D0-4B0F-AF0E-08EE55F6F303}" dt="2024-04-04T21:40:51.826" v="447" actId="26606"/>
          <ac:spMkLst>
            <pc:docMk/>
            <pc:sldMk cId="4238629869" sldId="289"/>
            <ac:spMk id="10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4:21.932" v="566" actId="26606"/>
          <ac:spMkLst>
            <pc:docMk/>
            <pc:sldMk cId="4238629869" sldId="289"/>
            <ac:spMk id="11" creationId="{4E866FF9-A729-45F0-A163-10E89E871602}"/>
          </ac:spMkLst>
        </pc:spChg>
        <pc:spChg chg="add">
          <ac:chgData name="Ricardo Díaz Núñez" userId="e11ee496-7b8c-4c88-a832-cbbe24f2e043" providerId="ADAL" clId="{0ABB006C-10D0-4B0F-AF0E-08EE55F6F303}" dt="2024-04-04T21:40:51.826" v="447" actId="26606"/>
          <ac:spMkLst>
            <pc:docMk/>
            <pc:sldMk cId="4238629869" sldId="289"/>
            <ac:spMk id="12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4:21.932" v="566" actId="26606"/>
          <ac:spMkLst>
            <pc:docMk/>
            <pc:sldMk cId="4238629869" sldId="289"/>
            <ac:spMk id="13" creationId="{A804366F-2366-4688-98E7-B101C7BC6146}"/>
          </ac:spMkLst>
        </pc:spChg>
        <pc:spChg chg="add del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18" creationId="{3F47E20B-1205-4238-A82B-90EF577F32D8}"/>
          </ac:spMkLst>
        </pc:spChg>
        <pc:spChg chg="add del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20" creationId="{D13567AC-EB9A-47A9-B6EC-B5BDB73B113C}"/>
          </ac:spMkLst>
        </pc:spChg>
        <pc:spChg chg="add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25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04:28.482" v="567" actId="26606"/>
          <ac:spMkLst>
            <pc:docMk/>
            <pc:sldMk cId="4238629869" sldId="289"/>
            <ac:spMk id="27" creationId="{AA6D0FDE-0241-4C21-A720-A69475358235}"/>
          </ac:spMkLst>
        </pc:spChg>
        <pc:graphicFrameChg chg="add mod ord modGraphic">
          <ac:chgData name="Ricardo Díaz Núñez" userId="e11ee496-7b8c-4c88-a832-cbbe24f2e043" providerId="ADAL" clId="{0ABB006C-10D0-4B0F-AF0E-08EE55F6F303}" dt="2024-04-05T01:54:04.297" v="694" actId="478"/>
          <ac:graphicFrameMkLst>
            <pc:docMk/>
            <pc:sldMk cId="4238629869" sldId="289"/>
            <ac:graphicFrameMk id="6" creationId="{BCD317E3-7321-5389-EBE2-9ACE4FEE5B96}"/>
          </ac:graphicFrameMkLst>
        </pc:graphicFrameChg>
      </pc:sldChg>
      <pc:sldChg chg="addSp delSp modSp mod setBg setClrOvrMap">
        <pc:chgData name="Ricardo Díaz Núñez" userId="e11ee496-7b8c-4c88-a832-cbbe24f2e043" providerId="ADAL" clId="{0ABB006C-10D0-4B0F-AF0E-08EE55F6F303}" dt="2024-04-04T22:45:59.677" v="638" actId="26606"/>
        <pc:sldMkLst>
          <pc:docMk/>
          <pc:sldMk cId="672222547" sldId="290"/>
        </pc:sldMkLst>
        <pc:spChg chg="mod">
          <ac:chgData name="Ricardo Díaz Núñez" userId="e11ee496-7b8c-4c88-a832-cbbe24f2e043" providerId="ADAL" clId="{0ABB006C-10D0-4B0F-AF0E-08EE55F6F303}" dt="2024-04-04T22:45:59.677" v="638" actId="26606"/>
          <ac:spMkLst>
            <pc:docMk/>
            <pc:sldMk cId="672222547" sldId="290"/>
            <ac:spMk id="4" creationId="{136888AE-4193-A24F-9FE3-E84F6C98612D}"/>
          </ac:spMkLst>
        </pc:spChg>
        <pc:spChg chg="add del">
          <ac:chgData name="Ricardo Díaz Núñez" userId="e11ee496-7b8c-4c88-a832-cbbe24f2e043" providerId="ADAL" clId="{0ABB006C-10D0-4B0F-AF0E-08EE55F6F303}" dt="2024-04-04T22:33:24.002" v="573" actId="26606"/>
          <ac:spMkLst>
            <pc:docMk/>
            <pc:sldMk cId="672222547" sldId="290"/>
            <ac:spMk id="10" creationId="{EC68AF0A-D6AC-44E0-90FC-DAE12BB4783A}"/>
          </ac:spMkLst>
        </pc:spChg>
        <pc:spChg chg="add del">
          <ac:chgData name="Ricardo Díaz Núñez" userId="e11ee496-7b8c-4c88-a832-cbbe24f2e043" providerId="ADAL" clId="{0ABB006C-10D0-4B0F-AF0E-08EE55F6F303}" dt="2024-04-04T22:45:53.551" v="632" actId="26606"/>
          <ac:spMkLst>
            <pc:docMk/>
            <pc:sldMk cId="672222547" sldId="290"/>
            <ac:spMk id="12" creationId="{684FCD5C-7443-4EBD-B37B-EAB86BF09065}"/>
          </ac:spMkLst>
        </pc:spChg>
        <pc:spChg chg="add del">
          <ac:chgData name="Ricardo Díaz Núñez" userId="e11ee496-7b8c-4c88-a832-cbbe24f2e043" providerId="ADAL" clId="{0ABB006C-10D0-4B0F-AF0E-08EE55F6F303}" dt="2024-04-04T22:45:53.551" v="632" actId="26606"/>
          <ac:spMkLst>
            <pc:docMk/>
            <pc:sldMk cId="672222547" sldId="290"/>
            <ac:spMk id="14" creationId="{010E9B40-C467-4CDE-8CC1-38533731DD02}"/>
          </ac:spMkLst>
        </pc:spChg>
        <pc:spChg chg="add del">
          <ac:chgData name="Ricardo Díaz Núñez" userId="e11ee496-7b8c-4c88-a832-cbbe24f2e043" providerId="ADAL" clId="{0ABB006C-10D0-4B0F-AF0E-08EE55F6F303}" dt="2024-04-04T22:33:24.002" v="573" actId="26606"/>
          <ac:spMkLst>
            <pc:docMk/>
            <pc:sldMk cId="672222547" sldId="290"/>
            <ac:spMk id="15" creationId="{0691CB35-CBDC-44BB-880D-00A544D5A82E}"/>
          </ac:spMkLst>
        </pc:spChg>
        <pc:spChg chg="add del">
          <ac:chgData name="Ricardo Díaz Núñez" userId="e11ee496-7b8c-4c88-a832-cbbe24f2e043" providerId="ADAL" clId="{0ABB006C-10D0-4B0F-AF0E-08EE55F6F303}" dt="2024-04-04T22:45:54.885" v="634" actId="26606"/>
          <ac:spMkLst>
            <pc:docMk/>
            <pc:sldMk cId="672222547" sldId="290"/>
            <ac:spMk id="16" creationId="{EC68AF0A-D6AC-44E0-90FC-DAE12BB4783A}"/>
          </ac:spMkLst>
        </pc:spChg>
        <pc:spChg chg="add del">
          <ac:chgData name="Ricardo Díaz Núñez" userId="e11ee496-7b8c-4c88-a832-cbbe24f2e043" providerId="ADAL" clId="{0ABB006C-10D0-4B0F-AF0E-08EE55F6F303}" dt="2024-04-04T22:33:26.055" v="575" actId="26606"/>
          <ac:spMkLst>
            <pc:docMk/>
            <pc:sldMk cId="672222547" sldId="290"/>
            <ac:spMk id="17" creationId="{684FCD5C-7443-4EBD-B37B-EAB86BF09065}"/>
          </ac:spMkLst>
        </pc:spChg>
        <pc:spChg chg="add del">
          <ac:chgData name="Ricardo Díaz Núñez" userId="e11ee496-7b8c-4c88-a832-cbbe24f2e043" providerId="ADAL" clId="{0ABB006C-10D0-4B0F-AF0E-08EE55F6F303}" dt="2024-04-04T22:33:26.055" v="575" actId="26606"/>
          <ac:spMkLst>
            <pc:docMk/>
            <pc:sldMk cId="672222547" sldId="290"/>
            <ac:spMk id="18" creationId="{010E9B40-C467-4CDE-8CC1-38533731DD02}"/>
          </ac:spMkLst>
        </pc:spChg>
        <pc:spChg chg="add del">
          <ac:chgData name="Ricardo Díaz Núñez" userId="e11ee496-7b8c-4c88-a832-cbbe24f2e043" providerId="ADAL" clId="{0ABB006C-10D0-4B0F-AF0E-08EE55F6F303}" dt="2024-04-04T22:45:54.885" v="634" actId="26606"/>
          <ac:spMkLst>
            <pc:docMk/>
            <pc:sldMk cId="672222547" sldId="290"/>
            <ac:spMk id="19" creationId="{0691CB35-CBDC-44BB-880D-00A544D5A82E}"/>
          </ac:spMkLst>
        </pc:spChg>
        <pc:spChg chg="add del">
          <ac:chgData name="Ricardo Díaz Núñez" userId="e11ee496-7b8c-4c88-a832-cbbe24f2e043" providerId="ADAL" clId="{0ABB006C-10D0-4B0F-AF0E-08EE55F6F303}" dt="2024-04-04T22:45:57.750" v="636" actId="26606"/>
          <ac:spMkLst>
            <pc:docMk/>
            <pc:sldMk cId="672222547" sldId="290"/>
            <ac:spMk id="21" creationId="{684FCD5C-7443-4EBD-B37B-EAB86BF09065}"/>
          </ac:spMkLst>
        </pc:spChg>
        <pc:spChg chg="add del">
          <ac:chgData name="Ricardo Díaz Núñez" userId="e11ee496-7b8c-4c88-a832-cbbe24f2e043" providerId="ADAL" clId="{0ABB006C-10D0-4B0F-AF0E-08EE55F6F303}" dt="2024-04-04T22:45:57.750" v="636" actId="26606"/>
          <ac:spMkLst>
            <pc:docMk/>
            <pc:sldMk cId="672222547" sldId="290"/>
            <ac:spMk id="22" creationId="{010E9B40-C467-4CDE-8CC1-38533731DD02}"/>
          </ac:spMkLst>
        </pc:spChg>
        <pc:spChg chg="add del">
          <ac:chgData name="Ricardo Díaz Núñez" userId="e11ee496-7b8c-4c88-a832-cbbe24f2e043" providerId="ADAL" clId="{0ABB006C-10D0-4B0F-AF0E-08EE55F6F303}" dt="2024-04-04T22:45:59.677" v="638" actId="26606"/>
          <ac:spMkLst>
            <pc:docMk/>
            <pc:sldMk cId="672222547" sldId="290"/>
            <ac:spMk id="24" creationId="{EC68AF0A-D6AC-44E0-90FC-DAE12BB4783A}"/>
          </ac:spMkLst>
        </pc:spChg>
        <pc:spChg chg="add del">
          <ac:chgData name="Ricardo Díaz Núñez" userId="e11ee496-7b8c-4c88-a832-cbbe24f2e043" providerId="ADAL" clId="{0ABB006C-10D0-4B0F-AF0E-08EE55F6F303}" dt="2024-04-04T22:45:59.677" v="638" actId="26606"/>
          <ac:spMkLst>
            <pc:docMk/>
            <pc:sldMk cId="672222547" sldId="290"/>
            <ac:spMk id="25" creationId="{0691CB35-CBDC-44BB-880D-00A544D5A82E}"/>
          </ac:spMkLst>
        </pc:spChg>
        <pc:picChg chg="mod">
          <ac:chgData name="Ricardo Díaz Núñez" userId="e11ee496-7b8c-4c88-a832-cbbe24f2e043" providerId="ADAL" clId="{0ABB006C-10D0-4B0F-AF0E-08EE55F6F303}" dt="2024-04-04T22:45:59.677" v="638" actId="26606"/>
          <ac:picMkLst>
            <pc:docMk/>
            <pc:sldMk cId="672222547" sldId="290"/>
            <ac:picMk id="8" creationId="{DBD83542-0150-076A-25C4-562588B84675}"/>
          </ac:picMkLst>
        </pc:picChg>
      </pc:sldChg>
      <pc:sldChg chg="add del">
        <pc:chgData name="Ricardo Díaz Núñez" userId="e11ee496-7b8c-4c88-a832-cbbe24f2e043" providerId="ADAL" clId="{0ABB006C-10D0-4B0F-AF0E-08EE55F6F303}" dt="2024-04-04T21:49:42.456" v="481" actId="47"/>
        <pc:sldMkLst>
          <pc:docMk/>
          <pc:sldMk cId="731913061" sldId="291"/>
        </pc:sldMkLst>
      </pc:sldChg>
      <pc:sldChg chg="add del">
        <pc:chgData name="Ricardo Díaz Núñez" userId="e11ee496-7b8c-4c88-a832-cbbe24f2e043" providerId="ADAL" clId="{0ABB006C-10D0-4B0F-AF0E-08EE55F6F303}" dt="2024-04-04T21:49:42.456" v="481" actId="47"/>
        <pc:sldMkLst>
          <pc:docMk/>
          <pc:sldMk cId="3962907160" sldId="292"/>
        </pc:sldMkLst>
      </pc:sldChg>
      <pc:sldChg chg="add del">
        <pc:chgData name="Ricardo Díaz Núñez" userId="e11ee496-7b8c-4c88-a832-cbbe24f2e043" providerId="ADAL" clId="{0ABB006C-10D0-4B0F-AF0E-08EE55F6F303}" dt="2024-04-04T21:49:42.456" v="481" actId="47"/>
        <pc:sldMkLst>
          <pc:docMk/>
          <pc:sldMk cId="3849639188" sldId="293"/>
        </pc:sldMkLst>
      </pc:sldChg>
      <pc:sldChg chg="add del">
        <pc:chgData name="Ricardo Díaz Núñez" userId="e11ee496-7b8c-4c88-a832-cbbe24f2e043" providerId="ADAL" clId="{0ABB006C-10D0-4B0F-AF0E-08EE55F6F303}" dt="2024-04-04T21:49:42.456" v="481" actId="47"/>
        <pc:sldMkLst>
          <pc:docMk/>
          <pc:sldMk cId="1245854747" sldId="294"/>
        </pc:sldMkLst>
      </pc:sldChg>
      <pc:sldChg chg="modSp add del mod">
        <pc:chgData name="Ricardo Díaz Núñez" userId="e11ee496-7b8c-4c88-a832-cbbe24f2e043" providerId="ADAL" clId="{0ABB006C-10D0-4B0F-AF0E-08EE55F6F303}" dt="2024-04-04T21:49:42.456" v="481" actId="47"/>
        <pc:sldMkLst>
          <pc:docMk/>
          <pc:sldMk cId="3759006657" sldId="295"/>
        </pc:sldMkLst>
        <pc:spChg chg="mod">
          <ac:chgData name="Ricardo Díaz Núñez" userId="e11ee496-7b8c-4c88-a832-cbbe24f2e043" providerId="ADAL" clId="{0ABB006C-10D0-4B0F-AF0E-08EE55F6F303}" dt="2024-04-04T21:44:34.213" v="462"/>
          <ac:spMkLst>
            <pc:docMk/>
            <pc:sldMk cId="3759006657" sldId="295"/>
            <ac:spMk id="3" creationId="{591B7DF9-F7D8-000A-7E50-1C5B5D6ED90A}"/>
          </ac:spMkLst>
        </pc:spChg>
      </pc:sldChg>
      <pc:sldChg chg="addSp delSp modSp add mod setBg delDesignElem">
        <pc:chgData name="Ricardo Díaz Núñez" userId="e11ee496-7b8c-4c88-a832-cbbe24f2e043" providerId="ADAL" clId="{0ABB006C-10D0-4B0F-AF0E-08EE55F6F303}" dt="2024-04-05T01:28:33.267" v="670" actId="20577"/>
        <pc:sldMkLst>
          <pc:docMk/>
          <pc:sldMk cId="217015694" sldId="339"/>
        </pc:sldMkLst>
        <pc:spChg chg="mod">
          <ac:chgData name="Ricardo Díaz Núñez" userId="e11ee496-7b8c-4c88-a832-cbbe24f2e043" providerId="ADAL" clId="{0ABB006C-10D0-4B0F-AF0E-08EE55F6F303}" dt="2024-04-04T23:15:37.960" v="655" actId="20577"/>
          <ac:spMkLst>
            <pc:docMk/>
            <pc:sldMk cId="217015694" sldId="339"/>
            <ac:spMk id="2" creationId="{A4366E9F-D960-1899-0AA1-D7173FEDD6E3}"/>
          </ac:spMkLst>
        </pc:spChg>
        <pc:spChg chg="add del">
          <ac:chgData name="Ricardo Díaz Núñez" userId="e11ee496-7b8c-4c88-a832-cbbe24f2e043" providerId="ADAL" clId="{0ABB006C-10D0-4B0F-AF0E-08EE55F6F303}" dt="2024-04-04T22:04:00.602" v="562" actId="26606"/>
          <ac:spMkLst>
            <pc:docMk/>
            <pc:sldMk cId="217015694" sldId="339"/>
            <ac:spMk id="11" creationId="{4E866FF9-A729-45F0-A163-10E89E871602}"/>
          </ac:spMkLst>
        </pc:spChg>
        <pc:spChg chg="add del">
          <ac:chgData name="Ricardo Díaz Núñez" userId="e11ee496-7b8c-4c88-a832-cbbe24f2e043" providerId="ADAL" clId="{0ABB006C-10D0-4B0F-AF0E-08EE55F6F303}" dt="2024-04-04T22:04:00.602" v="562" actId="26606"/>
          <ac:spMkLst>
            <pc:docMk/>
            <pc:sldMk cId="217015694" sldId="339"/>
            <ac:spMk id="13" creationId="{A804366F-2366-4688-98E7-B101C7BC6146}"/>
          </ac:spMkLst>
        </pc:spChg>
        <pc:spChg chg="add">
          <ac:chgData name="Ricardo Díaz Núñez" userId="e11ee496-7b8c-4c88-a832-cbbe24f2e043" providerId="ADAL" clId="{0ABB006C-10D0-4B0F-AF0E-08EE55F6F303}" dt="2024-04-04T22:04:00.602" v="562" actId="26606"/>
          <ac:spMkLst>
            <pc:docMk/>
            <pc:sldMk cId="217015694" sldId="339"/>
            <ac:spMk id="15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04:00.602" v="562" actId="26606"/>
          <ac:spMkLst>
            <pc:docMk/>
            <pc:sldMk cId="217015694" sldId="339"/>
            <ac:spMk id="16" creationId="{AA6D0FDE-0241-4C21-A720-A69475358235}"/>
          </ac:spMkLst>
        </pc:spChg>
        <pc:spChg chg="del">
          <ac:chgData name="Ricardo Díaz Núñez" userId="e11ee496-7b8c-4c88-a832-cbbe24f2e043" providerId="ADAL" clId="{0ABB006C-10D0-4B0F-AF0E-08EE55F6F303}" dt="2024-04-04T21:57:09.203" v="526"/>
          <ac:spMkLst>
            <pc:docMk/>
            <pc:sldMk cId="217015694" sldId="339"/>
            <ac:spMk id="18" creationId="{4E866FF9-A729-45F0-A163-10E89E871602}"/>
          </ac:spMkLst>
        </pc:spChg>
        <pc:spChg chg="del">
          <ac:chgData name="Ricardo Díaz Núñez" userId="e11ee496-7b8c-4c88-a832-cbbe24f2e043" providerId="ADAL" clId="{0ABB006C-10D0-4B0F-AF0E-08EE55F6F303}" dt="2024-04-04T21:57:09.203" v="526"/>
          <ac:spMkLst>
            <pc:docMk/>
            <pc:sldMk cId="217015694" sldId="339"/>
            <ac:spMk id="20" creationId="{A804366F-2366-4688-98E7-B101C7BC6146}"/>
          </ac:spMkLst>
        </pc:spChg>
        <pc:graphicFrameChg chg="mod modGraphic">
          <ac:chgData name="Ricardo Díaz Núñez" userId="e11ee496-7b8c-4c88-a832-cbbe24f2e043" providerId="ADAL" clId="{0ABB006C-10D0-4B0F-AF0E-08EE55F6F303}" dt="2024-04-05T01:28:33.267" v="670" actId="20577"/>
          <ac:graphicFrameMkLst>
            <pc:docMk/>
            <pc:sldMk cId="217015694" sldId="339"/>
            <ac:graphicFrameMk id="6" creationId="{03AFB1FF-D8BD-44AF-032A-3EE1C378358B}"/>
          </ac:graphicFrameMkLst>
        </pc:graphicFrameChg>
      </pc:sldChg>
      <pc:sldChg chg="addSp delSp modSp mod setBg">
        <pc:chgData name="Ricardo Díaz Núñez" userId="e11ee496-7b8c-4c88-a832-cbbe24f2e043" providerId="ADAL" clId="{0ABB006C-10D0-4B0F-AF0E-08EE55F6F303}" dt="2024-04-04T22:42:55.376" v="629" actId="15"/>
        <pc:sldMkLst>
          <pc:docMk/>
          <pc:sldMk cId="1528345582" sldId="341"/>
        </pc:sldMkLst>
        <pc:spChg chg="mod ord">
          <ac:chgData name="Ricardo Díaz Núñez" userId="e11ee496-7b8c-4c88-a832-cbbe24f2e043" providerId="ADAL" clId="{0ABB006C-10D0-4B0F-AF0E-08EE55F6F303}" dt="2024-04-04T22:42:33.593" v="624" actId="26606"/>
          <ac:spMkLst>
            <pc:docMk/>
            <pc:sldMk cId="1528345582" sldId="341"/>
            <ac:spMk id="2" creationId="{6795F4C1-7AD1-9CEA-2571-C8A22B5464C5}"/>
          </ac:spMkLst>
        </pc:spChg>
        <pc:spChg chg="mod">
          <ac:chgData name="Ricardo Díaz Núñez" userId="e11ee496-7b8c-4c88-a832-cbbe24f2e043" providerId="ADAL" clId="{0ABB006C-10D0-4B0F-AF0E-08EE55F6F303}" dt="2024-04-04T22:42:44.157" v="628" actId="403"/>
          <ac:spMkLst>
            <pc:docMk/>
            <pc:sldMk cId="1528345582" sldId="341"/>
            <ac:spMk id="3" creationId="{36653B85-323F-6A6D-00FE-BB40061D3368}"/>
          </ac:spMkLst>
        </pc:spChg>
        <pc:spChg chg="mod">
          <ac:chgData name="Ricardo Díaz Núñez" userId="e11ee496-7b8c-4c88-a832-cbbe24f2e043" providerId="ADAL" clId="{0ABB006C-10D0-4B0F-AF0E-08EE55F6F303}" dt="2024-04-04T22:42:55.376" v="629" actId="15"/>
          <ac:spMkLst>
            <pc:docMk/>
            <pc:sldMk cId="1528345582" sldId="341"/>
            <ac:spMk id="4" creationId="{246BFFB7-7305-4659-DA89-1AAA8AC37EAE}"/>
          </ac:spMkLst>
        </pc:spChg>
        <pc:spChg chg="add">
          <ac:chgData name="Ricardo Díaz Núñez" userId="e11ee496-7b8c-4c88-a832-cbbe24f2e043" providerId="ADAL" clId="{0ABB006C-10D0-4B0F-AF0E-08EE55F6F303}" dt="2024-04-04T22:42:33.593" v="624" actId="26606"/>
          <ac:spMkLst>
            <pc:docMk/>
            <pc:sldMk cId="1528345582" sldId="341"/>
            <ac:spMk id="6" creationId="{2AEFFFF2-9EB4-4B6C-B9F8-2BA3EF89A21C}"/>
          </ac:spMkLst>
        </pc:spChg>
        <pc:spChg chg="add">
          <ac:chgData name="Ricardo Díaz Núñez" userId="e11ee496-7b8c-4c88-a832-cbbe24f2e043" providerId="ADAL" clId="{0ABB006C-10D0-4B0F-AF0E-08EE55F6F303}" dt="2024-04-04T22:42:33.593" v="624" actId="26606"/>
          <ac:spMkLst>
            <pc:docMk/>
            <pc:sldMk cId="1528345582" sldId="341"/>
            <ac:spMk id="7" creationId="{0D65299F-028F-4AFC-B46A-8DB33E20FE4A}"/>
          </ac:spMkLst>
        </pc:spChg>
        <pc:spChg chg="add">
          <ac:chgData name="Ricardo Díaz Núñez" userId="e11ee496-7b8c-4c88-a832-cbbe24f2e043" providerId="ADAL" clId="{0ABB006C-10D0-4B0F-AF0E-08EE55F6F303}" dt="2024-04-04T22:42:33.593" v="624" actId="26606"/>
          <ac:spMkLst>
            <pc:docMk/>
            <pc:sldMk cId="1528345582" sldId="341"/>
            <ac:spMk id="8" creationId="{BAC87F6E-526A-49B5-995D-42DB656594C9}"/>
          </ac:spMkLst>
        </pc:spChg>
        <pc:spChg chg="add del">
          <ac:chgData name="Ricardo Díaz Núñez" userId="e11ee496-7b8c-4c88-a832-cbbe24f2e043" providerId="ADAL" clId="{0ABB006C-10D0-4B0F-AF0E-08EE55F6F303}" dt="2024-04-04T22:42:32.510" v="623" actId="26606"/>
          <ac:spMkLst>
            <pc:docMk/>
            <pc:sldMk cId="1528345582" sldId="341"/>
            <ac:spMk id="9" creationId="{2AEFFFF2-9EB4-4B6C-B9F8-2BA3EF89A21C}"/>
          </ac:spMkLst>
        </pc:spChg>
        <pc:spChg chg="add del">
          <ac:chgData name="Ricardo Díaz Núñez" userId="e11ee496-7b8c-4c88-a832-cbbe24f2e043" providerId="ADAL" clId="{0ABB006C-10D0-4B0F-AF0E-08EE55F6F303}" dt="2024-04-04T22:42:32.510" v="623" actId="26606"/>
          <ac:spMkLst>
            <pc:docMk/>
            <pc:sldMk cId="1528345582" sldId="341"/>
            <ac:spMk id="11" creationId="{0D65299F-028F-4AFC-B46A-8DB33E20FE4A}"/>
          </ac:spMkLst>
        </pc:spChg>
        <pc:spChg chg="add del">
          <ac:chgData name="Ricardo Díaz Núñez" userId="e11ee496-7b8c-4c88-a832-cbbe24f2e043" providerId="ADAL" clId="{0ABB006C-10D0-4B0F-AF0E-08EE55F6F303}" dt="2024-04-04T22:42:32.510" v="623" actId="26606"/>
          <ac:spMkLst>
            <pc:docMk/>
            <pc:sldMk cId="1528345582" sldId="341"/>
            <ac:spMk id="13" creationId="{BAC87F6E-526A-49B5-995D-42DB656594C9}"/>
          </ac:spMkLst>
        </pc:spChg>
      </pc:sldChg>
      <pc:sldChg chg="addSp delSp modSp add mod setBg delDesignElem">
        <pc:chgData name="Ricardo Díaz Núñez" userId="e11ee496-7b8c-4c88-a832-cbbe24f2e043" providerId="ADAL" clId="{0ABB006C-10D0-4B0F-AF0E-08EE55F6F303}" dt="2024-04-04T22:43:08.197" v="630"/>
        <pc:sldMkLst>
          <pc:docMk/>
          <pc:sldMk cId="722215484" sldId="345"/>
        </pc:sldMkLst>
        <pc:spChg chg="mod">
          <ac:chgData name="Ricardo Díaz Núñez" userId="e11ee496-7b8c-4c88-a832-cbbe24f2e043" providerId="ADAL" clId="{0ABB006C-10D0-4B0F-AF0E-08EE55F6F303}" dt="2024-04-04T22:38:50.608" v="584"/>
          <ac:spMkLst>
            <pc:docMk/>
            <pc:sldMk cId="722215484" sldId="345"/>
            <ac:spMk id="2" creationId="{60048C21-5D9B-0B48-6172-D9120F378090}"/>
          </ac:spMkLst>
        </pc:spChg>
        <pc:spChg chg="add">
          <ac:chgData name="Ricardo Díaz Núñez" userId="e11ee496-7b8c-4c88-a832-cbbe24f2e043" providerId="ADAL" clId="{0ABB006C-10D0-4B0F-AF0E-08EE55F6F303}" dt="2024-04-04T22:38:39.805" v="582" actId="26606"/>
          <ac:spMkLst>
            <pc:docMk/>
            <pc:sldMk cId="722215484" sldId="345"/>
            <ac:spMk id="11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38:39.805" v="582" actId="26606"/>
          <ac:spMkLst>
            <pc:docMk/>
            <pc:sldMk cId="722215484" sldId="345"/>
            <ac:spMk id="13" creationId="{AA6D0FDE-0241-4C21-A720-A69475358235}"/>
          </ac:spMkLst>
        </pc:spChg>
        <pc:spChg chg="del">
          <ac:chgData name="Ricardo Díaz Núñez" userId="e11ee496-7b8c-4c88-a832-cbbe24f2e043" providerId="ADAL" clId="{0ABB006C-10D0-4B0F-AF0E-08EE55F6F303}" dt="2024-04-04T22:38:34.250" v="581"/>
          <ac:spMkLst>
            <pc:docMk/>
            <pc:sldMk cId="722215484" sldId="345"/>
            <ac:spMk id="16" creationId="{93F0ADB5-A0B4-4B01-A8C4-FDC34CE22BD4}"/>
          </ac:spMkLst>
        </pc:spChg>
        <pc:spChg chg="del">
          <ac:chgData name="Ricardo Díaz Núñez" userId="e11ee496-7b8c-4c88-a832-cbbe24f2e043" providerId="ADAL" clId="{0ABB006C-10D0-4B0F-AF0E-08EE55F6F303}" dt="2024-04-04T22:38:34.250" v="581"/>
          <ac:spMkLst>
            <pc:docMk/>
            <pc:sldMk cId="722215484" sldId="345"/>
            <ac:spMk id="21" creationId="{AA6D0FDE-0241-4C21-A720-A69475358235}"/>
          </ac:spMkLst>
        </pc:spChg>
        <pc:graphicFrameChg chg="mod modGraphic">
          <ac:chgData name="Ricardo Díaz Núñez" userId="e11ee496-7b8c-4c88-a832-cbbe24f2e043" providerId="ADAL" clId="{0ABB006C-10D0-4B0F-AF0E-08EE55F6F303}" dt="2024-04-04T22:43:08.197" v="630"/>
          <ac:graphicFrameMkLst>
            <pc:docMk/>
            <pc:sldMk cId="722215484" sldId="345"/>
            <ac:graphicFrameMk id="6" creationId="{8513B95C-6DAC-EACB-9F74-443D03383261}"/>
          </ac:graphicFrameMkLst>
        </pc:graphicFrameChg>
      </pc:sldChg>
      <pc:sldChg chg="addSp delSp modSp new del mod setBg">
        <pc:chgData name="Ricardo Díaz Núñez" userId="e11ee496-7b8c-4c88-a832-cbbe24f2e043" providerId="ADAL" clId="{0ABB006C-10D0-4B0F-AF0E-08EE55F6F303}" dt="2024-04-04T22:41:44.215" v="621" actId="47"/>
        <pc:sldMkLst>
          <pc:docMk/>
          <pc:sldMk cId="3857668560" sldId="346"/>
        </pc:sldMkLst>
        <pc:spChg chg="mod">
          <ac:chgData name="Ricardo Díaz Núñez" userId="e11ee496-7b8c-4c88-a832-cbbe24f2e043" providerId="ADAL" clId="{0ABB006C-10D0-4B0F-AF0E-08EE55F6F303}" dt="2024-04-04T22:41:17.546" v="618" actId="26606"/>
          <ac:spMkLst>
            <pc:docMk/>
            <pc:sldMk cId="3857668560" sldId="346"/>
            <ac:spMk id="2" creationId="{EB3522C9-0B74-79DE-9C57-EDC8BCF4EB60}"/>
          </ac:spMkLst>
        </pc:spChg>
        <pc:spChg chg="del mod">
          <ac:chgData name="Ricardo Díaz Núñez" userId="e11ee496-7b8c-4c88-a832-cbbe24f2e043" providerId="ADAL" clId="{0ABB006C-10D0-4B0F-AF0E-08EE55F6F303}" dt="2024-04-04T22:41:17.546" v="618" actId="26606"/>
          <ac:spMkLst>
            <pc:docMk/>
            <pc:sldMk cId="3857668560" sldId="346"/>
            <ac:spMk id="3" creationId="{800FB948-ABAA-3F77-F54A-DD6F8B50EAF7}"/>
          </ac:spMkLst>
        </pc:spChg>
        <pc:spChg chg="mod">
          <ac:chgData name="Ricardo Díaz Núñez" userId="e11ee496-7b8c-4c88-a832-cbbe24f2e043" providerId="ADAL" clId="{0ABB006C-10D0-4B0F-AF0E-08EE55F6F303}" dt="2024-04-04T22:41:17.546" v="618" actId="26606"/>
          <ac:spMkLst>
            <pc:docMk/>
            <pc:sldMk cId="3857668560" sldId="346"/>
            <ac:spMk id="4" creationId="{601F5610-0CEC-DE7C-3598-811A158B84CC}"/>
          </ac:spMkLst>
        </pc:spChg>
        <pc:spChg chg="add del">
          <ac:chgData name="Ricardo Díaz Núñez" userId="e11ee496-7b8c-4c88-a832-cbbe24f2e043" providerId="ADAL" clId="{0ABB006C-10D0-4B0F-AF0E-08EE55F6F303}" dt="2024-04-04T22:41:27.234" v="619" actId="26606"/>
          <ac:spMkLst>
            <pc:docMk/>
            <pc:sldMk cId="3857668560" sldId="346"/>
            <ac:spMk id="10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2:41:27.234" v="619" actId="26606"/>
          <ac:spMkLst>
            <pc:docMk/>
            <pc:sldMk cId="3857668560" sldId="346"/>
            <ac:spMk id="12" creationId="{AA6D0FDE-0241-4C21-A720-A69475358235}"/>
          </ac:spMkLst>
        </pc:spChg>
        <pc:spChg chg="add del">
          <ac:chgData name="Ricardo Díaz Núñez" userId="e11ee496-7b8c-4c88-a832-cbbe24f2e043" providerId="ADAL" clId="{0ABB006C-10D0-4B0F-AF0E-08EE55F6F303}" dt="2024-04-04T22:41:38.560" v="620" actId="26606"/>
          <ac:spMkLst>
            <pc:docMk/>
            <pc:sldMk cId="3857668560" sldId="346"/>
            <ac:spMk id="17" creationId="{93F0ADB5-A0B4-4B01-A8C4-FDC34CE22BD4}"/>
          </ac:spMkLst>
        </pc:spChg>
        <pc:spChg chg="add del">
          <ac:chgData name="Ricardo Díaz Núñez" userId="e11ee496-7b8c-4c88-a832-cbbe24f2e043" providerId="ADAL" clId="{0ABB006C-10D0-4B0F-AF0E-08EE55F6F303}" dt="2024-04-04T22:41:38.560" v="620" actId="26606"/>
          <ac:spMkLst>
            <pc:docMk/>
            <pc:sldMk cId="3857668560" sldId="346"/>
            <ac:spMk id="19" creationId="{AA6D0FDE-0241-4C21-A720-A69475358235}"/>
          </ac:spMkLst>
        </pc:spChg>
        <pc:spChg chg="add">
          <ac:chgData name="Ricardo Díaz Núñez" userId="e11ee496-7b8c-4c88-a832-cbbe24f2e043" providerId="ADAL" clId="{0ABB006C-10D0-4B0F-AF0E-08EE55F6F303}" dt="2024-04-04T22:41:38.560" v="620" actId="26606"/>
          <ac:spMkLst>
            <pc:docMk/>
            <pc:sldMk cId="3857668560" sldId="346"/>
            <ac:spMk id="24" creationId="{93F0ADB5-A0B4-4B01-A8C4-FDC34CE22BD4}"/>
          </ac:spMkLst>
        </pc:spChg>
        <pc:spChg chg="add">
          <ac:chgData name="Ricardo Díaz Núñez" userId="e11ee496-7b8c-4c88-a832-cbbe24f2e043" providerId="ADAL" clId="{0ABB006C-10D0-4B0F-AF0E-08EE55F6F303}" dt="2024-04-04T22:41:38.560" v="620" actId="26606"/>
          <ac:spMkLst>
            <pc:docMk/>
            <pc:sldMk cId="3857668560" sldId="346"/>
            <ac:spMk id="26" creationId="{AA6D0FDE-0241-4C21-A720-A69475358235}"/>
          </ac:spMkLst>
        </pc:spChg>
        <pc:graphicFrameChg chg="add mod modGraphic">
          <ac:chgData name="Ricardo Díaz Núñez" userId="e11ee496-7b8c-4c88-a832-cbbe24f2e043" providerId="ADAL" clId="{0ABB006C-10D0-4B0F-AF0E-08EE55F6F303}" dt="2024-04-04T22:41:38.560" v="620" actId="26606"/>
          <ac:graphicFrameMkLst>
            <pc:docMk/>
            <pc:sldMk cId="3857668560" sldId="346"/>
            <ac:graphicFrameMk id="6" creationId="{DAE6A2B2-139D-BFFF-1343-1D263009D258}"/>
          </ac:graphicFrameMkLst>
        </pc:graphicFrameChg>
      </pc:sldChg>
      <pc:sldChg chg="modSp add del mod">
        <pc:chgData name="Ricardo Díaz Núñez" userId="e11ee496-7b8c-4c88-a832-cbbe24f2e043" providerId="ADAL" clId="{0ABB006C-10D0-4B0F-AF0E-08EE55F6F303}" dt="2024-04-04T21:21:46.813" v="392" actId="47"/>
        <pc:sldMkLst>
          <pc:docMk/>
          <pc:sldMk cId="415768507" sldId="364"/>
        </pc:sldMkLst>
        <pc:spChg chg="mod">
          <ac:chgData name="Ricardo Díaz Núñez" userId="e11ee496-7b8c-4c88-a832-cbbe24f2e043" providerId="ADAL" clId="{0ABB006C-10D0-4B0F-AF0E-08EE55F6F303}" dt="2024-04-04T21:21:17.014" v="391" actId="27636"/>
          <ac:spMkLst>
            <pc:docMk/>
            <pc:sldMk cId="415768507" sldId="364"/>
            <ac:spMk id="2" creationId="{F3264FFF-8280-0CD5-5276-F9CD60A7B8AE}"/>
          </ac:spMkLst>
        </pc:spChg>
      </pc:sldChg>
      <pc:sldMasterChg chg="delSldLayout">
        <pc:chgData name="Ricardo Díaz Núñez" userId="e11ee496-7b8c-4c88-a832-cbbe24f2e043" providerId="ADAL" clId="{0ABB006C-10D0-4B0F-AF0E-08EE55F6F303}" dt="2024-04-04T21:21:46.813" v="392" actId="47"/>
        <pc:sldMasterMkLst>
          <pc:docMk/>
          <pc:sldMasterMk cId="3508290076" sldId="2147483787"/>
        </pc:sldMasterMkLst>
        <pc:sldLayoutChg chg="del">
          <pc:chgData name="Ricardo Díaz Núñez" userId="e11ee496-7b8c-4c88-a832-cbbe24f2e043" providerId="ADAL" clId="{0ABB006C-10D0-4B0F-AF0E-08EE55F6F303}" dt="2024-04-04T21:21:46.813" v="392" actId="47"/>
          <pc:sldLayoutMkLst>
            <pc:docMk/>
            <pc:sldMasterMk cId="3508290076" sldId="2147483787"/>
            <pc:sldLayoutMk cId="2745475617" sldId="2147483799"/>
          </pc:sldLayoutMkLst>
        </pc:sldLayoutChg>
      </pc:sldMasterChg>
    </pc:docChg>
  </pc:docChgLst>
  <pc:docChgLst>
    <pc:chgData name="Raymond Jesús Debasa Peralta" userId="S::uo290054@uniovi.es::30103dc8-4840-4166-b80f-845e5990f58f" providerId="AD" clId="Web-{D7E0DB5E-E054-E035-81A6-5928BA0ADC3B}"/>
    <pc:docChg chg="addSld delSld modSld sldOrd">
      <pc:chgData name="Raymond Jesús Debasa Peralta" userId="S::uo290054@uniovi.es::30103dc8-4840-4166-b80f-845e5990f58f" providerId="AD" clId="Web-{D7E0DB5E-E054-E035-81A6-5928BA0ADC3B}" dt="2024-04-04T22:16:31.400" v="128"/>
      <pc:docMkLst>
        <pc:docMk/>
      </pc:docMkLst>
      <pc:sldChg chg="modSp">
        <pc:chgData name="Raymond Jesús Debasa Peralta" userId="S::uo290054@uniovi.es::30103dc8-4840-4166-b80f-845e5990f58f" providerId="AD" clId="Web-{D7E0DB5E-E054-E035-81A6-5928BA0ADC3B}" dt="2024-04-04T22:04:52.786" v="15" actId="20577"/>
        <pc:sldMkLst>
          <pc:docMk/>
          <pc:sldMk cId="221739691" sldId="283"/>
        </pc:sldMkLst>
        <pc:spChg chg="mod">
          <ac:chgData name="Raymond Jesús Debasa Peralta" userId="S::uo290054@uniovi.es::30103dc8-4840-4166-b80f-845e5990f58f" providerId="AD" clId="Web-{D7E0DB5E-E054-E035-81A6-5928BA0ADC3B}" dt="2024-04-04T22:04:52.786" v="15" actId="20577"/>
          <ac:spMkLst>
            <pc:docMk/>
            <pc:sldMk cId="221739691" sldId="283"/>
            <ac:spMk id="9" creationId="{00000000-0000-0000-0000-000000000000}"/>
          </ac:spMkLst>
        </pc:spChg>
      </pc:sldChg>
      <pc:sldChg chg="delSp modSp">
        <pc:chgData name="Raymond Jesús Debasa Peralta" userId="S::uo290054@uniovi.es::30103dc8-4840-4166-b80f-845e5990f58f" providerId="AD" clId="Web-{D7E0DB5E-E054-E035-81A6-5928BA0ADC3B}" dt="2024-04-04T22:06:35.286" v="17"/>
        <pc:sldMkLst>
          <pc:docMk/>
          <pc:sldMk cId="4155668824" sldId="284"/>
        </pc:sldMkLst>
        <pc:spChg chg="del mod">
          <ac:chgData name="Raymond Jesús Debasa Peralta" userId="S::uo290054@uniovi.es::30103dc8-4840-4166-b80f-845e5990f58f" providerId="AD" clId="Web-{D7E0DB5E-E054-E035-81A6-5928BA0ADC3B}" dt="2024-04-04T22:06:35.286" v="17"/>
          <ac:spMkLst>
            <pc:docMk/>
            <pc:sldMk cId="4155668824" sldId="284"/>
            <ac:spMk id="3" creationId="{0A927735-C835-9F9B-23E8-11CAF3139FCF}"/>
          </ac:spMkLst>
        </pc:spChg>
      </pc:sldChg>
      <pc:sldChg chg="modSp modTransition addAnim delAnim">
        <pc:chgData name="Raymond Jesús Debasa Peralta" userId="S::uo290054@uniovi.es::30103dc8-4840-4166-b80f-845e5990f58f" providerId="AD" clId="Web-{D7E0DB5E-E054-E035-81A6-5928BA0ADC3B}" dt="2024-04-04T22:16:31.400" v="128"/>
        <pc:sldMkLst>
          <pc:docMk/>
          <pc:sldMk cId="672222547" sldId="290"/>
        </pc:sldMkLst>
        <pc:spChg chg="mod">
          <ac:chgData name="Raymond Jesús Debasa Peralta" userId="S::uo290054@uniovi.es::30103dc8-4840-4166-b80f-845e5990f58f" providerId="AD" clId="Web-{D7E0DB5E-E054-E035-81A6-5928BA0ADC3B}" dt="2024-04-04T22:06:55.786" v="20" actId="20577"/>
          <ac:spMkLst>
            <pc:docMk/>
            <pc:sldMk cId="672222547" sldId="290"/>
            <ac:spMk id="4" creationId="{136888AE-4193-A24F-9FE3-E84F6C98612D}"/>
          </ac:spMkLst>
        </pc:spChg>
      </pc:sldChg>
      <pc:sldChg chg="del">
        <pc:chgData name="Raymond Jesús Debasa Peralta" userId="S::uo290054@uniovi.es::30103dc8-4840-4166-b80f-845e5990f58f" providerId="AD" clId="Web-{D7E0DB5E-E054-E035-81A6-5928BA0ADC3B}" dt="2024-04-04T22:09:44.647" v="57"/>
        <pc:sldMkLst>
          <pc:docMk/>
          <pc:sldMk cId="1652534242" sldId="307"/>
        </pc:sldMkLst>
      </pc:sldChg>
      <pc:sldChg chg="del">
        <pc:chgData name="Raymond Jesús Debasa Peralta" userId="S::uo290054@uniovi.es::30103dc8-4840-4166-b80f-845e5990f58f" providerId="AD" clId="Web-{D7E0DB5E-E054-E035-81A6-5928BA0ADC3B}" dt="2024-04-04T22:03:39.066" v="13"/>
        <pc:sldMkLst>
          <pc:docMk/>
          <pc:sldMk cId="67061137" sldId="308"/>
        </pc:sldMkLst>
      </pc:sldChg>
      <pc:sldChg chg="modSp">
        <pc:chgData name="Raymond Jesús Debasa Peralta" userId="S::uo290054@uniovi.es::30103dc8-4840-4166-b80f-845e5990f58f" providerId="AD" clId="Web-{D7E0DB5E-E054-E035-81A6-5928BA0ADC3B}" dt="2024-04-04T22:03:37.097" v="12" actId="20577"/>
        <pc:sldMkLst>
          <pc:docMk/>
          <pc:sldMk cId="1528345582" sldId="341"/>
        </pc:sldMkLst>
        <pc:spChg chg="mod">
          <ac:chgData name="Raymond Jesús Debasa Peralta" userId="S::uo290054@uniovi.es::30103dc8-4840-4166-b80f-845e5990f58f" providerId="AD" clId="Web-{D7E0DB5E-E054-E035-81A6-5928BA0ADC3B}" dt="2024-04-04T22:03:37.097" v="12" actId="20577"/>
          <ac:spMkLst>
            <pc:docMk/>
            <pc:sldMk cId="1528345582" sldId="341"/>
            <ac:spMk id="4" creationId="{246BFFB7-7305-4659-DA89-1AAA8AC37EAE}"/>
          </ac:spMkLst>
        </pc:spChg>
      </pc:sldChg>
      <pc:sldChg chg="addSp delSp modSp new del mod ord setBg">
        <pc:chgData name="Raymond Jesús Debasa Peralta" userId="S::uo290054@uniovi.es::30103dc8-4840-4166-b80f-845e5990f58f" providerId="AD" clId="Web-{D7E0DB5E-E054-E035-81A6-5928BA0ADC3B}" dt="2024-04-04T22:13:58.258" v="119"/>
        <pc:sldMkLst>
          <pc:docMk/>
          <pc:sldMk cId="2486256675" sldId="342"/>
        </pc:sldMkLst>
        <pc:spChg chg="del mod">
          <ac:chgData name="Raymond Jesús Debasa Peralta" userId="S::uo290054@uniovi.es::30103dc8-4840-4166-b80f-845e5990f58f" providerId="AD" clId="Web-{D7E0DB5E-E054-E035-81A6-5928BA0ADC3B}" dt="2024-04-04T22:11:58.757" v="90"/>
          <ac:spMkLst>
            <pc:docMk/>
            <pc:sldMk cId="2486256675" sldId="342"/>
            <ac:spMk id="2" creationId="{29C064AB-8DF8-412F-B2E0-15D0AB5F08C1}"/>
          </ac:spMkLst>
        </pc:spChg>
        <pc:spChg chg="del mod">
          <ac:chgData name="Raymond Jesús Debasa Peralta" userId="S::uo290054@uniovi.es::30103dc8-4840-4166-b80f-845e5990f58f" providerId="AD" clId="Web-{D7E0DB5E-E054-E035-81A6-5928BA0ADC3B}" dt="2024-04-04T22:11:58.757" v="89"/>
          <ac:spMkLst>
            <pc:docMk/>
            <pc:sldMk cId="2486256675" sldId="342"/>
            <ac:spMk id="3" creationId="{B81E9402-F0E3-C90C-03AA-9858BC1F8F6B}"/>
          </ac:spMkLst>
        </pc:spChg>
        <pc:spChg chg="del mod">
          <ac:chgData name="Raymond Jesús Debasa Peralta" userId="S::uo290054@uniovi.es::30103dc8-4840-4166-b80f-845e5990f58f" providerId="AD" clId="Web-{D7E0DB5E-E054-E035-81A6-5928BA0ADC3B}" dt="2024-04-04T22:11:58.757" v="88"/>
          <ac:spMkLst>
            <pc:docMk/>
            <pc:sldMk cId="2486256675" sldId="342"/>
            <ac:spMk id="4" creationId="{73F19059-1C8B-96B2-D096-8AE571EB5418}"/>
          </ac:spMkLst>
        </pc:spChg>
        <pc:spChg chg="mod">
          <ac:chgData name="Raymond Jesús Debasa Peralta" userId="S::uo290054@uniovi.es::30103dc8-4840-4166-b80f-845e5990f58f" providerId="AD" clId="Web-{D7E0DB5E-E054-E035-81A6-5928BA0ADC3B}" dt="2024-04-04T22:10:05.272" v="60"/>
          <ac:spMkLst>
            <pc:docMk/>
            <pc:sldMk cId="2486256675" sldId="342"/>
            <ac:spMk id="5" creationId="{8E7C981D-152C-4ED4-B9E6-926CCAC654EB}"/>
          </ac:spMkLst>
        </pc:spChg>
        <pc:spChg chg="add del mod">
          <ac:chgData name="Raymond Jesús Debasa Peralta" userId="S::uo290054@uniovi.es::30103dc8-4840-4166-b80f-845e5990f58f" providerId="AD" clId="Web-{D7E0DB5E-E054-E035-81A6-5928BA0ADC3B}" dt="2024-04-04T22:11:58.757" v="87"/>
          <ac:spMkLst>
            <pc:docMk/>
            <pc:sldMk cId="2486256675" sldId="342"/>
            <ac:spMk id="6" creationId="{6382B1DA-CC22-5225-7EF5-E0BC1929B744}"/>
          </ac:spMkLst>
        </pc:spChg>
        <pc:spChg chg="add mod">
          <ac:chgData name="Raymond Jesús Debasa Peralta" userId="S::uo290054@uniovi.es::30103dc8-4840-4166-b80f-845e5990f58f" providerId="AD" clId="Web-{D7E0DB5E-E054-E035-81A6-5928BA0ADC3B}" dt="2024-04-04T22:11:58.757" v="90"/>
          <ac:spMkLst>
            <pc:docMk/>
            <pc:sldMk cId="2486256675" sldId="342"/>
            <ac:spMk id="8" creationId="{EE633C18-67F3-EC91-E89F-EF076E79B2A4}"/>
          </ac:spMkLst>
        </pc:spChg>
        <pc:spChg chg="add">
          <ac:chgData name="Raymond Jesús Debasa Peralta" userId="S::uo290054@uniovi.es::30103dc8-4840-4166-b80f-845e5990f58f" providerId="AD" clId="Web-{D7E0DB5E-E054-E035-81A6-5928BA0ADC3B}" dt="2024-04-04T22:12:24.008" v="94"/>
          <ac:spMkLst>
            <pc:docMk/>
            <pc:sldMk cId="2486256675" sldId="342"/>
            <ac:spMk id="9" creationId="{29C064AB-8DF8-412F-B2E0-15D0AB5F08C1}"/>
          </ac:spMkLst>
        </pc:spChg>
        <pc:spChg chg="add">
          <ac:chgData name="Raymond Jesús Debasa Peralta" userId="S::uo290054@uniovi.es::30103dc8-4840-4166-b80f-845e5990f58f" providerId="AD" clId="Web-{D7E0DB5E-E054-E035-81A6-5928BA0ADC3B}" dt="2024-04-04T22:12:24.008" v="94"/>
          <ac:spMkLst>
            <pc:docMk/>
            <pc:sldMk cId="2486256675" sldId="342"/>
            <ac:spMk id="10" creationId="{B81E9402-F0E3-C90C-03AA-9858BC1F8F6B}"/>
          </ac:spMkLst>
        </pc:spChg>
        <pc:spChg chg="add del">
          <ac:chgData name="Raymond Jesús Debasa Peralta" userId="S::uo290054@uniovi.es::30103dc8-4840-4166-b80f-845e5990f58f" providerId="AD" clId="Web-{D7E0DB5E-E054-E035-81A6-5928BA0ADC3B}" dt="2024-04-04T22:10:05.272" v="59"/>
          <ac:spMkLst>
            <pc:docMk/>
            <pc:sldMk cId="2486256675" sldId="342"/>
            <ac:spMk id="11" creationId="{93F0ADB5-A0B4-4B01-A8C4-FDC34CE22BD4}"/>
          </ac:spMkLst>
        </pc:spChg>
        <pc:spChg chg="add">
          <ac:chgData name="Raymond Jesús Debasa Peralta" userId="S::uo290054@uniovi.es::30103dc8-4840-4166-b80f-845e5990f58f" providerId="AD" clId="Web-{D7E0DB5E-E054-E035-81A6-5928BA0ADC3B}" dt="2024-04-04T22:12:24.008" v="94"/>
          <ac:spMkLst>
            <pc:docMk/>
            <pc:sldMk cId="2486256675" sldId="342"/>
            <ac:spMk id="12" creationId="{73F19059-1C8B-96B2-D096-8AE571EB5418}"/>
          </ac:spMkLst>
        </pc:spChg>
        <pc:spChg chg="add del">
          <ac:chgData name="Raymond Jesús Debasa Peralta" userId="S::uo290054@uniovi.es::30103dc8-4840-4166-b80f-845e5990f58f" providerId="AD" clId="Web-{D7E0DB5E-E054-E035-81A6-5928BA0ADC3B}" dt="2024-04-04T22:10:05.272" v="59"/>
          <ac:spMkLst>
            <pc:docMk/>
            <pc:sldMk cId="2486256675" sldId="342"/>
            <ac:spMk id="13" creationId="{AA6D0FDE-0241-4C21-A720-A69475358235}"/>
          </ac:spMkLst>
        </pc:spChg>
        <pc:spChg chg="add del">
          <ac:chgData name="Raymond Jesús Debasa Peralta" userId="S::uo290054@uniovi.es::30103dc8-4840-4166-b80f-845e5990f58f" providerId="AD" clId="Web-{D7E0DB5E-E054-E035-81A6-5928BA0ADC3B}" dt="2024-04-04T22:13:53.290" v="117"/>
          <ac:spMkLst>
            <pc:docMk/>
            <pc:sldMk cId="2486256675" sldId="342"/>
            <ac:spMk id="14" creationId="{6382B1DA-CC22-5225-7EF5-E0BC1929B744}"/>
          </ac:spMkLst>
        </pc:spChg>
      </pc:sldChg>
      <pc:sldChg chg="new del">
        <pc:chgData name="Raymond Jesús Debasa Peralta" userId="S::uo290054@uniovi.es::30103dc8-4840-4166-b80f-845e5990f58f" providerId="AD" clId="Web-{D7E0DB5E-E054-E035-81A6-5928BA0ADC3B}" dt="2024-04-04T22:07:48.881" v="24"/>
        <pc:sldMkLst>
          <pc:docMk/>
          <pc:sldMk cId="3700980887" sldId="342"/>
        </pc:sldMkLst>
      </pc:sldChg>
      <pc:sldChg chg="new del">
        <pc:chgData name="Raymond Jesús Debasa Peralta" userId="S::uo290054@uniovi.es::30103dc8-4840-4166-b80f-845e5990f58f" providerId="AD" clId="Web-{D7E0DB5E-E054-E035-81A6-5928BA0ADC3B}" dt="2024-04-04T22:07:42.615" v="22"/>
        <pc:sldMkLst>
          <pc:docMk/>
          <pc:sldMk cId="4020841270" sldId="342"/>
        </pc:sldMkLst>
      </pc:sldChg>
      <pc:sldChg chg="addSp delSp modSp new add del">
        <pc:chgData name="Raymond Jesús Debasa Peralta" userId="S::uo290054@uniovi.es::30103dc8-4840-4166-b80f-845e5990f58f" providerId="AD" clId="Web-{D7E0DB5E-E054-E035-81A6-5928BA0ADC3B}" dt="2024-04-04T22:14:20.587" v="124" actId="20577"/>
        <pc:sldMkLst>
          <pc:docMk/>
          <pc:sldMk cId="2394385584" sldId="343"/>
        </pc:sldMkLst>
        <pc:spChg chg="mod">
          <ac:chgData name="Raymond Jesús Debasa Peralta" userId="S::uo290054@uniovi.es::30103dc8-4840-4166-b80f-845e5990f58f" providerId="AD" clId="Web-{D7E0DB5E-E054-E035-81A6-5928BA0ADC3B}" dt="2024-04-04T22:13:29.742" v="106" actId="20577"/>
          <ac:spMkLst>
            <pc:docMk/>
            <pc:sldMk cId="2394385584" sldId="343"/>
            <ac:spMk id="2" creationId="{E6ED2B44-ACB4-C151-3F83-78F8E2696829}"/>
          </ac:spMkLst>
        </pc:spChg>
        <pc:spChg chg="add del mod">
          <ac:chgData name="Raymond Jesús Debasa Peralta" userId="S::uo290054@uniovi.es::30103dc8-4840-4166-b80f-845e5990f58f" providerId="AD" clId="Web-{D7E0DB5E-E054-E035-81A6-5928BA0ADC3B}" dt="2024-04-04T22:14:20.587" v="124" actId="20577"/>
          <ac:spMkLst>
            <pc:docMk/>
            <pc:sldMk cId="2394385584" sldId="343"/>
            <ac:spMk id="3" creationId="{594EEAB5-4AA2-F74F-0C0D-4B5E67C2203E}"/>
          </ac:spMkLst>
        </pc:spChg>
        <pc:spChg chg="mod">
          <ac:chgData name="Raymond Jesús Debasa Peralta" userId="S::uo290054@uniovi.es::30103dc8-4840-4166-b80f-845e5990f58f" providerId="AD" clId="Web-{D7E0DB5E-E054-E035-81A6-5928BA0ADC3B}" dt="2024-04-04T22:13:06.633" v="104" actId="20577"/>
          <ac:spMkLst>
            <pc:docMk/>
            <pc:sldMk cId="2394385584" sldId="343"/>
            <ac:spMk id="4" creationId="{9F9DC643-1F37-2350-4CB1-5E414C061497}"/>
          </ac:spMkLst>
        </pc:spChg>
        <pc:spChg chg="mod">
          <ac:chgData name="Raymond Jesús Debasa Peralta" userId="S::uo290054@uniovi.es::30103dc8-4840-4166-b80f-845e5990f58f" providerId="AD" clId="Web-{D7E0DB5E-E054-E035-81A6-5928BA0ADC3B}" dt="2024-04-04T22:13:32.883" v="108" actId="20577"/>
          <ac:spMkLst>
            <pc:docMk/>
            <pc:sldMk cId="2394385584" sldId="343"/>
            <ac:spMk id="5" creationId="{C3624ECB-A457-4520-8AD8-A79A639A64D8}"/>
          </ac:spMkLst>
        </pc:spChg>
        <pc:spChg chg="mod">
          <ac:chgData name="Raymond Jesús Debasa Peralta" userId="S::uo290054@uniovi.es::30103dc8-4840-4166-b80f-845e5990f58f" providerId="AD" clId="Web-{D7E0DB5E-E054-E035-81A6-5928BA0ADC3B}" dt="2024-04-04T22:14:03.602" v="120" actId="14100"/>
          <ac:spMkLst>
            <pc:docMk/>
            <pc:sldMk cId="2394385584" sldId="343"/>
            <ac:spMk id="7" creationId="{BEB4BA0D-02F0-08E2-F5B8-16B16EA2363E}"/>
          </ac:spMkLst>
        </pc:spChg>
        <pc:spChg chg="add del mod">
          <ac:chgData name="Raymond Jesús Debasa Peralta" userId="S::uo290054@uniovi.es::30103dc8-4840-4166-b80f-845e5990f58f" providerId="AD" clId="Web-{D7E0DB5E-E054-E035-81A6-5928BA0ADC3B}" dt="2024-04-04T22:13:42.914" v="112"/>
          <ac:spMkLst>
            <pc:docMk/>
            <pc:sldMk cId="2394385584" sldId="343"/>
            <ac:spMk id="15" creationId="{5D2D3FCA-6FD0-E68E-972A-998A0C0EB3FE}"/>
          </ac:spMkLst>
        </pc:spChg>
        <pc:spChg chg="add del mod">
          <ac:chgData name="Raymond Jesús Debasa Peralta" userId="S::uo290054@uniovi.es::30103dc8-4840-4166-b80f-845e5990f58f" providerId="AD" clId="Web-{D7E0DB5E-E054-E035-81A6-5928BA0ADC3B}" dt="2024-04-04T22:13:49.899" v="116"/>
          <ac:spMkLst>
            <pc:docMk/>
            <pc:sldMk cId="2394385584" sldId="343"/>
            <ac:spMk id="16" creationId="{51400581-3EF0-6191-4FF6-67B85004ED43}"/>
          </ac:spMkLst>
        </pc:spChg>
        <pc:spChg chg="add">
          <ac:chgData name="Raymond Jesús Debasa Peralta" userId="S::uo290054@uniovi.es::30103dc8-4840-4166-b80f-845e5990f58f" providerId="AD" clId="Web-{D7E0DB5E-E054-E035-81A6-5928BA0ADC3B}" dt="2024-04-04T22:13:55.274" v="118"/>
          <ac:spMkLst>
            <pc:docMk/>
            <pc:sldMk cId="2394385584" sldId="343"/>
            <ac:spMk id="17" creationId="{6382B1DA-CC22-5225-7EF5-E0BC1929B744}"/>
          </ac:spMkLst>
        </pc:spChg>
        <pc:graphicFrameChg chg="add del mod ord modGraphic">
          <ac:chgData name="Raymond Jesús Debasa Peralta" userId="S::uo290054@uniovi.es::30103dc8-4840-4166-b80f-845e5990f58f" providerId="AD" clId="Web-{D7E0DB5E-E054-E035-81A6-5928BA0ADC3B}" dt="2024-04-04T22:12:55.149" v="100"/>
          <ac:graphicFrameMkLst>
            <pc:docMk/>
            <pc:sldMk cId="2394385584" sldId="343"/>
            <ac:graphicFrameMk id="8" creationId="{775F6C30-51ED-B794-D4AC-8D05F4F310AD}"/>
          </ac:graphicFrameMkLst>
        </pc:graphicFrameChg>
      </pc:sldChg>
      <pc:sldChg chg="del">
        <pc:chgData name="Raymond Jesús Debasa Peralta" userId="S::uo290054@uniovi.es::30103dc8-4840-4166-b80f-845e5990f58f" providerId="AD" clId="Web-{D7E0DB5E-E054-E035-81A6-5928BA0ADC3B}" dt="2024-04-04T22:08:23.271" v="32"/>
        <pc:sldMkLst>
          <pc:docMk/>
          <pc:sldMk cId="3700980887" sldId="34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7B22C-2393-40BA-B6F9-9EF290DF06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50F81A-9FC1-4B71-B0A2-B1BACCE6FF45}">
      <dgm:prSet/>
      <dgm:spPr/>
      <dgm:t>
        <a:bodyPr/>
        <a:lstStyle/>
        <a:p>
          <a:r>
            <a:rPr lang="es-ES" dirty="0"/>
            <a:t>Nube </a:t>
          </a:r>
          <a:endParaRPr lang="en-US" dirty="0"/>
        </a:p>
      </dgm:t>
    </dgm:pt>
    <dgm:pt modelId="{A686ABA5-5991-4C7D-9519-920E2FCE3472}" type="parTrans" cxnId="{E58BEFC7-39C9-40D7-A241-2F81F8C77F17}">
      <dgm:prSet/>
      <dgm:spPr/>
      <dgm:t>
        <a:bodyPr/>
        <a:lstStyle/>
        <a:p>
          <a:endParaRPr lang="en-US"/>
        </a:p>
      </dgm:t>
    </dgm:pt>
    <dgm:pt modelId="{F47C0237-2C72-4ACA-BD3E-4AC658B35355}" type="sibTrans" cxnId="{E58BEFC7-39C9-40D7-A241-2F81F8C77F17}">
      <dgm:prSet/>
      <dgm:spPr/>
      <dgm:t>
        <a:bodyPr/>
        <a:lstStyle/>
        <a:p>
          <a:endParaRPr lang="en-US"/>
        </a:p>
      </dgm:t>
    </dgm:pt>
    <dgm:pt modelId="{780CE8B6-96DF-4F89-9D47-75E05029F3D5}">
      <dgm:prSet/>
      <dgm:spPr/>
      <dgm:t>
        <a:bodyPr/>
        <a:lstStyle/>
        <a:p>
          <a:r>
            <a:rPr lang="es-ES"/>
            <a:t>Mayor disponibilidad de funcionalidades y servicios. </a:t>
          </a:r>
          <a:endParaRPr lang="en-US"/>
        </a:p>
      </dgm:t>
    </dgm:pt>
    <dgm:pt modelId="{02BF5FFF-C671-4AF8-8B14-E8EAD94B0670}" type="parTrans" cxnId="{737F6BD0-8215-4754-90D6-6AB85AC15586}">
      <dgm:prSet/>
      <dgm:spPr/>
      <dgm:t>
        <a:bodyPr/>
        <a:lstStyle/>
        <a:p>
          <a:endParaRPr lang="en-US"/>
        </a:p>
      </dgm:t>
    </dgm:pt>
    <dgm:pt modelId="{5131ADA2-0344-4F8C-904A-38F32A81453D}" type="sibTrans" cxnId="{737F6BD0-8215-4754-90D6-6AB85AC15586}">
      <dgm:prSet/>
      <dgm:spPr/>
      <dgm:t>
        <a:bodyPr/>
        <a:lstStyle/>
        <a:p>
          <a:endParaRPr lang="en-US"/>
        </a:p>
      </dgm:t>
    </dgm:pt>
    <dgm:pt modelId="{F9048927-794D-47F2-9EC5-1A5A4A6743E3}">
      <dgm:prSet/>
      <dgm:spPr/>
      <dgm:t>
        <a:bodyPr/>
        <a:lstStyle/>
        <a:p>
          <a:r>
            <a:rPr lang="es-ES"/>
            <a:t>La resiliencia y la redundancia </a:t>
          </a:r>
          <a:endParaRPr lang="en-US"/>
        </a:p>
      </dgm:t>
    </dgm:pt>
    <dgm:pt modelId="{03C962F3-273C-4235-BF79-EC67211CC1F4}" type="parTrans" cxnId="{A73612FD-FAC6-4B2A-8AE9-FA003222D545}">
      <dgm:prSet/>
      <dgm:spPr/>
      <dgm:t>
        <a:bodyPr/>
        <a:lstStyle/>
        <a:p>
          <a:endParaRPr lang="en-US"/>
        </a:p>
      </dgm:t>
    </dgm:pt>
    <dgm:pt modelId="{0AFEE2BA-BE20-40E2-BCB8-F3D63BAFCC08}" type="sibTrans" cxnId="{A73612FD-FAC6-4B2A-8AE9-FA003222D545}">
      <dgm:prSet/>
      <dgm:spPr/>
      <dgm:t>
        <a:bodyPr/>
        <a:lstStyle/>
        <a:p>
          <a:endParaRPr lang="en-US"/>
        </a:p>
      </dgm:t>
    </dgm:pt>
    <dgm:pt modelId="{80D5CC10-3786-4E6A-8768-A431830D886E}">
      <dgm:prSet/>
      <dgm:spPr/>
      <dgm:t>
        <a:bodyPr/>
        <a:lstStyle/>
        <a:p>
          <a:r>
            <a:rPr lang="es-ES" dirty="0"/>
            <a:t>Locales </a:t>
          </a:r>
          <a:endParaRPr lang="en-US" dirty="0"/>
        </a:p>
      </dgm:t>
    </dgm:pt>
    <dgm:pt modelId="{C952A13D-C8B8-47ED-A31A-04404DFF313A}" type="parTrans" cxnId="{A41DF599-E885-4241-8E1E-633DB4C5A978}">
      <dgm:prSet/>
      <dgm:spPr/>
      <dgm:t>
        <a:bodyPr/>
        <a:lstStyle/>
        <a:p>
          <a:endParaRPr lang="en-US"/>
        </a:p>
      </dgm:t>
    </dgm:pt>
    <dgm:pt modelId="{DA6C738E-AEC5-4ECF-92F1-1F1F760D9085}" type="sibTrans" cxnId="{A41DF599-E885-4241-8E1E-633DB4C5A978}">
      <dgm:prSet/>
      <dgm:spPr/>
      <dgm:t>
        <a:bodyPr/>
        <a:lstStyle/>
        <a:p>
          <a:endParaRPr lang="en-US"/>
        </a:p>
      </dgm:t>
    </dgm:pt>
    <dgm:pt modelId="{4C0FA230-9089-40F8-8CEF-5B0921489B63}">
      <dgm:prSet/>
      <dgm:spPr/>
      <dgm:t>
        <a:bodyPr/>
        <a:lstStyle/>
        <a:p>
          <a:r>
            <a:rPr lang="es-ES"/>
            <a:t>Disponibilidad</a:t>
          </a:r>
          <a:endParaRPr lang="en-US"/>
        </a:p>
      </dgm:t>
    </dgm:pt>
    <dgm:pt modelId="{AFDEBEBC-39FC-43C7-BE5D-B697FD2907C0}" type="parTrans" cxnId="{BA9196A5-847E-4C4B-A56D-D43B3A8A5C40}">
      <dgm:prSet/>
      <dgm:spPr/>
      <dgm:t>
        <a:bodyPr/>
        <a:lstStyle/>
        <a:p>
          <a:endParaRPr lang="en-US"/>
        </a:p>
      </dgm:t>
    </dgm:pt>
    <dgm:pt modelId="{7C7BE431-AB2D-4C1D-96C3-958348095446}" type="sibTrans" cxnId="{BA9196A5-847E-4C4B-A56D-D43B3A8A5C40}">
      <dgm:prSet/>
      <dgm:spPr/>
      <dgm:t>
        <a:bodyPr/>
        <a:lstStyle/>
        <a:p>
          <a:endParaRPr lang="en-US"/>
        </a:p>
      </dgm:t>
    </dgm:pt>
    <dgm:pt modelId="{AACEC497-B529-4558-AD5E-A4B578C53415}">
      <dgm:prSet/>
      <dgm:spPr/>
      <dgm:t>
        <a:bodyPr/>
        <a:lstStyle/>
        <a:p>
          <a:r>
            <a:rPr lang="es-ES"/>
            <a:t>Mas limitado</a:t>
          </a:r>
          <a:endParaRPr lang="en-US"/>
        </a:p>
      </dgm:t>
    </dgm:pt>
    <dgm:pt modelId="{C209D523-701E-44E4-B2F4-B7B15993A4E1}" type="parTrans" cxnId="{82F4749C-E43A-4F67-AA79-68F223417EBF}">
      <dgm:prSet/>
      <dgm:spPr/>
      <dgm:t>
        <a:bodyPr/>
        <a:lstStyle/>
        <a:p>
          <a:endParaRPr lang="en-US"/>
        </a:p>
      </dgm:t>
    </dgm:pt>
    <dgm:pt modelId="{51B66078-4A19-46BF-94AA-8E6533D78F94}" type="sibTrans" cxnId="{82F4749C-E43A-4F67-AA79-68F223417EBF}">
      <dgm:prSet/>
      <dgm:spPr/>
      <dgm:t>
        <a:bodyPr/>
        <a:lstStyle/>
        <a:p>
          <a:endParaRPr lang="en-US"/>
        </a:p>
      </dgm:t>
    </dgm:pt>
    <dgm:pt modelId="{6E140928-046B-43AD-ACC9-F2D0F1ADDE3F}">
      <dgm:prSet/>
      <dgm:spPr/>
      <dgm:t>
        <a:bodyPr/>
        <a:lstStyle/>
        <a:p>
          <a:r>
            <a:rPr lang="es-ES"/>
            <a:t>La orquestación de identidad permite aprovechar lo mejor de ambos mundos</a:t>
          </a:r>
          <a:endParaRPr lang="en-US"/>
        </a:p>
      </dgm:t>
    </dgm:pt>
    <dgm:pt modelId="{36469416-8128-4947-B06A-D49C04C781CB}" type="parTrans" cxnId="{FAA900FB-F8AA-4F16-8080-4C20E65BE3C8}">
      <dgm:prSet/>
      <dgm:spPr/>
      <dgm:t>
        <a:bodyPr/>
        <a:lstStyle/>
        <a:p>
          <a:endParaRPr lang="en-US"/>
        </a:p>
      </dgm:t>
    </dgm:pt>
    <dgm:pt modelId="{57F50934-0C51-4055-AAB4-92B67AAA9A36}" type="sibTrans" cxnId="{FAA900FB-F8AA-4F16-8080-4C20E65BE3C8}">
      <dgm:prSet/>
      <dgm:spPr/>
      <dgm:t>
        <a:bodyPr/>
        <a:lstStyle/>
        <a:p>
          <a:endParaRPr lang="en-US"/>
        </a:p>
      </dgm:t>
    </dgm:pt>
    <dgm:pt modelId="{475C0360-71AB-41A0-A1C7-761918EAD011}" type="pres">
      <dgm:prSet presAssocID="{FF27B22C-2393-40BA-B6F9-9EF290DF06DC}" presName="root" presStyleCnt="0">
        <dgm:presLayoutVars>
          <dgm:dir/>
          <dgm:resizeHandles val="exact"/>
        </dgm:presLayoutVars>
      </dgm:prSet>
      <dgm:spPr/>
    </dgm:pt>
    <dgm:pt modelId="{0651F714-6318-4CBA-AFE2-BFAAF027F156}" type="pres">
      <dgm:prSet presAssocID="{2D50F81A-9FC1-4B71-B0A2-B1BACCE6FF45}" presName="compNode" presStyleCnt="0"/>
      <dgm:spPr/>
    </dgm:pt>
    <dgm:pt modelId="{060C0389-9D60-4500-AA58-C7ECE0947AB5}" type="pres">
      <dgm:prSet presAssocID="{2D50F81A-9FC1-4B71-B0A2-B1BACCE6FF45}" presName="bgRect" presStyleLbl="bgShp" presStyleIdx="0" presStyleCnt="3"/>
      <dgm:spPr/>
    </dgm:pt>
    <dgm:pt modelId="{FCB82B38-8DFD-42B0-8701-E24DDFC08C18}" type="pres">
      <dgm:prSet presAssocID="{2D50F81A-9FC1-4B71-B0A2-B1BACCE6FF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be"/>
        </a:ext>
      </dgm:extLst>
    </dgm:pt>
    <dgm:pt modelId="{8ADFD023-B930-441C-82D9-1E314B013C99}" type="pres">
      <dgm:prSet presAssocID="{2D50F81A-9FC1-4B71-B0A2-B1BACCE6FF45}" presName="spaceRect" presStyleCnt="0"/>
      <dgm:spPr/>
    </dgm:pt>
    <dgm:pt modelId="{F251AE0F-2FCA-4467-8DD0-7BBD7B98B531}" type="pres">
      <dgm:prSet presAssocID="{2D50F81A-9FC1-4B71-B0A2-B1BACCE6FF45}" presName="parTx" presStyleLbl="revTx" presStyleIdx="0" presStyleCnt="5">
        <dgm:presLayoutVars>
          <dgm:chMax val="0"/>
          <dgm:chPref val="0"/>
        </dgm:presLayoutVars>
      </dgm:prSet>
      <dgm:spPr/>
    </dgm:pt>
    <dgm:pt modelId="{D3639757-35C2-4441-B4AD-F1FF7A13477A}" type="pres">
      <dgm:prSet presAssocID="{2D50F81A-9FC1-4B71-B0A2-B1BACCE6FF45}" presName="desTx" presStyleLbl="revTx" presStyleIdx="1" presStyleCnt="5">
        <dgm:presLayoutVars/>
      </dgm:prSet>
      <dgm:spPr/>
    </dgm:pt>
    <dgm:pt modelId="{50363EE3-6258-41B1-99BE-6D48F5145097}" type="pres">
      <dgm:prSet presAssocID="{F47C0237-2C72-4ACA-BD3E-4AC658B35355}" presName="sibTrans" presStyleCnt="0"/>
      <dgm:spPr/>
    </dgm:pt>
    <dgm:pt modelId="{44B5CB18-5791-482A-AE39-44AAF6BEA871}" type="pres">
      <dgm:prSet presAssocID="{80D5CC10-3786-4E6A-8768-A431830D886E}" presName="compNode" presStyleCnt="0"/>
      <dgm:spPr/>
    </dgm:pt>
    <dgm:pt modelId="{1E330324-D88E-4FC4-85FA-EE018861A81A}" type="pres">
      <dgm:prSet presAssocID="{80D5CC10-3786-4E6A-8768-A431830D886E}" presName="bgRect" presStyleLbl="bgShp" presStyleIdx="1" presStyleCnt="3"/>
      <dgm:spPr/>
    </dgm:pt>
    <dgm:pt modelId="{E635EF0A-08E3-406C-99C6-1A06D69B79C0}" type="pres">
      <dgm:prSet presAssocID="{80D5CC10-3786-4E6A-8768-A431830D88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047E7A3F-DD58-42BA-BED5-F8CD65646289}" type="pres">
      <dgm:prSet presAssocID="{80D5CC10-3786-4E6A-8768-A431830D886E}" presName="spaceRect" presStyleCnt="0"/>
      <dgm:spPr/>
    </dgm:pt>
    <dgm:pt modelId="{3D840CDC-4323-4C6B-8564-CC6298909222}" type="pres">
      <dgm:prSet presAssocID="{80D5CC10-3786-4E6A-8768-A431830D886E}" presName="parTx" presStyleLbl="revTx" presStyleIdx="2" presStyleCnt="5">
        <dgm:presLayoutVars>
          <dgm:chMax val="0"/>
          <dgm:chPref val="0"/>
        </dgm:presLayoutVars>
      </dgm:prSet>
      <dgm:spPr/>
    </dgm:pt>
    <dgm:pt modelId="{98E0FE43-D617-47DC-96C4-818B4C81539B}" type="pres">
      <dgm:prSet presAssocID="{80D5CC10-3786-4E6A-8768-A431830D886E}" presName="desTx" presStyleLbl="revTx" presStyleIdx="3" presStyleCnt="5">
        <dgm:presLayoutVars/>
      </dgm:prSet>
      <dgm:spPr/>
    </dgm:pt>
    <dgm:pt modelId="{E8D2789F-0B13-4C18-8654-93A8F192FA6F}" type="pres">
      <dgm:prSet presAssocID="{DA6C738E-AEC5-4ECF-92F1-1F1F760D9085}" presName="sibTrans" presStyleCnt="0"/>
      <dgm:spPr/>
    </dgm:pt>
    <dgm:pt modelId="{3D3F36B3-3158-4135-8CB2-0A7007BBE588}" type="pres">
      <dgm:prSet presAssocID="{6E140928-046B-43AD-ACC9-F2D0F1ADDE3F}" presName="compNode" presStyleCnt="0"/>
      <dgm:spPr/>
    </dgm:pt>
    <dgm:pt modelId="{27B01F82-382A-426A-A38B-88FBEE43D7D1}" type="pres">
      <dgm:prSet presAssocID="{6E140928-046B-43AD-ACC9-F2D0F1ADDE3F}" presName="bgRect" presStyleLbl="bgShp" presStyleIdx="2" presStyleCnt="3"/>
      <dgm:spPr/>
    </dgm:pt>
    <dgm:pt modelId="{2CF652E7-6FC4-49D6-A1D0-E55DDB88DB38}" type="pres">
      <dgm:prSet presAssocID="{6E140928-046B-43AD-ACC9-F2D0F1ADDE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17FB2B-A6F4-4A5F-83EA-4F33F6A305EA}" type="pres">
      <dgm:prSet presAssocID="{6E140928-046B-43AD-ACC9-F2D0F1ADDE3F}" presName="spaceRect" presStyleCnt="0"/>
      <dgm:spPr/>
    </dgm:pt>
    <dgm:pt modelId="{829AB428-CFDD-433A-95CB-0283363E84AC}" type="pres">
      <dgm:prSet presAssocID="{6E140928-046B-43AD-ACC9-F2D0F1ADDE3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9170718-9963-4FED-BC34-01520FFB07C5}" type="presOf" srcId="{AACEC497-B529-4558-AD5E-A4B578C53415}" destId="{98E0FE43-D617-47DC-96C4-818B4C81539B}" srcOrd="0" destOrd="1" presId="urn:microsoft.com/office/officeart/2018/2/layout/IconVerticalSolidList"/>
    <dgm:cxn modelId="{DCF2A85F-3AA6-42AB-A89E-2F53C5C879F2}" type="presOf" srcId="{6E140928-046B-43AD-ACC9-F2D0F1ADDE3F}" destId="{829AB428-CFDD-433A-95CB-0283363E84AC}" srcOrd="0" destOrd="0" presId="urn:microsoft.com/office/officeart/2018/2/layout/IconVerticalSolidList"/>
    <dgm:cxn modelId="{062BEB6A-8C73-477B-BA3B-DF137525821D}" type="presOf" srcId="{2D50F81A-9FC1-4B71-B0A2-B1BACCE6FF45}" destId="{F251AE0F-2FCA-4467-8DD0-7BBD7B98B531}" srcOrd="0" destOrd="0" presId="urn:microsoft.com/office/officeart/2018/2/layout/IconVerticalSolidList"/>
    <dgm:cxn modelId="{A12A1273-D01A-4C1C-B70D-E9AD18CA02DD}" type="presOf" srcId="{4C0FA230-9089-40F8-8CEF-5B0921489B63}" destId="{98E0FE43-D617-47DC-96C4-818B4C81539B}" srcOrd="0" destOrd="0" presId="urn:microsoft.com/office/officeart/2018/2/layout/IconVerticalSolidList"/>
    <dgm:cxn modelId="{FC3F4C95-2836-4A08-B993-20F7060B80D3}" type="presOf" srcId="{780CE8B6-96DF-4F89-9D47-75E05029F3D5}" destId="{D3639757-35C2-4441-B4AD-F1FF7A13477A}" srcOrd="0" destOrd="0" presId="urn:microsoft.com/office/officeart/2018/2/layout/IconVerticalSolidList"/>
    <dgm:cxn modelId="{A41DF599-E885-4241-8E1E-633DB4C5A978}" srcId="{FF27B22C-2393-40BA-B6F9-9EF290DF06DC}" destId="{80D5CC10-3786-4E6A-8768-A431830D886E}" srcOrd="1" destOrd="0" parTransId="{C952A13D-C8B8-47ED-A31A-04404DFF313A}" sibTransId="{DA6C738E-AEC5-4ECF-92F1-1F1F760D9085}"/>
    <dgm:cxn modelId="{82F4749C-E43A-4F67-AA79-68F223417EBF}" srcId="{80D5CC10-3786-4E6A-8768-A431830D886E}" destId="{AACEC497-B529-4558-AD5E-A4B578C53415}" srcOrd="1" destOrd="0" parTransId="{C209D523-701E-44E4-B2F4-B7B15993A4E1}" sibTransId="{51B66078-4A19-46BF-94AA-8E6533D78F94}"/>
    <dgm:cxn modelId="{BA9196A5-847E-4C4B-A56D-D43B3A8A5C40}" srcId="{80D5CC10-3786-4E6A-8768-A431830D886E}" destId="{4C0FA230-9089-40F8-8CEF-5B0921489B63}" srcOrd="0" destOrd="0" parTransId="{AFDEBEBC-39FC-43C7-BE5D-B697FD2907C0}" sibTransId="{7C7BE431-AB2D-4C1D-96C3-958348095446}"/>
    <dgm:cxn modelId="{75991ABB-5C34-4807-9E2D-8F65C515C4C1}" type="presOf" srcId="{FF27B22C-2393-40BA-B6F9-9EF290DF06DC}" destId="{475C0360-71AB-41A0-A1C7-761918EAD011}" srcOrd="0" destOrd="0" presId="urn:microsoft.com/office/officeart/2018/2/layout/IconVerticalSolidList"/>
    <dgm:cxn modelId="{F34002C1-0BDC-49FF-BC8B-E9A316453201}" type="presOf" srcId="{80D5CC10-3786-4E6A-8768-A431830D886E}" destId="{3D840CDC-4323-4C6B-8564-CC6298909222}" srcOrd="0" destOrd="0" presId="urn:microsoft.com/office/officeart/2018/2/layout/IconVerticalSolidList"/>
    <dgm:cxn modelId="{E58BEFC7-39C9-40D7-A241-2F81F8C77F17}" srcId="{FF27B22C-2393-40BA-B6F9-9EF290DF06DC}" destId="{2D50F81A-9FC1-4B71-B0A2-B1BACCE6FF45}" srcOrd="0" destOrd="0" parTransId="{A686ABA5-5991-4C7D-9519-920E2FCE3472}" sibTransId="{F47C0237-2C72-4ACA-BD3E-4AC658B35355}"/>
    <dgm:cxn modelId="{737F6BD0-8215-4754-90D6-6AB85AC15586}" srcId="{2D50F81A-9FC1-4B71-B0A2-B1BACCE6FF45}" destId="{780CE8B6-96DF-4F89-9D47-75E05029F3D5}" srcOrd="0" destOrd="0" parTransId="{02BF5FFF-C671-4AF8-8B14-E8EAD94B0670}" sibTransId="{5131ADA2-0344-4F8C-904A-38F32A81453D}"/>
    <dgm:cxn modelId="{FAA900FB-F8AA-4F16-8080-4C20E65BE3C8}" srcId="{FF27B22C-2393-40BA-B6F9-9EF290DF06DC}" destId="{6E140928-046B-43AD-ACC9-F2D0F1ADDE3F}" srcOrd="2" destOrd="0" parTransId="{36469416-8128-4947-B06A-D49C04C781CB}" sibTransId="{57F50934-0C51-4055-AAB4-92B67AAA9A36}"/>
    <dgm:cxn modelId="{A58461FB-FFB7-4A66-ADCC-646CC07F9420}" type="presOf" srcId="{F9048927-794D-47F2-9EC5-1A5A4A6743E3}" destId="{D3639757-35C2-4441-B4AD-F1FF7A13477A}" srcOrd="0" destOrd="1" presId="urn:microsoft.com/office/officeart/2018/2/layout/IconVerticalSolidList"/>
    <dgm:cxn modelId="{A73612FD-FAC6-4B2A-8AE9-FA003222D545}" srcId="{2D50F81A-9FC1-4B71-B0A2-B1BACCE6FF45}" destId="{F9048927-794D-47F2-9EC5-1A5A4A6743E3}" srcOrd="1" destOrd="0" parTransId="{03C962F3-273C-4235-BF79-EC67211CC1F4}" sibTransId="{0AFEE2BA-BE20-40E2-BCB8-F3D63BAFCC08}"/>
    <dgm:cxn modelId="{2A6FD302-100F-49B8-937E-8348A2C2C074}" type="presParOf" srcId="{475C0360-71AB-41A0-A1C7-761918EAD011}" destId="{0651F714-6318-4CBA-AFE2-BFAAF027F156}" srcOrd="0" destOrd="0" presId="urn:microsoft.com/office/officeart/2018/2/layout/IconVerticalSolidList"/>
    <dgm:cxn modelId="{5DC53208-D7BD-4042-A5B5-AE89EBC5D91F}" type="presParOf" srcId="{0651F714-6318-4CBA-AFE2-BFAAF027F156}" destId="{060C0389-9D60-4500-AA58-C7ECE0947AB5}" srcOrd="0" destOrd="0" presId="urn:microsoft.com/office/officeart/2018/2/layout/IconVerticalSolidList"/>
    <dgm:cxn modelId="{57D63A12-069A-41B2-B030-24F1FF9D6C39}" type="presParOf" srcId="{0651F714-6318-4CBA-AFE2-BFAAF027F156}" destId="{FCB82B38-8DFD-42B0-8701-E24DDFC08C18}" srcOrd="1" destOrd="0" presId="urn:microsoft.com/office/officeart/2018/2/layout/IconVerticalSolidList"/>
    <dgm:cxn modelId="{12FF038D-8E77-49ED-8E0F-7BD5704971C6}" type="presParOf" srcId="{0651F714-6318-4CBA-AFE2-BFAAF027F156}" destId="{8ADFD023-B930-441C-82D9-1E314B013C99}" srcOrd="2" destOrd="0" presId="urn:microsoft.com/office/officeart/2018/2/layout/IconVerticalSolidList"/>
    <dgm:cxn modelId="{8ADB69B1-3342-45AF-9321-61BE2DF01B74}" type="presParOf" srcId="{0651F714-6318-4CBA-AFE2-BFAAF027F156}" destId="{F251AE0F-2FCA-4467-8DD0-7BBD7B98B531}" srcOrd="3" destOrd="0" presId="urn:microsoft.com/office/officeart/2018/2/layout/IconVerticalSolidList"/>
    <dgm:cxn modelId="{891B0C80-FB0B-458C-B421-BBE8ECE106B1}" type="presParOf" srcId="{0651F714-6318-4CBA-AFE2-BFAAF027F156}" destId="{D3639757-35C2-4441-B4AD-F1FF7A13477A}" srcOrd="4" destOrd="0" presId="urn:microsoft.com/office/officeart/2018/2/layout/IconVerticalSolidList"/>
    <dgm:cxn modelId="{DB91E2BC-EB61-4C6C-B103-01AE6F84C09B}" type="presParOf" srcId="{475C0360-71AB-41A0-A1C7-761918EAD011}" destId="{50363EE3-6258-41B1-99BE-6D48F5145097}" srcOrd="1" destOrd="0" presId="urn:microsoft.com/office/officeart/2018/2/layout/IconVerticalSolidList"/>
    <dgm:cxn modelId="{1E77B0AB-0D5C-4F79-93AB-8706504D0E58}" type="presParOf" srcId="{475C0360-71AB-41A0-A1C7-761918EAD011}" destId="{44B5CB18-5791-482A-AE39-44AAF6BEA871}" srcOrd="2" destOrd="0" presId="urn:microsoft.com/office/officeart/2018/2/layout/IconVerticalSolidList"/>
    <dgm:cxn modelId="{A04D9C8A-EF5B-4B9E-AF70-E411F620A23A}" type="presParOf" srcId="{44B5CB18-5791-482A-AE39-44AAF6BEA871}" destId="{1E330324-D88E-4FC4-85FA-EE018861A81A}" srcOrd="0" destOrd="0" presId="urn:microsoft.com/office/officeart/2018/2/layout/IconVerticalSolidList"/>
    <dgm:cxn modelId="{B16DEF35-6EFB-4E83-86E0-9DA626F2A2E9}" type="presParOf" srcId="{44B5CB18-5791-482A-AE39-44AAF6BEA871}" destId="{E635EF0A-08E3-406C-99C6-1A06D69B79C0}" srcOrd="1" destOrd="0" presId="urn:microsoft.com/office/officeart/2018/2/layout/IconVerticalSolidList"/>
    <dgm:cxn modelId="{A612DD1E-5B18-4CA8-A30F-56A1E481FD2B}" type="presParOf" srcId="{44B5CB18-5791-482A-AE39-44AAF6BEA871}" destId="{047E7A3F-DD58-42BA-BED5-F8CD65646289}" srcOrd="2" destOrd="0" presId="urn:microsoft.com/office/officeart/2018/2/layout/IconVerticalSolidList"/>
    <dgm:cxn modelId="{4D8CE5E3-221A-4514-BF42-B3E09ED83399}" type="presParOf" srcId="{44B5CB18-5791-482A-AE39-44AAF6BEA871}" destId="{3D840CDC-4323-4C6B-8564-CC6298909222}" srcOrd="3" destOrd="0" presId="urn:microsoft.com/office/officeart/2018/2/layout/IconVerticalSolidList"/>
    <dgm:cxn modelId="{AF75A54D-99F9-446E-B4A0-8652DF691995}" type="presParOf" srcId="{44B5CB18-5791-482A-AE39-44AAF6BEA871}" destId="{98E0FE43-D617-47DC-96C4-818B4C81539B}" srcOrd="4" destOrd="0" presId="urn:microsoft.com/office/officeart/2018/2/layout/IconVerticalSolidList"/>
    <dgm:cxn modelId="{0686A5E4-CAAB-44D3-817E-91D9D9944EF2}" type="presParOf" srcId="{475C0360-71AB-41A0-A1C7-761918EAD011}" destId="{E8D2789F-0B13-4C18-8654-93A8F192FA6F}" srcOrd="3" destOrd="0" presId="urn:microsoft.com/office/officeart/2018/2/layout/IconVerticalSolidList"/>
    <dgm:cxn modelId="{7C475053-6766-4DC7-ABB8-37377A033D65}" type="presParOf" srcId="{475C0360-71AB-41A0-A1C7-761918EAD011}" destId="{3D3F36B3-3158-4135-8CB2-0A7007BBE588}" srcOrd="4" destOrd="0" presId="urn:microsoft.com/office/officeart/2018/2/layout/IconVerticalSolidList"/>
    <dgm:cxn modelId="{1EB1EE46-FC65-4C57-9ECC-779A8A31FD2F}" type="presParOf" srcId="{3D3F36B3-3158-4135-8CB2-0A7007BBE588}" destId="{27B01F82-382A-426A-A38B-88FBEE43D7D1}" srcOrd="0" destOrd="0" presId="urn:microsoft.com/office/officeart/2018/2/layout/IconVerticalSolidList"/>
    <dgm:cxn modelId="{C5FC4409-B84F-4894-BF77-17EC912A2D93}" type="presParOf" srcId="{3D3F36B3-3158-4135-8CB2-0A7007BBE588}" destId="{2CF652E7-6FC4-49D6-A1D0-E55DDB88DB38}" srcOrd="1" destOrd="0" presId="urn:microsoft.com/office/officeart/2018/2/layout/IconVerticalSolidList"/>
    <dgm:cxn modelId="{91C01A4C-9CBD-46D0-95CA-246894AD04B7}" type="presParOf" srcId="{3D3F36B3-3158-4135-8CB2-0A7007BBE588}" destId="{4417FB2B-A6F4-4A5F-83EA-4F33F6A305EA}" srcOrd="2" destOrd="0" presId="urn:microsoft.com/office/officeart/2018/2/layout/IconVerticalSolidList"/>
    <dgm:cxn modelId="{1101D5C2-BD75-4654-9EF9-A88F51FDB1A9}" type="presParOf" srcId="{3D3F36B3-3158-4135-8CB2-0A7007BBE588}" destId="{829AB428-CFDD-433A-95CB-0283363E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9D66DA-9796-486C-8529-122B611D5BC5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7604F3-AF2A-44E2-8A4D-10EB6BFD33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Record</a:t>
          </a:r>
          <a:r>
            <a:rPr lang="es-ES" dirty="0"/>
            <a:t> de menos de 10 minutos para implementar una solución de orquestación utilizando el servicio en la nube.</a:t>
          </a:r>
          <a:endParaRPr lang="en-US" dirty="0"/>
        </a:p>
      </dgm:t>
    </dgm:pt>
    <dgm:pt modelId="{A24C1BCE-6046-4786-A355-365DD7B8D538}" type="parTrans" cxnId="{4C0C4DAB-D925-407C-AAC1-3AE1DFFB5251}">
      <dgm:prSet/>
      <dgm:spPr/>
      <dgm:t>
        <a:bodyPr/>
        <a:lstStyle/>
        <a:p>
          <a:endParaRPr lang="en-US"/>
        </a:p>
      </dgm:t>
    </dgm:pt>
    <dgm:pt modelId="{28AD1D20-6519-40E3-AB82-9E62D8D4E1B5}" type="sibTrans" cxnId="{4C0C4DAB-D925-407C-AAC1-3AE1DFFB5251}">
      <dgm:prSet/>
      <dgm:spPr/>
      <dgm:t>
        <a:bodyPr/>
        <a:lstStyle/>
        <a:p>
          <a:endParaRPr lang="en-US"/>
        </a:p>
      </dgm:t>
    </dgm:pt>
    <dgm:pt modelId="{1CB08759-65C3-4B15-A3BC-0DA514F6DA9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Para grandes empresas, el proceso de implementación generalmente lleva cinco días, incluyendo la integración con múltiples proveedores de identidad y aplicaciones.</a:t>
          </a:r>
          <a:endParaRPr lang="en-US"/>
        </a:p>
      </dgm:t>
    </dgm:pt>
    <dgm:pt modelId="{0C4AD27C-A91F-42A7-92C4-E325E95F91BA}" type="parTrans" cxnId="{55A0FEC2-9BCA-4F48-AFCF-90AC97247BD8}">
      <dgm:prSet/>
      <dgm:spPr/>
      <dgm:t>
        <a:bodyPr/>
        <a:lstStyle/>
        <a:p>
          <a:endParaRPr lang="en-US"/>
        </a:p>
      </dgm:t>
    </dgm:pt>
    <dgm:pt modelId="{2145C7C6-CB34-4879-92F1-F0C69FD9524E}" type="sibTrans" cxnId="{55A0FEC2-9BCA-4F48-AFCF-90AC97247BD8}">
      <dgm:prSet/>
      <dgm:spPr/>
      <dgm:t>
        <a:bodyPr/>
        <a:lstStyle/>
        <a:p>
          <a:endParaRPr lang="en-US"/>
        </a:p>
      </dgm:t>
    </dgm:pt>
    <dgm:pt modelId="{78F3835B-1600-40AE-9A9C-364CE1F06B55}" type="pres">
      <dgm:prSet presAssocID="{E79D66DA-9796-486C-8529-122B611D5BC5}" presName="root" presStyleCnt="0">
        <dgm:presLayoutVars>
          <dgm:dir/>
          <dgm:resizeHandles val="exact"/>
        </dgm:presLayoutVars>
      </dgm:prSet>
      <dgm:spPr/>
    </dgm:pt>
    <dgm:pt modelId="{69E908E9-2FAF-481D-83A9-6FBF30D4E884}" type="pres">
      <dgm:prSet presAssocID="{4A7604F3-AF2A-44E2-8A4D-10EB6BFD3335}" presName="compNode" presStyleCnt="0"/>
      <dgm:spPr/>
    </dgm:pt>
    <dgm:pt modelId="{C3DC67AD-8514-48FE-ACA2-FA3D2D5B0F37}" type="pres">
      <dgm:prSet presAssocID="{4A7604F3-AF2A-44E2-8A4D-10EB6BFD3335}" presName="bgRect" presStyleLbl="bgShp" presStyleIdx="0" presStyleCnt="2"/>
      <dgm:spPr/>
    </dgm:pt>
    <dgm:pt modelId="{A8C3DACB-FB46-4582-87E6-36F45606CAE3}" type="pres">
      <dgm:prSet presAssocID="{4A7604F3-AF2A-44E2-8A4D-10EB6BFD33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57C7B5A4-A8A9-48D1-8244-9E85ABAC9015}" type="pres">
      <dgm:prSet presAssocID="{4A7604F3-AF2A-44E2-8A4D-10EB6BFD3335}" presName="spaceRect" presStyleCnt="0"/>
      <dgm:spPr/>
    </dgm:pt>
    <dgm:pt modelId="{C0B5E597-D52D-4645-8449-9ABB59146A7A}" type="pres">
      <dgm:prSet presAssocID="{4A7604F3-AF2A-44E2-8A4D-10EB6BFD3335}" presName="parTx" presStyleLbl="revTx" presStyleIdx="0" presStyleCnt="2">
        <dgm:presLayoutVars>
          <dgm:chMax val="0"/>
          <dgm:chPref val="0"/>
        </dgm:presLayoutVars>
      </dgm:prSet>
      <dgm:spPr/>
    </dgm:pt>
    <dgm:pt modelId="{BE37BD9B-885E-480C-9E12-877CE3904CEE}" type="pres">
      <dgm:prSet presAssocID="{28AD1D20-6519-40E3-AB82-9E62D8D4E1B5}" presName="sibTrans" presStyleCnt="0"/>
      <dgm:spPr/>
    </dgm:pt>
    <dgm:pt modelId="{E12CEB0E-DF1E-4CA2-A0E9-8A5C2F269E54}" type="pres">
      <dgm:prSet presAssocID="{1CB08759-65C3-4B15-A3BC-0DA514F6DA96}" presName="compNode" presStyleCnt="0"/>
      <dgm:spPr/>
    </dgm:pt>
    <dgm:pt modelId="{EA9FE727-AF07-4653-84A8-BE51BB8D9CD1}" type="pres">
      <dgm:prSet presAssocID="{1CB08759-65C3-4B15-A3BC-0DA514F6DA96}" presName="bgRect" presStyleLbl="bgShp" presStyleIdx="1" presStyleCnt="2"/>
      <dgm:spPr/>
    </dgm:pt>
    <dgm:pt modelId="{7A01D68F-D4EB-4332-B9E1-DFA652FFCD36}" type="pres">
      <dgm:prSet presAssocID="{1CB08759-65C3-4B15-A3BC-0DA514F6DA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56BD1CC-D5B2-4D42-B76F-A63AD0A1061E}" type="pres">
      <dgm:prSet presAssocID="{1CB08759-65C3-4B15-A3BC-0DA514F6DA96}" presName="spaceRect" presStyleCnt="0"/>
      <dgm:spPr/>
    </dgm:pt>
    <dgm:pt modelId="{9FB3693E-0317-44B3-B2A0-25E5A40BEAC2}" type="pres">
      <dgm:prSet presAssocID="{1CB08759-65C3-4B15-A3BC-0DA514F6DA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485427-8D14-4109-8F16-D5D3119BBC37}" type="presOf" srcId="{E79D66DA-9796-486C-8529-122B611D5BC5}" destId="{78F3835B-1600-40AE-9A9C-364CE1F06B55}" srcOrd="0" destOrd="0" presId="urn:microsoft.com/office/officeart/2018/2/layout/IconVerticalSolidList"/>
    <dgm:cxn modelId="{97E1DE71-00EC-42C0-818F-6724516A7523}" type="presOf" srcId="{1CB08759-65C3-4B15-A3BC-0DA514F6DA96}" destId="{9FB3693E-0317-44B3-B2A0-25E5A40BEAC2}" srcOrd="0" destOrd="0" presId="urn:microsoft.com/office/officeart/2018/2/layout/IconVerticalSolidList"/>
    <dgm:cxn modelId="{4C0C4DAB-D925-407C-AAC1-3AE1DFFB5251}" srcId="{E79D66DA-9796-486C-8529-122B611D5BC5}" destId="{4A7604F3-AF2A-44E2-8A4D-10EB6BFD3335}" srcOrd="0" destOrd="0" parTransId="{A24C1BCE-6046-4786-A355-365DD7B8D538}" sibTransId="{28AD1D20-6519-40E3-AB82-9E62D8D4E1B5}"/>
    <dgm:cxn modelId="{55A0FEC2-9BCA-4F48-AFCF-90AC97247BD8}" srcId="{E79D66DA-9796-486C-8529-122B611D5BC5}" destId="{1CB08759-65C3-4B15-A3BC-0DA514F6DA96}" srcOrd="1" destOrd="0" parTransId="{0C4AD27C-A91F-42A7-92C4-E325E95F91BA}" sibTransId="{2145C7C6-CB34-4879-92F1-F0C69FD9524E}"/>
    <dgm:cxn modelId="{8B6FA7D9-1898-44B6-A525-51621A4FB05B}" type="presOf" srcId="{4A7604F3-AF2A-44E2-8A4D-10EB6BFD3335}" destId="{C0B5E597-D52D-4645-8449-9ABB59146A7A}" srcOrd="0" destOrd="0" presId="urn:microsoft.com/office/officeart/2018/2/layout/IconVerticalSolidList"/>
    <dgm:cxn modelId="{51BE6F1B-A5E5-470B-BDB1-C2D6035D5A3F}" type="presParOf" srcId="{78F3835B-1600-40AE-9A9C-364CE1F06B55}" destId="{69E908E9-2FAF-481D-83A9-6FBF30D4E884}" srcOrd="0" destOrd="0" presId="urn:microsoft.com/office/officeart/2018/2/layout/IconVerticalSolidList"/>
    <dgm:cxn modelId="{0E9361BD-BBA7-45E5-8B7D-CD9A55F10F2D}" type="presParOf" srcId="{69E908E9-2FAF-481D-83A9-6FBF30D4E884}" destId="{C3DC67AD-8514-48FE-ACA2-FA3D2D5B0F37}" srcOrd="0" destOrd="0" presId="urn:microsoft.com/office/officeart/2018/2/layout/IconVerticalSolidList"/>
    <dgm:cxn modelId="{083EC9EA-E167-4A74-A68B-49CE2967261D}" type="presParOf" srcId="{69E908E9-2FAF-481D-83A9-6FBF30D4E884}" destId="{A8C3DACB-FB46-4582-87E6-36F45606CAE3}" srcOrd="1" destOrd="0" presId="urn:microsoft.com/office/officeart/2018/2/layout/IconVerticalSolidList"/>
    <dgm:cxn modelId="{4BEC9264-F39C-4B45-8051-20B3FA43E621}" type="presParOf" srcId="{69E908E9-2FAF-481D-83A9-6FBF30D4E884}" destId="{57C7B5A4-A8A9-48D1-8244-9E85ABAC9015}" srcOrd="2" destOrd="0" presId="urn:microsoft.com/office/officeart/2018/2/layout/IconVerticalSolidList"/>
    <dgm:cxn modelId="{462FE6D4-201E-4047-AE11-0E6BA0628BF9}" type="presParOf" srcId="{69E908E9-2FAF-481D-83A9-6FBF30D4E884}" destId="{C0B5E597-D52D-4645-8449-9ABB59146A7A}" srcOrd="3" destOrd="0" presId="urn:microsoft.com/office/officeart/2018/2/layout/IconVerticalSolidList"/>
    <dgm:cxn modelId="{21E10D98-46FA-446D-84A0-1294337FEDE5}" type="presParOf" srcId="{78F3835B-1600-40AE-9A9C-364CE1F06B55}" destId="{BE37BD9B-885E-480C-9E12-877CE3904CEE}" srcOrd="1" destOrd="0" presId="urn:microsoft.com/office/officeart/2018/2/layout/IconVerticalSolidList"/>
    <dgm:cxn modelId="{8215D4A0-9195-48C6-B83B-40470642EF53}" type="presParOf" srcId="{78F3835B-1600-40AE-9A9C-364CE1F06B55}" destId="{E12CEB0E-DF1E-4CA2-A0E9-8A5C2F269E54}" srcOrd="2" destOrd="0" presId="urn:microsoft.com/office/officeart/2018/2/layout/IconVerticalSolidList"/>
    <dgm:cxn modelId="{70460372-E770-4532-A6D3-1F2B80DB2E1F}" type="presParOf" srcId="{E12CEB0E-DF1E-4CA2-A0E9-8A5C2F269E54}" destId="{EA9FE727-AF07-4653-84A8-BE51BB8D9CD1}" srcOrd="0" destOrd="0" presId="urn:microsoft.com/office/officeart/2018/2/layout/IconVerticalSolidList"/>
    <dgm:cxn modelId="{316C524F-BE29-481A-88B1-00C33F2587B1}" type="presParOf" srcId="{E12CEB0E-DF1E-4CA2-A0E9-8A5C2F269E54}" destId="{7A01D68F-D4EB-4332-B9E1-DFA652FFCD36}" srcOrd="1" destOrd="0" presId="urn:microsoft.com/office/officeart/2018/2/layout/IconVerticalSolidList"/>
    <dgm:cxn modelId="{76683AE4-7118-4670-8CD3-3AC73F40798F}" type="presParOf" srcId="{E12CEB0E-DF1E-4CA2-A0E9-8A5C2F269E54}" destId="{E56BD1CC-D5B2-4D42-B76F-A63AD0A1061E}" srcOrd="2" destOrd="0" presId="urn:microsoft.com/office/officeart/2018/2/layout/IconVerticalSolidList"/>
    <dgm:cxn modelId="{D46AC5A8-EF66-4F80-92BD-77B191999D27}" type="presParOf" srcId="{E12CEB0E-DF1E-4CA2-A0E9-8A5C2F269E54}" destId="{9FB3693E-0317-44B3-B2A0-25E5A40BEA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057B12A-84CE-4D2D-BD06-714C116ED0A3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0C5B29-E63E-4CA2-8BAD-A583227FFEE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Aumento del software autoservicio para que las personas puedan probarlo por sí mismas.</a:t>
          </a:r>
          <a:endParaRPr lang="en-US" dirty="0"/>
        </a:p>
      </dgm:t>
    </dgm:pt>
    <dgm:pt modelId="{6D24BC41-2103-4E6A-98C7-19D115BBF816}" type="parTrans" cxnId="{16493CDE-EF41-444A-9520-9D59B71BE301}">
      <dgm:prSet/>
      <dgm:spPr/>
      <dgm:t>
        <a:bodyPr/>
        <a:lstStyle/>
        <a:p>
          <a:endParaRPr lang="en-US"/>
        </a:p>
      </dgm:t>
    </dgm:pt>
    <dgm:pt modelId="{0A2866DA-FD12-4F98-A10D-129838112462}" type="sibTrans" cxnId="{16493CDE-EF41-444A-9520-9D59B71BE301}">
      <dgm:prSet/>
      <dgm:spPr/>
      <dgm:t>
        <a:bodyPr/>
        <a:lstStyle/>
        <a:p>
          <a:endParaRPr lang="en-US"/>
        </a:p>
      </dgm:t>
    </dgm:pt>
    <dgm:pt modelId="{067E741C-408E-484D-AEDB-2815180DB88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Potencial de la inteligencia artificial para mejorar la automatización y la detección de amenazas en los sistemas de orquestación. </a:t>
          </a:r>
          <a:endParaRPr lang="en-US"/>
        </a:p>
      </dgm:t>
    </dgm:pt>
    <dgm:pt modelId="{F32B1DDB-BEAF-4658-AEA9-221CBF6B878F}" type="parTrans" cxnId="{DEFA4EEC-3407-4C0E-BBDF-9ACD1C27630D}">
      <dgm:prSet/>
      <dgm:spPr/>
      <dgm:t>
        <a:bodyPr/>
        <a:lstStyle/>
        <a:p>
          <a:endParaRPr lang="en-US"/>
        </a:p>
      </dgm:t>
    </dgm:pt>
    <dgm:pt modelId="{86414980-6A33-4AD3-A2BF-68343DCFE825}" type="sibTrans" cxnId="{DEFA4EEC-3407-4C0E-BBDF-9ACD1C27630D}">
      <dgm:prSet/>
      <dgm:spPr/>
      <dgm:t>
        <a:bodyPr/>
        <a:lstStyle/>
        <a:p>
          <a:endParaRPr lang="en-US"/>
        </a:p>
      </dgm:t>
    </dgm:pt>
    <dgm:pt modelId="{E816F09A-D6E0-4C80-B5A2-9E5689ECD2AC}" type="pres">
      <dgm:prSet presAssocID="{7057B12A-84CE-4D2D-BD06-714C116ED0A3}" presName="root" presStyleCnt="0">
        <dgm:presLayoutVars>
          <dgm:dir/>
          <dgm:resizeHandles val="exact"/>
        </dgm:presLayoutVars>
      </dgm:prSet>
      <dgm:spPr/>
    </dgm:pt>
    <dgm:pt modelId="{895E24C4-B5C3-4826-A913-A21B1B08A208}" type="pres">
      <dgm:prSet presAssocID="{BB0C5B29-E63E-4CA2-8BAD-A583227FFEED}" presName="compNode" presStyleCnt="0"/>
      <dgm:spPr/>
    </dgm:pt>
    <dgm:pt modelId="{F8D27E1C-7DD2-47EB-941D-749C26B58475}" type="pres">
      <dgm:prSet presAssocID="{BB0C5B29-E63E-4CA2-8BAD-A583227FFEED}" presName="bgRect" presStyleLbl="bgShp" presStyleIdx="0" presStyleCnt="2"/>
      <dgm:spPr/>
    </dgm:pt>
    <dgm:pt modelId="{6544F317-C506-4E5B-ACD3-EC578E022126}" type="pres">
      <dgm:prSet presAssocID="{BB0C5B29-E63E-4CA2-8BAD-A583227FFE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5554D31-CE0B-4353-B3CE-3067FEC97874}" type="pres">
      <dgm:prSet presAssocID="{BB0C5B29-E63E-4CA2-8BAD-A583227FFEED}" presName="spaceRect" presStyleCnt="0"/>
      <dgm:spPr/>
    </dgm:pt>
    <dgm:pt modelId="{F6ADA78A-7B22-436F-A4BF-BF8EDE734C48}" type="pres">
      <dgm:prSet presAssocID="{BB0C5B29-E63E-4CA2-8BAD-A583227FFEED}" presName="parTx" presStyleLbl="revTx" presStyleIdx="0" presStyleCnt="2">
        <dgm:presLayoutVars>
          <dgm:chMax val="0"/>
          <dgm:chPref val="0"/>
        </dgm:presLayoutVars>
      </dgm:prSet>
      <dgm:spPr/>
    </dgm:pt>
    <dgm:pt modelId="{1E86FD7E-612A-4FB5-9B34-91902EFA2C3E}" type="pres">
      <dgm:prSet presAssocID="{0A2866DA-FD12-4F98-A10D-129838112462}" presName="sibTrans" presStyleCnt="0"/>
      <dgm:spPr/>
    </dgm:pt>
    <dgm:pt modelId="{F081C7BD-F615-4E26-9ED5-1118E3C90365}" type="pres">
      <dgm:prSet presAssocID="{067E741C-408E-484D-AEDB-2815180DB882}" presName="compNode" presStyleCnt="0"/>
      <dgm:spPr/>
    </dgm:pt>
    <dgm:pt modelId="{DD4D9433-4AD3-40FE-AEAA-AA5A07F513D7}" type="pres">
      <dgm:prSet presAssocID="{067E741C-408E-484D-AEDB-2815180DB882}" presName="bgRect" presStyleLbl="bgShp" presStyleIdx="1" presStyleCnt="2"/>
      <dgm:spPr/>
    </dgm:pt>
    <dgm:pt modelId="{D73BEC84-385C-43E3-9971-2B1ECD5219B5}" type="pres">
      <dgm:prSet presAssocID="{067E741C-408E-484D-AEDB-2815180DB88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128AC9A-96D8-40CB-8618-4A8416A412DB}" type="pres">
      <dgm:prSet presAssocID="{067E741C-408E-484D-AEDB-2815180DB882}" presName="spaceRect" presStyleCnt="0"/>
      <dgm:spPr/>
    </dgm:pt>
    <dgm:pt modelId="{65250A15-25EC-4D68-AD37-E375EAE0FADC}" type="pres">
      <dgm:prSet presAssocID="{067E741C-408E-484D-AEDB-2815180DB88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FA274A-5F0D-49B3-A517-2AA8ABD9BC70}" type="presOf" srcId="{BB0C5B29-E63E-4CA2-8BAD-A583227FFEED}" destId="{F6ADA78A-7B22-436F-A4BF-BF8EDE734C48}" srcOrd="0" destOrd="0" presId="urn:microsoft.com/office/officeart/2018/2/layout/IconVerticalSolidList"/>
    <dgm:cxn modelId="{D9665377-30A8-4255-98A2-2924966EFD4C}" type="presOf" srcId="{067E741C-408E-484D-AEDB-2815180DB882}" destId="{65250A15-25EC-4D68-AD37-E375EAE0FADC}" srcOrd="0" destOrd="0" presId="urn:microsoft.com/office/officeart/2018/2/layout/IconVerticalSolidList"/>
    <dgm:cxn modelId="{16493CDE-EF41-444A-9520-9D59B71BE301}" srcId="{7057B12A-84CE-4D2D-BD06-714C116ED0A3}" destId="{BB0C5B29-E63E-4CA2-8BAD-A583227FFEED}" srcOrd="0" destOrd="0" parTransId="{6D24BC41-2103-4E6A-98C7-19D115BBF816}" sibTransId="{0A2866DA-FD12-4F98-A10D-129838112462}"/>
    <dgm:cxn modelId="{DEFA4EEC-3407-4C0E-BBDF-9ACD1C27630D}" srcId="{7057B12A-84CE-4D2D-BD06-714C116ED0A3}" destId="{067E741C-408E-484D-AEDB-2815180DB882}" srcOrd="1" destOrd="0" parTransId="{F32B1DDB-BEAF-4658-AEA9-221CBF6B878F}" sibTransId="{86414980-6A33-4AD3-A2BF-68343DCFE825}"/>
    <dgm:cxn modelId="{7255A5F6-576B-40B2-8686-4DBD0F2BEEEA}" type="presOf" srcId="{7057B12A-84CE-4D2D-BD06-714C116ED0A3}" destId="{E816F09A-D6E0-4C80-B5A2-9E5689ECD2AC}" srcOrd="0" destOrd="0" presId="urn:microsoft.com/office/officeart/2018/2/layout/IconVerticalSolidList"/>
    <dgm:cxn modelId="{F9D91A2C-E372-4F01-BB16-852672767EFF}" type="presParOf" srcId="{E816F09A-D6E0-4C80-B5A2-9E5689ECD2AC}" destId="{895E24C4-B5C3-4826-A913-A21B1B08A208}" srcOrd="0" destOrd="0" presId="urn:microsoft.com/office/officeart/2018/2/layout/IconVerticalSolidList"/>
    <dgm:cxn modelId="{09BDCC26-F2BF-4B59-B848-C6E9B81D37A9}" type="presParOf" srcId="{895E24C4-B5C3-4826-A913-A21B1B08A208}" destId="{F8D27E1C-7DD2-47EB-941D-749C26B58475}" srcOrd="0" destOrd="0" presId="urn:microsoft.com/office/officeart/2018/2/layout/IconVerticalSolidList"/>
    <dgm:cxn modelId="{1C87571D-4F65-4C78-8696-7CBC0CE86ACA}" type="presParOf" srcId="{895E24C4-B5C3-4826-A913-A21B1B08A208}" destId="{6544F317-C506-4E5B-ACD3-EC578E022126}" srcOrd="1" destOrd="0" presId="urn:microsoft.com/office/officeart/2018/2/layout/IconVerticalSolidList"/>
    <dgm:cxn modelId="{63F6A5B9-B50D-4809-95B0-D1BA175369A7}" type="presParOf" srcId="{895E24C4-B5C3-4826-A913-A21B1B08A208}" destId="{B5554D31-CE0B-4353-B3CE-3067FEC97874}" srcOrd="2" destOrd="0" presId="urn:microsoft.com/office/officeart/2018/2/layout/IconVerticalSolidList"/>
    <dgm:cxn modelId="{A587D56E-48CC-41F9-BD27-0B0CB437791B}" type="presParOf" srcId="{895E24C4-B5C3-4826-A913-A21B1B08A208}" destId="{F6ADA78A-7B22-436F-A4BF-BF8EDE734C48}" srcOrd="3" destOrd="0" presId="urn:microsoft.com/office/officeart/2018/2/layout/IconVerticalSolidList"/>
    <dgm:cxn modelId="{A01BE294-1B27-4628-AC94-458B26F77457}" type="presParOf" srcId="{E816F09A-D6E0-4C80-B5A2-9E5689ECD2AC}" destId="{1E86FD7E-612A-4FB5-9B34-91902EFA2C3E}" srcOrd="1" destOrd="0" presId="urn:microsoft.com/office/officeart/2018/2/layout/IconVerticalSolidList"/>
    <dgm:cxn modelId="{752C9D24-E148-468C-93DB-33591071DF2E}" type="presParOf" srcId="{E816F09A-D6E0-4C80-B5A2-9E5689ECD2AC}" destId="{F081C7BD-F615-4E26-9ED5-1118E3C90365}" srcOrd="2" destOrd="0" presId="urn:microsoft.com/office/officeart/2018/2/layout/IconVerticalSolidList"/>
    <dgm:cxn modelId="{CBDA2F14-C376-4ABB-BA96-222679194C66}" type="presParOf" srcId="{F081C7BD-F615-4E26-9ED5-1118E3C90365}" destId="{DD4D9433-4AD3-40FE-AEAA-AA5A07F513D7}" srcOrd="0" destOrd="0" presId="urn:microsoft.com/office/officeart/2018/2/layout/IconVerticalSolidList"/>
    <dgm:cxn modelId="{DD8DD0B8-3888-416D-8331-47E010B8DD0A}" type="presParOf" srcId="{F081C7BD-F615-4E26-9ED5-1118E3C90365}" destId="{D73BEC84-385C-43E3-9971-2B1ECD5219B5}" srcOrd="1" destOrd="0" presId="urn:microsoft.com/office/officeart/2018/2/layout/IconVerticalSolidList"/>
    <dgm:cxn modelId="{81A421DA-40C7-4B0C-959B-558F51B49AEA}" type="presParOf" srcId="{F081C7BD-F615-4E26-9ED5-1118E3C90365}" destId="{E128AC9A-96D8-40CB-8618-4A8416A412DB}" srcOrd="2" destOrd="0" presId="urn:microsoft.com/office/officeart/2018/2/layout/IconVerticalSolidList"/>
    <dgm:cxn modelId="{23311FAE-F0AD-484F-969A-5DF63C0A9616}" type="presParOf" srcId="{F081C7BD-F615-4E26-9ED5-1118E3C90365}" destId="{65250A15-25EC-4D68-AD37-E375EAE0FA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FEC57-F52F-4665-96DE-636B37631D3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367AD6-1B20-4573-9ECC-EAE46BE7179C}">
      <dgm:prSet custT="1"/>
      <dgm:spPr/>
      <dgm:t>
        <a:bodyPr/>
        <a:lstStyle/>
        <a:p>
          <a:r>
            <a:rPr lang="es-ES" sz="1600"/>
            <a:t>Los proveedores de identidad buenos </a:t>
          </a:r>
          <a:r>
            <a:rPr lang="es-ES" sz="1600" b="1"/>
            <a:t>soportan estándares.</a:t>
          </a:r>
          <a:endParaRPr lang="en-US" sz="1600"/>
        </a:p>
      </dgm:t>
    </dgm:pt>
    <dgm:pt modelId="{779A6560-5D36-4E7D-AD3D-BF3C0B6F5191}" type="parTrans" cxnId="{0B2621B0-74EC-48B9-8F3F-53BFA57BD590}">
      <dgm:prSet/>
      <dgm:spPr/>
      <dgm:t>
        <a:bodyPr/>
        <a:lstStyle/>
        <a:p>
          <a:endParaRPr lang="en-US"/>
        </a:p>
      </dgm:t>
    </dgm:pt>
    <dgm:pt modelId="{D845D5D3-FBE5-49DD-99B5-47C1DBE4E33F}" type="sibTrans" cxnId="{0B2621B0-74EC-48B9-8F3F-53BFA57BD590}">
      <dgm:prSet/>
      <dgm:spPr/>
      <dgm:t>
        <a:bodyPr/>
        <a:lstStyle/>
        <a:p>
          <a:endParaRPr lang="en-US"/>
        </a:p>
      </dgm:t>
    </dgm:pt>
    <dgm:pt modelId="{A2C8938B-12E7-4F93-BAC9-5A70895B29C0}">
      <dgm:prSet custT="1"/>
      <dgm:spPr/>
      <dgm:t>
        <a:bodyPr/>
        <a:lstStyle/>
        <a:p>
          <a:r>
            <a:rPr lang="es-ES" sz="1600"/>
            <a:t>La falta de integración basada en estándares ha causado muchos dolores de cabeza.</a:t>
          </a:r>
          <a:endParaRPr lang="en-US" sz="1600"/>
        </a:p>
      </dgm:t>
    </dgm:pt>
    <dgm:pt modelId="{215200B7-9087-42E4-AF9A-74FD901A0F9B}" type="parTrans" cxnId="{0BCC8BDF-53A3-4905-9384-639531260138}">
      <dgm:prSet/>
      <dgm:spPr/>
      <dgm:t>
        <a:bodyPr/>
        <a:lstStyle/>
        <a:p>
          <a:endParaRPr lang="en-US"/>
        </a:p>
      </dgm:t>
    </dgm:pt>
    <dgm:pt modelId="{E0150742-3BEE-4E86-8F97-2BD140821C24}" type="sibTrans" cxnId="{0BCC8BDF-53A3-4905-9384-639531260138}">
      <dgm:prSet/>
      <dgm:spPr/>
      <dgm:t>
        <a:bodyPr/>
        <a:lstStyle/>
        <a:p>
          <a:endParaRPr lang="en-US"/>
        </a:p>
      </dgm:t>
    </dgm:pt>
    <dgm:pt modelId="{EDF6CA12-2DA5-44F3-B909-59F142C6A0BD}">
      <dgm:prSet custT="1"/>
      <dgm:spPr/>
      <dgm:t>
        <a:bodyPr/>
        <a:lstStyle/>
        <a:p>
          <a:r>
            <a:rPr lang="es-ES" sz="1600"/>
            <a:t>Los estándares nos permiten unir sistemas antiguos con nuevos:</a:t>
          </a:r>
          <a:endParaRPr lang="en-US" sz="1600"/>
        </a:p>
      </dgm:t>
    </dgm:pt>
    <dgm:pt modelId="{5E87A504-A655-4742-B21F-3EF156869BC5}" type="parTrans" cxnId="{4A5464DC-F276-47BC-9C34-58CA759205F5}">
      <dgm:prSet/>
      <dgm:spPr/>
      <dgm:t>
        <a:bodyPr/>
        <a:lstStyle/>
        <a:p>
          <a:endParaRPr lang="en-US"/>
        </a:p>
      </dgm:t>
    </dgm:pt>
    <dgm:pt modelId="{97B082EF-A085-412D-9A41-C1E686D24073}" type="sibTrans" cxnId="{4A5464DC-F276-47BC-9C34-58CA759205F5}">
      <dgm:prSet/>
      <dgm:spPr/>
      <dgm:t>
        <a:bodyPr/>
        <a:lstStyle/>
        <a:p>
          <a:endParaRPr lang="en-US"/>
        </a:p>
      </dgm:t>
    </dgm:pt>
    <dgm:pt modelId="{A517AEEF-B102-4761-93C8-730665F9586E}">
      <dgm:prSet custT="1"/>
      <dgm:spPr/>
      <dgm:t>
        <a:bodyPr/>
        <a:lstStyle/>
        <a:p>
          <a:r>
            <a:rPr lang="es-ES" sz="1400"/>
            <a:t>SAML: verifica quién es el usuario.</a:t>
          </a:r>
          <a:endParaRPr lang="en-US" sz="1400"/>
        </a:p>
      </dgm:t>
    </dgm:pt>
    <dgm:pt modelId="{40D4CF9F-1E00-41EF-9D5F-A44E976EE86D}" type="parTrans" cxnId="{9E513F57-EFA5-4D0C-8551-9EDBED1AC478}">
      <dgm:prSet/>
      <dgm:spPr/>
      <dgm:t>
        <a:bodyPr/>
        <a:lstStyle/>
        <a:p>
          <a:endParaRPr lang="en-US"/>
        </a:p>
      </dgm:t>
    </dgm:pt>
    <dgm:pt modelId="{493B8953-FB65-4351-9EFA-1B4D50767AC2}" type="sibTrans" cxnId="{9E513F57-EFA5-4D0C-8551-9EDBED1AC478}">
      <dgm:prSet/>
      <dgm:spPr/>
      <dgm:t>
        <a:bodyPr/>
        <a:lstStyle/>
        <a:p>
          <a:endParaRPr lang="en-US"/>
        </a:p>
      </dgm:t>
    </dgm:pt>
    <dgm:pt modelId="{8558F66B-6E7A-4696-AE07-C2A2C52788EA}">
      <dgm:prSet custT="1"/>
      <dgm:spPr/>
      <dgm:t>
        <a:bodyPr/>
        <a:lstStyle/>
        <a:p>
          <a:r>
            <a:rPr lang="es-ES" sz="1400" err="1"/>
            <a:t>OpenID</a:t>
          </a:r>
          <a:r>
            <a:rPr lang="es-ES" sz="1400"/>
            <a:t> </a:t>
          </a:r>
          <a:r>
            <a:rPr lang="es-ES" sz="1400" err="1"/>
            <a:t>Connect</a:t>
          </a:r>
          <a:r>
            <a:rPr lang="es-ES" sz="1400"/>
            <a:t>: verifica + restringe el acceso al usuario.</a:t>
          </a:r>
          <a:endParaRPr lang="en-US" sz="1400"/>
        </a:p>
      </dgm:t>
    </dgm:pt>
    <dgm:pt modelId="{640DCFC2-7E44-49FD-8ABB-59127A5FBE28}" type="parTrans" cxnId="{87A22D08-0C60-4B68-886C-ED0E5C1DB5D1}">
      <dgm:prSet/>
      <dgm:spPr/>
      <dgm:t>
        <a:bodyPr/>
        <a:lstStyle/>
        <a:p>
          <a:endParaRPr lang="en-US"/>
        </a:p>
      </dgm:t>
    </dgm:pt>
    <dgm:pt modelId="{3C6C87E1-6385-4CC2-8D84-93B196F894C4}" type="sibTrans" cxnId="{87A22D08-0C60-4B68-886C-ED0E5C1DB5D1}">
      <dgm:prSet/>
      <dgm:spPr/>
      <dgm:t>
        <a:bodyPr/>
        <a:lstStyle/>
        <a:p>
          <a:endParaRPr lang="en-US"/>
        </a:p>
      </dgm:t>
    </dgm:pt>
    <dgm:pt modelId="{DE089340-F8E9-4DE8-8DEE-DEA90AF99257}">
      <dgm:prSet custT="1"/>
      <dgm:spPr/>
      <dgm:t>
        <a:bodyPr/>
        <a:lstStyle/>
        <a:p>
          <a:r>
            <a:rPr lang="es-ES" sz="1600" dirty="0"/>
            <a:t>Funcionan muy bien y son seguros.</a:t>
          </a:r>
          <a:endParaRPr lang="en-US" sz="1600" dirty="0"/>
        </a:p>
      </dgm:t>
    </dgm:pt>
    <dgm:pt modelId="{5FE7D62F-F8AB-4C39-83B7-FCCC73EDADD8}" type="parTrans" cxnId="{1B937767-F425-423D-9999-E557DBEBF0A7}">
      <dgm:prSet/>
      <dgm:spPr/>
      <dgm:t>
        <a:bodyPr/>
        <a:lstStyle/>
        <a:p>
          <a:endParaRPr lang="en-US"/>
        </a:p>
      </dgm:t>
    </dgm:pt>
    <dgm:pt modelId="{F2FB2B02-3F8E-4939-93DE-F2EFB4274B00}" type="sibTrans" cxnId="{1B937767-F425-423D-9999-E557DBEBF0A7}">
      <dgm:prSet/>
      <dgm:spPr/>
      <dgm:t>
        <a:bodyPr/>
        <a:lstStyle/>
        <a:p>
          <a:endParaRPr lang="en-US"/>
        </a:p>
      </dgm:t>
    </dgm:pt>
    <dgm:pt modelId="{594881C1-0AC1-4038-9EA5-21DBDF7D0A64}" type="pres">
      <dgm:prSet presAssocID="{D12FEC57-F52F-4665-96DE-636B37631D35}" presName="outerComposite" presStyleCnt="0">
        <dgm:presLayoutVars>
          <dgm:chMax val="5"/>
          <dgm:dir/>
          <dgm:resizeHandles val="exact"/>
        </dgm:presLayoutVars>
      </dgm:prSet>
      <dgm:spPr/>
    </dgm:pt>
    <dgm:pt modelId="{9E00825B-3A17-426E-B686-A7C9B3C5F1C7}" type="pres">
      <dgm:prSet presAssocID="{D12FEC57-F52F-4665-96DE-636B37631D35}" presName="dummyMaxCanvas" presStyleCnt="0">
        <dgm:presLayoutVars/>
      </dgm:prSet>
      <dgm:spPr/>
    </dgm:pt>
    <dgm:pt modelId="{C7C2281D-B291-465B-BF25-2F9EC57C0D3D}" type="pres">
      <dgm:prSet presAssocID="{D12FEC57-F52F-4665-96DE-636B37631D35}" presName="FourNodes_1" presStyleLbl="node1" presStyleIdx="0" presStyleCnt="4">
        <dgm:presLayoutVars>
          <dgm:bulletEnabled val="1"/>
        </dgm:presLayoutVars>
      </dgm:prSet>
      <dgm:spPr/>
    </dgm:pt>
    <dgm:pt modelId="{B25D5218-CF45-4C5E-9430-8E2B2BE6DE87}" type="pres">
      <dgm:prSet presAssocID="{D12FEC57-F52F-4665-96DE-636B37631D35}" presName="FourNodes_2" presStyleLbl="node1" presStyleIdx="1" presStyleCnt="4">
        <dgm:presLayoutVars>
          <dgm:bulletEnabled val="1"/>
        </dgm:presLayoutVars>
      </dgm:prSet>
      <dgm:spPr/>
    </dgm:pt>
    <dgm:pt modelId="{FA1E7FF0-1813-4228-A230-2381CBAEB428}" type="pres">
      <dgm:prSet presAssocID="{D12FEC57-F52F-4665-96DE-636B37631D35}" presName="FourNodes_3" presStyleLbl="node1" presStyleIdx="2" presStyleCnt="4" custScaleX="101446" custScaleY="118058">
        <dgm:presLayoutVars>
          <dgm:bulletEnabled val="1"/>
        </dgm:presLayoutVars>
      </dgm:prSet>
      <dgm:spPr/>
    </dgm:pt>
    <dgm:pt modelId="{588EAF59-9A98-458E-9C8E-0DDB4207BF5D}" type="pres">
      <dgm:prSet presAssocID="{D12FEC57-F52F-4665-96DE-636B37631D35}" presName="FourNodes_4" presStyleLbl="node1" presStyleIdx="3" presStyleCnt="4">
        <dgm:presLayoutVars>
          <dgm:bulletEnabled val="1"/>
        </dgm:presLayoutVars>
      </dgm:prSet>
      <dgm:spPr/>
    </dgm:pt>
    <dgm:pt modelId="{1EEE2FB4-CD37-49EC-9B5C-1F3B7669513A}" type="pres">
      <dgm:prSet presAssocID="{D12FEC57-F52F-4665-96DE-636B37631D35}" presName="FourConn_1-2" presStyleLbl="fgAccFollowNode1" presStyleIdx="0" presStyleCnt="3">
        <dgm:presLayoutVars>
          <dgm:bulletEnabled val="1"/>
        </dgm:presLayoutVars>
      </dgm:prSet>
      <dgm:spPr/>
    </dgm:pt>
    <dgm:pt modelId="{71050FB8-BD76-4E9E-B1A3-0B358D08429E}" type="pres">
      <dgm:prSet presAssocID="{D12FEC57-F52F-4665-96DE-636B37631D35}" presName="FourConn_2-3" presStyleLbl="fgAccFollowNode1" presStyleIdx="1" presStyleCnt="3">
        <dgm:presLayoutVars>
          <dgm:bulletEnabled val="1"/>
        </dgm:presLayoutVars>
      </dgm:prSet>
      <dgm:spPr/>
    </dgm:pt>
    <dgm:pt modelId="{D3887A4D-7A61-4410-B4CB-EE1E91A8AB9F}" type="pres">
      <dgm:prSet presAssocID="{D12FEC57-F52F-4665-96DE-636B37631D35}" presName="FourConn_3-4" presStyleLbl="fgAccFollowNode1" presStyleIdx="2" presStyleCnt="3">
        <dgm:presLayoutVars>
          <dgm:bulletEnabled val="1"/>
        </dgm:presLayoutVars>
      </dgm:prSet>
      <dgm:spPr/>
    </dgm:pt>
    <dgm:pt modelId="{77EFDA12-3D17-4AA0-B634-6E2D46CC3C97}" type="pres">
      <dgm:prSet presAssocID="{D12FEC57-F52F-4665-96DE-636B37631D35}" presName="FourNodes_1_text" presStyleLbl="node1" presStyleIdx="3" presStyleCnt="4">
        <dgm:presLayoutVars>
          <dgm:bulletEnabled val="1"/>
        </dgm:presLayoutVars>
      </dgm:prSet>
      <dgm:spPr/>
    </dgm:pt>
    <dgm:pt modelId="{E73FA3F4-9EF2-457F-96AD-145AABB75305}" type="pres">
      <dgm:prSet presAssocID="{D12FEC57-F52F-4665-96DE-636B37631D35}" presName="FourNodes_2_text" presStyleLbl="node1" presStyleIdx="3" presStyleCnt="4">
        <dgm:presLayoutVars>
          <dgm:bulletEnabled val="1"/>
        </dgm:presLayoutVars>
      </dgm:prSet>
      <dgm:spPr/>
    </dgm:pt>
    <dgm:pt modelId="{C4D95921-876C-45F5-AF47-3292D2387F83}" type="pres">
      <dgm:prSet presAssocID="{D12FEC57-F52F-4665-96DE-636B37631D35}" presName="FourNodes_3_text" presStyleLbl="node1" presStyleIdx="3" presStyleCnt="4">
        <dgm:presLayoutVars>
          <dgm:bulletEnabled val="1"/>
        </dgm:presLayoutVars>
      </dgm:prSet>
      <dgm:spPr/>
    </dgm:pt>
    <dgm:pt modelId="{565CA6F5-4AAF-42B8-B5F1-801E275645D4}" type="pres">
      <dgm:prSet presAssocID="{D12FEC57-F52F-4665-96DE-636B37631D3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7A22D08-0C60-4B68-886C-ED0E5C1DB5D1}" srcId="{EDF6CA12-2DA5-44F3-B909-59F142C6A0BD}" destId="{8558F66B-6E7A-4696-AE07-C2A2C52788EA}" srcOrd="1" destOrd="0" parTransId="{640DCFC2-7E44-49FD-8ABB-59127A5FBE28}" sibTransId="{3C6C87E1-6385-4CC2-8D84-93B196F894C4}"/>
    <dgm:cxn modelId="{5F8C2014-C34F-4D5F-A4B7-7866A48C8BCB}" type="presOf" srcId="{A517AEEF-B102-4761-93C8-730665F9586E}" destId="{FA1E7FF0-1813-4228-A230-2381CBAEB428}" srcOrd="0" destOrd="1" presId="urn:microsoft.com/office/officeart/2005/8/layout/vProcess5"/>
    <dgm:cxn modelId="{F4FE4029-A312-4257-A1FD-A3DA12944177}" type="presOf" srcId="{A2C8938B-12E7-4F93-BAC9-5A70895B29C0}" destId="{E73FA3F4-9EF2-457F-96AD-145AABB75305}" srcOrd="1" destOrd="0" presId="urn:microsoft.com/office/officeart/2005/8/layout/vProcess5"/>
    <dgm:cxn modelId="{22652B33-D1A8-4B14-B8C5-41041C25C56A}" type="presOf" srcId="{A517AEEF-B102-4761-93C8-730665F9586E}" destId="{C4D95921-876C-45F5-AF47-3292D2387F83}" srcOrd="1" destOrd="1" presId="urn:microsoft.com/office/officeart/2005/8/layout/vProcess5"/>
    <dgm:cxn modelId="{C5785D39-A4EA-4870-A837-2E2576948D32}" type="presOf" srcId="{A2C8938B-12E7-4F93-BAC9-5A70895B29C0}" destId="{B25D5218-CF45-4C5E-9430-8E2B2BE6DE87}" srcOrd="0" destOrd="0" presId="urn:microsoft.com/office/officeart/2005/8/layout/vProcess5"/>
    <dgm:cxn modelId="{2F3B8246-51FB-4413-873D-BD9B9A071C35}" type="presOf" srcId="{EDF6CA12-2DA5-44F3-B909-59F142C6A0BD}" destId="{FA1E7FF0-1813-4228-A230-2381CBAEB428}" srcOrd="0" destOrd="0" presId="urn:microsoft.com/office/officeart/2005/8/layout/vProcess5"/>
    <dgm:cxn modelId="{1B937767-F425-423D-9999-E557DBEBF0A7}" srcId="{D12FEC57-F52F-4665-96DE-636B37631D35}" destId="{DE089340-F8E9-4DE8-8DEE-DEA90AF99257}" srcOrd="3" destOrd="0" parTransId="{5FE7D62F-F8AB-4C39-83B7-FCCC73EDADD8}" sibTransId="{F2FB2B02-3F8E-4939-93DE-F2EFB4274B00}"/>
    <dgm:cxn modelId="{A1A21748-5D70-4091-9447-D0E2DF6A49E6}" type="presOf" srcId="{8558F66B-6E7A-4696-AE07-C2A2C52788EA}" destId="{FA1E7FF0-1813-4228-A230-2381CBAEB428}" srcOrd="0" destOrd="2" presId="urn:microsoft.com/office/officeart/2005/8/layout/vProcess5"/>
    <dgm:cxn modelId="{88B94B6C-B582-4142-B19B-354137FD3F0F}" type="presOf" srcId="{8558F66B-6E7A-4696-AE07-C2A2C52788EA}" destId="{C4D95921-876C-45F5-AF47-3292D2387F83}" srcOrd="1" destOrd="2" presId="urn:microsoft.com/office/officeart/2005/8/layout/vProcess5"/>
    <dgm:cxn modelId="{AFA9DA4E-3F6D-4C05-9FFA-665320D2A4F2}" type="presOf" srcId="{E0150742-3BEE-4E86-8F97-2BD140821C24}" destId="{71050FB8-BD76-4E9E-B1A3-0B358D08429E}" srcOrd="0" destOrd="0" presId="urn:microsoft.com/office/officeart/2005/8/layout/vProcess5"/>
    <dgm:cxn modelId="{9E513F57-EFA5-4D0C-8551-9EDBED1AC478}" srcId="{EDF6CA12-2DA5-44F3-B909-59F142C6A0BD}" destId="{A517AEEF-B102-4761-93C8-730665F9586E}" srcOrd="0" destOrd="0" parTransId="{40D4CF9F-1E00-41EF-9D5F-A44E976EE86D}" sibTransId="{493B8953-FB65-4351-9EFA-1B4D50767AC2}"/>
    <dgm:cxn modelId="{603FF183-45C1-4093-A9EE-D5A8CFA14B14}" type="presOf" srcId="{D845D5D3-FBE5-49DD-99B5-47C1DBE4E33F}" destId="{1EEE2FB4-CD37-49EC-9B5C-1F3B7669513A}" srcOrd="0" destOrd="0" presId="urn:microsoft.com/office/officeart/2005/8/layout/vProcess5"/>
    <dgm:cxn modelId="{0B2621B0-74EC-48B9-8F3F-53BFA57BD590}" srcId="{D12FEC57-F52F-4665-96DE-636B37631D35}" destId="{64367AD6-1B20-4573-9ECC-EAE46BE7179C}" srcOrd="0" destOrd="0" parTransId="{779A6560-5D36-4E7D-AD3D-BF3C0B6F5191}" sibTransId="{D845D5D3-FBE5-49DD-99B5-47C1DBE4E33F}"/>
    <dgm:cxn modelId="{EFA541D9-4949-41B6-9C94-F1EAEC1F3AB5}" type="presOf" srcId="{64367AD6-1B20-4573-9ECC-EAE46BE7179C}" destId="{C7C2281D-B291-465B-BF25-2F9EC57C0D3D}" srcOrd="0" destOrd="0" presId="urn:microsoft.com/office/officeart/2005/8/layout/vProcess5"/>
    <dgm:cxn modelId="{F0A644DB-0B8A-4D18-B87C-895AC0D6D800}" type="presOf" srcId="{97B082EF-A085-412D-9A41-C1E686D24073}" destId="{D3887A4D-7A61-4410-B4CB-EE1E91A8AB9F}" srcOrd="0" destOrd="0" presId="urn:microsoft.com/office/officeart/2005/8/layout/vProcess5"/>
    <dgm:cxn modelId="{4A5464DC-F276-47BC-9C34-58CA759205F5}" srcId="{D12FEC57-F52F-4665-96DE-636B37631D35}" destId="{EDF6CA12-2DA5-44F3-B909-59F142C6A0BD}" srcOrd="2" destOrd="0" parTransId="{5E87A504-A655-4742-B21F-3EF156869BC5}" sibTransId="{97B082EF-A085-412D-9A41-C1E686D24073}"/>
    <dgm:cxn modelId="{529BE5DD-E12E-4D6B-B33B-112D2BE1ADAD}" type="presOf" srcId="{D12FEC57-F52F-4665-96DE-636B37631D35}" destId="{594881C1-0AC1-4038-9EA5-21DBDF7D0A64}" srcOrd="0" destOrd="0" presId="urn:microsoft.com/office/officeart/2005/8/layout/vProcess5"/>
    <dgm:cxn modelId="{0BCC8BDF-53A3-4905-9384-639531260138}" srcId="{D12FEC57-F52F-4665-96DE-636B37631D35}" destId="{A2C8938B-12E7-4F93-BAC9-5A70895B29C0}" srcOrd="1" destOrd="0" parTransId="{215200B7-9087-42E4-AF9A-74FD901A0F9B}" sibTransId="{E0150742-3BEE-4E86-8F97-2BD140821C24}"/>
    <dgm:cxn modelId="{C51F87E4-6C2E-4871-8353-8CFA81CD9C0E}" type="presOf" srcId="{64367AD6-1B20-4573-9ECC-EAE46BE7179C}" destId="{77EFDA12-3D17-4AA0-B634-6E2D46CC3C97}" srcOrd="1" destOrd="0" presId="urn:microsoft.com/office/officeart/2005/8/layout/vProcess5"/>
    <dgm:cxn modelId="{C28EB4F4-2118-4FBF-BF5E-62D70070395E}" type="presOf" srcId="{EDF6CA12-2DA5-44F3-B909-59F142C6A0BD}" destId="{C4D95921-876C-45F5-AF47-3292D2387F83}" srcOrd="1" destOrd="0" presId="urn:microsoft.com/office/officeart/2005/8/layout/vProcess5"/>
    <dgm:cxn modelId="{676AF2F8-DF13-4C43-9E72-5D5D6E3AACC7}" type="presOf" srcId="{DE089340-F8E9-4DE8-8DEE-DEA90AF99257}" destId="{588EAF59-9A98-458E-9C8E-0DDB4207BF5D}" srcOrd="0" destOrd="0" presId="urn:microsoft.com/office/officeart/2005/8/layout/vProcess5"/>
    <dgm:cxn modelId="{805E09FF-F7BC-4BA3-959D-B7A1292A2DE5}" type="presOf" srcId="{DE089340-F8E9-4DE8-8DEE-DEA90AF99257}" destId="{565CA6F5-4AAF-42B8-B5F1-801E275645D4}" srcOrd="1" destOrd="0" presId="urn:microsoft.com/office/officeart/2005/8/layout/vProcess5"/>
    <dgm:cxn modelId="{C911562B-AA7A-4D72-827C-C4B93EF39407}" type="presParOf" srcId="{594881C1-0AC1-4038-9EA5-21DBDF7D0A64}" destId="{9E00825B-3A17-426E-B686-A7C9B3C5F1C7}" srcOrd="0" destOrd="0" presId="urn:microsoft.com/office/officeart/2005/8/layout/vProcess5"/>
    <dgm:cxn modelId="{9BAB3B33-F079-40FF-8746-5D07AC7CE0E9}" type="presParOf" srcId="{594881C1-0AC1-4038-9EA5-21DBDF7D0A64}" destId="{C7C2281D-B291-465B-BF25-2F9EC57C0D3D}" srcOrd="1" destOrd="0" presId="urn:microsoft.com/office/officeart/2005/8/layout/vProcess5"/>
    <dgm:cxn modelId="{C210BD2E-C5C3-4AE2-BC77-3E1A157E7318}" type="presParOf" srcId="{594881C1-0AC1-4038-9EA5-21DBDF7D0A64}" destId="{B25D5218-CF45-4C5E-9430-8E2B2BE6DE87}" srcOrd="2" destOrd="0" presId="urn:microsoft.com/office/officeart/2005/8/layout/vProcess5"/>
    <dgm:cxn modelId="{197D2651-8E72-4FCA-8F18-0022A35058FB}" type="presParOf" srcId="{594881C1-0AC1-4038-9EA5-21DBDF7D0A64}" destId="{FA1E7FF0-1813-4228-A230-2381CBAEB428}" srcOrd="3" destOrd="0" presId="urn:microsoft.com/office/officeart/2005/8/layout/vProcess5"/>
    <dgm:cxn modelId="{7CA19E24-B2DF-4B8F-A183-5E0874F3257B}" type="presParOf" srcId="{594881C1-0AC1-4038-9EA5-21DBDF7D0A64}" destId="{588EAF59-9A98-458E-9C8E-0DDB4207BF5D}" srcOrd="4" destOrd="0" presId="urn:microsoft.com/office/officeart/2005/8/layout/vProcess5"/>
    <dgm:cxn modelId="{E6D39AF0-02BA-4103-9693-39C5A5B426A5}" type="presParOf" srcId="{594881C1-0AC1-4038-9EA5-21DBDF7D0A64}" destId="{1EEE2FB4-CD37-49EC-9B5C-1F3B7669513A}" srcOrd="5" destOrd="0" presId="urn:microsoft.com/office/officeart/2005/8/layout/vProcess5"/>
    <dgm:cxn modelId="{8BC1DC12-7E75-485D-88D3-44E3EC085A0C}" type="presParOf" srcId="{594881C1-0AC1-4038-9EA5-21DBDF7D0A64}" destId="{71050FB8-BD76-4E9E-B1A3-0B358D08429E}" srcOrd="6" destOrd="0" presId="urn:microsoft.com/office/officeart/2005/8/layout/vProcess5"/>
    <dgm:cxn modelId="{AE31EF5F-4B2C-49BF-943B-8D574DD0C929}" type="presParOf" srcId="{594881C1-0AC1-4038-9EA5-21DBDF7D0A64}" destId="{D3887A4D-7A61-4410-B4CB-EE1E91A8AB9F}" srcOrd="7" destOrd="0" presId="urn:microsoft.com/office/officeart/2005/8/layout/vProcess5"/>
    <dgm:cxn modelId="{4A1C206B-FEED-4F25-823B-1B0D025F35F2}" type="presParOf" srcId="{594881C1-0AC1-4038-9EA5-21DBDF7D0A64}" destId="{77EFDA12-3D17-4AA0-B634-6E2D46CC3C97}" srcOrd="8" destOrd="0" presId="urn:microsoft.com/office/officeart/2005/8/layout/vProcess5"/>
    <dgm:cxn modelId="{11DEA645-3804-4A62-A87D-C59133F74B53}" type="presParOf" srcId="{594881C1-0AC1-4038-9EA5-21DBDF7D0A64}" destId="{E73FA3F4-9EF2-457F-96AD-145AABB75305}" srcOrd="9" destOrd="0" presId="urn:microsoft.com/office/officeart/2005/8/layout/vProcess5"/>
    <dgm:cxn modelId="{CDD6011B-B093-40FC-98C8-CB75B7F27FED}" type="presParOf" srcId="{594881C1-0AC1-4038-9EA5-21DBDF7D0A64}" destId="{C4D95921-876C-45F5-AF47-3292D2387F83}" srcOrd="10" destOrd="0" presId="urn:microsoft.com/office/officeart/2005/8/layout/vProcess5"/>
    <dgm:cxn modelId="{FD4E870D-D37B-4F7C-B3A3-4035C6604DDE}" type="presParOf" srcId="{594881C1-0AC1-4038-9EA5-21DBDF7D0A64}" destId="{565CA6F5-4AAF-42B8-B5F1-801E275645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FEB3B-3851-4042-B4C4-B29812D0E22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C6836B-385E-4E68-AF71-2B9A1E333DD3}">
      <dgm:prSet custT="1"/>
      <dgm:spPr/>
      <dgm:t>
        <a:bodyPr/>
        <a:lstStyle/>
        <a:p>
          <a:r>
            <a:rPr lang="es-ES" sz="1600"/>
            <a:t>Los sistemas específicos suelen gestionar las identidades mediante una </a:t>
          </a:r>
          <a:r>
            <a:rPr lang="es-ES" sz="1600" b="1"/>
            <a:t>tabla de usuarios.</a:t>
          </a:r>
          <a:endParaRPr lang="en-US" sz="1600"/>
        </a:p>
      </dgm:t>
    </dgm:pt>
    <dgm:pt modelId="{89071823-2A85-4F05-801F-D1C255B8FEAD}" type="parTrans" cxnId="{695E4345-9D0C-4EA8-9E22-52395465860C}">
      <dgm:prSet/>
      <dgm:spPr/>
      <dgm:t>
        <a:bodyPr/>
        <a:lstStyle/>
        <a:p>
          <a:endParaRPr lang="en-US"/>
        </a:p>
      </dgm:t>
    </dgm:pt>
    <dgm:pt modelId="{1EB4D04D-FB69-43E0-A417-4CB2B69B6522}" type="sibTrans" cxnId="{695E4345-9D0C-4EA8-9E22-52395465860C}">
      <dgm:prSet/>
      <dgm:spPr/>
      <dgm:t>
        <a:bodyPr/>
        <a:lstStyle/>
        <a:p>
          <a:endParaRPr lang="en-US"/>
        </a:p>
      </dgm:t>
    </dgm:pt>
    <dgm:pt modelId="{C4D89DD3-F15B-4112-823E-975D15205362}">
      <dgm:prSet custT="1"/>
      <dgm:spPr/>
      <dgm:t>
        <a:bodyPr/>
        <a:lstStyle/>
        <a:p>
          <a:r>
            <a:rPr lang="es-ES" sz="1600"/>
            <a:t>Inconvenientes:</a:t>
          </a:r>
          <a:endParaRPr lang="en-US" sz="1600"/>
        </a:p>
      </dgm:t>
    </dgm:pt>
    <dgm:pt modelId="{B46FD18B-A62B-4264-81D7-D4E2C7655164}" type="parTrans" cxnId="{A0C9DA15-E673-4386-8A21-F1C85EA689C7}">
      <dgm:prSet/>
      <dgm:spPr/>
      <dgm:t>
        <a:bodyPr/>
        <a:lstStyle/>
        <a:p>
          <a:endParaRPr lang="en-US"/>
        </a:p>
      </dgm:t>
    </dgm:pt>
    <dgm:pt modelId="{10CFE5A1-5367-492E-969F-F57F11087A09}" type="sibTrans" cxnId="{A0C9DA15-E673-4386-8A21-F1C85EA689C7}">
      <dgm:prSet/>
      <dgm:spPr/>
      <dgm:t>
        <a:bodyPr/>
        <a:lstStyle/>
        <a:p>
          <a:endParaRPr lang="en-US"/>
        </a:p>
      </dgm:t>
    </dgm:pt>
    <dgm:pt modelId="{199B576D-0266-4D85-91DB-F0FD46CA7DD8}">
      <dgm:prSet custT="1"/>
      <dgm:spPr/>
      <dgm:t>
        <a:bodyPr/>
        <a:lstStyle/>
        <a:p>
          <a:r>
            <a:rPr lang="es-ES" sz="1400"/>
            <a:t>Complejidad</a:t>
          </a:r>
          <a:endParaRPr lang="en-US" sz="1400"/>
        </a:p>
      </dgm:t>
    </dgm:pt>
    <dgm:pt modelId="{F7E4FCFB-E44C-444F-B398-F526C41F6DB8}" type="parTrans" cxnId="{7256E7FA-E627-4478-B1FA-9181D413CD22}">
      <dgm:prSet/>
      <dgm:spPr/>
      <dgm:t>
        <a:bodyPr/>
        <a:lstStyle/>
        <a:p>
          <a:endParaRPr lang="en-US"/>
        </a:p>
      </dgm:t>
    </dgm:pt>
    <dgm:pt modelId="{6FD10A10-0ACF-4099-8E85-34A8288C0BD3}" type="sibTrans" cxnId="{7256E7FA-E627-4478-B1FA-9181D413CD22}">
      <dgm:prSet/>
      <dgm:spPr/>
      <dgm:t>
        <a:bodyPr/>
        <a:lstStyle/>
        <a:p>
          <a:endParaRPr lang="en-US"/>
        </a:p>
      </dgm:t>
    </dgm:pt>
    <dgm:pt modelId="{312E9858-5B7D-44B8-A25D-5F8543C59C34}">
      <dgm:prSet custT="1"/>
      <dgm:spPr/>
      <dgm:t>
        <a:bodyPr/>
        <a:lstStyle/>
        <a:p>
          <a:r>
            <a:rPr lang="es-ES" sz="1400"/>
            <a:t>Desaprovechamiento</a:t>
          </a:r>
          <a:endParaRPr lang="en-US" sz="1400" dirty="0"/>
        </a:p>
      </dgm:t>
    </dgm:pt>
    <dgm:pt modelId="{B1F53C5B-70D2-4330-A3D7-604AA8743C21}" type="parTrans" cxnId="{0A9FC6A4-09C7-48EB-8CC4-053E45202209}">
      <dgm:prSet/>
      <dgm:spPr/>
      <dgm:t>
        <a:bodyPr/>
        <a:lstStyle/>
        <a:p>
          <a:endParaRPr lang="en-US"/>
        </a:p>
      </dgm:t>
    </dgm:pt>
    <dgm:pt modelId="{6196646C-61D9-4F3A-9ECE-A301FB972529}" type="sibTrans" cxnId="{0A9FC6A4-09C7-48EB-8CC4-053E45202209}">
      <dgm:prSet/>
      <dgm:spPr/>
      <dgm:t>
        <a:bodyPr/>
        <a:lstStyle/>
        <a:p>
          <a:endParaRPr lang="en-US"/>
        </a:p>
      </dgm:t>
    </dgm:pt>
    <dgm:pt modelId="{37D1EA4D-6EB6-4D62-B527-5AD40FB951F9}">
      <dgm:prSet custT="1"/>
      <dgm:spPr/>
      <dgm:t>
        <a:bodyPr/>
        <a:lstStyle/>
        <a:p>
          <a:r>
            <a:rPr lang="es-ES" sz="1400" dirty="0"/>
            <a:t>Deuda técnica</a:t>
          </a:r>
          <a:endParaRPr lang="en-US" sz="1400" dirty="0"/>
        </a:p>
      </dgm:t>
    </dgm:pt>
    <dgm:pt modelId="{154A4E79-8745-4E5E-B9D4-FA5AFD849A44}" type="parTrans" cxnId="{CB36C254-1401-4BE9-9360-6E2173E43B9C}">
      <dgm:prSet/>
      <dgm:spPr/>
      <dgm:t>
        <a:bodyPr/>
        <a:lstStyle/>
        <a:p>
          <a:endParaRPr lang="en-US"/>
        </a:p>
      </dgm:t>
    </dgm:pt>
    <dgm:pt modelId="{15C25C1C-566D-4002-9DC8-9C95238307CD}" type="sibTrans" cxnId="{CB36C254-1401-4BE9-9360-6E2173E43B9C}">
      <dgm:prSet/>
      <dgm:spPr/>
      <dgm:t>
        <a:bodyPr/>
        <a:lstStyle/>
        <a:p>
          <a:endParaRPr lang="en-US"/>
        </a:p>
      </dgm:t>
    </dgm:pt>
    <dgm:pt modelId="{2B7F2F60-BF5F-4B0F-88C7-2E8383EEAA0D}">
      <dgm:prSet/>
      <dgm:spPr/>
      <dgm:t>
        <a:bodyPr/>
        <a:lstStyle/>
        <a:p>
          <a:r>
            <a:rPr lang="es-ES"/>
            <a:t>Se recomienda utilizar software de terceros:</a:t>
          </a:r>
          <a:endParaRPr lang="en-US"/>
        </a:p>
      </dgm:t>
    </dgm:pt>
    <dgm:pt modelId="{85377D2D-C0BE-4B54-93A9-1193728A0836}" type="parTrans" cxnId="{D824F1F9-3836-48A7-AE51-E2A5EE739508}">
      <dgm:prSet/>
      <dgm:spPr/>
      <dgm:t>
        <a:bodyPr/>
        <a:lstStyle/>
        <a:p>
          <a:endParaRPr lang="en-US"/>
        </a:p>
      </dgm:t>
    </dgm:pt>
    <dgm:pt modelId="{B84AD7D2-B964-4687-B09D-E87DEBA8F346}" type="sibTrans" cxnId="{D824F1F9-3836-48A7-AE51-E2A5EE739508}">
      <dgm:prSet/>
      <dgm:spPr/>
      <dgm:t>
        <a:bodyPr/>
        <a:lstStyle/>
        <a:p>
          <a:endParaRPr lang="en-US"/>
        </a:p>
      </dgm:t>
    </dgm:pt>
    <dgm:pt modelId="{EB2683B2-ADB4-40F1-915B-E2896A26DC82}">
      <dgm:prSet custT="1"/>
      <dgm:spPr/>
      <dgm:t>
        <a:bodyPr/>
        <a:lstStyle/>
        <a:p>
          <a:r>
            <a:rPr lang="es-ES" sz="1400"/>
            <a:t>Auth0</a:t>
          </a:r>
          <a:endParaRPr lang="en-US" sz="1400"/>
        </a:p>
      </dgm:t>
    </dgm:pt>
    <dgm:pt modelId="{C59737F1-4CFB-4678-8E80-FD9123C61C36}" type="parTrans" cxnId="{80C9BAFF-0118-4915-B520-43552227C01E}">
      <dgm:prSet/>
      <dgm:spPr/>
      <dgm:t>
        <a:bodyPr/>
        <a:lstStyle/>
        <a:p>
          <a:endParaRPr lang="en-US"/>
        </a:p>
      </dgm:t>
    </dgm:pt>
    <dgm:pt modelId="{9E5D7E2F-BC8D-4CA4-851C-2470329CB158}" type="sibTrans" cxnId="{80C9BAFF-0118-4915-B520-43552227C01E}">
      <dgm:prSet/>
      <dgm:spPr/>
      <dgm:t>
        <a:bodyPr/>
        <a:lstStyle/>
        <a:p>
          <a:endParaRPr lang="en-US"/>
        </a:p>
      </dgm:t>
    </dgm:pt>
    <dgm:pt modelId="{B33D1EC1-19AF-4B3C-910A-045196D8095C}" type="pres">
      <dgm:prSet presAssocID="{B71FEB3B-3851-4042-B4C4-B29812D0E229}" presName="Name0" presStyleCnt="0">
        <dgm:presLayoutVars>
          <dgm:dir/>
          <dgm:animLvl val="lvl"/>
          <dgm:resizeHandles val="exact"/>
        </dgm:presLayoutVars>
      </dgm:prSet>
      <dgm:spPr/>
    </dgm:pt>
    <dgm:pt modelId="{CC1BE5C5-5533-4EAE-B56F-559BF32C1E70}" type="pres">
      <dgm:prSet presAssocID="{2B7F2F60-BF5F-4B0F-88C7-2E8383EEAA0D}" presName="boxAndChildren" presStyleCnt="0"/>
      <dgm:spPr/>
    </dgm:pt>
    <dgm:pt modelId="{6102B56D-1767-46E4-BC3F-B578EF0EF253}" type="pres">
      <dgm:prSet presAssocID="{2B7F2F60-BF5F-4B0F-88C7-2E8383EEAA0D}" presName="parentTextBox" presStyleLbl="node1" presStyleIdx="0" presStyleCnt="3"/>
      <dgm:spPr/>
    </dgm:pt>
    <dgm:pt modelId="{C13B20C5-A667-4F53-B836-430900C19193}" type="pres">
      <dgm:prSet presAssocID="{2B7F2F60-BF5F-4B0F-88C7-2E8383EEAA0D}" presName="entireBox" presStyleLbl="node1" presStyleIdx="0" presStyleCnt="3"/>
      <dgm:spPr/>
    </dgm:pt>
    <dgm:pt modelId="{A736E17B-1433-47D9-836C-111F869A3FA5}" type="pres">
      <dgm:prSet presAssocID="{2B7F2F60-BF5F-4B0F-88C7-2E8383EEAA0D}" presName="descendantBox" presStyleCnt="0"/>
      <dgm:spPr/>
    </dgm:pt>
    <dgm:pt modelId="{AE00A70C-69C9-4610-9305-7952C198F808}" type="pres">
      <dgm:prSet presAssocID="{EB2683B2-ADB4-40F1-915B-E2896A26DC82}" presName="childTextBox" presStyleLbl="fgAccFollowNode1" presStyleIdx="0" presStyleCnt="4">
        <dgm:presLayoutVars>
          <dgm:bulletEnabled val="1"/>
        </dgm:presLayoutVars>
      </dgm:prSet>
      <dgm:spPr/>
    </dgm:pt>
    <dgm:pt modelId="{C1F4AB3C-8B6C-4EE5-A8B8-4CCF71898B2F}" type="pres">
      <dgm:prSet presAssocID="{10CFE5A1-5367-492E-969F-F57F11087A09}" presName="sp" presStyleCnt="0"/>
      <dgm:spPr/>
    </dgm:pt>
    <dgm:pt modelId="{24827837-6AFC-4B87-BCEB-3AB80A2EC3BE}" type="pres">
      <dgm:prSet presAssocID="{C4D89DD3-F15B-4112-823E-975D15205362}" presName="arrowAndChildren" presStyleCnt="0"/>
      <dgm:spPr/>
    </dgm:pt>
    <dgm:pt modelId="{2113E9FC-58FA-4A83-BD45-374DC949EFF2}" type="pres">
      <dgm:prSet presAssocID="{C4D89DD3-F15B-4112-823E-975D15205362}" presName="parentTextArrow" presStyleLbl="node1" presStyleIdx="0" presStyleCnt="3"/>
      <dgm:spPr/>
    </dgm:pt>
    <dgm:pt modelId="{B7BAC7A3-107D-4858-8651-CBE6F67587DA}" type="pres">
      <dgm:prSet presAssocID="{C4D89DD3-F15B-4112-823E-975D15205362}" presName="arrow" presStyleLbl="node1" presStyleIdx="1" presStyleCnt="3" custScaleY="105862"/>
      <dgm:spPr/>
    </dgm:pt>
    <dgm:pt modelId="{C16B374C-FD72-43F1-A396-891619DB9E47}" type="pres">
      <dgm:prSet presAssocID="{C4D89DD3-F15B-4112-823E-975D15205362}" presName="descendantArrow" presStyleCnt="0"/>
      <dgm:spPr/>
    </dgm:pt>
    <dgm:pt modelId="{54D96264-BC70-4041-95B6-5D2C4F657053}" type="pres">
      <dgm:prSet presAssocID="{199B576D-0266-4D85-91DB-F0FD46CA7DD8}" presName="childTextArrow" presStyleLbl="fgAccFollowNode1" presStyleIdx="1" presStyleCnt="4">
        <dgm:presLayoutVars>
          <dgm:bulletEnabled val="1"/>
        </dgm:presLayoutVars>
      </dgm:prSet>
      <dgm:spPr/>
    </dgm:pt>
    <dgm:pt modelId="{C350C9DC-44E2-4E0F-8A78-22682D10BA46}" type="pres">
      <dgm:prSet presAssocID="{312E9858-5B7D-44B8-A25D-5F8543C59C34}" presName="childTextArrow" presStyleLbl="fgAccFollowNode1" presStyleIdx="2" presStyleCnt="4">
        <dgm:presLayoutVars>
          <dgm:bulletEnabled val="1"/>
        </dgm:presLayoutVars>
      </dgm:prSet>
      <dgm:spPr/>
    </dgm:pt>
    <dgm:pt modelId="{9AF85F0F-711F-41F0-9AA2-86CDB9941FF0}" type="pres">
      <dgm:prSet presAssocID="{37D1EA4D-6EB6-4D62-B527-5AD40FB951F9}" presName="childTextArrow" presStyleLbl="fgAccFollowNode1" presStyleIdx="3" presStyleCnt="4">
        <dgm:presLayoutVars>
          <dgm:bulletEnabled val="1"/>
        </dgm:presLayoutVars>
      </dgm:prSet>
      <dgm:spPr/>
    </dgm:pt>
    <dgm:pt modelId="{C520CFD3-0B2C-4431-ABD6-806215E10F61}" type="pres">
      <dgm:prSet presAssocID="{1EB4D04D-FB69-43E0-A417-4CB2B69B6522}" presName="sp" presStyleCnt="0"/>
      <dgm:spPr/>
    </dgm:pt>
    <dgm:pt modelId="{FAF6A759-DD7F-4CEC-9C43-6EA07C0C22F0}" type="pres">
      <dgm:prSet presAssocID="{43C6836B-385E-4E68-AF71-2B9A1E333DD3}" presName="arrowAndChildren" presStyleCnt="0"/>
      <dgm:spPr/>
    </dgm:pt>
    <dgm:pt modelId="{DF7404EA-4311-45B7-93CE-0004A9AA0A98}" type="pres">
      <dgm:prSet presAssocID="{43C6836B-385E-4E68-AF71-2B9A1E333DD3}" presName="parentTextArrow" presStyleLbl="node1" presStyleIdx="2" presStyleCnt="3"/>
      <dgm:spPr/>
    </dgm:pt>
  </dgm:ptLst>
  <dgm:cxnLst>
    <dgm:cxn modelId="{006FFB02-B02A-4CA8-A7C1-A23AED1755C0}" type="presOf" srcId="{43C6836B-385E-4E68-AF71-2B9A1E333DD3}" destId="{DF7404EA-4311-45B7-93CE-0004A9AA0A98}" srcOrd="0" destOrd="0" presId="urn:microsoft.com/office/officeart/2005/8/layout/process4"/>
    <dgm:cxn modelId="{EA6D9F0C-3ECE-41B3-AB3D-B273A1C540CF}" type="presOf" srcId="{2B7F2F60-BF5F-4B0F-88C7-2E8383EEAA0D}" destId="{C13B20C5-A667-4F53-B836-430900C19193}" srcOrd="1" destOrd="0" presId="urn:microsoft.com/office/officeart/2005/8/layout/process4"/>
    <dgm:cxn modelId="{A0C9DA15-E673-4386-8A21-F1C85EA689C7}" srcId="{B71FEB3B-3851-4042-B4C4-B29812D0E229}" destId="{C4D89DD3-F15B-4112-823E-975D15205362}" srcOrd="1" destOrd="0" parTransId="{B46FD18B-A62B-4264-81D7-D4E2C7655164}" sibTransId="{10CFE5A1-5367-492E-969F-F57F11087A09}"/>
    <dgm:cxn modelId="{32F25862-797C-4D41-930F-9D3C032AA9DF}" type="presOf" srcId="{312E9858-5B7D-44B8-A25D-5F8543C59C34}" destId="{C350C9DC-44E2-4E0F-8A78-22682D10BA46}" srcOrd="0" destOrd="0" presId="urn:microsoft.com/office/officeart/2005/8/layout/process4"/>
    <dgm:cxn modelId="{695E4345-9D0C-4EA8-9E22-52395465860C}" srcId="{B71FEB3B-3851-4042-B4C4-B29812D0E229}" destId="{43C6836B-385E-4E68-AF71-2B9A1E333DD3}" srcOrd="0" destOrd="0" parTransId="{89071823-2A85-4F05-801F-D1C255B8FEAD}" sibTransId="{1EB4D04D-FB69-43E0-A417-4CB2B69B6522}"/>
    <dgm:cxn modelId="{78AEF346-9B70-4108-82E0-196030A3525F}" type="presOf" srcId="{B71FEB3B-3851-4042-B4C4-B29812D0E229}" destId="{B33D1EC1-19AF-4B3C-910A-045196D8095C}" srcOrd="0" destOrd="0" presId="urn:microsoft.com/office/officeart/2005/8/layout/process4"/>
    <dgm:cxn modelId="{304BFF6B-E873-4647-BE04-FB6BDA6254A2}" type="presOf" srcId="{C4D89DD3-F15B-4112-823E-975D15205362}" destId="{B7BAC7A3-107D-4858-8651-CBE6F67587DA}" srcOrd="1" destOrd="0" presId="urn:microsoft.com/office/officeart/2005/8/layout/process4"/>
    <dgm:cxn modelId="{3DA59D6C-660F-472E-B122-E6682C5BD9C8}" type="presOf" srcId="{2B7F2F60-BF5F-4B0F-88C7-2E8383EEAA0D}" destId="{6102B56D-1767-46E4-BC3F-B578EF0EF253}" srcOrd="0" destOrd="0" presId="urn:microsoft.com/office/officeart/2005/8/layout/process4"/>
    <dgm:cxn modelId="{6A6FAB6E-5283-44C2-B69F-09A1677824D3}" type="presOf" srcId="{37D1EA4D-6EB6-4D62-B527-5AD40FB951F9}" destId="{9AF85F0F-711F-41F0-9AA2-86CDB9941FF0}" srcOrd="0" destOrd="0" presId="urn:microsoft.com/office/officeart/2005/8/layout/process4"/>
    <dgm:cxn modelId="{DAD0FA4E-1FF6-48CB-9FB9-C227354AE67C}" type="presOf" srcId="{C4D89DD3-F15B-4112-823E-975D15205362}" destId="{2113E9FC-58FA-4A83-BD45-374DC949EFF2}" srcOrd="0" destOrd="0" presId="urn:microsoft.com/office/officeart/2005/8/layout/process4"/>
    <dgm:cxn modelId="{CB36C254-1401-4BE9-9360-6E2173E43B9C}" srcId="{C4D89DD3-F15B-4112-823E-975D15205362}" destId="{37D1EA4D-6EB6-4D62-B527-5AD40FB951F9}" srcOrd="2" destOrd="0" parTransId="{154A4E79-8745-4E5E-B9D4-FA5AFD849A44}" sibTransId="{15C25C1C-566D-4002-9DC8-9C95238307CD}"/>
    <dgm:cxn modelId="{259F445A-8E79-4563-A325-2CEDD7C5A367}" type="presOf" srcId="{199B576D-0266-4D85-91DB-F0FD46CA7DD8}" destId="{54D96264-BC70-4041-95B6-5D2C4F657053}" srcOrd="0" destOrd="0" presId="urn:microsoft.com/office/officeart/2005/8/layout/process4"/>
    <dgm:cxn modelId="{0A9FC6A4-09C7-48EB-8CC4-053E45202209}" srcId="{C4D89DD3-F15B-4112-823E-975D15205362}" destId="{312E9858-5B7D-44B8-A25D-5F8543C59C34}" srcOrd="1" destOrd="0" parTransId="{B1F53C5B-70D2-4330-A3D7-604AA8743C21}" sibTransId="{6196646C-61D9-4F3A-9ECE-A301FB972529}"/>
    <dgm:cxn modelId="{5021E4A4-8FA5-4F0C-A255-B3CDDE6FAAA2}" type="presOf" srcId="{EB2683B2-ADB4-40F1-915B-E2896A26DC82}" destId="{AE00A70C-69C9-4610-9305-7952C198F808}" srcOrd="0" destOrd="0" presId="urn:microsoft.com/office/officeart/2005/8/layout/process4"/>
    <dgm:cxn modelId="{D824F1F9-3836-48A7-AE51-E2A5EE739508}" srcId="{B71FEB3B-3851-4042-B4C4-B29812D0E229}" destId="{2B7F2F60-BF5F-4B0F-88C7-2E8383EEAA0D}" srcOrd="2" destOrd="0" parTransId="{85377D2D-C0BE-4B54-93A9-1193728A0836}" sibTransId="{B84AD7D2-B964-4687-B09D-E87DEBA8F346}"/>
    <dgm:cxn modelId="{7256E7FA-E627-4478-B1FA-9181D413CD22}" srcId="{C4D89DD3-F15B-4112-823E-975D15205362}" destId="{199B576D-0266-4D85-91DB-F0FD46CA7DD8}" srcOrd="0" destOrd="0" parTransId="{F7E4FCFB-E44C-444F-B398-F526C41F6DB8}" sibTransId="{6FD10A10-0ACF-4099-8E85-34A8288C0BD3}"/>
    <dgm:cxn modelId="{80C9BAFF-0118-4915-B520-43552227C01E}" srcId="{2B7F2F60-BF5F-4B0F-88C7-2E8383EEAA0D}" destId="{EB2683B2-ADB4-40F1-915B-E2896A26DC82}" srcOrd="0" destOrd="0" parTransId="{C59737F1-4CFB-4678-8E80-FD9123C61C36}" sibTransId="{9E5D7E2F-BC8D-4CA4-851C-2470329CB158}"/>
    <dgm:cxn modelId="{9DCA847D-2865-4DE6-9C21-3764E2FFCC8D}" type="presParOf" srcId="{B33D1EC1-19AF-4B3C-910A-045196D8095C}" destId="{CC1BE5C5-5533-4EAE-B56F-559BF32C1E70}" srcOrd="0" destOrd="0" presId="urn:microsoft.com/office/officeart/2005/8/layout/process4"/>
    <dgm:cxn modelId="{0B4A6798-CE36-45A2-BE89-927DA1DCBD42}" type="presParOf" srcId="{CC1BE5C5-5533-4EAE-B56F-559BF32C1E70}" destId="{6102B56D-1767-46E4-BC3F-B578EF0EF253}" srcOrd="0" destOrd="0" presId="urn:microsoft.com/office/officeart/2005/8/layout/process4"/>
    <dgm:cxn modelId="{3855D93A-FE54-4C01-82A1-F8805D729F19}" type="presParOf" srcId="{CC1BE5C5-5533-4EAE-B56F-559BF32C1E70}" destId="{C13B20C5-A667-4F53-B836-430900C19193}" srcOrd="1" destOrd="0" presId="urn:microsoft.com/office/officeart/2005/8/layout/process4"/>
    <dgm:cxn modelId="{A32922CF-3C19-420B-8FDA-DA3F75ED9541}" type="presParOf" srcId="{CC1BE5C5-5533-4EAE-B56F-559BF32C1E70}" destId="{A736E17B-1433-47D9-836C-111F869A3FA5}" srcOrd="2" destOrd="0" presId="urn:microsoft.com/office/officeart/2005/8/layout/process4"/>
    <dgm:cxn modelId="{5A44AD0B-EF57-484E-843C-E5507535E05B}" type="presParOf" srcId="{A736E17B-1433-47D9-836C-111F869A3FA5}" destId="{AE00A70C-69C9-4610-9305-7952C198F808}" srcOrd="0" destOrd="0" presId="urn:microsoft.com/office/officeart/2005/8/layout/process4"/>
    <dgm:cxn modelId="{26EB3557-83BA-41FA-B59B-6878BCCAB55B}" type="presParOf" srcId="{B33D1EC1-19AF-4B3C-910A-045196D8095C}" destId="{C1F4AB3C-8B6C-4EE5-A8B8-4CCF71898B2F}" srcOrd="1" destOrd="0" presId="urn:microsoft.com/office/officeart/2005/8/layout/process4"/>
    <dgm:cxn modelId="{CDF1A45B-987A-44BB-BFF3-FDF2A1268325}" type="presParOf" srcId="{B33D1EC1-19AF-4B3C-910A-045196D8095C}" destId="{24827837-6AFC-4B87-BCEB-3AB80A2EC3BE}" srcOrd="2" destOrd="0" presId="urn:microsoft.com/office/officeart/2005/8/layout/process4"/>
    <dgm:cxn modelId="{39381EB8-F1C4-48F0-9EFD-F8ADDC213D95}" type="presParOf" srcId="{24827837-6AFC-4B87-BCEB-3AB80A2EC3BE}" destId="{2113E9FC-58FA-4A83-BD45-374DC949EFF2}" srcOrd="0" destOrd="0" presId="urn:microsoft.com/office/officeart/2005/8/layout/process4"/>
    <dgm:cxn modelId="{6CCB52C3-82A8-4682-B5DD-C88111B63CA0}" type="presParOf" srcId="{24827837-6AFC-4B87-BCEB-3AB80A2EC3BE}" destId="{B7BAC7A3-107D-4858-8651-CBE6F67587DA}" srcOrd="1" destOrd="0" presId="urn:microsoft.com/office/officeart/2005/8/layout/process4"/>
    <dgm:cxn modelId="{09DA9EDE-E906-4B1D-9105-BCBD3648B5DC}" type="presParOf" srcId="{24827837-6AFC-4B87-BCEB-3AB80A2EC3BE}" destId="{C16B374C-FD72-43F1-A396-891619DB9E47}" srcOrd="2" destOrd="0" presId="urn:microsoft.com/office/officeart/2005/8/layout/process4"/>
    <dgm:cxn modelId="{6DA2D74F-EFC1-4AFB-A50D-F13D82B1DDE7}" type="presParOf" srcId="{C16B374C-FD72-43F1-A396-891619DB9E47}" destId="{54D96264-BC70-4041-95B6-5D2C4F657053}" srcOrd="0" destOrd="0" presId="urn:microsoft.com/office/officeart/2005/8/layout/process4"/>
    <dgm:cxn modelId="{37247C76-D4B1-49A7-B810-CE7825B82AED}" type="presParOf" srcId="{C16B374C-FD72-43F1-A396-891619DB9E47}" destId="{C350C9DC-44E2-4E0F-8A78-22682D10BA46}" srcOrd="1" destOrd="0" presId="urn:microsoft.com/office/officeart/2005/8/layout/process4"/>
    <dgm:cxn modelId="{663DE517-408B-4523-BDCC-7E7BF64FD918}" type="presParOf" srcId="{C16B374C-FD72-43F1-A396-891619DB9E47}" destId="{9AF85F0F-711F-41F0-9AA2-86CDB9941FF0}" srcOrd="2" destOrd="0" presId="urn:microsoft.com/office/officeart/2005/8/layout/process4"/>
    <dgm:cxn modelId="{0CEFA80F-6979-470D-907C-580F36B94BDD}" type="presParOf" srcId="{B33D1EC1-19AF-4B3C-910A-045196D8095C}" destId="{C520CFD3-0B2C-4431-ABD6-806215E10F61}" srcOrd="3" destOrd="0" presId="urn:microsoft.com/office/officeart/2005/8/layout/process4"/>
    <dgm:cxn modelId="{CAC483E9-9789-4F03-923A-DB230F8509ED}" type="presParOf" srcId="{B33D1EC1-19AF-4B3C-910A-045196D8095C}" destId="{FAF6A759-DD7F-4CEC-9C43-6EA07C0C22F0}" srcOrd="4" destOrd="0" presId="urn:microsoft.com/office/officeart/2005/8/layout/process4"/>
    <dgm:cxn modelId="{78093909-DD20-411F-B1A9-3BFAE3038227}" type="presParOf" srcId="{FAF6A759-DD7F-4CEC-9C43-6EA07C0C22F0}" destId="{DF7404EA-4311-45B7-93CE-0004A9AA0A9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218FC-48A0-4E1D-9BC1-B62152CAC43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74112E-C188-45C9-8BDB-1032187C6DE9}">
      <dgm:prSet/>
      <dgm:spPr/>
      <dgm:t>
        <a:bodyPr/>
        <a:lstStyle/>
        <a:p>
          <a:endParaRPr lang="en-US" sz="1900"/>
        </a:p>
      </dgm:t>
    </dgm:pt>
    <dgm:pt modelId="{F3D32BFD-CB8C-44CE-B3FA-25A909EB5CAC}" type="parTrans" cxnId="{6F8A2635-6AF5-40CC-86EC-E993DBBDD8FD}">
      <dgm:prSet/>
      <dgm:spPr/>
      <dgm:t>
        <a:bodyPr/>
        <a:lstStyle/>
        <a:p>
          <a:endParaRPr lang="en-US"/>
        </a:p>
      </dgm:t>
    </dgm:pt>
    <dgm:pt modelId="{72847C5C-F116-4FED-AD0A-5DB699BDDB65}" type="sibTrans" cxnId="{6F8A2635-6AF5-40CC-86EC-E993DBBDD8FD}">
      <dgm:prSet/>
      <dgm:spPr/>
      <dgm:t>
        <a:bodyPr/>
        <a:lstStyle/>
        <a:p>
          <a:endParaRPr lang="en-US"/>
        </a:p>
      </dgm:t>
    </dgm:pt>
    <dgm:pt modelId="{6557185E-AF82-47DA-9216-5B0B7F8DC21F}">
      <dgm:prSet custT="1"/>
      <dgm:spPr/>
      <dgm:t>
        <a:bodyPr/>
        <a:lstStyle/>
        <a:p>
          <a:r>
            <a:rPr lang="es-ES" sz="1600" b="1"/>
            <a:t>Autenticación</a:t>
          </a:r>
          <a:endParaRPr lang="en-US" sz="1600"/>
        </a:p>
      </dgm:t>
    </dgm:pt>
    <dgm:pt modelId="{7C614102-34FF-4098-91E1-3338E09C8B6F}" type="parTrans" cxnId="{0CFB9173-3F42-4358-9665-3868A7CFCA58}">
      <dgm:prSet/>
      <dgm:spPr/>
      <dgm:t>
        <a:bodyPr/>
        <a:lstStyle/>
        <a:p>
          <a:endParaRPr lang="en-US"/>
        </a:p>
      </dgm:t>
    </dgm:pt>
    <dgm:pt modelId="{5B6EFC4B-2185-4BE4-A908-AD1EECAFC246}" type="sibTrans" cxnId="{0CFB9173-3F42-4358-9665-3868A7CFCA58}">
      <dgm:prSet/>
      <dgm:spPr/>
      <dgm:t>
        <a:bodyPr/>
        <a:lstStyle/>
        <a:p>
          <a:endParaRPr lang="en-US"/>
        </a:p>
      </dgm:t>
    </dgm:pt>
    <dgm:pt modelId="{632190C3-9485-4848-A06B-87E3046DBA28}">
      <dgm:prSet custT="1"/>
      <dgm:spPr/>
      <dgm:t>
        <a:bodyPr/>
        <a:lstStyle/>
        <a:p>
          <a:r>
            <a:rPr lang="es-ES" sz="1600"/>
            <a:t>Se utiliza en móviles, aplicaciones web, etc..</a:t>
          </a:r>
          <a:endParaRPr lang="en-US" sz="1600"/>
        </a:p>
      </dgm:t>
    </dgm:pt>
    <dgm:pt modelId="{C312AC1E-B6A6-45BB-B502-6171BE168E41}" type="parTrans" cxnId="{4DD2E7A9-46BB-44F5-80F4-A472F88859C6}">
      <dgm:prSet/>
      <dgm:spPr/>
      <dgm:t>
        <a:bodyPr/>
        <a:lstStyle/>
        <a:p>
          <a:endParaRPr lang="en-US"/>
        </a:p>
      </dgm:t>
    </dgm:pt>
    <dgm:pt modelId="{B54E6EAE-3E48-4815-B759-E3335A161C47}" type="sibTrans" cxnId="{4DD2E7A9-46BB-44F5-80F4-A472F88859C6}">
      <dgm:prSet/>
      <dgm:spPr/>
      <dgm:t>
        <a:bodyPr/>
        <a:lstStyle/>
        <a:p>
          <a:endParaRPr lang="en-US"/>
        </a:p>
      </dgm:t>
    </dgm:pt>
    <dgm:pt modelId="{4C26FFE6-0AEA-4F8C-BBD4-9AEF47714C09}">
      <dgm:prSet custT="1"/>
      <dgm:spPr/>
      <dgm:t>
        <a:bodyPr/>
        <a:lstStyle/>
        <a:p>
          <a:r>
            <a:rPr lang="es-ES" sz="1600"/>
            <a:t>Iniciar sesión mediante Google, Facebook, </a:t>
          </a:r>
          <a:r>
            <a:rPr lang="es-ES" sz="1600" err="1"/>
            <a:t>etc</a:t>
          </a:r>
          <a:r>
            <a:rPr lang="es-ES" sz="1600"/>
            <a:t>…</a:t>
          </a:r>
          <a:endParaRPr lang="en-US" sz="1600"/>
        </a:p>
      </dgm:t>
    </dgm:pt>
    <dgm:pt modelId="{0F10D84E-EE74-4841-9C7C-CFF9BDD5BD46}" type="parTrans" cxnId="{1C5A0554-49AB-4DBE-8F5A-7C443B28E47E}">
      <dgm:prSet/>
      <dgm:spPr/>
      <dgm:t>
        <a:bodyPr/>
        <a:lstStyle/>
        <a:p>
          <a:endParaRPr lang="en-US"/>
        </a:p>
      </dgm:t>
    </dgm:pt>
    <dgm:pt modelId="{BEC721CA-DB86-4564-AAE9-EABFEA522B6D}" type="sibTrans" cxnId="{1C5A0554-49AB-4DBE-8F5A-7C443B28E47E}">
      <dgm:prSet/>
      <dgm:spPr/>
      <dgm:t>
        <a:bodyPr/>
        <a:lstStyle/>
        <a:p>
          <a:endParaRPr lang="en-US"/>
        </a:p>
      </dgm:t>
    </dgm:pt>
    <dgm:pt modelId="{BE864A75-0C19-4D7A-B768-05C5D49EF5D6}">
      <dgm:prSet custT="1"/>
      <dgm:spPr/>
      <dgm:t>
        <a:bodyPr/>
        <a:lstStyle/>
        <a:p>
          <a:r>
            <a:rPr lang="es-ES" sz="1600"/>
            <a:t>Cumple las leyes y regulaciones de seguridad.</a:t>
          </a:r>
          <a:endParaRPr lang="en-US" sz="1600"/>
        </a:p>
      </dgm:t>
    </dgm:pt>
    <dgm:pt modelId="{431E4947-2675-44A4-82A3-99EA11E425BD}" type="parTrans" cxnId="{169CE084-8E95-4793-B969-D0648C5B07CE}">
      <dgm:prSet/>
      <dgm:spPr/>
      <dgm:t>
        <a:bodyPr/>
        <a:lstStyle/>
        <a:p>
          <a:endParaRPr lang="en-US"/>
        </a:p>
      </dgm:t>
    </dgm:pt>
    <dgm:pt modelId="{5DA23E66-F47D-4B20-9BCA-33CC35456327}" type="sibTrans" cxnId="{169CE084-8E95-4793-B969-D0648C5B07CE}">
      <dgm:prSet/>
      <dgm:spPr/>
      <dgm:t>
        <a:bodyPr/>
        <a:lstStyle/>
        <a:p>
          <a:endParaRPr lang="en-US"/>
        </a:p>
      </dgm:t>
    </dgm:pt>
    <dgm:pt modelId="{709BEAD9-44AC-446F-A155-EBEF365C514A}">
      <dgm:prSet custT="1"/>
      <dgm:spPr/>
      <dgm:t>
        <a:bodyPr/>
        <a:lstStyle/>
        <a:p>
          <a:r>
            <a:rPr lang="es-ES" sz="1600" b="1"/>
            <a:t>Autorización</a:t>
          </a:r>
          <a:endParaRPr lang="en-US" sz="1600"/>
        </a:p>
      </dgm:t>
    </dgm:pt>
    <dgm:pt modelId="{859AE244-B66E-4855-BCF8-9AAC06374047}" type="parTrans" cxnId="{6426E681-DAEE-4F6A-B69E-EB2C54E8AD2D}">
      <dgm:prSet/>
      <dgm:spPr/>
      <dgm:t>
        <a:bodyPr/>
        <a:lstStyle/>
        <a:p>
          <a:endParaRPr lang="es-ES"/>
        </a:p>
      </dgm:t>
    </dgm:pt>
    <dgm:pt modelId="{CF7D26D6-55AC-4904-9F71-6C5F11D9A559}" type="sibTrans" cxnId="{6426E681-DAEE-4F6A-B69E-EB2C54E8AD2D}">
      <dgm:prSet/>
      <dgm:spPr/>
      <dgm:t>
        <a:bodyPr/>
        <a:lstStyle/>
        <a:p>
          <a:endParaRPr lang="es-ES"/>
        </a:p>
      </dgm:t>
    </dgm:pt>
    <dgm:pt modelId="{31F3FA89-75F5-4479-9D26-2B54E4E5B9BD}">
      <dgm:prSet custT="1"/>
      <dgm:spPr/>
      <dgm:t>
        <a:bodyPr/>
        <a:lstStyle/>
        <a:p>
          <a:endParaRPr lang="en-US" sz="1600"/>
        </a:p>
      </dgm:t>
    </dgm:pt>
    <dgm:pt modelId="{1B42E426-F80B-4922-B6DD-F40F3D36AB9E}" type="parTrans" cxnId="{62B86E1D-172E-408F-918E-0951BD9FFFC3}">
      <dgm:prSet/>
      <dgm:spPr/>
      <dgm:t>
        <a:bodyPr/>
        <a:lstStyle/>
        <a:p>
          <a:endParaRPr lang="es-ES"/>
        </a:p>
      </dgm:t>
    </dgm:pt>
    <dgm:pt modelId="{381216C3-B3B2-4D9B-87BA-C8D9A74248D0}" type="sibTrans" cxnId="{62B86E1D-172E-408F-918E-0951BD9FFFC3}">
      <dgm:prSet/>
      <dgm:spPr/>
      <dgm:t>
        <a:bodyPr/>
        <a:lstStyle/>
        <a:p>
          <a:endParaRPr lang="es-ES"/>
        </a:p>
      </dgm:t>
    </dgm:pt>
    <dgm:pt modelId="{8137CBE7-CBAE-4F1F-BAED-2A0D4F924E96}" type="pres">
      <dgm:prSet presAssocID="{93D218FC-48A0-4E1D-9BC1-B62152CAC438}" presName="matrix" presStyleCnt="0">
        <dgm:presLayoutVars>
          <dgm:chMax val="1"/>
          <dgm:dir/>
          <dgm:resizeHandles val="exact"/>
        </dgm:presLayoutVars>
      </dgm:prSet>
      <dgm:spPr/>
    </dgm:pt>
    <dgm:pt modelId="{1B16F7AB-C7FF-4FCC-8069-9C1B63B7E958}" type="pres">
      <dgm:prSet presAssocID="{93D218FC-48A0-4E1D-9BC1-B62152CAC438}" presName="diamond" presStyleLbl="bgShp" presStyleIdx="0" presStyleCnt="1"/>
      <dgm:spPr/>
    </dgm:pt>
    <dgm:pt modelId="{E0278333-6B50-40CA-B5AA-E21209FECE11}" type="pres">
      <dgm:prSet presAssocID="{93D218FC-48A0-4E1D-9BC1-B62152CAC43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F5BF0C-38BF-48FB-B71F-9CDA82742606}" type="pres">
      <dgm:prSet presAssocID="{93D218FC-48A0-4E1D-9BC1-B62152CAC43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F49695A-9424-4415-8DD3-BB4232092224}" type="pres">
      <dgm:prSet presAssocID="{93D218FC-48A0-4E1D-9BC1-B62152CAC43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F2C145-EEF1-4EBC-8B8F-0724C2BADEC6}" type="pres">
      <dgm:prSet presAssocID="{93D218FC-48A0-4E1D-9BC1-B62152CAC43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721B616-5E33-4958-8C84-7A40FFD18DAB}" type="presOf" srcId="{4C26FFE6-0AEA-4F8C-BBD4-9AEF47714C09}" destId="{BF49695A-9424-4415-8DD3-BB4232092224}" srcOrd="0" destOrd="0" presId="urn:microsoft.com/office/officeart/2005/8/layout/matrix3"/>
    <dgm:cxn modelId="{62B86E1D-172E-408F-918E-0951BD9FFFC3}" srcId="{8D74112E-C188-45C9-8BDB-1032187C6DE9}" destId="{31F3FA89-75F5-4479-9D26-2B54E4E5B9BD}" srcOrd="1" destOrd="0" parTransId="{1B42E426-F80B-4922-B6DD-F40F3D36AB9E}" sibTransId="{381216C3-B3B2-4D9B-87BA-C8D9A74248D0}"/>
    <dgm:cxn modelId="{6F8A2635-6AF5-40CC-86EC-E993DBBDD8FD}" srcId="{93D218FC-48A0-4E1D-9BC1-B62152CAC438}" destId="{8D74112E-C188-45C9-8BDB-1032187C6DE9}" srcOrd="0" destOrd="0" parTransId="{F3D32BFD-CB8C-44CE-B3FA-25A909EB5CAC}" sibTransId="{72847C5C-F116-4FED-AD0A-5DB699BDDB65}"/>
    <dgm:cxn modelId="{D658DB6F-8568-4F09-8A38-B64503EDC61F}" type="presOf" srcId="{93D218FC-48A0-4E1D-9BC1-B62152CAC438}" destId="{8137CBE7-CBAE-4F1F-BAED-2A0D4F924E96}" srcOrd="0" destOrd="0" presId="urn:microsoft.com/office/officeart/2005/8/layout/matrix3"/>
    <dgm:cxn modelId="{66179051-366F-425E-8763-19ED1D679B49}" type="presOf" srcId="{BE864A75-0C19-4D7A-B768-05C5D49EF5D6}" destId="{17F2C145-EEF1-4EBC-8B8F-0724C2BADEC6}" srcOrd="0" destOrd="0" presId="urn:microsoft.com/office/officeart/2005/8/layout/matrix3"/>
    <dgm:cxn modelId="{0CFB9173-3F42-4358-9665-3868A7CFCA58}" srcId="{8D74112E-C188-45C9-8BDB-1032187C6DE9}" destId="{6557185E-AF82-47DA-9216-5B0B7F8DC21F}" srcOrd="0" destOrd="0" parTransId="{7C614102-34FF-4098-91E1-3338E09C8B6F}" sibTransId="{5B6EFC4B-2185-4BE4-A908-AD1EECAFC246}"/>
    <dgm:cxn modelId="{1C5A0554-49AB-4DBE-8F5A-7C443B28E47E}" srcId="{93D218FC-48A0-4E1D-9BC1-B62152CAC438}" destId="{4C26FFE6-0AEA-4F8C-BBD4-9AEF47714C09}" srcOrd="2" destOrd="0" parTransId="{0F10D84E-EE74-4841-9C7C-CFF9BDD5BD46}" sibTransId="{BEC721CA-DB86-4564-AAE9-EABFEA522B6D}"/>
    <dgm:cxn modelId="{6BED5155-B20C-4184-8BC1-5819A5C4FEFC}" type="presOf" srcId="{709BEAD9-44AC-446F-A155-EBEF365C514A}" destId="{E0278333-6B50-40CA-B5AA-E21209FECE11}" srcOrd="0" destOrd="3" presId="urn:microsoft.com/office/officeart/2005/8/layout/matrix3"/>
    <dgm:cxn modelId="{6426E681-DAEE-4F6A-B69E-EB2C54E8AD2D}" srcId="{8D74112E-C188-45C9-8BDB-1032187C6DE9}" destId="{709BEAD9-44AC-446F-A155-EBEF365C514A}" srcOrd="2" destOrd="0" parTransId="{859AE244-B66E-4855-BCF8-9AAC06374047}" sibTransId="{CF7D26D6-55AC-4904-9F71-6C5F11D9A559}"/>
    <dgm:cxn modelId="{169CE084-8E95-4793-B969-D0648C5B07CE}" srcId="{93D218FC-48A0-4E1D-9BC1-B62152CAC438}" destId="{BE864A75-0C19-4D7A-B768-05C5D49EF5D6}" srcOrd="3" destOrd="0" parTransId="{431E4947-2675-44A4-82A3-99EA11E425BD}" sibTransId="{5DA23E66-F47D-4B20-9BCA-33CC35456327}"/>
    <dgm:cxn modelId="{43469F95-41CA-44F2-9048-228DA5D3AF6A}" type="presOf" srcId="{8D74112E-C188-45C9-8BDB-1032187C6DE9}" destId="{E0278333-6B50-40CA-B5AA-E21209FECE11}" srcOrd="0" destOrd="0" presId="urn:microsoft.com/office/officeart/2005/8/layout/matrix3"/>
    <dgm:cxn modelId="{4DD2E7A9-46BB-44F5-80F4-A472F88859C6}" srcId="{93D218FC-48A0-4E1D-9BC1-B62152CAC438}" destId="{632190C3-9485-4848-A06B-87E3046DBA28}" srcOrd="1" destOrd="0" parTransId="{C312AC1E-B6A6-45BB-B502-6171BE168E41}" sibTransId="{B54E6EAE-3E48-4815-B759-E3335A161C47}"/>
    <dgm:cxn modelId="{AD44E1E3-0325-4B02-AB52-E45B7350217B}" type="presOf" srcId="{6557185E-AF82-47DA-9216-5B0B7F8DC21F}" destId="{E0278333-6B50-40CA-B5AA-E21209FECE11}" srcOrd="0" destOrd="1" presId="urn:microsoft.com/office/officeart/2005/8/layout/matrix3"/>
    <dgm:cxn modelId="{1934A1E7-0D70-427D-86D0-A23C48219E1B}" type="presOf" srcId="{31F3FA89-75F5-4479-9D26-2B54E4E5B9BD}" destId="{E0278333-6B50-40CA-B5AA-E21209FECE11}" srcOrd="0" destOrd="2" presId="urn:microsoft.com/office/officeart/2005/8/layout/matrix3"/>
    <dgm:cxn modelId="{F5A3DAF9-30A3-4390-8896-008E87D515EA}" type="presOf" srcId="{632190C3-9485-4848-A06B-87E3046DBA28}" destId="{E2F5BF0C-38BF-48FB-B71F-9CDA82742606}" srcOrd="0" destOrd="0" presId="urn:microsoft.com/office/officeart/2005/8/layout/matrix3"/>
    <dgm:cxn modelId="{041A1588-6EB2-40CD-939E-2DD3FE1B1EBD}" type="presParOf" srcId="{8137CBE7-CBAE-4F1F-BAED-2A0D4F924E96}" destId="{1B16F7AB-C7FF-4FCC-8069-9C1B63B7E958}" srcOrd="0" destOrd="0" presId="urn:microsoft.com/office/officeart/2005/8/layout/matrix3"/>
    <dgm:cxn modelId="{EC565960-63C3-4313-904E-EA363FCD2FB2}" type="presParOf" srcId="{8137CBE7-CBAE-4F1F-BAED-2A0D4F924E96}" destId="{E0278333-6B50-40CA-B5AA-E21209FECE11}" srcOrd="1" destOrd="0" presId="urn:microsoft.com/office/officeart/2005/8/layout/matrix3"/>
    <dgm:cxn modelId="{6B242FAF-5111-4CF6-BB88-38F299C2285A}" type="presParOf" srcId="{8137CBE7-CBAE-4F1F-BAED-2A0D4F924E96}" destId="{E2F5BF0C-38BF-48FB-B71F-9CDA82742606}" srcOrd="2" destOrd="0" presId="urn:microsoft.com/office/officeart/2005/8/layout/matrix3"/>
    <dgm:cxn modelId="{A466E8B8-042D-47A8-ADB0-33904672C98F}" type="presParOf" srcId="{8137CBE7-CBAE-4F1F-BAED-2A0D4F924E96}" destId="{BF49695A-9424-4415-8DD3-BB4232092224}" srcOrd="3" destOrd="0" presId="urn:microsoft.com/office/officeart/2005/8/layout/matrix3"/>
    <dgm:cxn modelId="{7D1DD76B-B3A9-462F-9049-79074B9B3D43}" type="presParOf" srcId="{8137CBE7-CBAE-4F1F-BAED-2A0D4F924E96}" destId="{17F2C145-EEF1-4EBC-8B8F-0724C2BADE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80E16-CB9D-4598-A702-B25CC244670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DC7458-47E5-4C09-A520-87CDFC7CE5C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1600"/>
            <a:t>Deshacerse de dependencias de contraseñas.</a:t>
          </a:r>
          <a:endParaRPr lang="en-US" sz="1600"/>
        </a:p>
      </dgm:t>
    </dgm:pt>
    <dgm:pt modelId="{8692137F-5C6E-48B1-BA50-6FA79D2138BC}" type="parTrans" cxnId="{D1D56F2D-0CAF-472E-99C2-72D0BBED1D74}">
      <dgm:prSet/>
      <dgm:spPr/>
      <dgm:t>
        <a:bodyPr/>
        <a:lstStyle/>
        <a:p>
          <a:endParaRPr lang="en-US"/>
        </a:p>
      </dgm:t>
    </dgm:pt>
    <dgm:pt modelId="{D9F88CAA-3803-4EE6-96BA-F584A9C25E59}" type="sibTrans" cxnId="{D1D56F2D-0CAF-472E-99C2-72D0BBED1D74}">
      <dgm:prSet/>
      <dgm:spPr/>
      <dgm:t>
        <a:bodyPr/>
        <a:lstStyle/>
        <a:p>
          <a:endParaRPr lang="en-US"/>
        </a:p>
      </dgm:t>
    </dgm:pt>
    <dgm:pt modelId="{42BD94F2-2A37-4AA7-BC18-1E9C49AB0F7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1600"/>
            <a:t>Implementar otros tipos de autenticaciones.</a:t>
          </a:r>
          <a:endParaRPr lang="en-US" sz="1600"/>
        </a:p>
      </dgm:t>
    </dgm:pt>
    <dgm:pt modelId="{D7B0383C-733E-4B81-8D88-AD0244EA7920}" type="parTrans" cxnId="{056920CE-8D9C-4690-B636-4491A5FA0F3E}">
      <dgm:prSet/>
      <dgm:spPr/>
      <dgm:t>
        <a:bodyPr/>
        <a:lstStyle/>
        <a:p>
          <a:endParaRPr lang="en-US"/>
        </a:p>
      </dgm:t>
    </dgm:pt>
    <dgm:pt modelId="{3AEE0517-D48A-4F67-8102-6C4A4C2BD824}" type="sibTrans" cxnId="{056920CE-8D9C-4690-B636-4491A5FA0F3E}">
      <dgm:prSet/>
      <dgm:spPr/>
      <dgm:t>
        <a:bodyPr/>
        <a:lstStyle/>
        <a:p>
          <a:endParaRPr lang="en-US"/>
        </a:p>
      </dgm:t>
    </dgm:pt>
    <dgm:pt modelId="{8235DA3D-CF51-4FCE-9681-39ABDB9E2D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Factor Múltiple</a:t>
          </a:r>
          <a:endParaRPr lang="en-US" sz="1400"/>
        </a:p>
      </dgm:t>
    </dgm:pt>
    <dgm:pt modelId="{568D229C-2D42-436E-8151-C51474D63489}" type="parTrans" cxnId="{7F5436BF-04E9-4557-9CF8-5EC354A42702}">
      <dgm:prSet/>
      <dgm:spPr/>
      <dgm:t>
        <a:bodyPr/>
        <a:lstStyle/>
        <a:p>
          <a:endParaRPr lang="en-US"/>
        </a:p>
      </dgm:t>
    </dgm:pt>
    <dgm:pt modelId="{F3A4F42B-0293-42C0-9C84-528E50E00450}" type="sibTrans" cxnId="{7F5436BF-04E9-4557-9CF8-5EC354A42702}">
      <dgm:prSet/>
      <dgm:spPr/>
      <dgm:t>
        <a:bodyPr/>
        <a:lstStyle/>
        <a:p>
          <a:endParaRPr lang="en-US"/>
        </a:p>
      </dgm:t>
    </dgm:pt>
    <dgm:pt modelId="{D96F45AF-5367-4AEE-BC89-585B48FB7A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Código QR</a:t>
          </a:r>
          <a:endParaRPr lang="en-US" sz="1400"/>
        </a:p>
      </dgm:t>
    </dgm:pt>
    <dgm:pt modelId="{CA0EA552-567C-4CB9-9D5D-A3E017568C0A}" type="parTrans" cxnId="{18CE75DE-5C85-47E0-B9EB-E2D45AFEE36B}">
      <dgm:prSet/>
      <dgm:spPr/>
      <dgm:t>
        <a:bodyPr/>
        <a:lstStyle/>
        <a:p>
          <a:endParaRPr lang="en-US"/>
        </a:p>
      </dgm:t>
    </dgm:pt>
    <dgm:pt modelId="{9978270B-44B0-48BE-A1EE-09CDD288621B}" type="sibTrans" cxnId="{18CE75DE-5C85-47E0-B9EB-E2D45AFEE36B}">
      <dgm:prSet/>
      <dgm:spPr/>
      <dgm:t>
        <a:bodyPr/>
        <a:lstStyle/>
        <a:p>
          <a:endParaRPr lang="en-US"/>
        </a:p>
      </dgm:t>
    </dgm:pt>
    <dgm:pt modelId="{4F15C041-8C54-4D70-BBF7-DFF99D0A47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Aplicación de Autenticación</a:t>
          </a:r>
          <a:endParaRPr lang="en-US" sz="1400"/>
        </a:p>
      </dgm:t>
    </dgm:pt>
    <dgm:pt modelId="{B21C5CED-1996-42A8-89A0-167761C7C5D0}" type="parTrans" cxnId="{38D0D930-3C15-49FB-87A1-619EFD88695E}">
      <dgm:prSet/>
      <dgm:spPr/>
      <dgm:t>
        <a:bodyPr/>
        <a:lstStyle/>
        <a:p>
          <a:endParaRPr lang="en-US"/>
        </a:p>
      </dgm:t>
    </dgm:pt>
    <dgm:pt modelId="{04B9AFFC-C821-463D-B4AC-77CDA5A29DF8}" type="sibTrans" cxnId="{38D0D930-3C15-49FB-87A1-619EFD88695E}">
      <dgm:prSet/>
      <dgm:spPr/>
      <dgm:t>
        <a:bodyPr/>
        <a:lstStyle/>
        <a:p>
          <a:endParaRPr lang="en-US"/>
        </a:p>
      </dgm:t>
    </dgm:pt>
    <dgm:pt modelId="{E3CAB26E-3EE2-4B8F-AD27-4D49F59333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/>
            <a:t>Desplegar el software de orquestación sobre la capa de abstracción.</a:t>
          </a:r>
          <a:endParaRPr lang="en-US"/>
        </a:p>
      </dgm:t>
    </dgm:pt>
    <dgm:pt modelId="{9B4912B4-3EF2-49CF-838C-18980AF5502F}" type="parTrans" cxnId="{54D1DBD1-E9B5-40A9-B60F-81EA24C2726C}">
      <dgm:prSet/>
      <dgm:spPr/>
      <dgm:t>
        <a:bodyPr/>
        <a:lstStyle/>
        <a:p>
          <a:endParaRPr lang="en-US"/>
        </a:p>
      </dgm:t>
    </dgm:pt>
    <dgm:pt modelId="{CFF479A8-1072-4B5D-A440-11A2B4B0978B}" type="sibTrans" cxnId="{54D1DBD1-E9B5-40A9-B60F-81EA24C2726C}">
      <dgm:prSet/>
      <dgm:spPr/>
      <dgm:t>
        <a:bodyPr/>
        <a:lstStyle/>
        <a:p>
          <a:endParaRPr lang="en-US"/>
        </a:p>
      </dgm:t>
    </dgm:pt>
    <dgm:pt modelId="{92C2D958-4F4D-4998-9F09-86D7520C09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Vincular autenticación con tabla de usuarios.</a:t>
          </a:r>
          <a:endParaRPr lang="en-US" dirty="0"/>
        </a:p>
      </dgm:t>
    </dgm:pt>
    <dgm:pt modelId="{FAC84448-21C8-45F1-B8C1-04E7374C8692}" type="parTrans" cxnId="{DDD7B777-D280-4FB9-9A97-7553904877B5}">
      <dgm:prSet/>
      <dgm:spPr/>
      <dgm:t>
        <a:bodyPr/>
        <a:lstStyle/>
        <a:p>
          <a:endParaRPr lang="en-US"/>
        </a:p>
      </dgm:t>
    </dgm:pt>
    <dgm:pt modelId="{502AAFC7-AE93-420A-B1EA-E474307CFB14}" type="sibTrans" cxnId="{DDD7B777-D280-4FB9-9A97-7553904877B5}">
      <dgm:prSet/>
      <dgm:spPr/>
      <dgm:t>
        <a:bodyPr/>
        <a:lstStyle/>
        <a:p>
          <a:endParaRPr lang="en-US"/>
        </a:p>
      </dgm:t>
    </dgm:pt>
    <dgm:pt modelId="{89B64526-4833-4196-B502-72FC9B86DC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ID del usuario</a:t>
          </a:r>
          <a:endParaRPr lang="en-US" sz="1400"/>
        </a:p>
      </dgm:t>
    </dgm:pt>
    <dgm:pt modelId="{A817F0F5-9664-4C57-BA4F-F08A77B2EF99}" type="parTrans" cxnId="{4F21E893-6820-4863-B34D-D58B13CF5E96}">
      <dgm:prSet/>
      <dgm:spPr/>
      <dgm:t>
        <a:bodyPr/>
        <a:lstStyle/>
        <a:p>
          <a:endParaRPr lang="en-US"/>
        </a:p>
      </dgm:t>
    </dgm:pt>
    <dgm:pt modelId="{D4ADD289-B785-47B1-A4FD-3A7F6C755098}" type="sibTrans" cxnId="{4F21E893-6820-4863-B34D-D58B13CF5E96}">
      <dgm:prSet/>
      <dgm:spPr/>
      <dgm:t>
        <a:bodyPr/>
        <a:lstStyle/>
        <a:p>
          <a:endParaRPr lang="en-US"/>
        </a:p>
      </dgm:t>
    </dgm:pt>
    <dgm:pt modelId="{003986D3-E233-4EEB-93E5-A48DC76799D9}" type="pres">
      <dgm:prSet presAssocID="{91680E16-CB9D-4598-A702-B25CC2446707}" presName="root" presStyleCnt="0">
        <dgm:presLayoutVars>
          <dgm:dir/>
          <dgm:resizeHandles val="exact"/>
        </dgm:presLayoutVars>
      </dgm:prSet>
      <dgm:spPr/>
    </dgm:pt>
    <dgm:pt modelId="{57774AB6-B27B-4D51-9E03-6D330EF41A7C}" type="pres">
      <dgm:prSet presAssocID="{42DC7458-47E5-4C09-A520-87CDFC7CE5CC}" presName="compNode" presStyleCnt="0"/>
      <dgm:spPr/>
    </dgm:pt>
    <dgm:pt modelId="{F28ABF4A-0219-4629-9181-52824EA49FA6}" type="pres">
      <dgm:prSet presAssocID="{42DC7458-47E5-4C09-A520-87CDFC7CE5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 con relleno sólido"/>
        </a:ext>
      </dgm:extLst>
    </dgm:pt>
    <dgm:pt modelId="{0A07DB98-F825-4140-8F13-7477CE08DFE0}" type="pres">
      <dgm:prSet presAssocID="{42DC7458-47E5-4C09-A520-87CDFC7CE5CC}" presName="iconSpace" presStyleCnt="0"/>
      <dgm:spPr/>
    </dgm:pt>
    <dgm:pt modelId="{34EC3F33-490A-4594-8C76-CE5695D35A37}" type="pres">
      <dgm:prSet presAssocID="{42DC7458-47E5-4C09-A520-87CDFC7CE5CC}" presName="parTx" presStyleLbl="revTx" presStyleIdx="0" presStyleCnt="8">
        <dgm:presLayoutVars>
          <dgm:chMax val="0"/>
          <dgm:chPref val="0"/>
        </dgm:presLayoutVars>
      </dgm:prSet>
      <dgm:spPr/>
    </dgm:pt>
    <dgm:pt modelId="{39A6BDE8-3710-40FE-A62B-E90B1D7D3D2D}" type="pres">
      <dgm:prSet presAssocID="{42DC7458-47E5-4C09-A520-87CDFC7CE5CC}" presName="txSpace" presStyleCnt="0"/>
      <dgm:spPr/>
    </dgm:pt>
    <dgm:pt modelId="{D53D36A3-407B-4D34-86CD-E65EFA611476}" type="pres">
      <dgm:prSet presAssocID="{42DC7458-47E5-4C09-A520-87CDFC7CE5CC}" presName="desTx" presStyleLbl="revTx" presStyleIdx="1" presStyleCnt="8">
        <dgm:presLayoutVars/>
      </dgm:prSet>
      <dgm:spPr/>
    </dgm:pt>
    <dgm:pt modelId="{01F8E422-FED2-41C0-89A3-343E4D0473F3}" type="pres">
      <dgm:prSet presAssocID="{D9F88CAA-3803-4EE6-96BA-F584A9C25E59}" presName="sibTrans" presStyleCnt="0"/>
      <dgm:spPr/>
    </dgm:pt>
    <dgm:pt modelId="{C40902A6-A10D-46CF-8FEC-252E6700381A}" type="pres">
      <dgm:prSet presAssocID="{42BD94F2-2A37-4AA7-BC18-1E9C49AB0F76}" presName="compNode" presStyleCnt="0"/>
      <dgm:spPr/>
    </dgm:pt>
    <dgm:pt modelId="{C6CB595B-FEFC-42EB-9F55-832709541F94}" type="pres">
      <dgm:prSet presAssocID="{42BD94F2-2A37-4AA7-BC18-1E9C49AB0F76}" presName="iconRect" presStyleLbl="node1" presStyleIdx="1" presStyleCnt="4" custLinFactNeighborX="-7983" custLinFactNeighborY="2092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58FDF8-0EA3-4AF4-BD97-9D9020B49797}" type="pres">
      <dgm:prSet presAssocID="{42BD94F2-2A37-4AA7-BC18-1E9C49AB0F76}" presName="iconSpace" presStyleCnt="0"/>
      <dgm:spPr/>
    </dgm:pt>
    <dgm:pt modelId="{97568678-3C25-4C6C-82FB-3835B1F689EC}" type="pres">
      <dgm:prSet presAssocID="{42BD94F2-2A37-4AA7-BC18-1E9C49AB0F76}" presName="parTx" presStyleLbl="revTx" presStyleIdx="2" presStyleCnt="8" custScaleX="106508" custLinFactNeighborX="-798" custLinFactNeighborY="21447">
        <dgm:presLayoutVars>
          <dgm:chMax val="0"/>
          <dgm:chPref val="0"/>
        </dgm:presLayoutVars>
      </dgm:prSet>
      <dgm:spPr/>
    </dgm:pt>
    <dgm:pt modelId="{44FF700E-CACD-4E18-A16D-06F9F9EE5BDE}" type="pres">
      <dgm:prSet presAssocID="{42BD94F2-2A37-4AA7-BC18-1E9C49AB0F76}" presName="txSpace" presStyleCnt="0"/>
      <dgm:spPr/>
    </dgm:pt>
    <dgm:pt modelId="{4C557F16-DA28-454D-AD73-E32A0F43BEF3}" type="pres">
      <dgm:prSet presAssocID="{42BD94F2-2A37-4AA7-BC18-1E9C49AB0F76}" presName="desTx" presStyleLbl="revTx" presStyleIdx="3" presStyleCnt="8">
        <dgm:presLayoutVars/>
      </dgm:prSet>
      <dgm:spPr/>
    </dgm:pt>
    <dgm:pt modelId="{40AD0A88-2EAE-432C-A5CD-B871F2E12A99}" type="pres">
      <dgm:prSet presAssocID="{3AEE0517-D48A-4F67-8102-6C4A4C2BD824}" presName="sibTrans" presStyleCnt="0"/>
      <dgm:spPr/>
    </dgm:pt>
    <dgm:pt modelId="{74B3E46B-BCAF-4B67-A1D4-511450507C25}" type="pres">
      <dgm:prSet presAssocID="{E3CAB26E-3EE2-4B8F-AD27-4D49F593339A}" presName="compNode" presStyleCnt="0"/>
      <dgm:spPr/>
    </dgm:pt>
    <dgm:pt modelId="{8A8FDB10-C30D-4A64-92E6-F5081BA7FC25}" type="pres">
      <dgm:prSet presAssocID="{E3CAB26E-3EE2-4B8F-AD27-4D49F59333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as (diseño) con relleno sólido"/>
        </a:ext>
      </dgm:extLst>
    </dgm:pt>
    <dgm:pt modelId="{8902AA9B-F9A0-499F-9574-4DA5055A90E8}" type="pres">
      <dgm:prSet presAssocID="{E3CAB26E-3EE2-4B8F-AD27-4D49F593339A}" presName="iconSpace" presStyleCnt="0"/>
      <dgm:spPr/>
    </dgm:pt>
    <dgm:pt modelId="{9BF85FC1-B49E-4CB8-9A52-9FBE0ED57557}" type="pres">
      <dgm:prSet presAssocID="{E3CAB26E-3EE2-4B8F-AD27-4D49F593339A}" presName="parTx" presStyleLbl="revTx" presStyleIdx="4" presStyleCnt="8">
        <dgm:presLayoutVars>
          <dgm:chMax val="0"/>
          <dgm:chPref val="0"/>
        </dgm:presLayoutVars>
      </dgm:prSet>
      <dgm:spPr/>
    </dgm:pt>
    <dgm:pt modelId="{E76F324A-71B3-405F-A701-76BAF96C2C7B}" type="pres">
      <dgm:prSet presAssocID="{E3CAB26E-3EE2-4B8F-AD27-4D49F593339A}" presName="txSpace" presStyleCnt="0"/>
      <dgm:spPr/>
    </dgm:pt>
    <dgm:pt modelId="{7188799B-0252-43D0-9955-99F3186B69EB}" type="pres">
      <dgm:prSet presAssocID="{E3CAB26E-3EE2-4B8F-AD27-4D49F593339A}" presName="desTx" presStyleLbl="revTx" presStyleIdx="5" presStyleCnt="8">
        <dgm:presLayoutVars/>
      </dgm:prSet>
      <dgm:spPr/>
    </dgm:pt>
    <dgm:pt modelId="{A09F2C26-3CAD-4DA7-BEB3-067197F7FB67}" type="pres">
      <dgm:prSet presAssocID="{CFF479A8-1072-4B5D-A440-11A2B4B0978B}" presName="sibTrans" presStyleCnt="0"/>
      <dgm:spPr/>
    </dgm:pt>
    <dgm:pt modelId="{973871CF-DBBB-4F27-A2E9-0668989274DB}" type="pres">
      <dgm:prSet presAssocID="{92C2D958-4F4D-4998-9F09-86D7520C0965}" presName="compNode" presStyleCnt="0"/>
      <dgm:spPr/>
    </dgm:pt>
    <dgm:pt modelId="{C1C51E26-777C-4AEA-A822-07510ACE538E}" type="pres">
      <dgm:prSet presAssocID="{92C2D958-4F4D-4998-9F09-86D7520C09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9CCA8B3D-181D-4860-8B55-E39B416959D5}" type="pres">
      <dgm:prSet presAssocID="{92C2D958-4F4D-4998-9F09-86D7520C0965}" presName="iconSpace" presStyleCnt="0"/>
      <dgm:spPr/>
    </dgm:pt>
    <dgm:pt modelId="{B12B74D2-67C7-4A92-B875-8F08C39D0DD5}" type="pres">
      <dgm:prSet presAssocID="{92C2D958-4F4D-4998-9F09-86D7520C0965}" presName="parTx" presStyleLbl="revTx" presStyleIdx="6" presStyleCnt="8">
        <dgm:presLayoutVars>
          <dgm:chMax val="0"/>
          <dgm:chPref val="0"/>
        </dgm:presLayoutVars>
      </dgm:prSet>
      <dgm:spPr/>
    </dgm:pt>
    <dgm:pt modelId="{75C48A96-71D4-448D-A7D3-B422C3254D3A}" type="pres">
      <dgm:prSet presAssocID="{92C2D958-4F4D-4998-9F09-86D7520C0965}" presName="txSpace" presStyleCnt="0"/>
      <dgm:spPr/>
    </dgm:pt>
    <dgm:pt modelId="{AB27980A-D1DC-475A-B0C7-6FA76136EE2D}" type="pres">
      <dgm:prSet presAssocID="{92C2D958-4F4D-4998-9F09-86D7520C0965}" presName="desTx" presStyleLbl="revTx" presStyleIdx="7" presStyleCnt="8">
        <dgm:presLayoutVars/>
      </dgm:prSet>
      <dgm:spPr/>
    </dgm:pt>
  </dgm:ptLst>
  <dgm:cxnLst>
    <dgm:cxn modelId="{C6778F02-737B-4B80-BD30-D639239F0049}" type="presOf" srcId="{D96F45AF-5367-4AEE-BC89-585B48FB7AB0}" destId="{4C557F16-DA28-454D-AD73-E32A0F43BEF3}" srcOrd="0" destOrd="1" presId="urn:microsoft.com/office/officeart/2018/2/layout/IconLabelDescriptionList"/>
    <dgm:cxn modelId="{B27B1415-F179-4B86-B58A-CB2278331F66}" type="presOf" srcId="{42BD94F2-2A37-4AA7-BC18-1E9C49AB0F76}" destId="{97568678-3C25-4C6C-82FB-3835B1F689EC}" srcOrd="0" destOrd="0" presId="urn:microsoft.com/office/officeart/2018/2/layout/IconLabelDescriptionList"/>
    <dgm:cxn modelId="{4F06B724-3EC0-4C50-801F-5712AD7AD556}" type="presOf" srcId="{E3CAB26E-3EE2-4B8F-AD27-4D49F593339A}" destId="{9BF85FC1-B49E-4CB8-9A52-9FBE0ED57557}" srcOrd="0" destOrd="0" presId="urn:microsoft.com/office/officeart/2018/2/layout/IconLabelDescriptionList"/>
    <dgm:cxn modelId="{D1D56F2D-0CAF-472E-99C2-72D0BBED1D74}" srcId="{91680E16-CB9D-4598-A702-B25CC2446707}" destId="{42DC7458-47E5-4C09-A520-87CDFC7CE5CC}" srcOrd="0" destOrd="0" parTransId="{8692137F-5C6E-48B1-BA50-6FA79D2138BC}" sibTransId="{D9F88CAA-3803-4EE6-96BA-F584A9C25E59}"/>
    <dgm:cxn modelId="{38D0D930-3C15-49FB-87A1-619EFD88695E}" srcId="{42BD94F2-2A37-4AA7-BC18-1E9C49AB0F76}" destId="{4F15C041-8C54-4D70-BBF7-DFF99D0A475B}" srcOrd="2" destOrd="0" parTransId="{B21C5CED-1996-42A8-89A0-167761C7C5D0}" sibTransId="{04B9AFFC-C821-463D-B4AC-77CDA5A29DF8}"/>
    <dgm:cxn modelId="{DDD7B777-D280-4FB9-9A97-7553904877B5}" srcId="{91680E16-CB9D-4598-A702-B25CC2446707}" destId="{92C2D958-4F4D-4998-9F09-86D7520C0965}" srcOrd="3" destOrd="0" parTransId="{FAC84448-21C8-45F1-B8C1-04E7374C8692}" sibTransId="{502AAFC7-AE93-420A-B1EA-E474307CFB14}"/>
    <dgm:cxn modelId="{D43E3386-5089-42E1-B47B-62F8EC9707B0}" type="presOf" srcId="{89B64526-4833-4196-B502-72FC9B86DC76}" destId="{AB27980A-D1DC-475A-B0C7-6FA76136EE2D}" srcOrd="0" destOrd="0" presId="urn:microsoft.com/office/officeart/2018/2/layout/IconLabelDescriptionList"/>
    <dgm:cxn modelId="{4F21E893-6820-4863-B34D-D58B13CF5E96}" srcId="{92C2D958-4F4D-4998-9F09-86D7520C0965}" destId="{89B64526-4833-4196-B502-72FC9B86DC76}" srcOrd="0" destOrd="0" parTransId="{A817F0F5-9664-4C57-BA4F-F08A77B2EF99}" sibTransId="{D4ADD289-B785-47B1-A4FD-3A7F6C755098}"/>
    <dgm:cxn modelId="{5E16FE98-257C-41CA-8C8C-9BF99702BD8B}" type="presOf" srcId="{8235DA3D-CF51-4FCE-9681-39ABDB9E2DF2}" destId="{4C557F16-DA28-454D-AD73-E32A0F43BEF3}" srcOrd="0" destOrd="0" presId="urn:microsoft.com/office/officeart/2018/2/layout/IconLabelDescriptionList"/>
    <dgm:cxn modelId="{7F5436BF-04E9-4557-9CF8-5EC354A42702}" srcId="{42BD94F2-2A37-4AA7-BC18-1E9C49AB0F76}" destId="{8235DA3D-CF51-4FCE-9681-39ABDB9E2DF2}" srcOrd="0" destOrd="0" parTransId="{568D229C-2D42-436E-8151-C51474D63489}" sibTransId="{F3A4F42B-0293-42C0-9C84-528E50E00450}"/>
    <dgm:cxn modelId="{4513C3C2-71B6-491D-803E-88B7B78B4517}" type="presOf" srcId="{42DC7458-47E5-4C09-A520-87CDFC7CE5CC}" destId="{34EC3F33-490A-4594-8C76-CE5695D35A37}" srcOrd="0" destOrd="0" presId="urn:microsoft.com/office/officeart/2018/2/layout/IconLabelDescriptionList"/>
    <dgm:cxn modelId="{056920CE-8D9C-4690-B636-4491A5FA0F3E}" srcId="{91680E16-CB9D-4598-A702-B25CC2446707}" destId="{42BD94F2-2A37-4AA7-BC18-1E9C49AB0F76}" srcOrd="1" destOrd="0" parTransId="{D7B0383C-733E-4B81-8D88-AD0244EA7920}" sibTransId="{3AEE0517-D48A-4F67-8102-6C4A4C2BD824}"/>
    <dgm:cxn modelId="{54D1DBD1-E9B5-40A9-B60F-81EA24C2726C}" srcId="{91680E16-CB9D-4598-A702-B25CC2446707}" destId="{E3CAB26E-3EE2-4B8F-AD27-4D49F593339A}" srcOrd="2" destOrd="0" parTransId="{9B4912B4-3EF2-49CF-838C-18980AF5502F}" sibTransId="{CFF479A8-1072-4B5D-A440-11A2B4B0978B}"/>
    <dgm:cxn modelId="{EACE49D9-EF49-4286-994D-497096E318A4}" type="presOf" srcId="{91680E16-CB9D-4598-A702-B25CC2446707}" destId="{003986D3-E233-4EEB-93E5-A48DC76799D9}" srcOrd="0" destOrd="0" presId="urn:microsoft.com/office/officeart/2018/2/layout/IconLabelDescriptionList"/>
    <dgm:cxn modelId="{18CE75DE-5C85-47E0-B9EB-E2D45AFEE36B}" srcId="{42BD94F2-2A37-4AA7-BC18-1E9C49AB0F76}" destId="{D96F45AF-5367-4AEE-BC89-585B48FB7AB0}" srcOrd="1" destOrd="0" parTransId="{CA0EA552-567C-4CB9-9D5D-A3E017568C0A}" sibTransId="{9978270B-44B0-48BE-A1EE-09CDD288621B}"/>
    <dgm:cxn modelId="{4BBF54E2-8CB6-4818-92B1-57A34D204B4A}" type="presOf" srcId="{92C2D958-4F4D-4998-9F09-86D7520C0965}" destId="{B12B74D2-67C7-4A92-B875-8F08C39D0DD5}" srcOrd="0" destOrd="0" presId="urn:microsoft.com/office/officeart/2018/2/layout/IconLabelDescriptionList"/>
    <dgm:cxn modelId="{3053DEE6-8BC9-4B07-884A-360683E44522}" type="presOf" srcId="{4F15C041-8C54-4D70-BBF7-DFF99D0A475B}" destId="{4C557F16-DA28-454D-AD73-E32A0F43BEF3}" srcOrd="0" destOrd="2" presId="urn:microsoft.com/office/officeart/2018/2/layout/IconLabelDescriptionList"/>
    <dgm:cxn modelId="{85491A06-A5DE-4BDB-8347-1F24CCE37464}" type="presParOf" srcId="{003986D3-E233-4EEB-93E5-A48DC76799D9}" destId="{57774AB6-B27B-4D51-9E03-6D330EF41A7C}" srcOrd="0" destOrd="0" presId="urn:microsoft.com/office/officeart/2018/2/layout/IconLabelDescriptionList"/>
    <dgm:cxn modelId="{1AD0E551-3CE1-4AED-8D53-01ED280FB02E}" type="presParOf" srcId="{57774AB6-B27B-4D51-9E03-6D330EF41A7C}" destId="{F28ABF4A-0219-4629-9181-52824EA49FA6}" srcOrd="0" destOrd="0" presId="urn:microsoft.com/office/officeart/2018/2/layout/IconLabelDescriptionList"/>
    <dgm:cxn modelId="{AD98B276-A588-4EE3-A122-6E0EA9651E1A}" type="presParOf" srcId="{57774AB6-B27B-4D51-9E03-6D330EF41A7C}" destId="{0A07DB98-F825-4140-8F13-7477CE08DFE0}" srcOrd="1" destOrd="0" presId="urn:microsoft.com/office/officeart/2018/2/layout/IconLabelDescriptionList"/>
    <dgm:cxn modelId="{BDFEF10C-409E-466B-BAAE-B7F725C8F45A}" type="presParOf" srcId="{57774AB6-B27B-4D51-9E03-6D330EF41A7C}" destId="{34EC3F33-490A-4594-8C76-CE5695D35A37}" srcOrd="2" destOrd="0" presId="urn:microsoft.com/office/officeart/2018/2/layout/IconLabelDescriptionList"/>
    <dgm:cxn modelId="{2E18B5CF-2963-47C6-8AA1-CB9AFB27671B}" type="presParOf" srcId="{57774AB6-B27B-4D51-9E03-6D330EF41A7C}" destId="{39A6BDE8-3710-40FE-A62B-E90B1D7D3D2D}" srcOrd="3" destOrd="0" presId="urn:microsoft.com/office/officeart/2018/2/layout/IconLabelDescriptionList"/>
    <dgm:cxn modelId="{E718AA9B-836E-40C0-A732-00242F777329}" type="presParOf" srcId="{57774AB6-B27B-4D51-9E03-6D330EF41A7C}" destId="{D53D36A3-407B-4D34-86CD-E65EFA611476}" srcOrd="4" destOrd="0" presId="urn:microsoft.com/office/officeart/2018/2/layout/IconLabelDescriptionList"/>
    <dgm:cxn modelId="{FFFE503A-A8A2-4509-8FE5-BCDC94E521F3}" type="presParOf" srcId="{003986D3-E233-4EEB-93E5-A48DC76799D9}" destId="{01F8E422-FED2-41C0-89A3-343E4D0473F3}" srcOrd="1" destOrd="0" presId="urn:microsoft.com/office/officeart/2018/2/layout/IconLabelDescriptionList"/>
    <dgm:cxn modelId="{07C70A56-25F1-4711-B5E6-8A3843683F00}" type="presParOf" srcId="{003986D3-E233-4EEB-93E5-A48DC76799D9}" destId="{C40902A6-A10D-46CF-8FEC-252E6700381A}" srcOrd="2" destOrd="0" presId="urn:microsoft.com/office/officeart/2018/2/layout/IconLabelDescriptionList"/>
    <dgm:cxn modelId="{7B0926DF-5F37-424E-A72A-CE8E3B49CBC5}" type="presParOf" srcId="{C40902A6-A10D-46CF-8FEC-252E6700381A}" destId="{C6CB595B-FEFC-42EB-9F55-832709541F94}" srcOrd="0" destOrd="0" presId="urn:microsoft.com/office/officeart/2018/2/layout/IconLabelDescriptionList"/>
    <dgm:cxn modelId="{19A01E3E-B50B-45E7-B62B-4632B813618E}" type="presParOf" srcId="{C40902A6-A10D-46CF-8FEC-252E6700381A}" destId="{2158FDF8-0EA3-4AF4-BD97-9D9020B49797}" srcOrd="1" destOrd="0" presId="urn:microsoft.com/office/officeart/2018/2/layout/IconLabelDescriptionList"/>
    <dgm:cxn modelId="{AF38A98C-681A-4F26-A4A8-C12F97863653}" type="presParOf" srcId="{C40902A6-A10D-46CF-8FEC-252E6700381A}" destId="{97568678-3C25-4C6C-82FB-3835B1F689EC}" srcOrd="2" destOrd="0" presId="urn:microsoft.com/office/officeart/2018/2/layout/IconLabelDescriptionList"/>
    <dgm:cxn modelId="{7465B0B4-3881-4A68-9E0B-8E1E45098AC7}" type="presParOf" srcId="{C40902A6-A10D-46CF-8FEC-252E6700381A}" destId="{44FF700E-CACD-4E18-A16D-06F9F9EE5BDE}" srcOrd="3" destOrd="0" presId="urn:microsoft.com/office/officeart/2018/2/layout/IconLabelDescriptionList"/>
    <dgm:cxn modelId="{32CF04DB-B2A3-45F1-8404-47515D85F27D}" type="presParOf" srcId="{C40902A6-A10D-46CF-8FEC-252E6700381A}" destId="{4C557F16-DA28-454D-AD73-E32A0F43BEF3}" srcOrd="4" destOrd="0" presId="urn:microsoft.com/office/officeart/2018/2/layout/IconLabelDescriptionList"/>
    <dgm:cxn modelId="{8F18DF21-0B4B-4862-8968-518EE9F00753}" type="presParOf" srcId="{003986D3-E233-4EEB-93E5-A48DC76799D9}" destId="{40AD0A88-2EAE-432C-A5CD-B871F2E12A99}" srcOrd="3" destOrd="0" presId="urn:microsoft.com/office/officeart/2018/2/layout/IconLabelDescriptionList"/>
    <dgm:cxn modelId="{9B2D2FC4-5BD1-473B-98C0-08FFF0772111}" type="presParOf" srcId="{003986D3-E233-4EEB-93E5-A48DC76799D9}" destId="{74B3E46B-BCAF-4B67-A1D4-511450507C25}" srcOrd="4" destOrd="0" presId="urn:microsoft.com/office/officeart/2018/2/layout/IconLabelDescriptionList"/>
    <dgm:cxn modelId="{FC448162-4945-4FD5-9400-13CACA9320BB}" type="presParOf" srcId="{74B3E46B-BCAF-4B67-A1D4-511450507C25}" destId="{8A8FDB10-C30D-4A64-92E6-F5081BA7FC25}" srcOrd="0" destOrd="0" presId="urn:microsoft.com/office/officeart/2018/2/layout/IconLabelDescriptionList"/>
    <dgm:cxn modelId="{3BD2C44B-9573-43F3-8D16-24DEDF1CEA2C}" type="presParOf" srcId="{74B3E46B-BCAF-4B67-A1D4-511450507C25}" destId="{8902AA9B-F9A0-499F-9574-4DA5055A90E8}" srcOrd="1" destOrd="0" presId="urn:microsoft.com/office/officeart/2018/2/layout/IconLabelDescriptionList"/>
    <dgm:cxn modelId="{21C996F6-DB47-49C2-9019-12390C03F5BD}" type="presParOf" srcId="{74B3E46B-BCAF-4B67-A1D4-511450507C25}" destId="{9BF85FC1-B49E-4CB8-9A52-9FBE0ED57557}" srcOrd="2" destOrd="0" presId="urn:microsoft.com/office/officeart/2018/2/layout/IconLabelDescriptionList"/>
    <dgm:cxn modelId="{937C287A-82A1-4A04-A07C-E08B963757FC}" type="presParOf" srcId="{74B3E46B-BCAF-4B67-A1D4-511450507C25}" destId="{E76F324A-71B3-405F-A701-76BAF96C2C7B}" srcOrd="3" destOrd="0" presId="urn:microsoft.com/office/officeart/2018/2/layout/IconLabelDescriptionList"/>
    <dgm:cxn modelId="{B0772BBF-48F8-4CD7-B59A-DB91D948E4F0}" type="presParOf" srcId="{74B3E46B-BCAF-4B67-A1D4-511450507C25}" destId="{7188799B-0252-43D0-9955-99F3186B69EB}" srcOrd="4" destOrd="0" presId="urn:microsoft.com/office/officeart/2018/2/layout/IconLabelDescriptionList"/>
    <dgm:cxn modelId="{5AEA6EC8-E620-4247-B0B3-4CD7008E5D7F}" type="presParOf" srcId="{003986D3-E233-4EEB-93E5-A48DC76799D9}" destId="{A09F2C26-3CAD-4DA7-BEB3-067197F7FB67}" srcOrd="5" destOrd="0" presId="urn:microsoft.com/office/officeart/2018/2/layout/IconLabelDescriptionList"/>
    <dgm:cxn modelId="{87AA7204-62F3-4832-877C-0526491AB744}" type="presParOf" srcId="{003986D3-E233-4EEB-93E5-A48DC76799D9}" destId="{973871CF-DBBB-4F27-A2E9-0668989274DB}" srcOrd="6" destOrd="0" presId="urn:microsoft.com/office/officeart/2018/2/layout/IconLabelDescriptionList"/>
    <dgm:cxn modelId="{A8B1F952-B267-4DD7-B018-8030E5324EC9}" type="presParOf" srcId="{973871CF-DBBB-4F27-A2E9-0668989274DB}" destId="{C1C51E26-777C-4AEA-A822-07510ACE538E}" srcOrd="0" destOrd="0" presId="urn:microsoft.com/office/officeart/2018/2/layout/IconLabelDescriptionList"/>
    <dgm:cxn modelId="{DEA6DB8F-23E6-43D8-A3CA-FCFD5D30532B}" type="presParOf" srcId="{973871CF-DBBB-4F27-A2E9-0668989274DB}" destId="{9CCA8B3D-181D-4860-8B55-E39B416959D5}" srcOrd="1" destOrd="0" presId="urn:microsoft.com/office/officeart/2018/2/layout/IconLabelDescriptionList"/>
    <dgm:cxn modelId="{1F126DBE-C4D7-4B3E-A115-0D5285A03523}" type="presParOf" srcId="{973871CF-DBBB-4F27-A2E9-0668989274DB}" destId="{B12B74D2-67C7-4A92-B875-8F08C39D0DD5}" srcOrd="2" destOrd="0" presId="urn:microsoft.com/office/officeart/2018/2/layout/IconLabelDescriptionList"/>
    <dgm:cxn modelId="{8478D601-EAF1-414D-A9B6-B064BEDA204C}" type="presParOf" srcId="{973871CF-DBBB-4F27-A2E9-0668989274DB}" destId="{75C48A96-71D4-448D-A7D3-B422C3254D3A}" srcOrd="3" destOrd="0" presId="urn:microsoft.com/office/officeart/2018/2/layout/IconLabelDescriptionList"/>
    <dgm:cxn modelId="{0F5D5977-2F74-476C-800C-73EF1B2DC9EB}" type="presParOf" srcId="{973871CF-DBBB-4F27-A2E9-0668989274DB}" destId="{AB27980A-D1DC-475A-B0C7-6FA76136EE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6747D8-43E1-4DED-AEB9-860C38C607C0}" type="doc">
      <dgm:prSet loTypeId="urn:microsoft.com/office/officeart/2018/2/layout/IconVerticalSolid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9C755-F6BC-498F-8602-6065C17962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Multitud de opciones de autenticación.</a:t>
          </a:r>
          <a:endParaRPr lang="en-US" sz="1600"/>
        </a:p>
      </dgm:t>
    </dgm:pt>
    <dgm:pt modelId="{38B9F98B-FCAD-4704-AD48-3EEEF3AEDBFF}" type="parTrans" cxnId="{9CFBDF2D-4DDC-4404-A01E-815559EE25B2}">
      <dgm:prSet/>
      <dgm:spPr/>
      <dgm:t>
        <a:bodyPr/>
        <a:lstStyle/>
        <a:p>
          <a:endParaRPr lang="en-US"/>
        </a:p>
      </dgm:t>
    </dgm:pt>
    <dgm:pt modelId="{D81ADDA8-4958-4987-9F67-A1C78DFA250E}" type="sibTrans" cxnId="{9CFBDF2D-4DDC-4404-A01E-815559EE25B2}">
      <dgm:prSet/>
      <dgm:spPr/>
      <dgm:t>
        <a:bodyPr/>
        <a:lstStyle/>
        <a:p>
          <a:endParaRPr lang="en-US"/>
        </a:p>
      </dgm:t>
    </dgm:pt>
    <dgm:pt modelId="{4FDBCEBA-4F68-4A53-B859-AA7C37F22E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Hacen lo mismo de manera más o menos similar.</a:t>
          </a:r>
          <a:endParaRPr lang="en-US" sz="1400"/>
        </a:p>
      </dgm:t>
    </dgm:pt>
    <dgm:pt modelId="{D0B2DD4B-B2A1-4262-9A70-0F105053A235}" type="parTrans" cxnId="{A546790C-348E-4E75-8C5E-90DC2FBB2B7F}">
      <dgm:prSet/>
      <dgm:spPr/>
      <dgm:t>
        <a:bodyPr/>
        <a:lstStyle/>
        <a:p>
          <a:endParaRPr lang="en-US"/>
        </a:p>
      </dgm:t>
    </dgm:pt>
    <dgm:pt modelId="{744C8241-6FD9-462E-A9E0-EF452841EC96}" type="sibTrans" cxnId="{A546790C-348E-4E75-8C5E-90DC2FBB2B7F}">
      <dgm:prSet/>
      <dgm:spPr/>
      <dgm:t>
        <a:bodyPr/>
        <a:lstStyle/>
        <a:p>
          <a:endParaRPr lang="en-US"/>
        </a:p>
      </dgm:t>
    </dgm:pt>
    <dgm:pt modelId="{1A9639FF-08EC-4931-BC36-0F84851622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 dirty="0"/>
            <a:t>Previenen posibles desastres.</a:t>
          </a:r>
          <a:endParaRPr lang="en-US" sz="1600" dirty="0"/>
        </a:p>
      </dgm:t>
    </dgm:pt>
    <dgm:pt modelId="{85DF4AD0-C068-4B4B-939D-8A883DDF20CC}" type="parTrans" cxnId="{853FF7C9-A59C-4B2A-9F06-73B821EC8A04}">
      <dgm:prSet/>
      <dgm:spPr/>
      <dgm:t>
        <a:bodyPr/>
        <a:lstStyle/>
        <a:p>
          <a:endParaRPr lang="en-US"/>
        </a:p>
      </dgm:t>
    </dgm:pt>
    <dgm:pt modelId="{F49CA92E-B3B9-4797-9691-CE24261785D4}" type="sibTrans" cxnId="{853FF7C9-A59C-4B2A-9F06-73B821EC8A04}">
      <dgm:prSet/>
      <dgm:spPr/>
      <dgm:t>
        <a:bodyPr/>
        <a:lstStyle/>
        <a:p>
          <a:endParaRPr lang="en-US"/>
        </a:p>
      </dgm:t>
    </dgm:pt>
    <dgm:pt modelId="{39E14EA6-F1CF-48E9-9DB1-1886CE1F26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¿Cómo inicio sesión si no tengo Internet?</a:t>
          </a:r>
          <a:endParaRPr lang="en-US" sz="1600"/>
        </a:p>
      </dgm:t>
    </dgm:pt>
    <dgm:pt modelId="{2365750E-BF6C-42F0-A330-36F01F707F3B}" type="parTrans" cxnId="{6328AD2C-1BB1-40E0-ACE6-68D24C60B9D4}">
      <dgm:prSet/>
      <dgm:spPr/>
      <dgm:t>
        <a:bodyPr/>
        <a:lstStyle/>
        <a:p>
          <a:endParaRPr lang="en-US"/>
        </a:p>
      </dgm:t>
    </dgm:pt>
    <dgm:pt modelId="{1581FE69-4C0D-435B-BE67-08BDFA839772}" type="sibTrans" cxnId="{6328AD2C-1BB1-40E0-ACE6-68D24C60B9D4}">
      <dgm:prSet/>
      <dgm:spPr/>
      <dgm:t>
        <a:bodyPr/>
        <a:lstStyle/>
        <a:p>
          <a:endParaRPr lang="en-US"/>
        </a:p>
      </dgm:t>
    </dgm:pt>
    <dgm:pt modelId="{DA5348AD-480C-438E-8B3E-90BEDA054C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400"/>
            <a:t>Tokens de Hardware.</a:t>
          </a:r>
          <a:endParaRPr lang="en-US" sz="1400"/>
        </a:p>
      </dgm:t>
    </dgm:pt>
    <dgm:pt modelId="{BEF6E7B5-2091-4578-A831-9177C58A1FF0}" type="parTrans" cxnId="{2EA08CDF-F36C-4054-8C26-07B6B2EFC0AD}">
      <dgm:prSet/>
      <dgm:spPr/>
      <dgm:t>
        <a:bodyPr/>
        <a:lstStyle/>
        <a:p>
          <a:endParaRPr lang="en-US"/>
        </a:p>
      </dgm:t>
    </dgm:pt>
    <dgm:pt modelId="{288AC113-A80A-44F2-B57C-9BBB4A9A82DD}" type="sibTrans" cxnId="{2EA08CDF-F36C-4054-8C26-07B6B2EFC0AD}">
      <dgm:prSet/>
      <dgm:spPr/>
      <dgm:t>
        <a:bodyPr/>
        <a:lstStyle/>
        <a:p>
          <a:endParaRPr lang="en-US"/>
        </a:p>
      </dgm:t>
    </dgm:pt>
    <dgm:pt modelId="{6F2327A7-739A-47E8-A286-EA5911A2A6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600"/>
            <a:t>Todas permiten autenticaciones fuertes y seguras-</a:t>
          </a:r>
          <a:endParaRPr lang="en-US" sz="1600"/>
        </a:p>
      </dgm:t>
    </dgm:pt>
    <dgm:pt modelId="{CDAAB1BE-6CA2-4A43-A305-21CCB00D63AE}" type="parTrans" cxnId="{8E921948-90FF-42A7-9AC1-102B83CFD463}">
      <dgm:prSet/>
      <dgm:spPr/>
      <dgm:t>
        <a:bodyPr/>
        <a:lstStyle/>
        <a:p>
          <a:endParaRPr lang="en-US"/>
        </a:p>
      </dgm:t>
    </dgm:pt>
    <dgm:pt modelId="{88B413DF-5DE2-43AF-AF14-C405C1CB2FF7}" type="sibTrans" cxnId="{8E921948-90FF-42A7-9AC1-102B83CFD463}">
      <dgm:prSet/>
      <dgm:spPr/>
      <dgm:t>
        <a:bodyPr/>
        <a:lstStyle/>
        <a:p>
          <a:endParaRPr lang="en-US"/>
        </a:p>
      </dgm:t>
    </dgm:pt>
    <dgm:pt modelId="{902184A8-38D8-457E-A5F2-B24C1AEC768C}" type="pres">
      <dgm:prSet presAssocID="{AF6747D8-43E1-4DED-AEB9-860C38C607C0}" presName="root" presStyleCnt="0">
        <dgm:presLayoutVars>
          <dgm:dir/>
          <dgm:resizeHandles val="exact"/>
        </dgm:presLayoutVars>
      </dgm:prSet>
      <dgm:spPr/>
    </dgm:pt>
    <dgm:pt modelId="{19841451-2E70-49EE-B51E-36DD74CD6B86}" type="pres">
      <dgm:prSet presAssocID="{9B89C755-F6BC-498F-8602-6065C1796231}" presName="compNode" presStyleCnt="0"/>
      <dgm:spPr/>
    </dgm:pt>
    <dgm:pt modelId="{D5995360-F439-480E-AC20-4C0EC60D2B27}" type="pres">
      <dgm:prSet presAssocID="{9B89C755-F6BC-498F-8602-6065C1796231}" presName="bgRect" presStyleLbl="bgShp" presStyleIdx="0" presStyleCnt="4"/>
      <dgm:spPr>
        <a:solidFill>
          <a:schemeClr val="accent2">
            <a:lumMod val="40000"/>
            <a:lumOff val="60000"/>
          </a:schemeClr>
        </a:solidFill>
      </dgm:spPr>
    </dgm:pt>
    <dgm:pt modelId="{4F8BEE48-605C-486F-AA5F-46DD7EF0B959}" type="pres">
      <dgm:prSet presAssocID="{9B89C755-F6BC-498F-8602-6065C17962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B0F8AC0-0522-45BA-802B-3C73529B0B52}" type="pres">
      <dgm:prSet presAssocID="{9B89C755-F6BC-498F-8602-6065C1796231}" presName="spaceRect" presStyleCnt="0"/>
      <dgm:spPr/>
    </dgm:pt>
    <dgm:pt modelId="{657271A5-F3F3-485B-8863-A0C9216D84FB}" type="pres">
      <dgm:prSet presAssocID="{9B89C755-F6BC-498F-8602-6065C1796231}" presName="parTx" presStyleLbl="revTx" presStyleIdx="0" presStyleCnt="6">
        <dgm:presLayoutVars>
          <dgm:chMax val="0"/>
          <dgm:chPref val="0"/>
        </dgm:presLayoutVars>
      </dgm:prSet>
      <dgm:spPr/>
    </dgm:pt>
    <dgm:pt modelId="{527EBB7D-8FFA-428C-A831-1F2E504B81E8}" type="pres">
      <dgm:prSet presAssocID="{9B89C755-F6BC-498F-8602-6065C1796231}" presName="desTx" presStyleLbl="revTx" presStyleIdx="1" presStyleCnt="6">
        <dgm:presLayoutVars/>
      </dgm:prSet>
      <dgm:spPr/>
    </dgm:pt>
    <dgm:pt modelId="{3DA15D9C-A3BE-48EA-9551-4518E79B2930}" type="pres">
      <dgm:prSet presAssocID="{D81ADDA8-4958-4987-9F67-A1C78DFA250E}" presName="sibTrans" presStyleCnt="0"/>
      <dgm:spPr/>
    </dgm:pt>
    <dgm:pt modelId="{C29D9F04-389B-438F-8734-6B0CE769931B}" type="pres">
      <dgm:prSet presAssocID="{1A9639FF-08EC-4931-BC36-0F8485162209}" presName="compNode" presStyleCnt="0"/>
      <dgm:spPr/>
    </dgm:pt>
    <dgm:pt modelId="{FC58F038-BDFB-4590-8FF5-330772AF7448}" type="pres">
      <dgm:prSet presAssocID="{1A9639FF-08EC-4931-BC36-0F8485162209}" presName="bgRect" presStyleLbl="bgShp" presStyleIdx="1" presStyleCnt="4"/>
      <dgm:spPr>
        <a:solidFill>
          <a:schemeClr val="accent2">
            <a:lumMod val="40000"/>
            <a:lumOff val="60000"/>
          </a:schemeClr>
        </a:solidFill>
      </dgm:spPr>
    </dgm:pt>
    <dgm:pt modelId="{B5FBE414-7369-4C39-A7DE-B1B96948B2AF}" type="pres">
      <dgm:prSet presAssocID="{1A9639FF-08EC-4931-BC36-0F84851622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FBD94391-82E3-460A-9127-E6F63D541410}" type="pres">
      <dgm:prSet presAssocID="{1A9639FF-08EC-4931-BC36-0F8485162209}" presName="spaceRect" presStyleCnt="0"/>
      <dgm:spPr/>
    </dgm:pt>
    <dgm:pt modelId="{FB79CF6B-5395-4000-8E73-03C3BB8F29C7}" type="pres">
      <dgm:prSet presAssocID="{1A9639FF-08EC-4931-BC36-0F8485162209}" presName="parTx" presStyleLbl="revTx" presStyleIdx="2" presStyleCnt="6">
        <dgm:presLayoutVars>
          <dgm:chMax val="0"/>
          <dgm:chPref val="0"/>
        </dgm:presLayoutVars>
      </dgm:prSet>
      <dgm:spPr/>
    </dgm:pt>
    <dgm:pt modelId="{BA0FF838-83EC-4979-8B7B-59BBD1104B31}" type="pres">
      <dgm:prSet presAssocID="{F49CA92E-B3B9-4797-9691-CE24261785D4}" presName="sibTrans" presStyleCnt="0"/>
      <dgm:spPr/>
    </dgm:pt>
    <dgm:pt modelId="{5E3D4D37-B973-4761-BA79-924045292DC7}" type="pres">
      <dgm:prSet presAssocID="{39E14EA6-F1CF-48E9-9DB1-1886CE1F2656}" presName="compNode" presStyleCnt="0"/>
      <dgm:spPr/>
    </dgm:pt>
    <dgm:pt modelId="{05FEB09F-7B30-42FD-9AFB-D5AD3DF864C6}" type="pres">
      <dgm:prSet presAssocID="{39E14EA6-F1CF-48E9-9DB1-1886CE1F2656}" presName="bgRect" presStyleLbl="bgShp" presStyleIdx="2" presStyleCnt="4"/>
      <dgm:spPr>
        <a:solidFill>
          <a:schemeClr val="accent2">
            <a:lumMod val="40000"/>
            <a:lumOff val="60000"/>
          </a:schemeClr>
        </a:solidFill>
      </dgm:spPr>
    </dgm:pt>
    <dgm:pt modelId="{04C562DA-0076-4BFB-A8B9-8A1A2E31C001}" type="pres">
      <dgm:prSet presAssocID="{39E14EA6-F1CF-48E9-9DB1-1886CE1F26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o de interrogación con relleno sólido"/>
        </a:ext>
      </dgm:extLst>
    </dgm:pt>
    <dgm:pt modelId="{8D8024C5-616B-4CD8-A24E-DC3B9E0ADA27}" type="pres">
      <dgm:prSet presAssocID="{39E14EA6-F1CF-48E9-9DB1-1886CE1F2656}" presName="spaceRect" presStyleCnt="0"/>
      <dgm:spPr/>
    </dgm:pt>
    <dgm:pt modelId="{514AE035-7969-465B-BC9D-189604508311}" type="pres">
      <dgm:prSet presAssocID="{39E14EA6-F1CF-48E9-9DB1-1886CE1F2656}" presName="parTx" presStyleLbl="revTx" presStyleIdx="3" presStyleCnt="6">
        <dgm:presLayoutVars>
          <dgm:chMax val="0"/>
          <dgm:chPref val="0"/>
        </dgm:presLayoutVars>
      </dgm:prSet>
      <dgm:spPr/>
    </dgm:pt>
    <dgm:pt modelId="{D7DEBD25-9ADC-4E5B-B25F-EDFB87AC6786}" type="pres">
      <dgm:prSet presAssocID="{39E14EA6-F1CF-48E9-9DB1-1886CE1F2656}" presName="desTx" presStyleLbl="revTx" presStyleIdx="4" presStyleCnt="6">
        <dgm:presLayoutVars/>
      </dgm:prSet>
      <dgm:spPr/>
    </dgm:pt>
    <dgm:pt modelId="{AE02D2E4-D1AC-4AE2-B234-224E411D8CC8}" type="pres">
      <dgm:prSet presAssocID="{1581FE69-4C0D-435B-BE67-08BDFA839772}" presName="sibTrans" presStyleCnt="0"/>
      <dgm:spPr/>
    </dgm:pt>
    <dgm:pt modelId="{4F2C05B2-E6CF-4F06-A284-335B3070BBFE}" type="pres">
      <dgm:prSet presAssocID="{6F2327A7-739A-47E8-A286-EA5911A2A603}" presName="compNode" presStyleCnt="0"/>
      <dgm:spPr/>
    </dgm:pt>
    <dgm:pt modelId="{99B45247-F94E-4875-A1F9-781CE290B9F6}" type="pres">
      <dgm:prSet presAssocID="{6F2327A7-739A-47E8-A286-EA5911A2A603}" presName="bgRect" presStyleLbl="bgShp" presStyleIdx="3" presStyleCnt="4"/>
      <dgm:spPr>
        <a:solidFill>
          <a:schemeClr val="accent2">
            <a:lumMod val="40000"/>
            <a:lumOff val="60000"/>
          </a:schemeClr>
        </a:solidFill>
      </dgm:spPr>
    </dgm:pt>
    <dgm:pt modelId="{5F9BE68F-A839-40A8-8BD5-0240CCDD1131}" type="pres">
      <dgm:prSet presAssocID="{6F2327A7-739A-47E8-A286-EA5911A2A6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497C557-C582-4398-A04E-9A8A05BE8B07}" type="pres">
      <dgm:prSet presAssocID="{6F2327A7-739A-47E8-A286-EA5911A2A603}" presName="spaceRect" presStyleCnt="0"/>
      <dgm:spPr/>
    </dgm:pt>
    <dgm:pt modelId="{5A10D4B1-B535-428B-BB89-FADF1F4C7E5D}" type="pres">
      <dgm:prSet presAssocID="{6F2327A7-739A-47E8-A286-EA5911A2A60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546790C-348E-4E75-8C5E-90DC2FBB2B7F}" srcId="{9B89C755-F6BC-498F-8602-6065C1796231}" destId="{4FDBCEBA-4F68-4A53-B859-AA7C37F22E55}" srcOrd="0" destOrd="0" parTransId="{D0B2DD4B-B2A1-4262-9A70-0F105053A235}" sibTransId="{744C8241-6FD9-462E-A9E0-EF452841EC96}"/>
    <dgm:cxn modelId="{6328AD2C-1BB1-40E0-ACE6-68D24C60B9D4}" srcId="{AF6747D8-43E1-4DED-AEB9-860C38C607C0}" destId="{39E14EA6-F1CF-48E9-9DB1-1886CE1F2656}" srcOrd="2" destOrd="0" parTransId="{2365750E-BF6C-42F0-A330-36F01F707F3B}" sibTransId="{1581FE69-4C0D-435B-BE67-08BDFA839772}"/>
    <dgm:cxn modelId="{6CB2452D-06BD-4F5F-87D2-CA0067A1C9A1}" type="presOf" srcId="{6F2327A7-739A-47E8-A286-EA5911A2A603}" destId="{5A10D4B1-B535-428B-BB89-FADF1F4C7E5D}" srcOrd="0" destOrd="0" presId="urn:microsoft.com/office/officeart/2018/2/layout/IconVerticalSolidList"/>
    <dgm:cxn modelId="{9CFBDF2D-4DDC-4404-A01E-815559EE25B2}" srcId="{AF6747D8-43E1-4DED-AEB9-860C38C607C0}" destId="{9B89C755-F6BC-498F-8602-6065C1796231}" srcOrd="0" destOrd="0" parTransId="{38B9F98B-FCAD-4704-AD48-3EEEF3AEDBFF}" sibTransId="{D81ADDA8-4958-4987-9F67-A1C78DFA250E}"/>
    <dgm:cxn modelId="{52F13145-FD18-43E0-A04B-72AE09B9DDF2}" type="presOf" srcId="{1A9639FF-08EC-4931-BC36-0F8485162209}" destId="{FB79CF6B-5395-4000-8E73-03C3BB8F29C7}" srcOrd="0" destOrd="0" presId="urn:microsoft.com/office/officeart/2018/2/layout/IconVerticalSolidList"/>
    <dgm:cxn modelId="{8E921948-90FF-42A7-9AC1-102B83CFD463}" srcId="{AF6747D8-43E1-4DED-AEB9-860C38C607C0}" destId="{6F2327A7-739A-47E8-A286-EA5911A2A603}" srcOrd="3" destOrd="0" parTransId="{CDAAB1BE-6CA2-4A43-A305-21CCB00D63AE}" sibTransId="{88B413DF-5DE2-43AF-AF14-C405C1CB2FF7}"/>
    <dgm:cxn modelId="{9A84D570-5D4A-47A0-808D-0D44AD187711}" type="presOf" srcId="{DA5348AD-480C-438E-8B3E-90BEDA054C00}" destId="{D7DEBD25-9ADC-4E5B-B25F-EDFB87AC6786}" srcOrd="0" destOrd="0" presId="urn:microsoft.com/office/officeart/2018/2/layout/IconVerticalSolidList"/>
    <dgm:cxn modelId="{1E7309C3-436B-4307-AD80-E98458BAC4B2}" type="presOf" srcId="{AF6747D8-43E1-4DED-AEB9-860C38C607C0}" destId="{902184A8-38D8-457E-A5F2-B24C1AEC768C}" srcOrd="0" destOrd="0" presId="urn:microsoft.com/office/officeart/2018/2/layout/IconVerticalSolidList"/>
    <dgm:cxn modelId="{853FF7C9-A59C-4B2A-9F06-73B821EC8A04}" srcId="{AF6747D8-43E1-4DED-AEB9-860C38C607C0}" destId="{1A9639FF-08EC-4931-BC36-0F8485162209}" srcOrd="1" destOrd="0" parTransId="{85DF4AD0-C068-4B4B-939D-8A883DDF20CC}" sibTransId="{F49CA92E-B3B9-4797-9691-CE24261785D4}"/>
    <dgm:cxn modelId="{2EA08CDF-F36C-4054-8C26-07B6B2EFC0AD}" srcId="{39E14EA6-F1CF-48E9-9DB1-1886CE1F2656}" destId="{DA5348AD-480C-438E-8B3E-90BEDA054C00}" srcOrd="0" destOrd="0" parTransId="{BEF6E7B5-2091-4578-A831-9177C58A1FF0}" sibTransId="{288AC113-A80A-44F2-B57C-9BBB4A9A82DD}"/>
    <dgm:cxn modelId="{9CC484E7-A57B-41AB-8BEF-B11097E1E214}" type="presOf" srcId="{4FDBCEBA-4F68-4A53-B859-AA7C37F22E55}" destId="{527EBB7D-8FFA-428C-A831-1F2E504B81E8}" srcOrd="0" destOrd="0" presId="urn:microsoft.com/office/officeart/2018/2/layout/IconVerticalSolidList"/>
    <dgm:cxn modelId="{095EEBF5-EBC8-4983-815B-E818B85E0A1E}" type="presOf" srcId="{9B89C755-F6BC-498F-8602-6065C1796231}" destId="{657271A5-F3F3-485B-8863-A0C9216D84FB}" srcOrd="0" destOrd="0" presId="urn:microsoft.com/office/officeart/2018/2/layout/IconVerticalSolidList"/>
    <dgm:cxn modelId="{3367F9FD-BA31-431A-B1E9-549CDD1099F1}" type="presOf" srcId="{39E14EA6-F1CF-48E9-9DB1-1886CE1F2656}" destId="{514AE035-7969-465B-BC9D-189604508311}" srcOrd="0" destOrd="0" presId="urn:microsoft.com/office/officeart/2018/2/layout/IconVerticalSolidList"/>
    <dgm:cxn modelId="{7E3E3FDE-85F4-4B50-8B6A-0C4F741523F6}" type="presParOf" srcId="{902184A8-38D8-457E-A5F2-B24C1AEC768C}" destId="{19841451-2E70-49EE-B51E-36DD74CD6B86}" srcOrd="0" destOrd="0" presId="urn:microsoft.com/office/officeart/2018/2/layout/IconVerticalSolidList"/>
    <dgm:cxn modelId="{2D085845-E73B-4CDC-99A1-D8267C844896}" type="presParOf" srcId="{19841451-2E70-49EE-B51E-36DD74CD6B86}" destId="{D5995360-F439-480E-AC20-4C0EC60D2B27}" srcOrd="0" destOrd="0" presId="urn:microsoft.com/office/officeart/2018/2/layout/IconVerticalSolidList"/>
    <dgm:cxn modelId="{CC03DEEB-814B-4F59-9BEB-CC011F18F2E4}" type="presParOf" srcId="{19841451-2E70-49EE-B51E-36DD74CD6B86}" destId="{4F8BEE48-605C-486F-AA5F-46DD7EF0B959}" srcOrd="1" destOrd="0" presId="urn:microsoft.com/office/officeart/2018/2/layout/IconVerticalSolidList"/>
    <dgm:cxn modelId="{DFCE4FDF-02AE-40CE-9167-38D1CA951871}" type="presParOf" srcId="{19841451-2E70-49EE-B51E-36DD74CD6B86}" destId="{EB0F8AC0-0522-45BA-802B-3C73529B0B52}" srcOrd="2" destOrd="0" presId="urn:microsoft.com/office/officeart/2018/2/layout/IconVerticalSolidList"/>
    <dgm:cxn modelId="{6632A207-255D-495B-980E-E03AAA27F038}" type="presParOf" srcId="{19841451-2E70-49EE-B51E-36DD74CD6B86}" destId="{657271A5-F3F3-485B-8863-A0C9216D84FB}" srcOrd="3" destOrd="0" presId="urn:microsoft.com/office/officeart/2018/2/layout/IconVerticalSolidList"/>
    <dgm:cxn modelId="{45E86DA1-40C0-40C1-9398-FEB3FC631A02}" type="presParOf" srcId="{19841451-2E70-49EE-B51E-36DD74CD6B86}" destId="{527EBB7D-8FFA-428C-A831-1F2E504B81E8}" srcOrd="4" destOrd="0" presId="urn:microsoft.com/office/officeart/2018/2/layout/IconVerticalSolidList"/>
    <dgm:cxn modelId="{1AA57354-1079-4A8D-8934-4F3768A1DE1B}" type="presParOf" srcId="{902184A8-38D8-457E-A5F2-B24C1AEC768C}" destId="{3DA15D9C-A3BE-48EA-9551-4518E79B2930}" srcOrd="1" destOrd="0" presId="urn:microsoft.com/office/officeart/2018/2/layout/IconVerticalSolidList"/>
    <dgm:cxn modelId="{20A7CDF1-B6D4-4B06-B968-835BB891843A}" type="presParOf" srcId="{902184A8-38D8-457E-A5F2-B24C1AEC768C}" destId="{C29D9F04-389B-438F-8734-6B0CE769931B}" srcOrd="2" destOrd="0" presId="urn:microsoft.com/office/officeart/2018/2/layout/IconVerticalSolidList"/>
    <dgm:cxn modelId="{F9459F29-DB05-48FB-BEC8-1DDFB1187767}" type="presParOf" srcId="{C29D9F04-389B-438F-8734-6B0CE769931B}" destId="{FC58F038-BDFB-4590-8FF5-330772AF7448}" srcOrd="0" destOrd="0" presId="urn:microsoft.com/office/officeart/2018/2/layout/IconVerticalSolidList"/>
    <dgm:cxn modelId="{7CBBD95C-8C3E-422E-AFAA-0E47B2E999C3}" type="presParOf" srcId="{C29D9F04-389B-438F-8734-6B0CE769931B}" destId="{B5FBE414-7369-4C39-A7DE-B1B96948B2AF}" srcOrd="1" destOrd="0" presId="urn:microsoft.com/office/officeart/2018/2/layout/IconVerticalSolidList"/>
    <dgm:cxn modelId="{70A84D2B-E5EB-4E0D-868F-7D290B4BAA9A}" type="presParOf" srcId="{C29D9F04-389B-438F-8734-6B0CE769931B}" destId="{FBD94391-82E3-460A-9127-E6F63D541410}" srcOrd="2" destOrd="0" presId="urn:microsoft.com/office/officeart/2018/2/layout/IconVerticalSolidList"/>
    <dgm:cxn modelId="{59008DB2-3698-4C2D-A0D7-90BC885F2AE1}" type="presParOf" srcId="{C29D9F04-389B-438F-8734-6B0CE769931B}" destId="{FB79CF6B-5395-4000-8E73-03C3BB8F29C7}" srcOrd="3" destOrd="0" presId="urn:microsoft.com/office/officeart/2018/2/layout/IconVerticalSolidList"/>
    <dgm:cxn modelId="{074188E0-EDE7-44ED-8CC3-AF7EEB1A4208}" type="presParOf" srcId="{902184A8-38D8-457E-A5F2-B24C1AEC768C}" destId="{BA0FF838-83EC-4979-8B7B-59BBD1104B31}" srcOrd="3" destOrd="0" presId="urn:microsoft.com/office/officeart/2018/2/layout/IconVerticalSolidList"/>
    <dgm:cxn modelId="{735D541B-2498-4D9C-AAE6-6E74AF7C485E}" type="presParOf" srcId="{902184A8-38D8-457E-A5F2-B24C1AEC768C}" destId="{5E3D4D37-B973-4761-BA79-924045292DC7}" srcOrd="4" destOrd="0" presId="urn:microsoft.com/office/officeart/2018/2/layout/IconVerticalSolidList"/>
    <dgm:cxn modelId="{7872B0F4-0A46-4DC5-8BD9-ADC40E93B40D}" type="presParOf" srcId="{5E3D4D37-B973-4761-BA79-924045292DC7}" destId="{05FEB09F-7B30-42FD-9AFB-D5AD3DF864C6}" srcOrd="0" destOrd="0" presId="urn:microsoft.com/office/officeart/2018/2/layout/IconVerticalSolidList"/>
    <dgm:cxn modelId="{9DA77FF3-9311-48F5-BD12-8B256D363D90}" type="presParOf" srcId="{5E3D4D37-B973-4761-BA79-924045292DC7}" destId="{04C562DA-0076-4BFB-A8B9-8A1A2E31C001}" srcOrd="1" destOrd="0" presId="urn:microsoft.com/office/officeart/2018/2/layout/IconVerticalSolidList"/>
    <dgm:cxn modelId="{7AF3479C-5FE3-4DC4-8D40-DFF50AC16EB5}" type="presParOf" srcId="{5E3D4D37-B973-4761-BA79-924045292DC7}" destId="{8D8024C5-616B-4CD8-A24E-DC3B9E0ADA27}" srcOrd="2" destOrd="0" presId="urn:microsoft.com/office/officeart/2018/2/layout/IconVerticalSolidList"/>
    <dgm:cxn modelId="{401AB53F-0D10-45EF-912F-7E42988D443B}" type="presParOf" srcId="{5E3D4D37-B973-4761-BA79-924045292DC7}" destId="{514AE035-7969-465B-BC9D-189604508311}" srcOrd="3" destOrd="0" presId="urn:microsoft.com/office/officeart/2018/2/layout/IconVerticalSolidList"/>
    <dgm:cxn modelId="{F7E61796-3305-42C3-A806-4DEB879F4488}" type="presParOf" srcId="{5E3D4D37-B973-4761-BA79-924045292DC7}" destId="{D7DEBD25-9ADC-4E5B-B25F-EDFB87AC6786}" srcOrd="4" destOrd="0" presId="urn:microsoft.com/office/officeart/2018/2/layout/IconVerticalSolidList"/>
    <dgm:cxn modelId="{20CAEDCC-0873-4EFD-A3F8-DA2C5F0182F9}" type="presParOf" srcId="{902184A8-38D8-457E-A5F2-B24C1AEC768C}" destId="{AE02D2E4-D1AC-4AE2-B234-224E411D8CC8}" srcOrd="5" destOrd="0" presId="urn:microsoft.com/office/officeart/2018/2/layout/IconVerticalSolidList"/>
    <dgm:cxn modelId="{085C850E-4508-49F6-A7AA-753F6D31689F}" type="presParOf" srcId="{902184A8-38D8-457E-A5F2-B24C1AEC768C}" destId="{4F2C05B2-E6CF-4F06-A284-335B3070BBFE}" srcOrd="6" destOrd="0" presId="urn:microsoft.com/office/officeart/2018/2/layout/IconVerticalSolidList"/>
    <dgm:cxn modelId="{D9050B0B-0795-460A-9259-29FA26516A9D}" type="presParOf" srcId="{4F2C05B2-E6CF-4F06-A284-335B3070BBFE}" destId="{99B45247-F94E-4875-A1F9-781CE290B9F6}" srcOrd="0" destOrd="0" presId="urn:microsoft.com/office/officeart/2018/2/layout/IconVerticalSolidList"/>
    <dgm:cxn modelId="{D79F2FF1-3F8A-44EF-BC4B-BAE637C1DE84}" type="presParOf" srcId="{4F2C05B2-E6CF-4F06-A284-335B3070BBFE}" destId="{5F9BE68F-A839-40A8-8BD5-0240CCDD1131}" srcOrd="1" destOrd="0" presId="urn:microsoft.com/office/officeart/2018/2/layout/IconVerticalSolidList"/>
    <dgm:cxn modelId="{DC64BC00-317C-4A00-BBF9-DB6FA4FC0844}" type="presParOf" srcId="{4F2C05B2-E6CF-4F06-A284-335B3070BBFE}" destId="{B497C557-C582-4398-A04E-9A8A05BE8B07}" srcOrd="2" destOrd="0" presId="urn:microsoft.com/office/officeart/2018/2/layout/IconVerticalSolidList"/>
    <dgm:cxn modelId="{A13DACD4-C82D-42EC-B54D-E05500066E50}" type="presParOf" srcId="{4F2C05B2-E6CF-4F06-A284-335B3070BBFE}" destId="{5A10D4B1-B535-428B-BB89-FADF1F4C7E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ED45B-8980-4139-B873-7398AB0F33D0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8FEEE2-5915-40DA-84AE-33CDB681F74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La orquestación mejora la capacidad de auditoría al proporcionar una vista unificada de la actividad a través de diferentes proveedores de identidad y nubes. </a:t>
          </a:r>
          <a:endParaRPr lang="en-US" dirty="0"/>
        </a:p>
      </dgm:t>
    </dgm:pt>
    <dgm:pt modelId="{6388E0B8-FE14-4F55-A5D8-3C4B1D19CF37}" type="parTrans" cxnId="{E9F93824-EA84-4827-8F14-E3AF6EE705B3}">
      <dgm:prSet/>
      <dgm:spPr/>
      <dgm:t>
        <a:bodyPr/>
        <a:lstStyle/>
        <a:p>
          <a:endParaRPr lang="en-US"/>
        </a:p>
      </dgm:t>
    </dgm:pt>
    <dgm:pt modelId="{2345A0C2-7EC2-4C59-9270-09778269A1DC}" type="sibTrans" cxnId="{E9F93824-EA84-4827-8F14-E3AF6EE705B3}">
      <dgm:prSet/>
      <dgm:spPr/>
      <dgm:t>
        <a:bodyPr/>
        <a:lstStyle/>
        <a:p>
          <a:endParaRPr lang="en-US"/>
        </a:p>
      </dgm:t>
    </dgm:pt>
    <dgm:pt modelId="{01AAC2D9-013B-43C0-9484-F594225F251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Facilita el seguimiento de las transacciones de los usuarios en entornos distribuidos.</a:t>
          </a:r>
          <a:endParaRPr lang="en-US" dirty="0"/>
        </a:p>
      </dgm:t>
    </dgm:pt>
    <dgm:pt modelId="{E18EA674-792E-47D0-9B0B-588DADAB72A9}" type="parTrans" cxnId="{20C5D625-9C1B-476E-9C55-C006AA3DCC31}">
      <dgm:prSet/>
      <dgm:spPr/>
      <dgm:t>
        <a:bodyPr/>
        <a:lstStyle/>
        <a:p>
          <a:endParaRPr lang="en-US"/>
        </a:p>
      </dgm:t>
    </dgm:pt>
    <dgm:pt modelId="{A274CFBF-0456-48F7-BE33-BDD23AC47406}" type="sibTrans" cxnId="{20C5D625-9C1B-476E-9C55-C006AA3DCC31}">
      <dgm:prSet/>
      <dgm:spPr/>
      <dgm:t>
        <a:bodyPr/>
        <a:lstStyle/>
        <a:p>
          <a:endParaRPr lang="en-US"/>
        </a:p>
      </dgm:t>
    </dgm:pt>
    <dgm:pt modelId="{BEFF678B-9A5B-48C1-9A5C-3A6B11E78315}" type="pres">
      <dgm:prSet presAssocID="{7D9ED45B-8980-4139-B873-7398AB0F33D0}" presName="root" presStyleCnt="0">
        <dgm:presLayoutVars>
          <dgm:dir/>
          <dgm:resizeHandles val="exact"/>
        </dgm:presLayoutVars>
      </dgm:prSet>
      <dgm:spPr/>
    </dgm:pt>
    <dgm:pt modelId="{D6EAA5BB-7EC2-4C2D-9ED6-7A7351577F3B}" type="pres">
      <dgm:prSet presAssocID="{C98FEEE2-5915-40DA-84AE-33CDB681F74E}" presName="compNode" presStyleCnt="0"/>
      <dgm:spPr/>
    </dgm:pt>
    <dgm:pt modelId="{1BBF3F01-9724-4581-94B5-D200FC0F033C}" type="pres">
      <dgm:prSet presAssocID="{C98FEEE2-5915-40DA-84AE-33CDB681F74E}" presName="bgRect" presStyleLbl="bgShp" presStyleIdx="0" presStyleCnt="2"/>
      <dgm:spPr/>
    </dgm:pt>
    <dgm:pt modelId="{27B85E3F-8912-4B19-A8BC-8139265C20BD}" type="pres">
      <dgm:prSet presAssocID="{C98FEEE2-5915-40DA-84AE-33CDB681F7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B040CD9-E0A0-40DD-8DE9-EB98CF663578}" type="pres">
      <dgm:prSet presAssocID="{C98FEEE2-5915-40DA-84AE-33CDB681F74E}" presName="spaceRect" presStyleCnt="0"/>
      <dgm:spPr/>
    </dgm:pt>
    <dgm:pt modelId="{DEBB90DA-8FBC-4BA4-966B-37DB592F8157}" type="pres">
      <dgm:prSet presAssocID="{C98FEEE2-5915-40DA-84AE-33CDB681F74E}" presName="parTx" presStyleLbl="revTx" presStyleIdx="0" presStyleCnt="2">
        <dgm:presLayoutVars>
          <dgm:chMax val="0"/>
          <dgm:chPref val="0"/>
        </dgm:presLayoutVars>
      </dgm:prSet>
      <dgm:spPr/>
    </dgm:pt>
    <dgm:pt modelId="{5A1285E1-CDEB-4E3A-A22A-F72E27BF48C1}" type="pres">
      <dgm:prSet presAssocID="{2345A0C2-7EC2-4C59-9270-09778269A1DC}" presName="sibTrans" presStyleCnt="0"/>
      <dgm:spPr/>
    </dgm:pt>
    <dgm:pt modelId="{E4B15A71-8D31-4D2F-951D-40562CD9C609}" type="pres">
      <dgm:prSet presAssocID="{01AAC2D9-013B-43C0-9484-F594225F2518}" presName="compNode" presStyleCnt="0"/>
      <dgm:spPr/>
    </dgm:pt>
    <dgm:pt modelId="{E1DF0F79-25D1-4217-8124-5B0620996A44}" type="pres">
      <dgm:prSet presAssocID="{01AAC2D9-013B-43C0-9484-F594225F2518}" presName="bgRect" presStyleLbl="bgShp" presStyleIdx="1" presStyleCnt="2"/>
      <dgm:spPr/>
    </dgm:pt>
    <dgm:pt modelId="{9EDA5745-1CB6-40A7-A54E-F64C4D1103A4}" type="pres">
      <dgm:prSet presAssocID="{01AAC2D9-013B-43C0-9484-F594225F251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0B035D7E-0DF0-4022-8FD2-A9A6E63853CB}" type="pres">
      <dgm:prSet presAssocID="{01AAC2D9-013B-43C0-9484-F594225F2518}" presName="spaceRect" presStyleCnt="0"/>
      <dgm:spPr/>
    </dgm:pt>
    <dgm:pt modelId="{DB9E632B-22A7-4108-A7AC-C2EA53A9EE4B}" type="pres">
      <dgm:prSet presAssocID="{01AAC2D9-013B-43C0-9484-F594225F251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F93824-EA84-4827-8F14-E3AF6EE705B3}" srcId="{7D9ED45B-8980-4139-B873-7398AB0F33D0}" destId="{C98FEEE2-5915-40DA-84AE-33CDB681F74E}" srcOrd="0" destOrd="0" parTransId="{6388E0B8-FE14-4F55-A5D8-3C4B1D19CF37}" sibTransId="{2345A0C2-7EC2-4C59-9270-09778269A1DC}"/>
    <dgm:cxn modelId="{20C5D625-9C1B-476E-9C55-C006AA3DCC31}" srcId="{7D9ED45B-8980-4139-B873-7398AB0F33D0}" destId="{01AAC2D9-013B-43C0-9484-F594225F2518}" srcOrd="1" destOrd="0" parTransId="{E18EA674-792E-47D0-9B0B-588DADAB72A9}" sibTransId="{A274CFBF-0456-48F7-BE33-BDD23AC47406}"/>
    <dgm:cxn modelId="{FD3E455E-F5FD-440B-8395-8A2E340CB4C3}" type="presOf" srcId="{7D9ED45B-8980-4139-B873-7398AB0F33D0}" destId="{BEFF678B-9A5B-48C1-9A5C-3A6B11E78315}" srcOrd="0" destOrd="0" presId="urn:microsoft.com/office/officeart/2018/2/layout/IconVerticalSolidList"/>
    <dgm:cxn modelId="{7ABCD98E-291A-405A-B244-A2D896F28284}" type="presOf" srcId="{01AAC2D9-013B-43C0-9484-F594225F2518}" destId="{DB9E632B-22A7-4108-A7AC-C2EA53A9EE4B}" srcOrd="0" destOrd="0" presId="urn:microsoft.com/office/officeart/2018/2/layout/IconVerticalSolidList"/>
    <dgm:cxn modelId="{BEFBB08F-ECF4-4F14-916B-A77DE92EE0E4}" type="presOf" srcId="{C98FEEE2-5915-40DA-84AE-33CDB681F74E}" destId="{DEBB90DA-8FBC-4BA4-966B-37DB592F8157}" srcOrd="0" destOrd="0" presId="urn:microsoft.com/office/officeart/2018/2/layout/IconVerticalSolidList"/>
    <dgm:cxn modelId="{B15FBF2C-21EA-4673-B498-409316937A0E}" type="presParOf" srcId="{BEFF678B-9A5B-48C1-9A5C-3A6B11E78315}" destId="{D6EAA5BB-7EC2-4C2D-9ED6-7A7351577F3B}" srcOrd="0" destOrd="0" presId="urn:microsoft.com/office/officeart/2018/2/layout/IconVerticalSolidList"/>
    <dgm:cxn modelId="{AC4135BC-C80B-42D1-9833-5AC0DB558758}" type="presParOf" srcId="{D6EAA5BB-7EC2-4C2D-9ED6-7A7351577F3B}" destId="{1BBF3F01-9724-4581-94B5-D200FC0F033C}" srcOrd="0" destOrd="0" presId="urn:microsoft.com/office/officeart/2018/2/layout/IconVerticalSolidList"/>
    <dgm:cxn modelId="{5949CD73-DFED-4F8A-8664-07E10DE7D65D}" type="presParOf" srcId="{D6EAA5BB-7EC2-4C2D-9ED6-7A7351577F3B}" destId="{27B85E3F-8912-4B19-A8BC-8139265C20BD}" srcOrd="1" destOrd="0" presId="urn:microsoft.com/office/officeart/2018/2/layout/IconVerticalSolidList"/>
    <dgm:cxn modelId="{8C9B2387-969D-4BAA-89BC-E57F241A5488}" type="presParOf" srcId="{D6EAA5BB-7EC2-4C2D-9ED6-7A7351577F3B}" destId="{1B040CD9-E0A0-40DD-8DE9-EB98CF663578}" srcOrd="2" destOrd="0" presId="urn:microsoft.com/office/officeart/2018/2/layout/IconVerticalSolidList"/>
    <dgm:cxn modelId="{F7BD6277-6EAC-4E5B-B54B-0633B2FAF8F3}" type="presParOf" srcId="{D6EAA5BB-7EC2-4C2D-9ED6-7A7351577F3B}" destId="{DEBB90DA-8FBC-4BA4-966B-37DB592F8157}" srcOrd="3" destOrd="0" presId="urn:microsoft.com/office/officeart/2018/2/layout/IconVerticalSolidList"/>
    <dgm:cxn modelId="{F86B8ACC-0038-413F-94F3-AB33DA6D4467}" type="presParOf" srcId="{BEFF678B-9A5B-48C1-9A5C-3A6B11E78315}" destId="{5A1285E1-CDEB-4E3A-A22A-F72E27BF48C1}" srcOrd="1" destOrd="0" presId="urn:microsoft.com/office/officeart/2018/2/layout/IconVerticalSolidList"/>
    <dgm:cxn modelId="{052340D9-FC87-4A7F-A394-36FFD32A4B57}" type="presParOf" srcId="{BEFF678B-9A5B-48C1-9A5C-3A6B11E78315}" destId="{E4B15A71-8D31-4D2F-951D-40562CD9C609}" srcOrd="2" destOrd="0" presId="urn:microsoft.com/office/officeart/2018/2/layout/IconVerticalSolidList"/>
    <dgm:cxn modelId="{78A84357-43BE-433F-B331-C2FC3CDDC1D5}" type="presParOf" srcId="{E4B15A71-8D31-4D2F-951D-40562CD9C609}" destId="{E1DF0F79-25D1-4217-8124-5B0620996A44}" srcOrd="0" destOrd="0" presId="urn:microsoft.com/office/officeart/2018/2/layout/IconVerticalSolidList"/>
    <dgm:cxn modelId="{8E0693C9-9117-4EE0-B8ED-F9C1A915EA1C}" type="presParOf" srcId="{E4B15A71-8D31-4D2F-951D-40562CD9C609}" destId="{9EDA5745-1CB6-40A7-A54E-F64C4D1103A4}" srcOrd="1" destOrd="0" presId="urn:microsoft.com/office/officeart/2018/2/layout/IconVerticalSolidList"/>
    <dgm:cxn modelId="{ABE73444-D036-4313-9CD4-6BF27ABD3715}" type="presParOf" srcId="{E4B15A71-8D31-4D2F-951D-40562CD9C609}" destId="{0B035D7E-0DF0-4022-8FD2-A9A6E63853CB}" srcOrd="2" destOrd="0" presId="urn:microsoft.com/office/officeart/2018/2/layout/IconVerticalSolidList"/>
    <dgm:cxn modelId="{034F7CA1-54D8-41ED-9155-056602390CD5}" type="presParOf" srcId="{E4B15A71-8D31-4D2F-951D-40562CD9C609}" destId="{DB9E632B-22A7-4108-A7AC-C2EA53A9EE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B0BC2EE-DF34-4EF1-92DE-1F404C76F41C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D9EB68-03CD-4F21-9E7C-3C6B44F37F0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dirty="0"/>
            <a:t>Comparación con la virtualización: Ambas introducen complejidad adicional, pero ofrecen soluciones de gestión.</a:t>
          </a:r>
          <a:endParaRPr lang="en-US" b="0" dirty="0"/>
        </a:p>
      </dgm:t>
    </dgm:pt>
    <dgm:pt modelId="{A9C8ADDC-B441-4D33-AC01-C6E661CBBEFE}" type="parTrans" cxnId="{5E9D3A6F-4B69-4875-93D9-BA732EE0A5A3}">
      <dgm:prSet/>
      <dgm:spPr/>
      <dgm:t>
        <a:bodyPr/>
        <a:lstStyle/>
        <a:p>
          <a:endParaRPr lang="en-US"/>
        </a:p>
      </dgm:t>
    </dgm:pt>
    <dgm:pt modelId="{588684F2-08D7-4715-9429-DCE23D473D46}" type="sibTrans" cxnId="{5E9D3A6F-4B69-4875-93D9-BA732EE0A5A3}">
      <dgm:prSet/>
      <dgm:spPr/>
      <dgm:t>
        <a:bodyPr/>
        <a:lstStyle/>
        <a:p>
          <a:endParaRPr lang="en-US"/>
        </a:p>
      </dgm:t>
    </dgm:pt>
    <dgm:pt modelId="{6A808DA4-573B-4781-84C1-9C1C6A9AB8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orquestación simplifica la administración de múltiples sistemas de identidad.</a:t>
          </a:r>
          <a:endParaRPr lang="en-US"/>
        </a:p>
      </dgm:t>
    </dgm:pt>
    <dgm:pt modelId="{87229B71-2CF2-4861-8EBF-D323B7E2B144}" type="parTrans" cxnId="{6AE76C86-A211-45D6-9645-C4E4B29F5ACC}">
      <dgm:prSet/>
      <dgm:spPr/>
      <dgm:t>
        <a:bodyPr/>
        <a:lstStyle/>
        <a:p>
          <a:endParaRPr lang="en-US"/>
        </a:p>
      </dgm:t>
    </dgm:pt>
    <dgm:pt modelId="{C6C236CE-3243-436A-82CD-642969662A1B}" type="sibTrans" cxnId="{6AE76C86-A211-45D6-9645-C4E4B29F5ACC}">
      <dgm:prSet/>
      <dgm:spPr/>
      <dgm:t>
        <a:bodyPr/>
        <a:lstStyle/>
        <a:p>
          <a:endParaRPr lang="en-US"/>
        </a:p>
      </dgm:t>
    </dgm:pt>
    <dgm:pt modelId="{AF0C1BD6-AE10-49C6-91C7-C71A8E9F6921}" type="pres">
      <dgm:prSet presAssocID="{CB0BC2EE-DF34-4EF1-92DE-1F404C76F41C}" presName="root" presStyleCnt="0">
        <dgm:presLayoutVars>
          <dgm:dir/>
          <dgm:resizeHandles val="exact"/>
        </dgm:presLayoutVars>
      </dgm:prSet>
      <dgm:spPr/>
    </dgm:pt>
    <dgm:pt modelId="{21495E7A-4538-437A-872C-23921E551683}" type="pres">
      <dgm:prSet presAssocID="{72D9EB68-03CD-4F21-9E7C-3C6B44F37F00}" presName="compNode" presStyleCnt="0"/>
      <dgm:spPr/>
    </dgm:pt>
    <dgm:pt modelId="{2FD96825-99FC-4E27-9500-1EE3337DCCD2}" type="pres">
      <dgm:prSet presAssocID="{72D9EB68-03CD-4F21-9E7C-3C6B44F37F00}" presName="bgRect" presStyleLbl="bgShp" presStyleIdx="0" presStyleCnt="2"/>
      <dgm:spPr/>
    </dgm:pt>
    <dgm:pt modelId="{EDCEE3CC-4ABF-4BE6-80A1-50DA45A4703E}" type="pres">
      <dgm:prSet presAssocID="{72D9EB68-03CD-4F21-9E7C-3C6B44F37F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3C22AB2E-8F03-47F0-8701-4F674D3895F6}" type="pres">
      <dgm:prSet presAssocID="{72D9EB68-03CD-4F21-9E7C-3C6B44F37F00}" presName="spaceRect" presStyleCnt="0"/>
      <dgm:spPr/>
    </dgm:pt>
    <dgm:pt modelId="{2B5D7E1F-33B6-42D4-9257-477BD2BD6A40}" type="pres">
      <dgm:prSet presAssocID="{72D9EB68-03CD-4F21-9E7C-3C6B44F37F00}" presName="parTx" presStyleLbl="revTx" presStyleIdx="0" presStyleCnt="2">
        <dgm:presLayoutVars>
          <dgm:chMax val="0"/>
          <dgm:chPref val="0"/>
        </dgm:presLayoutVars>
      </dgm:prSet>
      <dgm:spPr/>
    </dgm:pt>
    <dgm:pt modelId="{1F15489F-C2E6-4F87-9E40-23B48D1C0A9C}" type="pres">
      <dgm:prSet presAssocID="{588684F2-08D7-4715-9429-DCE23D473D46}" presName="sibTrans" presStyleCnt="0"/>
      <dgm:spPr/>
    </dgm:pt>
    <dgm:pt modelId="{DFC4CC6E-E5E5-49E1-B2DA-8C1A151F0ABF}" type="pres">
      <dgm:prSet presAssocID="{6A808DA4-573B-4781-84C1-9C1C6A9AB829}" presName="compNode" presStyleCnt="0"/>
      <dgm:spPr/>
    </dgm:pt>
    <dgm:pt modelId="{6CEC456E-3C14-420A-8B28-E56CC809647A}" type="pres">
      <dgm:prSet presAssocID="{6A808DA4-573B-4781-84C1-9C1C6A9AB829}" presName="bgRect" presStyleLbl="bgShp" presStyleIdx="1" presStyleCnt="2"/>
      <dgm:spPr/>
    </dgm:pt>
    <dgm:pt modelId="{05355B76-1A61-410B-91D4-F4854AC7C246}" type="pres">
      <dgm:prSet presAssocID="{6A808DA4-573B-4781-84C1-9C1C6A9AB8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D974EEAD-D09D-4895-BC9C-E5B8868A0753}" type="pres">
      <dgm:prSet presAssocID="{6A808DA4-573B-4781-84C1-9C1C6A9AB829}" presName="spaceRect" presStyleCnt="0"/>
      <dgm:spPr/>
    </dgm:pt>
    <dgm:pt modelId="{95CA519E-84D7-4DD5-8B32-8377AB6C1BA6}" type="pres">
      <dgm:prSet presAssocID="{6A808DA4-573B-4781-84C1-9C1C6A9AB82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274FA16-2F60-42AF-AB51-5A3FEE5C0345}" type="presOf" srcId="{6A808DA4-573B-4781-84C1-9C1C6A9AB829}" destId="{95CA519E-84D7-4DD5-8B32-8377AB6C1BA6}" srcOrd="0" destOrd="0" presId="urn:microsoft.com/office/officeart/2018/2/layout/IconVerticalSolidList"/>
    <dgm:cxn modelId="{26F8324C-4FEF-4C82-B93D-2C81880544F4}" type="presOf" srcId="{CB0BC2EE-DF34-4EF1-92DE-1F404C76F41C}" destId="{AF0C1BD6-AE10-49C6-91C7-C71A8E9F6921}" srcOrd="0" destOrd="0" presId="urn:microsoft.com/office/officeart/2018/2/layout/IconVerticalSolidList"/>
    <dgm:cxn modelId="{5E9D3A6F-4B69-4875-93D9-BA732EE0A5A3}" srcId="{CB0BC2EE-DF34-4EF1-92DE-1F404C76F41C}" destId="{72D9EB68-03CD-4F21-9E7C-3C6B44F37F00}" srcOrd="0" destOrd="0" parTransId="{A9C8ADDC-B441-4D33-AC01-C6E661CBBEFE}" sibTransId="{588684F2-08D7-4715-9429-DCE23D473D46}"/>
    <dgm:cxn modelId="{6AE76C86-A211-45D6-9645-C4E4B29F5ACC}" srcId="{CB0BC2EE-DF34-4EF1-92DE-1F404C76F41C}" destId="{6A808DA4-573B-4781-84C1-9C1C6A9AB829}" srcOrd="1" destOrd="0" parTransId="{87229B71-2CF2-4861-8EBF-D323B7E2B144}" sibTransId="{C6C236CE-3243-436A-82CD-642969662A1B}"/>
    <dgm:cxn modelId="{35DCE5E0-3F47-46F9-B6CC-60BBA7596CBE}" type="presOf" srcId="{72D9EB68-03CD-4F21-9E7C-3C6B44F37F00}" destId="{2B5D7E1F-33B6-42D4-9257-477BD2BD6A40}" srcOrd="0" destOrd="0" presId="urn:microsoft.com/office/officeart/2018/2/layout/IconVerticalSolidList"/>
    <dgm:cxn modelId="{3B95C2FD-CFA7-461E-9C66-0303CFF913AE}" type="presParOf" srcId="{AF0C1BD6-AE10-49C6-91C7-C71A8E9F6921}" destId="{21495E7A-4538-437A-872C-23921E551683}" srcOrd="0" destOrd="0" presId="urn:microsoft.com/office/officeart/2018/2/layout/IconVerticalSolidList"/>
    <dgm:cxn modelId="{2C8F7AED-5003-49C1-8CD8-14F9507C61CA}" type="presParOf" srcId="{21495E7A-4538-437A-872C-23921E551683}" destId="{2FD96825-99FC-4E27-9500-1EE3337DCCD2}" srcOrd="0" destOrd="0" presId="urn:microsoft.com/office/officeart/2018/2/layout/IconVerticalSolidList"/>
    <dgm:cxn modelId="{671C10D4-55A5-43FB-85BF-B896A4D3035A}" type="presParOf" srcId="{21495E7A-4538-437A-872C-23921E551683}" destId="{EDCEE3CC-4ABF-4BE6-80A1-50DA45A4703E}" srcOrd="1" destOrd="0" presId="urn:microsoft.com/office/officeart/2018/2/layout/IconVerticalSolidList"/>
    <dgm:cxn modelId="{CC8728B1-6ECB-4E54-9306-F3F4C86C5B19}" type="presParOf" srcId="{21495E7A-4538-437A-872C-23921E551683}" destId="{3C22AB2E-8F03-47F0-8701-4F674D3895F6}" srcOrd="2" destOrd="0" presId="urn:microsoft.com/office/officeart/2018/2/layout/IconVerticalSolidList"/>
    <dgm:cxn modelId="{BAC5AE39-EF83-4EE2-978B-9B39BB715856}" type="presParOf" srcId="{21495E7A-4538-437A-872C-23921E551683}" destId="{2B5D7E1F-33B6-42D4-9257-477BD2BD6A40}" srcOrd="3" destOrd="0" presId="urn:microsoft.com/office/officeart/2018/2/layout/IconVerticalSolidList"/>
    <dgm:cxn modelId="{62D16AB2-DFBD-4800-9309-A8ADE27E172A}" type="presParOf" srcId="{AF0C1BD6-AE10-49C6-91C7-C71A8E9F6921}" destId="{1F15489F-C2E6-4F87-9E40-23B48D1C0A9C}" srcOrd="1" destOrd="0" presId="urn:microsoft.com/office/officeart/2018/2/layout/IconVerticalSolidList"/>
    <dgm:cxn modelId="{684A1D7C-F9CE-44F7-B443-2F7981AB2259}" type="presParOf" srcId="{AF0C1BD6-AE10-49C6-91C7-C71A8E9F6921}" destId="{DFC4CC6E-E5E5-49E1-B2DA-8C1A151F0ABF}" srcOrd="2" destOrd="0" presId="urn:microsoft.com/office/officeart/2018/2/layout/IconVerticalSolidList"/>
    <dgm:cxn modelId="{4BF53636-10F6-4876-A5E2-118221CB64CF}" type="presParOf" srcId="{DFC4CC6E-E5E5-49E1-B2DA-8C1A151F0ABF}" destId="{6CEC456E-3C14-420A-8B28-E56CC809647A}" srcOrd="0" destOrd="0" presId="urn:microsoft.com/office/officeart/2018/2/layout/IconVerticalSolidList"/>
    <dgm:cxn modelId="{49F76954-E28C-4580-BE08-2BF221E7BEBE}" type="presParOf" srcId="{DFC4CC6E-E5E5-49E1-B2DA-8C1A151F0ABF}" destId="{05355B76-1A61-410B-91D4-F4854AC7C246}" srcOrd="1" destOrd="0" presId="urn:microsoft.com/office/officeart/2018/2/layout/IconVerticalSolidList"/>
    <dgm:cxn modelId="{BBF908D5-E3C2-4366-9EB4-AD3AAB07AB27}" type="presParOf" srcId="{DFC4CC6E-E5E5-49E1-B2DA-8C1A151F0ABF}" destId="{D974EEAD-D09D-4895-BC9C-E5B8868A0753}" srcOrd="2" destOrd="0" presId="urn:microsoft.com/office/officeart/2018/2/layout/IconVerticalSolidList"/>
    <dgm:cxn modelId="{04DCF418-2738-4AFF-9295-7D4614C80069}" type="presParOf" srcId="{DFC4CC6E-E5E5-49E1-B2DA-8C1A151F0ABF}" destId="{95CA519E-84D7-4DD5-8B32-8377AB6C1B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E1E501-0A23-402A-A7C2-AF902204462E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7D818C-2097-4619-A7AC-99C67664AB9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Plano de Control: Establece reglas y políticas de seguridad.</a:t>
          </a:r>
          <a:endParaRPr lang="en-US"/>
        </a:p>
      </dgm:t>
    </dgm:pt>
    <dgm:pt modelId="{D5AA264F-D20A-4CBD-A7BC-38B302EF3951}" type="parTrans" cxnId="{09615752-586D-43E0-BFE2-3BC74D7577DE}">
      <dgm:prSet/>
      <dgm:spPr/>
      <dgm:t>
        <a:bodyPr/>
        <a:lstStyle/>
        <a:p>
          <a:endParaRPr lang="en-US"/>
        </a:p>
      </dgm:t>
    </dgm:pt>
    <dgm:pt modelId="{80FE4D50-6C63-4B82-8E94-C41E1FBC7068}" type="sibTrans" cxnId="{09615752-586D-43E0-BFE2-3BC74D7577DE}">
      <dgm:prSet/>
      <dgm:spPr/>
      <dgm:t>
        <a:bodyPr/>
        <a:lstStyle/>
        <a:p>
          <a:endParaRPr lang="en-US"/>
        </a:p>
      </dgm:t>
    </dgm:pt>
    <dgm:pt modelId="{A5188702-6AA3-456F-8EEC-D2369D5CCA3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Plano de Gestión: Aplica las políticas en tiempo real.</a:t>
          </a:r>
          <a:endParaRPr lang="en-US"/>
        </a:p>
      </dgm:t>
    </dgm:pt>
    <dgm:pt modelId="{D86B287C-3AE4-44EF-A80F-971872C3C0D6}" type="parTrans" cxnId="{C8EFC15D-991D-4E57-A260-6BE15EC626AF}">
      <dgm:prSet/>
      <dgm:spPr/>
      <dgm:t>
        <a:bodyPr/>
        <a:lstStyle/>
        <a:p>
          <a:endParaRPr lang="en-US"/>
        </a:p>
      </dgm:t>
    </dgm:pt>
    <dgm:pt modelId="{A49E1225-8758-461B-A753-DA24345F6AC7}" type="sibTrans" cxnId="{C8EFC15D-991D-4E57-A260-6BE15EC626AF}">
      <dgm:prSet/>
      <dgm:spPr/>
      <dgm:t>
        <a:bodyPr/>
        <a:lstStyle/>
        <a:p>
          <a:endParaRPr lang="en-US"/>
        </a:p>
      </dgm:t>
    </dgm:pt>
    <dgm:pt modelId="{96773593-4A22-4B0B-B01A-1C753DB2180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Orquestador: Componente central, actúa como proxy y proporciona servicios adicionales.</a:t>
          </a:r>
          <a:endParaRPr lang="en-US"/>
        </a:p>
      </dgm:t>
    </dgm:pt>
    <dgm:pt modelId="{5E5D8A9F-5A1F-4A96-A699-009F55A70278}" type="parTrans" cxnId="{744F2F63-7D1D-4709-9025-D23EFF0C4E68}">
      <dgm:prSet/>
      <dgm:spPr/>
      <dgm:t>
        <a:bodyPr/>
        <a:lstStyle/>
        <a:p>
          <a:endParaRPr lang="en-US"/>
        </a:p>
      </dgm:t>
    </dgm:pt>
    <dgm:pt modelId="{A85DFC3A-E340-459C-B163-0AEB879E6693}" type="sibTrans" cxnId="{744F2F63-7D1D-4709-9025-D23EFF0C4E68}">
      <dgm:prSet/>
      <dgm:spPr/>
      <dgm:t>
        <a:bodyPr/>
        <a:lstStyle/>
        <a:p>
          <a:endParaRPr lang="en-US"/>
        </a:p>
      </dgm:t>
    </dgm:pt>
    <dgm:pt modelId="{78B5E818-6F1E-4CEF-9C99-D74261AD61F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Se puede implementar en varios entornos y tiene un tamaño compacto de menos de 50 MB.</a:t>
          </a:r>
          <a:endParaRPr lang="en-US" dirty="0"/>
        </a:p>
      </dgm:t>
    </dgm:pt>
    <dgm:pt modelId="{C9830F99-7867-4BD8-8565-DF4FF63C573A}" type="parTrans" cxnId="{EFC22283-BF5E-4ECC-BA2B-53FB1E6D178D}">
      <dgm:prSet/>
      <dgm:spPr/>
      <dgm:t>
        <a:bodyPr/>
        <a:lstStyle/>
        <a:p>
          <a:endParaRPr lang="en-US"/>
        </a:p>
      </dgm:t>
    </dgm:pt>
    <dgm:pt modelId="{23B8D0B8-395F-445B-B0D4-464B6C354C4B}" type="sibTrans" cxnId="{EFC22283-BF5E-4ECC-BA2B-53FB1E6D178D}">
      <dgm:prSet/>
      <dgm:spPr/>
      <dgm:t>
        <a:bodyPr/>
        <a:lstStyle/>
        <a:p>
          <a:endParaRPr lang="en-US"/>
        </a:p>
      </dgm:t>
    </dgm:pt>
    <dgm:pt modelId="{4989DD57-9034-4F3A-88B3-13382ED13CC8}" type="pres">
      <dgm:prSet presAssocID="{28E1E501-0A23-402A-A7C2-AF902204462E}" presName="root" presStyleCnt="0">
        <dgm:presLayoutVars>
          <dgm:dir/>
          <dgm:resizeHandles val="exact"/>
        </dgm:presLayoutVars>
      </dgm:prSet>
      <dgm:spPr/>
    </dgm:pt>
    <dgm:pt modelId="{E37BDD46-6919-4E69-96DB-C5D0730564A5}" type="pres">
      <dgm:prSet presAssocID="{A97D818C-2097-4619-A7AC-99C67664AB94}" presName="compNode" presStyleCnt="0"/>
      <dgm:spPr/>
    </dgm:pt>
    <dgm:pt modelId="{3C4238CB-41A4-49B7-B718-B38D838911C7}" type="pres">
      <dgm:prSet presAssocID="{A97D818C-2097-4619-A7AC-99C67664AB94}" presName="bgRect" presStyleLbl="bgShp" presStyleIdx="0" presStyleCnt="4"/>
      <dgm:spPr/>
    </dgm:pt>
    <dgm:pt modelId="{AE9460C6-9186-4D2F-B9A7-80A5F8D520EE}" type="pres">
      <dgm:prSet presAssocID="{A97D818C-2097-4619-A7AC-99C67664AB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9D2E9AE6-31E1-4319-B4A4-0612F35325A7}" type="pres">
      <dgm:prSet presAssocID="{A97D818C-2097-4619-A7AC-99C67664AB94}" presName="spaceRect" presStyleCnt="0"/>
      <dgm:spPr/>
    </dgm:pt>
    <dgm:pt modelId="{AA18CB32-7277-4CF8-A1AD-D758EAAC8DB8}" type="pres">
      <dgm:prSet presAssocID="{A97D818C-2097-4619-A7AC-99C67664AB94}" presName="parTx" presStyleLbl="revTx" presStyleIdx="0" presStyleCnt="4">
        <dgm:presLayoutVars>
          <dgm:chMax val="0"/>
          <dgm:chPref val="0"/>
        </dgm:presLayoutVars>
      </dgm:prSet>
      <dgm:spPr/>
    </dgm:pt>
    <dgm:pt modelId="{922899D9-B068-4D77-95E7-ED548EB58011}" type="pres">
      <dgm:prSet presAssocID="{80FE4D50-6C63-4B82-8E94-C41E1FBC7068}" presName="sibTrans" presStyleCnt="0"/>
      <dgm:spPr/>
    </dgm:pt>
    <dgm:pt modelId="{6384829E-D0A1-4B6E-8ED1-A856BCAC7A8F}" type="pres">
      <dgm:prSet presAssocID="{A5188702-6AA3-456F-8EEC-D2369D5CCA32}" presName="compNode" presStyleCnt="0"/>
      <dgm:spPr/>
    </dgm:pt>
    <dgm:pt modelId="{1C157926-A50D-4AFC-9931-D5E1E058393C}" type="pres">
      <dgm:prSet presAssocID="{A5188702-6AA3-456F-8EEC-D2369D5CCA32}" presName="bgRect" presStyleLbl="bgShp" presStyleIdx="1" presStyleCnt="4"/>
      <dgm:spPr/>
    </dgm:pt>
    <dgm:pt modelId="{E62CC5EB-2B54-45B2-B255-686B13726450}" type="pres">
      <dgm:prSet presAssocID="{A5188702-6AA3-456F-8EEC-D2369D5CCA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720A463B-4B28-4AC8-AE13-5113FAD56210}" type="pres">
      <dgm:prSet presAssocID="{A5188702-6AA3-456F-8EEC-D2369D5CCA32}" presName="spaceRect" presStyleCnt="0"/>
      <dgm:spPr/>
    </dgm:pt>
    <dgm:pt modelId="{1BA2EFBD-F5A8-439B-9CDC-2A4C42E4014A}" type="pres">
      <dgm:prSet presAssocID="{A5188702-6AA3-456F-8EEC-D2369D5CCA32}" presName="parTx" presStyleLbl="revTx" presStyleIdx="1" presStyleCnt="4">
        <dgm:presLayoutVars>
          <dgm:chMax val="0"/>
          <dgm:chPref val="0"/>
        </dgm:presLayoutVars>
      </dgm:prSet>
      <dgm:spPr/>
    </dgm:pt>
    <dgm:pt modelId="{D6B02289-12FF-4CC6-9B1C-D138EF51A0B9}" type="pres">
      <dgm:prSet presAssocID="{A49E1225-8758-461B-A753-DA24345F6AC7}" presName="sibTrans" presStyleCnt="0"/>
      <dgm:spPr/>
    </dgm:pt>
    <dgm:pt modelId="{DFE8D96B-4115-42CE-B2AA-F2405E8B3793}" type="pres">
      <dgm:prSet presAssocID="{96773593-4A22-4B0B-B01A-1C753DB2180F}" presName="compNode" presStyleCnt="0"/>
      <dgm:spPr/>
    </dgm:pt>
    <dgm:pt modelId="{096FDD15-2158-4F0B-8CBA-52133739B6F9}" type="pres">
      <dgm:prSet presAssocID="{96773593-4A22-4B0B-B01A-1C753DB2180F}" presName="bgRect" presStyleLbl="bgShp" presStyleIdx="2" presStyleCnt="4"/>
      <dgm:spPr/>
    </dgm:pt>
    <dgm:pt modelId="{EFA07F62-5C7C-4504-9918-F83FE24E7154}" type="pres">
      <dgm:prSet presAssocID="{96773593-4A22-4B0B-B01A-1C753DB218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DA4EC829-C939-44FD-9BAF-692E13CC6DF7}" type="pres">
      <dgm:prSet presAssocID="{96773593-4A22-4B0B-B01A-1C753DB2180F}" presName="spaceRect" presStyleCnt="0"/>
      <dgm:spPr/>
    </dgm:pt>
    <dgm:pt modelId="{90E0BB5B-F2E3-4D0C-BB71-CFFE55BFC19A}" type="pres">
      <dgm:prSet presAssocID="{96773593-4A22-4B0B-B01A-1C753DB2180F}" presName="parTx" presStyleLbl="revTx" presStyleIdx="2" presStyleCnt="4">
        <dgm:presLayoutVars>
          <dgm:chMax val="0"/>
          <dgm:chPref val="0"/>
        </dgm:presLayoutVars>
      </dgm:prSet>
      <dgm:spPr/>
    </dgm:pt>
    <dgm:pt modelId="{F149678A-925F-4D43-AF70-6670F6B64E74}" type="pres">
      <dgm:prSet presAssocID="{A85DFC3A-E340-459C-B163-0AEB879E6693}" presName="sibTrans" presStyleCnt="0"/>
      <dgm:spPr/>
    </dgm:pt>
    <dgm:pt modelId="{917F188F-6EAA-44DF-8068-794AEF59C805}" type="pres">
      <dgm:prSet presAssocID="{78B5E818-6F1E-4CEF-9C99-D74261AD61F5}" presName="compNode" presStyleCnt="0"/>
      <dgm:spPr/>
    </dgm:pt>
    <dgm:pt modelId="{74F8C5C7-27A5-4546-AA0D-E25A7D8D53B2}" type="pres">
      <dgm:prSet presAssocID="{78B5E818-6F1E-4CEF-9C99-D74261AD61F5}" presName="bgRect" presStyleLbl="bgShp" presStyleIdx="3" presStyleCnt="4"/>
      <dgm:spPr/>
    </dgm:pt>
    <dgm:pt modelId="{166CAC60-203D-4835-9A4D-99D4E7A3A71B}" type="pres">
      <dgm:prSet presAssocID="{78B5E818-6F1E-4CEF-9C99-D74261AD61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A3C1889-41B3-405E-8D20-7FB427C71368}" type="pres">
      <dgm:prSet presAssocID="{78B5E818-6F1E-4CEF-9C99-D74261AD61F5}" presName="spaceRect" presStyleCnt="0"/>
      <dgm:spPr/>
    </dgm:pt>
    <dgm:pt modelId="{50B448BC-B8EE-4A9D-B846-D9025D4DFED4}" type="pres">
      <dgm:prSet presAssocID="{78B5E818-6F1E-4CEF-9C99-D74261AD61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344100-4810-4E56-97E4-BF3A591E3E88}" type="presOf" srcId="{A5188702-6AA3-456F-8EEC-D2369D5CCA32}" destId="{1BA2EFBD-F5A8-439B-9CDC-2A4C42E4014A}" srcOrd="0" destOrd="0" presId="urn:microsoft.com/office/officeart/2018/2/layout/IconVerticalSolidList"/>
    <dgm:cxn modelId="{CCE7181C-1CCB-4D30-8B9D-5AD89F0DAED3}" type="presOf" srcId="{28E1E501-0A23-402A-A7C2-AF902204462E}" destId="{4989DD57-9034-4F3A-88B3-13382ED13CC8}" srcOrd="0" destOrd="0" presId="urn:microsoft.com/office/officeart/2018/2/layout/IconVerticalSolidList"/>
    <dgm:cxn modelId="{C8EFC15D-991D-4E57-A260-6BE15EC626AF}" srcId="{28E1E501-0A23-402A-A7C2-AF902204462E}" destId="{A5188702-6AA3-456F-8EEC-D2369D5CCA32}" srcOrd="1" destOrd="0" parTransId="{D86B287C-3AE4-44EF-A80F-971872C3C0D6}" sibTransId="{A49E1225-8758-461B-A753-DA24345F6AC7}"/>
    <dgm:cxn modelId="{744F2F63-7D1D-4709-9025-D23EFF0C4E68}" srcId="{28E1E501-0A23-402A-A7C2-AF902204462E}" destId="{96773593-4A22-4B0B-B01A-1C753DB2180F}" srcOrd="2" destOrd="0" parTransId="{5E5D8A9F-5A1F-4A96-A699-009F55A70278}" sibTransId="{A85DFC3A-E340-459C-B163-0AEB879E6693}"/>
    <dgm:cxn modelId="{09615752-586D-43E0-BFE2-3BC74D7577DE}" srcId="{28E1E501-0A23-402A-A7C2-AF902204462E}" destId="{A97D818C-2097-4619-A7AC-99C67664AB94}" srcOrd="0" destOrd="0" parTransId="{D5AA264F-D20A-4CBD-A7BC-38B302EF3951}" sibTransId="{80FE4D50-6C63-4B82-8E94-C41E1FBC7068}"/>
    <dgm:cxn modelId="{EFC22283-BF5E-4ECC-BA2B-53FB1E6D178D}" srcId="{28E1E501-0A23-402A-A7C2-AF902204462E}" destId="{78B5E818-6F1E-4CEF-9C99-D74261AD61F5}" srcOrd="3" destOrd="0" parTransId="{C9830F99-7867-4BD8-8565-DF4FF63C573A}" sibTransId="{23B8D0B8-395F-445B-B0D4-464B6C354C4B}"/>
    <dgm:cxn modelId="{82AB0290-0B87-43B4-B3F6-A2931E5EAE8F}" type="presOf" srcId="{78B5E818-6F1E-4CEF-9C99-D74261AD61F5}" destId="{50B448BC-B8EE-4A9D-B846-D9025D4DFED4}" srcOrd="0" destOrd="0" presId="urn:microsoft.com/office/officeart/2018/2/layout/IconVerticalSolidList"/>
    <dgm:cxn modelId="{A9C9B1E3-5377-4B97-BE9F-BAA89F1B9DC6}" type="presOf" srcId="{96773593-4A22-4B0B-B01A-1C753DB2180F}" destId="{90E0BB5B-F2E3-4D0C-BB71-CFFE55BFC19A}" srcOrd="0" destOrd="0" presId="urn:microsoft.com/office/officeart/2018/2/layout/IconVerticalSolidList"/>
    <dgm:cxn modelId="{06462FF1-A5F7-434F-A090-817C3C6D2905}" type="presOf" srcId="{A97D818C-2097-4619-A7AC-99C67664AB94}" destId="{AA18CB32-7277-4CF8-A1AD-D758EAAC8DB8}" srcOrd="0" destOrd="0" presId="urn:microsoft.com/office/officeart/2018/2/layout/IconVerticalSolidList"/>
    <dgm:cxn modelId="{4CE22E97-C169-41FA-900A-3478700B0A8A}" type="presParOf" srcId="{4989DD57-9034-4F3A-88B3-13382ED13CC8}" destId="{E37BDD46-6919-4E69-96DB-C5D0730564A5}" srcOrd="0" destOrd="0" presId="urn:microsoft.com/office/officeart/2018/2/layout/IconVerticalSolidList"/>
    <dgm:cxn modelId="{FE50CCF7-EC6D-4AA0-881C-84FB1227AEF1}" type="presParOf" srcId="{E37BDD46-6919-4E69-96DB-C5D0730564A5}" destId="{3C4238CB-41A4-49B7-B718-B38D838911C7}" srcOrd="0" destOrd="0" presId="urn:microsoft.com/office/officeart/2018/2/layout/IconVerticalSolidList"/>
    <dgm:cxn modelId="{36E0C150-13E9-4066-BDF9-FFE9CFF32D72}" type="presParOf" srcId="{E37BDD46-6919-4E69-96DB-C5D0730564A5}" destId="{AE9460C6-9186-4D2F-B9A7-80A5F8D520EE}" srcOrd="1" destOrd="0" presId="urn:microsoft.com/office/officeart/2018/2/layout/IconVerticalSolidList"/>
    <dgm:cxn modelId="{385F4E1B-2B9A-4AE8-9594-3FDD8265EBAA}" type="presParOf" srcId="{E37BDD46-6919-4E69-96DB-C5D0730564A5}" destId="{9D2E9AE6-31E1-4319-B4A4-0612F35325A7}" srcOrd="2" destOrd="0" presId="urn:microsoft.com/office/officeart/2018/2/layout/IconVerticalSolidList"/>
    <dgm:cxn modelId="{6A11BFBC-44BF-4B82-8028-563231812110}" type="presParOf" srcId="{E37BDD46-6919-4E69-96DB-C5D0730564A5}" destId="{AA18CB32-7277-4CF8-A1AD-D758EAAC8DB8}" srcOrd="3" destOrd="0" presId="urn:microsoft.com/office/officeart/2018/2/layout/IconVerticalSolidList"/>
    <dgm:cxn modelId="{6E715F59-B2E6-483A-84B1-9D011DDBCD8B}" type="presParOf" srcId="{4989DD57-9034-4F3A-88B3-13382ED13CC8}" destId="{922899D9-B068-4D77-95E7-ED548EB58011}" srcOrd="1" destOrd="0" presId="urn:microsoft.com/office/officeart/2018/2/layout/IconVerticalSolidList"/>
    <dgm:cxn modelId="{418BA04B-F8D4-41FD-ADF9-C57360D39700}" type="presParOf" srcId="{4989DD57-9034-4F3A-88B3-13382ED13CC8}" destId="{6384829E-D0A1-4B6E-8ED1-A856BCAC7A8F}" srcOrd="2" destOrd="0" presId="urn:microsoft.com/office/officeart/2018/2/layout/IconVerticalSolidList"/>
    <dgm:cxn modelId="{3EC12FB7-DC69-499F-AC2C-88D5A0B8306B}" type="presParOf" srcId="{6384829E-D0A1-4B6E-8ED1-A856BCAC7A8F}" destId="{1C157926-A50D-4AFC-9931-D5E1E058393C}" srcOrd="0" destOrd="0" presId="urn:microsoft.com/office/officeart/2018/2/layout/IconVerticalSolidList"/>
    <dgm:cxn modelId="{C9A6B887-29A1-4450-948F-3DBD78A86F7F}" type="presParOf" srcId="{6384829E-D0A1-4B6E-8ED1-A856BCAC7A8F}" destId="{E62CC5EB-2B54-45B2-B255-686B13726450}" srcOrd="1" destOrd="0" presId="urn:microsoft.com/office/officeart/2018/2/layout/IconVerticalSolidList"/>
    <dgm:cxn modelId="{D5570AD9-0376-44C3-8539-54EF0A3276EA}" type="presParOf" srcId="{6384829E-D0A1-4B6E-8ED1-A856BCAC7A8F}" destId="{720A463B-4B28-4AC8-AE13-5113FAD56210}" srcOrd="2" destOrd="0" presId="urn:microsoft.com/office/officeart/2018/2/layout/IconVerticalSolidList"/>
    <dgm:cxn modelId="{73EA7270-4B14-4B93-8577-1CAC25982CE0}" type="presParOf" srcId="{6384829E-D0A1-4B6E-8ED1-A856BCAC7A8F}" destId="{1BA2EFBD-F5A8-439B-9CDC-2A4C42E4014A}" srcOrd="3" destOrd="0" presId="urn:microsoft.com/office/officeart/2018/2/layout/IconVerticalSolidList"/>
    <dgm:cxn modelId="{0F4736FA-F38C-4168-8D94-BDE4D9C10AFB}" type="presParOf" srcId="{4989DD57-9034-4F3A-88B3-13382ED13CC8}" destId="{D6B02289-12FF-4CC6-9B1C-D138EF51A0B9}" srcOrd="3" destOrd="0" presId="urn:microsoft.com/office/officeart/2018/2/layout/IconVerticalSolidList"/>
    <dgm:cxn modelId="{A74CD526-FD01-4F90-9A0D-3DFE4ADEF983}" type="presParOf" srcId="{4989DD57-9034-4F3A-88B3-13382ED13CC8}" destId="{DFE8D96B-4115-42CE-B2AA-F2405E8B3793}" srcOrd="4" destOrd="0" presId="urn:microsoft.com/office/officeart/2018/2/layout/IconVerticalSolidList"/>
    <dgm:cxn modelId="{AAC04D4B-DEC1-4B2D-AFD9-B591017A3F29}" type="presParOf" srcId="{DFE8D96B-4115-42CE-B2AA-F2405E8B3793}" destId="{096FDD15-2158-4F0B-8CBA-52133739B6F9}" srcOrd="0" destOrd="0" presId="urn:microsoft.com/office/officeart/2018/2/layout/IconVerticalSolidList"/>
    <dgm:cxn modelId="{7D4D5B35-FF44-444F-AFFF-1784FEBAE640}" type="presParOf" srcId="{DFE8D96B-4115-42CE-B2AA-F2405E8B3793}" destId="{EFA07F62-5C7C-4504-9918-F83FE24E7154}" srcOrd="1" destOrd="0" presId="urn:microsoft.com/office/officeart/2018/2/layout/IconVerticalSolidList"/>
    <dgm:cxn modelId="{CDE0EEB1-6D41-4E2C-928C-FB48381CAF82}" type="presParOf" srcId="{DFE8D96B-4115-42CE-B2AA-F2405E8B3793}" destId="{DA4EC829-C939-44FD-9BAF-692E13CC6DF7}" srcOrd="2" destOrd="0" presId="urn:microsoft.com/office/officeart/2018/2/layout/IconVerticalSolidList"/>
    <dgm:cxn modelId="{EE4E7636-B9C1-44BC-970C-33415470FC3E}" type="presParOf" srcId="{DFE8D96B-4115-42CE-B2AA-F2405E8B3793}" destId="{90E0BB5B-F2E3-4D0C-BB71-CFFE55BFC19A}" srcOrd="3" destOrd="0" presId="urn:microsoft.com/office/officeart/2018/2/layout/IconVerticalSolidList"/>
    <dgm:cxn modelId="{83C2DE7A-AF8A-4066-9609-F12DC687E0B6}" type="presParOf" srcId="{4989DD57-9034-4F3A-88B3-13382ED13CC8}" destId="{F149678A-925F-4D43-AF70-6670F6B64E74}" srcOrd="5" destOrd="0" presId="urn:microsoft.com/office/officeart/2018/2/layout/IconVerticalSolidList"/>
    <dgm:cxn modelId="{906902D4-B029-4A93-B1AC-7DF100CBD84E}" type="presParOf" srcId="{4989DD57-9034-4F3A-88B3-13382ED13CC8}" destId="{917F188F-6EAA-44DF-8068-794AEF59C805}" srcOrd="6" destOrd="0" presId="urn:microsoft.com/office/officeart/2018/2/layout/IconVerticalSolidList"/>
    <dgm:cxn modelId="{05362E35-0F6D-4F7E-8913-45EDD64B5CE1}" type="presParOf" srcId="{917F188F-6EAA-44DF-8068-794AEF59C805}" destId="{74F8C5C7-27A5-4546-AA0D-E25A7D8D53B2}" srcOrd="0" destOrd="0" presId="urn:microsoft.com/office/officeart/2018/2/layout/IconVerticalSolidList"/>
    <dgm:cxn modelId="{5C8F7E8A-7B18-4101-9FD1-ADE01D0D13D9}" type="presParOf" srcId="{917F188F-6EAA-44DF-8068-794AEF59C805}" destId="{166CAC60-203D-4835-9A4D-99D4E7A3A71B}" srcOrd="1" destOrd="0" presId="urn:microsoft.com/office/officeart/2018/2/layout/IconVerticalSolidList"/>
    <dgm:cxn modelId="{9743EDA2-B858-4275-A38F-AB3FDBF63768}" type="presParOf" srcId="{917F188F-6EAA-44DF-8068-794AEF59C805}" destId="{EA3C1889-41B3-405E-8D20-7FB427C71368}" srcOrd="2" destOrd="0" presId="urn:microsoft.com/office/officeart/2018/2/layout/IconVerticalSolidList"/>
    <dgm:cxn modelId="{F2F9C84D-D402-4C7B-806D-9E7B6DED1A54}" type="presParOf" srcId="{917F188F-6EAA-44DF-8068-794AEF59C805}" destId="{50B448BC-B8EE-4A9D-B846-D9025D4DFE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C0389-9D60-4500-AA58-C7ECE0947AB5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82B38-8DFD-42B0-8701-E24DDFC08C18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1AE0F-2FCA-4467-8DD0-7BBD7B98B531}">
      <dsp:nvSpPr>
        <dsp:cNvPr id="0" name=""/>
        <dsp:cNvSpPr/>
      </dsp:nvSpPr>
      <dsp:spPr>
        <a:xfrm>
          <a:off x="1625711" y="601"/>
          <a:ext cx="2523172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Nube </a:t>
          </a:r>
          <a:endParaRPr lang="en-US" sz="2400" kern="1200" dirty="0"/>
        </a:p>
      </dsp:txBody>
      <dsp:txXfrm>
        <a:off x="1625711" y="601"/>
        <a:ext cx="2523172" cy="1407541"/>
      </dsp:txXfrm>
    </dsp:sp>
    <dsp:sp modelId="{D3639757-35C2-4441-B4AD-F1FF7A13477A}">
      <dsp:nvSpPr>
        <dsp:cNvPr id="0" name=""/>
        <dsp:cNvSpPr/>
      </dsp:nvSpPr>
      <dsp:spPr>
        <a:xfrm>
          <a:off x="4148883" y="601"/>
          <a:ext cx="1458166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Mayor disponibilidad de funcionalidades y servicios. 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La resiliencia y la redundancia </a:t>
          </a:r>
          <a:endParaRPr lang="en-US" sz="1200" kern="1200"/>
        </a:p>
      </dsp:txBody>
      <dsp:txXfrm>
        <a:off x="4148883" y="601"/>
        <a:ext cx="1458166" cy="1407541"/>
      </dsp:txXfrm>
    </dsp:sp>
    <dsp:sp modelId="{1E330324-D88E-4FC4-85FA-EE018861A81A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5EF0A-08E3-406C-99C6-1A06D69B79C0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0CDC-4323-4C6B-8564-CC6298909222}">
      <dsp:nvSpPr>
        <dsp:cNvPr id="0" name=""/>
        <dsp:cNvSpPr/>
      </dsp:nvSpPr>
      <dsp:spPr>
        <a:xfrm>
          <a:off x="1625711" y="1760029"/>
          <a:ext cx="2523172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Locales </a:t>
          </a:r>
          <a:endParaRPr lang="en-US" sz="2400" kern="1200" dirty="0"/>
        </a:p>
      </dsp:txBody>
      <dsp:txXfrm>
        <a:off x="1625711" y="1760029"/>
        <a:ext cx="2523172" cy="1407541"/>
      </dsp:txXfrm>
    </dsp:sp>
    <dsp:sp modelId="{98E0FE43-D617-47DC-96C4-818B4C81539B}">
      <dsp:nvSpPr>
        <dsp:cNvPr id="0" name=""/>
        <dsp:cNvSpPr/>
      </dsp:nvSpPr>
      <dsp:spPr>
        <a:xfrm>
          <a:off x="4148883" y="1760029"/>
          <a:ext cx="1458166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Disponibilidad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Mas limitado</a:t>
          </a:r>
          <a:endParaRPr lang="en-US" sz="1200" kern="1200"/>
        </a:p>
      </dsp:txBody>
      <dsp:txXfrm>
        <a:off x="4148883" y="1760029"/>
        <a:ext cx="1458166" cy="1407541"/>
      </dsp:txXfrm>
    </dsp:sp>
    <dsp:sp modelId="{27B01F82-382A-426A-A38B-88FBEE43D7D1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652E7-6FC4-49D6-A1D0-E55DDB88DB38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AB428-CFDD-433A-95CB-0283363E84AC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La orquestación de identidad permite aprovechar lo mejor de ambos mundos</a:t>
          </a:r>
          <a:endParaRPr lang="en-US" sz="2400" kern="1200"/>
        </a:p>
      </dsp:txBody>
      <dsp:txXfrm>
        <a:off x="1625711" y="3519456"/>
        <a:ext cx="3981338" cy="14075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C67AD-8514-48FE-ACA2-FA3D2D5B0F37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C3DACB-FB46-4582-87E6-36F45606CAE3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B5E597-D52D-4645-8449-9ABB59146A7A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 err="1"/>
            <a:t>Record</a:t>
          </a:r>
          <a:r>
            <a:rPr lang="es-ES" sz="1600" kern="1200" dirty="0"/>
            <a:t> de menos de 10 minutos para implementar una solución de orquestación utilizando el servicio en la nube.</a:t>
          </a:r>
          <a:endParaRPr lang="en-US" sz="1600" kern="1200" dirty="0"/>
        </a:p>
      </dsp:txBody>
      <dsp:txXfrm>
        <a:off x="1707413" y="800734"/>
        <a:ext cx="3899636" cy="1478280"/>
      </dsp:txXfrm>
    </dsp:sp>
    <dsp:sp modelId="{EA9FE727-AF07-4653-84A8-BE51BB8D9CD1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01D68F-D4EB-4332-B9E1-DFA652FFCD3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B3693E-0317-44B3-B2A0-25E5A40BEAC2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Para grandes empresas, el proceso de implementación generalmente lleva cinco días, incluyendo la integración con múltiples proveedores de identidad y aplicaciones.</a:t>
          </a:r>
          <a:endParaRPr lang="en-US" sz="1600" kern="1200"/>
        </a:p>
      </dsp:txBody>
      <dsp:txXfrm>
        <a:off x="1707413" y="2648585"/>
        <a:ext cx="3899636" cy="14782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27E1C-7DD2-47EB-941D-749C26B58475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44F317-C506-4E5B-ACD3-EC578E022126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DA78A-7B22-436F-A4BF-BF8EDE734C4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Aumento del software autoservicio para que las personas puedan probarlo por sí mismas.</a:t>
          </a:r>
          <a:endParaRPr lang="en-US" sz="1900" kern="1200" dirty="0"/>
        </a:p>
      </dsp:txBody>
      <dsp:txXfrm>
        <a:off x="1707413" y="800734"/>
        <a:ext cx="3899636" cy="1478280"/>
      </dsp:txXfrm>
    </dsp:sp>
    <dsp:sp modelId="{DD4D9433-4AD3-40FE-AEAA-AA5A07F513D7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3BEC84-385C-43E3-9971-2B1ECD5219B5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250A15-25EC-4D68-AD37-E375EAE0FADC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Potencial de la inteligencia artificial para mejorar la automatización y la detección de amenazas en los sistemas de orquestación. </a:t>
          </a:r>
          <a:endParaRPr lang="en-US" sz="1900" kern="1200"/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281D-B291-465B-BF25-2F9EC57C0D3D}">
      <dsp:nvSpPr>
        <dsp:cNvPr id="0" name=""/>
        <dsp:cNvSpPr/>
      </dsp:nvSpPr>
      <dsp:spPr>
        <a:xfrm>
          <a:off x="0" y="0"/>
          <a:ext cx="8337702" cy="7371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proveedores de identidad buenos </a:t>
          </a:r>
          <a:r>
            <a:rPr lang="es-ES" sz="1600" b="1" kern="1200"/>
            <a:t>soportan estándares.</a:t>
          </a:r>
          <a:endParaRPr lang="en-US" sz="1600" kern="1200"/>
        </a:p>
      </dsp:txBody>
      <dsp:txXfrm>
        <a:off x="21592" y="21592"/>
        <a:ext cx="7479915" cy="694012"/>
      </dsp:txXfrm>
    </dsp:sp>
    <dsp:sp modelId="{B25D5218-CF45-4C5E-9430-8E2B2BE6DE87}">
      <dsp:nvSpPr>
        <dsp:cNvPr id="0" name=""/>
        <dsp:cNvSpPr/>
      </dsp:nvSpPr>
      <dsp:spPr>
        <a:xfrm>
          <a:off x="698282" y="871232"/>
          <a:ext cx="8337702" cy="737196"/>
        </a:xfrm>
        <a:prstGeom prst="roundRect">
          <a:avLst>
            <a:gd name="adj" fmla="val 10000"/>
          </a:avLst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La falta de integración basada en estándares ha causado muchos dolores de cabeza.</a:t>
          </a:r>
          <a:endParaRPr lang="en-US" sz="1600" kern="1200"/>
        </a:p>
      </dsp:txBody>
      <dsp:txXfrm>
        <a:off x="719874" y="892824"/>
        <a:ext cx="7117057" cy="694012"/>
      </dsp:txXfrm>
    </dsp:sp>
    <dsp:sp modelId="{FA1E7FF0-1813-4228-A230-2381CBAEB428}">
      <dsp:nvSpPr>
        <dsp:cNvPr id="0" name=""/>
        <dsp:cNvSpPr/>
      </dsp:nvSpPr>
      <dsp:spPr>
        <a:xfrm>
          <a:off x="1325861" y="1675903"/>
          <a:ext cx="8458265" cy="870319"/>
        </a:xfrm>
        <a:prstGeom prst="roundRect">
          <a:avLst>
            <a:gd name="adj" fmla="val 10000"/>
          </a:avLst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estándares nos permiten unir sistemas antiguos con nuevos:</a:t>
          </a:r>
          <a:endParaRPr lang="en-US" sz="16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/>
            <a:t>SAML: verifica quién es el usuario.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err="1"/>
            <a:t>OpenID</a:t>
          </a:r>
          <a:r>
            <a:rPr lang="es-ES" sz="1400" kern="1200"/>
            <a:t> </a:t>
          </a:r>
          <a:r>
            <a:rPr lang="es-ES" sz="1400" kern="1200" err="1"/>
            <a:t>Connect</a:t>
          </a:r>
          <a:r>
            <a:rPr lang="es-ES" sz="1400" kern="1200"/>
            <a:t>: verifica + restringe el acceso al usuario.</a:t>
          </a:r>
          <a:endParaRPr lang="en-US" sz="1400" kern="1200"/>
        </a:p>
      </dsp:txBody>
      <dsp:txXfrm>
        <a:off x="1351352" y="1701394"/>
        <a:ext cx="7223369" cy="819337"/>
      </dsp:txXfrm>
    </dsp:sp>
    <dsp:sp modelId="{588EAF59-9A98-458E-9C8E-0DDB4207BF5D}">
      <dsp:nvSpPr>
        <dsp:cNvPr id="0" name=""/>
        <dsp:cNvSpPr/>
      </dsp:nvSpPr>
      <dsp:spPr>
        <a:xfrm>
          <a:off x="2084425" y="2613698"/>
          <a:ext cx="8337702" cy="737196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Funcionan muy bien y son seguros.</a:t>
          </a:r>
          <a:endParaRPr lang="en-US" sz="1600" kern="1200" dirty="0"/>
        </a:p>
      </dsp:txBody>
      <dsp:txXfrm>
        <a:off x="2106017" y="2635290"/>
        <a:ext cx="7117057" cy="694012"/>
      </dsp:txXfrm>
    </dsp:sp>
    <dsp:sp modelId="{1EEE2FB4-CD37-49EC-9B5C-1F3B7669513A}">
      <dsp:nvSpPr>
        <dsp:cNvPr id="0" name=""/>
        <dsp:cNvSpPr/>
      </dsp:nvSpPr>
      <dsp:spPr>
        <a:xfrm>
          <a:off x="7858524" y="564625"/>
          <a:ext cx="479177" cy="479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6339" y="564625"/>
        <a:ext cx="263547" cy="360581"/>
      </dsp:txXfrm>
    </dsp:sp>
    <dsp:sp modelId="{71050FB8-BD76-4E9E-B1A3-0B358D08429E}">
      <dsp:nvSpPr>
        <dsp:cNvPr id="0" name=""/>
        <dsp:cNvSpPr/>
      </dsp:nvSpPr>
      <dsp:spPr>
        <a:xfrm>
          <a:off x="8556806" y="1435858"/>
          <a:ext cx="479177" cy="479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472993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3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4621" y="1435858"/>
        <a:ext cx="263547" cy="360581"/>
      </dsp:txXfrm>
    </dsp:sp>
    <dsp:sp modelId="{D3887A4D-7A61-4410-B4CB-EE1E91A8AB9F}">
      <dsp:nvSpPr>
        <dsp:cNvPr id="0" name=""/>
        <dsp:cNvSpPr/>
      </dsp:nvSpPr>
      <dsp:spPr>
        <a:xfrm>
          <a:off x="9244667" y="2307091"/>
          <a:ext cx="479177" cy="47917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945986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86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52482" y="2307091"/>
        <a:ext cx="263547" cy="360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B20C5-A667-4F53-B836-430900C19193}">
      <dsp:nvSpPr>
        <dsp:cNvPr id="0" name=""/>
        <dsp:cNvSpPr/>
      </dsp:nvSpPr>
      <dsp:spPr>
        <a:xfrm>
          <a:off x="0" y="2351780"/>
          <a:ext cx="7729728" cy="7497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Se recomienda utilizar software de terceros:</a:t>
          </a:r>
          <a:endParaRPr lang="en-US" sz="1400" kern="1200"/>
        </a:p>
      </dsp:txBody>
      <dsp:txXfrm>
        <a:off x="0" y="2351780"/>
        <a:ext cx="7729728" cy="404863"/>
      </dsp:txXfrm>
    </dsp:sp>
    <dsp:sp modelId="{AE00A70C-69C9-4610-9305-7952C198F808}">
      <dsp:nvSpPr>
        <dsp:cNvPr id="0" name=""/>
        <dsp:cNvSpPr/>
      </dsp:nvSpPr>
      <dsp:spPr>
        <a:xfrm>
          <a:off x="0" y="2741648"/>
          <a:ext cx="7729728" cy="344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Auth0</a:t>
          </a:r>
          <a:endParaRPr lang="en-US" sz="1400" kern="1200"/>
        </a:p>
      </dsp:txBody>
      <dsp:txXfrm>
        <a:off x="0" y="2741648"/>
        <a:ext cx="7729728" cy="344883"/>
      </dsp:txXfrm>
    </dsp:sp>
    <dsp:sp modelId="{B7BAC7A3-107D-4858-8651-CBE6F67587DA}">
      <dsp:nvSpPr>
        <dsp:cNvPr id="0" name=""/>
        <dsp:cNvSpPr/>
      </dsp:nvSpPr>
      <dsp:spPr>
        <a:xfrm rot="10800000">
          <a:off x="0" y="1142320"/>
          <a:ext cx="7729728" cy="12207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Inconvenientes:</a:t>
          </a:r>
          <a:endParaRPr lang="en-US" sz="1600" kern="1200"/>
        </a:p>
      </dsp:txBody>
      <dsp:txXfrm rot="-10800000">
        <a:off x="0" y="1142320"/>
        <a:ext cx="7729728" cy="428467"/>
      </dsp:txXfrm>
    </dsp:sp>
    <dsp:sp modelId="{54D96264-BC70-4041-95B6-5D2C4F657053}">
      <dsp:nvSpPr>
        <dsp:cNvPr id="0" name=""/>
        <dsp:cNvSpPr/>
      </dsp:nvSpPr>
      <dsp:spPr>
        <a:xfrm>
          <a:off x="3774" y="1580859"/>
          <a:ext cx="2574059" cy="344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Complejidad</a:t>
          </a:r>
          <a:endParaRPr lang="en-US" sz="1400" kern="1200"/>
        </a:p>
      </dsp:txBody>
      <dsp:txXfrm>
        <a:off x="3774" y="1580859"/>
        <a:ext cx="2574059" cy="344780"/>
      </dsp:txXfrm>
    </dsp:sp>
    <dsp:sp modelId="{C350C9DC-44E2-4E0F-8A78-22682D10BA46}">
      <dsp:nvSpPr>
        <dsp:cNvPr id="0" name=""/>
        <dsp:cNvSpPr/>
      </dsp:nvSpPr>
      <dsp:spPr>
        <a:xfrm>
          <a:off x="2577834" y="1580859"/>
          <a:ext cx="2574059" cy="344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Desaprovechamiento</a:t>
          </a:r>
          <a:endParaRPr lang="en-US" sz="1400" kern="1200" dirty="0"/>
        </a:p>
      </dsp:txBody>
      <dsp:txXfrm>
        <a:off x="2577834" y="1580859"/>
        <a:ext cx="2574059" cy="344780"/>
      </dsp:txXfrm>
    </dsp:sp>
    <dsp:sp modelId="{9AF85F0F-711F-41F0-9AA2-86CDB9941FF0}">
      <dsp:nvSpPr>
        <dsp:cNvPr id="0" name=""/>
        <dsp:cNvSpPr/>
      </dsp:nvSpPr>
      <dsp:spPr>
        <a:xfrm>
          <a:off x="5151893" y="1580859"/>
          <a:ext cx="2574059" cy="344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Deuda técnica</a:t>
          </a:r>
          <a:endParaRPr lang="en-US" sz="1400" kern="1200" dirty="0"/>
        </a:p>
      </dsp:txBody>
      <dsp:txXfrm>
        <a:off x="5151893" y="1580859"/>
        <a:ext cx="2574059" cy="344780"/>
      </dsp:txXfrm>
    </dsp:sp>
    <dsp:sp modelId="{DF7404EA-4311-45B7-93CE-0004A9AA0A98}">
      <dsp:nvSpPr>
        <dsp:cNvPr id="0" name=""/>
        <dsp:cNvSpPr/>
      </dsp:nvSpPr>
      <dsp:spPr>
        <a:xfrm rot="10800000">
          <a:off x="0" y="455"/>
          <a:ext cx="7729728" cy="115311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sistemas específicos suelen gestionar las identidades mediante una </a:t>
          </a:r>
          <a:r>
            <a:rPr lang="es-ES" sz="1600" b="1" kern="1200"/>
            <a:t>tabla de usuarios.</a:t>
          </a:r>
          <a:endParaRPr lang="en-US" sz="1600" kern="1200"/>
        </a:p>
      </dsp:txBody>
      <dsp:txXfrm rot="10800000">
        <a:off x="0" y="455"/>
        <a:ext cx="7729728" cy="749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6F7AB-C7FF-4FCC-8069-9C1B63B7E958}">
      <dsp:nvSpPr>
        <dsp:cNvPr id="0" name=""/>
        <dsp:cNvSpPr/>
      </dsp:nvSpPr>
      <dsp:spPr>
        <a:xfrm>
          <a:off x="4096365" y="0"/>
          <a:ext cx="4827656" cy="48276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78333-6B50-40CA-B5AA-E21209FECE11}">
      <dsp:nvSpPr>
        <dsp:cNvPr id="0" name=""/>
        <dsp:cNvSpPr/>
      </dsp:nvSpPr>
      <dsp:spPr>
        <a:xfrm>
          <a:off x="4554992" y="458627"/>
          <a:ext cx="1882785" cy="18827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/>
            <a:t>Autenticación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1" kern="1200"/>
            <a:t>Autorización</a:t>
          </a:r>
          <a:endParaRPr lang="en-US" sz="1600" kern="1200"/>
        </a:p>
      </dsp:txBody>
      <dsp:txXfrm>
        <a:off x="4646902" y="550537"/>
        <a:ext cx="1698965" cy="1698965"/>
      </dsp:txXfrm>
    </dsp:sp>
    <dsp:sp modelId="{E2F5BF0C-38BF-48FB-B71F-9CDA82742606}">
      <dsp:nvSpPr>
        <dsp:cNvPr id="0" name=""/>
        <dsp:cNvSpPr/>
      </dsp:nvSpPr>
      <dsp:spPr>
        <a:xfrm>
          <a:off x="6582608" y="458627"/>
          <a:ext cx="1882785" cy="18827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Se utiliza en móviles, aplicaciones web, etc..</a:t>
          </a:r>
          <a:endParaRPr lang="en-US" sz="1600" kern="1200"/>
        </a:p>
      </dsp:txBody>
      <dsp:txXfrm>
        <a:off x="6674518" y="550537"/>
        <a:ext cx="1698965" cy="1698965"/>
      </dsp:txXfrm>
    </dsp:sp>
    <dsp:sp modelId="{BF49695A-9424-4415-8DD3-BB4232092224}">
      <dsp:nvSpPr>
        <dsp:cNvPr id="0" name=""/>
        <dsp:cNvSpPr/>
      </dsp:nvSpPr>
      <dsp:spPr>
        <a:xfrm>
          <a:off x="4554992" y="2486242"/>
          <a:ext cx="1882785" cy="18827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Iniciar sesión mediante Google, Facebook, </a:t>
          </a:r>
          <a:r>
            <a:rPr lang="es-ES" sz="1600" kern="1200" err="1"/>
            <a:t>etc</a:t>
          </a:r>
          <a:r>
            <a:rPr lang="es-ES" sz="1600" kern="1200"/>
            <a:t>…</a:t>
          </a:r>
          <a:endParaRPr lang="en-US" sz="1600" kern="1200"/>
        </a:p>
      </dsp:txBody>
      <dsp:txXfrm>
        <a:off x="4646902" y="2578152"/>
        <a:ext cx="1698965" cy="1698965"/>
      </dsp:txXfrm>
    </dsp:sp>
    <dsp:sp modelId="{17F2C145-EEF1-4EBC-8B8F-0724C2BADEC6}">
      <dsp:nvSpPr>
        <dsp:cNvPr id="0" name=""/>
        <dsp:cNvSpPr/>
      </dsp:nvSpPr>
      <dsp:spPr>
        <a:xfrm>
          <a:off x="6582608" y="2486242"/>
          <a:ext cx="1882785" cy="18827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Cumple las leyes y regulaciones de seguridad.</a:t>
          </a:r>
          <a:endParaRPr lang="en-US" sz="1600" kern="1200"/>
        </a:p>
      </dsp:txBody>
      <dsp:txXfrm>
        <a:off x="6674518" y="2578152"/>
        <a:ext cx="1698965" cy="16989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ABF4A-0219-4629-9181-52824EA49FA6}">
      <dsp:nvSpPr>
        <dsp:cNvPr id="0" name=""/>
        <dsp:cNvSpPr/>
      </dsp:nvSpPr>
      <dsp:spPr>
        <a:xfrm>
          <a:off x="365" y="1283493"/>
          <a:ext cx="801773" cy="801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C3F33-490A-4594-8C76-CE5695D35A37}">
      <dsp:nvSpPr>
        <dsp:cNvPr id="0" name=""/>
        <dsp:cNvSpPr/>
      </dsp:nvSpPr>
      <dsp:spPr>
        <a:xfrm>
          <a:off x="365" y="2175578"/>
          <a:ext cx="2290781" cy="7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/>
            <a:t>Deshacerse de dependencias de contraseñas.</a:t>
          </a:r>
          <a:endParaRPr lang="en-US" sz="1600" kern="1200"/>
        </a:p>
      </dsp:txBody>
      <dsp:txXfrm>
        <a:off x="365" y="2175578"/>
        <a:ext cx="2290781" cy="708710"/>
      </dsp:txXfrm>
    </dsp:sp>
    <dsp:sp modelId="{D53D36A3-407B-4D34-86CD-E65EFA611476}">
      <dsp:nvSpPr>
        <dsp:cNvPr id="0" name=""/>
        <dsp:cNvSpPr/>
      </dsp:nvSpPr>
      <dsp:spPr>
        <a:xfrm>
          <a:off x="365" y="2926294"/>
          <a:ext cx="2290781" cy="45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CB595B-FEFC-42EB-9F55-832709541F94}">
      <dsp:nvSpPr>
        <dsp:cNvPr id="0" name=""/>
        <dsp:cNvSpPr/>
      </dsp:nvSpPr>
      <dsp:spPr>
        <a:xfrm>
          <a:off x="2702569" y="1293919"/>
          <a:ext cx="801773" cy="801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68678-3C25-4C6C-82FB-3835B1F689EC}">
      <dsp:nvSpPr>
        <dsp:cNvPr id="0" name=""/>
        <dsp:cNvSpPr/>
      </dsp:nvSpPr>
      <dsp:spPr>
        <a:xfrm>
          <a:off x="2673752" y="2170254"/>
          <a:ext cx="2439865" cy="7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/>
            <a:t>Implementar otros tipos de autenticaciones.</a:t>
          </a:r>
          <a:endParaRPr lang="en-US" sz="1600" kern="1200"/>
        </a:p>
      </dsp:txBody>
      <dsp:txXfrm>
        <a:off x="2673752" y="2170254"/>
        <a:ext cx="2439865" cy="708710"/>
      </dsp:txXfrm>
    </dsp:sp>
    <dsp:sp modelId="{4C557F16-DA28-454D-AD73-E32A0F43BEF3}">
      <dsp:nvSpPr>
        <dsp:cNvPr id="0" name=""/>
        <dsp:cNvSpPr/>
      </dsp:nvSpPr>
      <dsp:spPr>
        <a:xfrm>
          <a:off x="2766575" y="2768973"/>
          <a:ext cx="2290781" cy="77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Factor Múltiple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Código QR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Aplicación de Autenticación</a:t>
          </a:r>
          <a:endParaRPr lang="en-US" sz="1400" kern="1200"/>
        </a:p>
      </dsp:txBody>
      <dsp:txXfrm>
        <a:off x="2766575" y="2768973"/>
        <a:ext cx="2290781" cy="772104"/>
      </dsp:txXfrm>
    </dsp:sp>
    <dsp:sp modelId="{8A8FDB10-C30D-4A64-92E6-F5081BA7FC25}">
      <dsp:nvSpPr>
        <dsp:cNvPr id="0" name=""/>
        <dsp:cNvSpPr/>
      </dsp:nvSpPr>
      <dsp:spPr>
        <a:xfrm>
          <a:off x="5532785" y="1283493"/>
          <a:ext cx="801773" cy="801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85FC1-B49E-4CB8-9A52-9FBE0ED57557}">
      <dsp:nvSpPr>
        <dsp:cNvPr id="0" name=""/>
        <dsp:cNvSpPr/>
      </dsp:nvSpPr>
      <dsp:spPr>
        <a:xfrm>
          <a:off x="5532785" y="2175578"/>
          <a:ext cx="2290781" cy="7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/>
            <a:t>Desplegar el software de orquestación sobre la capa de abstracción.</a:t>
          </a:r>
          <a:endParaRPr lang="en-US" sz="1600" kern="1200"/>
        </a:p>
      </dsp:txBody>
      <dsp:txXfrm>
        <a:off x="5532785" y="2175578"/>
        <a:ext cx="2290781" cy="708710"/>
      </dsp:txXfrm>
    </dsp:sp>
    <dsp:sp modelId="{7188799B-0252-43D0-9955-99F3186B69EB}">
      <dsp:nvSpPr>
        <dsp:cNvPr id="0" name=""/>
        <dsp:cNvSpPr/>
      </dsp:nvSpPr>
      <dsp:spPr>
        <a:xfrm>
          <a:off x="5532785" y="2926294"/>
          <a:ext cx="2290781" cy="45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51E26-777C-4AEA-A822-07510ACE538E}">
      <dsp:nvSpPr>
        <dsp:cNvPr id="0" name=""/>
        <dsp:cNvSpPr/>
      </dsp:nvSpPr>
      <dsp:spPr>
        <a:xfrm>
          <a:off x="8224453" y="1283493"/>
          <a:ext cx="801773" cy="801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B74D2-67C7-4A92-B875-8F08C39D0DD5}">
      <dsp:nvSpPr>
        <dsp:cNvPr id="0" name=""/>
        <dsp:cNvSpPr/>
      </dsp:nvSpPr>
      <dsp:spPr>
        <a:xfrm>
          <a:off x="8224453" y="2175578"/>
          <a:ext cx="2290781" cy="7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600" kern="1200" dirty="0"/>
            <a:t>Vincular autenticación con tabla de usuarios.</a:t>
          </a:r>
          <a:endParaRPr lang="en-US" sz="1600" kern="1200" dirty="0"/>
        </a:p>
      </dsp:txBody>
      <dsp:txXfrm>
        <a:off x="8224453" y="2175578"/>
        <a:ext cx="2290781" cy="708710"/>
      </dsp:txXfrm>
    </dsp:sp>
    <dsp:sp modelId="{AB27980A-D1DC-475A-B0C7-6FA76136EE2D}">
      <dsp:nvSpPr>
        <dsp:cNvPr id="0" name=""/>
        <dsp:cNvSpPr/>
      </dsp:nvSpPr>
      <dsp:spPr>
        <a:xfrm>
          <a:off x="8224453" y="2926294"/>
          <a:ext cx="2290781" cy="45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ID del usuario</a:t>
          </a:r>
          <a:endParaRPr lang="en-US" sz="1400" kern="1200"/>
        </a:p>
      </dsp:txBody>
      <dsp:txXfrm>
        <a:off x="8224453" y="2926294"/>
        <a:ext cx="2290781" cy="457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95360-F439-480E-AC20-4C0EC60D2B27}">
      <dsp:nvSpPr>
        <dsp:cNvPr id="0" name=""/>
        <dsp:cNvSpPr/>
      </dsp:nvSpPr>
      <dsp:spPr>
        <a:xfrm>
          <a:off x="0" y="2045"/>
          <a:ext cx="5928782" cy="103652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8BEE48-605C-486F-AA5F-46DD7EF0B959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271A5-F3F3-485B-8863-A0C9216D84FB}">
      <dsp:nvSpPr>
        <dsp:cNvPr id="0" name=""/>
        <dsp:cNvSpPr/>
      </dsp:nvSpPr>
      <dsp:spPr>
        <a:xfrm>
          <a:off x="1197190" y="2045"/>
          <a:ext cx="2667952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Multitud de opciones de autenticación.</a:t>
          </a:r>
          <a:endParaRPr lang="en-US" sz="1600" kern="1200"/>
        </a:p>
      </dsp:txBody>
      <dsp:txXfrm>
        <a:off x="1197190" y="2045"/>
        <a:ext cx="2667952" cy="1036528"/>
      </dsp:txXfrm>
    </dsp:sp>
    <dsp:sp modelId="{527EBB7D-8FFA-428C-A831-1F2E504B81E8}">
      <dsp:nvSpPr>
        <dsp:cNvPr id="0" name=""/>
        <dsp:cNvSpPr/>
      </dsp:nvSpPr>
      <dsp:spPr>
        <a:xfrm>
          <a:off x="3865142" y="2045"/>
          <a:ext cx="2063640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Hacen lo mismo de manera más o menos similar.</a:t>
          </a:r>
          <a:endParaRPr lang="en-US" sz="1400" kern="1200"/>
        </a:p>
      </dsp:txBody>
      <dsp:txXfrm>
        <a:off x="3865142" y="2045"/>
        <a:ext cx="2063640" cy="1036528"/>
      </dsp:txXfrm>
    </dsp:sp>
    <dsp:sp modelId="{FC58F038-BDFB-4590-8FF5-330772AF7448}">
      <dsp:nvSpPr>
        <dsp:cNvPr id="0" name=""/>
        <dsp:cNvSpPr/>
      </dsp:nvSpPr>
      <dsp:spPr>
        <a:xfrm>
          <a:off x="0" y="1297705"/>
          <a:ext cx="5928782" cy="103652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FBE414-7369-4C39-A7DE-B1B96948B2AF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79CF6B-5395-4000-8E73-03C3BB8F29C7}">
      <dsp:nvSpPr>
        <dsp:cNvPr id="0" name=""/>
        <dsp:cNvSpPr/>
      </dsp:nvSpPr>
      <dsp:spPr>
        <a:xfrm>
          <a:off x="1197190" y="1297705"/>
          <a:ext cx="4731592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Previenen posibles desastres.</a:t>
          </a:r>
          <a:endParaRPr lang="en-US" sz="1600" kern="1200" dirty="0"/>
        </a:p>
      </dsp:txBody>
      <dsp:txXfrm>
        <a:off x="1197190" y="1297705"/>
        <a:ext cx="4731592" cy="1036528"/>
      </dsp:txXfrm>
    </dsp:sp>
    <dsp:sp modelId="{05FEB09F-7B30-42FD-9AFB-D5AD3DF864C6}">
      <dsp:nvSpPr>
        <dsp:cNvPr id="0" name=""/>
        <dsp:cNvSpPr/>
      </dsp:nvSpPr>
      <dsp:spPr>
        <a:xfrm>
          <a:off x="0" y="2593366"/>
          <a:ext cx="5928782" cy="103652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C562DA-0076-4BFB-A8B9-8A1A2E31C001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4AE035-7969-465B-BC9D-189604508311}">
      <dsp:nvSpPr>
        <dsp:cNvPr id="0" name=""/>
        <dsp:cNvSpPr/>
      </dsp:nvSpPr>
      <dsp:spPr>
        <a:xfrm>
          <a:off x="1197190" y="2593366"/>
          <a:ext cx="2667952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¿Cómo inicio sesión si no tengo Internet?</a:t>
          </a:r>
          <a:endParaRPr lang="en-US" sz="1600" kern="1200"/>
        </a:p>
      </dsp:txBody>
      <dsp:txXfrm>
        <a:off x="1197190" y="2593366"/>
        <a:ext cx="2667952" cy="1036528"/>
      </dsp:txXfrm>
    </dsp:sp>
    <dsp:sp modelId="{D7DEBD25-9ADC-4E5B-B25F-EDFB87AC6786}">
      <dsp:nvSpPr>
        <dsp:cNvPr id="0" name=""/>
        <dsp:cNvSpPr/>
      </dsp:nvSpPr>
      <dsp:spPr>
        <a:xfrm>
          <a:off x="3865142" y="2593366"/>
          <a:ext cx="2063640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Tokens de Hardware.</a:t>
          </a:r>
          <a:endParaRPr lang="en-US" sz="1400" kern="1200"/>
        </a:p>
      </dsp:txBody>
      <dsp:txXfrm>
        <a:off x="3865142" y="2593366"/>
        <a:ext cx="2063640" cy="1036528"/>
      </dsp:txXfrm>
    </dsp:sp>
    <dsp:sp modelId="{99B45247-F94E-4875-A1F9-781CE290B9F6}">
      <dsp:nvSpPr>
        <dsp:cNvPr id="0" name=""/>
        <dsp:cNvSpPr/>
      </dsp:nvSpPr>
      <dsp:spPr>
        <a:xfrm>
          <a:off x="0" y="3889026"/>
          <a:ext cx="5928782" cy="103652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9BE68F-A839-40A8-8BD5-0240CCDD1131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10D4B1-B535-428B-BB89-FADF1F4C7E5D}">
      <dsp:nvSpPr>
        <dsp:cNvPr id="0" name=""/>
        <dsp:cNvSpPr/>
      </dsp:nvSpPr>
      <dsp:spPr>
        <a:xfrm>
          <a:off x="1197190" y="3889026"/>
          <a:ext cx="4731592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Todas permiten autenticaciones fuertes y seguras-</a:t>
          </a:r>
          <a:endParaRPr lang="en-US" sz="1600" kern="1200"/>
        </a:p>
      </dsp:txBody>
      <dsp:txXfrm>
        <a:off x="1197190" y="3889026"/>
        <a:ext cx="4731592" cy="1036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F3F01-9724-4581-94B5-D200FC0F033C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B85E3F-8912-4B19-A8BC-8139265C20BD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BB90DA-8FBC-4BA4-966B-37DB592F8157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La orquestación mejora la capacidad de auditoría al proporcionar una vista unificada de la actividad a través de diferentes proveedores de identidad y nubes. </a:t>
          </a:r>
          <a:endParaRPr lang="en-US" sz="1500" kern="1200" dirty="0"/>
        </a:p>
      </dsp:txBody>
      <dsp:txXfrm>
        <a:off x="1707413" y="800734"/>
        <a:ext cx="3899636" cy="1478280"/>
      </dsp:txXfrm>
    </dsp:sp>
    <dsp:sp modelId="{E1DF0F79-25D1-4217-8124-5B0620996A44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EDA5745-1CB6-40A7-A54E-F64C4D1103A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E632B-22A7-4108-A7AC-C2EA53A9EE4B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Facilita el seguimiento de las transacciones de los usuarios en entornos distribuidos.</a:t>
          </a:r>
          <a:endParaRPr lang="en-US" sz="1500" kern="1200" dirty="0"/>
        </a:p>
      </dsp:txBody>
      <dsp:txXfrm>
        <a:off x="1707413" y="2648585"/>
        <a:ext cx="3899636" cy="1478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96825-99FC-4E27-9500-1EE3337DCCD2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CEE3CC-4ABF-4BE6-80A1-50DA45A4703E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5D7E1F-33B6-42D4-9257-477BD2BD6A40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kern="1200" dirty="0"/>
            <a:t>Comparación con la virtualización: Ambas introducen complejidad adicional, pero ofrecen soluciones de gestión.</a:t>
          </a:r>
          <a:endParaRPr lang="en-US" sz="1900" b="0" kern="1200" dirty="0"/>
        </a:p>
      </dsp:txBody>
      <dsp:txXfrm>
        <a:off x="1707413" y="800734"/>
        <a:ext cx="3899636" cy="1478280"/>
      </dsp:txXfrm>
    </dsp:sp>
    <dsp:sp modelId="{6CEC456E-3C14-420A-8B28-E56CC809647A}">
      <dsp:nvSpPr>
        <dsp:cNvPr id="0" name=""/>
        <dsp:cNvSpPr/>
      </dsp:nvSpPr>
      <dsp:spPr>
        <a:xfrm>
          <a:off x="0" y="2648585"/>
          <a:ext cx="5607050" cy="147828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355B76-1A61-410B-91D4-F4854AC7C24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CA519E-84D7-4DD5-8B32-8377AB6C1BA6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orquestación simplifica la administración de múltiples sistemas de identidad.</a:t>
          </a:r>
          <a:endParaRPr lang="en-US" sz="1900" kern="1200"/>
        </a:p>
      </dsp:txBody>
      <dsp:txXfrm>
        <a:off x="1707413" y="2648585"/>
        <a:ext cx="3899636" cy="1478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238CB-41A4-49B7-B718-B38D838911C7}">
      <dsp:nvSpPr>
        <dsp:cNvPr id="0" name=""/>
        <dsp:cNvSpPr/>
      </dsp:nvSpPr>
      <dsp:spPr>
        <a:xfrm>
          <a:off x="0" y="2045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9460C6-9186-4D2F-B9A7-80A5F8D520EE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18CB32-7277-4CF8-A1AD-D758EAAC8DB8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Plano de Control: Establece reglas y políticas de seguridad.</a:t>
          </a:r>
          <a:endParaRPr lang="en-US" sz="1800" kern="1200"/>
        </a:p>
      </dsp:txBody>
      <dsp:txXfrm>
        <a:off x="1197190" y="2045"/>
        <a:ext cx="4409859" cy="1036528"/>
      </dsp:txXfrm>
    </dsp:sp>
    <dsp:sp modelId="{1C157926-A50D-4AFC-9931-D5E1E058393C}">
      <dsp:nvSpPr>
        <dsp:cNvPr id="0" name=""/>
        <dsp:cNvSpPr/>
      </dsp:nvSpPr>
      <dsp:spPr>
        <a:xfrm>
          <a:off x="0" y="1297705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62CC5EB-2B54-45B2-B255-686B13726450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A2EFBD-F5A8-439B-9CDC-2A4C42E4014A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Plano de Gestión: Aplica las políticas en tiempo real.</a:t>
          </a:r>
          <a:endParaRPr lang="en-US" sz="1800" kern="1200"/>
        </a:p>
      </dsp:txBody>
      <dsp:txXfrm>
        <a:off x="1197190" y="1297705"/>
        <a:ext cx="4409859" cy="1036528"/>
      </dsp:txXfrm>
    </dsp:sp>
    <dsp:sp modelId="{096FDD15-2158-4F0B-8CBA-52133739B6F9}">
      <dsp:nvSpPr>
        <dsp:cNvPr id="0" name=""/>
        <dsp:cNvSpPr/>
      </dsp:nvSpPr>
      <dsp:spPr>
        <a:xfrm>
          <a:off x="0" y="2593366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A07F62-5C7C-4504-9918-F83FE24E715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E0BB5B-F2E3-4D0C-BB71-CFFE55BFC19A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Orquestador: Componente central, actúa como proxy y proporciona servicios adicionales.</a:t>
          </a:r>
          <a:endParaRPr lang="en-US" sz="1800" kern="1200"/>
        </a:p>
      </dsp:txBody>
      <dsp:txXfrm>
        <a:off x="1197190" y="2593366"/>
        <a:ext cx="4409859" cy="1036528"/>
      </dsp:txXfrm>
    </dsp:sp>
    <dsp:sp modelId="{74F8C5C7-27A5-4546-AA0D-E25A7D8D53B2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6CAC60-203D-4835-9A4D-99D4E7A3A71B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B448BC-B8EE-4A9D-B846-D9025D4DFED4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 puede implementar en varios entornos y tiene un tamaño compacto de menos de 50 MB.</a:t>
          </a:r>
          <a:endParaRPr lang="en-US" sz="1800" kern="1200" dirty="0"/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CBF-0235-496A-8934-D815F931E53C}" type="datetimeFigureOut">
              <a:rPr lang="es-ES" smtClean="0"/>
              <a:t>07/04/2024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DA9A-49DF-4CBE-9058-637EBB447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9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41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99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Transparencias de Pablo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3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Transparencias de Pablo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35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Transparencias de Pablo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16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Transparencias de Pablo</a:t>
            </a: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Transparencias de Pablo</a:t>
            </a: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87DA9A-49DF-4CBE-9058-637EBB447F3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1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25171-F2C4-4AAB-A343-4E7218F548FD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E089D-8605-415D-903D-460D8B69F7CB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9F1C-62F7-443B-8484-6F124933DD2D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1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7" name="正方形/長方形 6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正方形/長方形 10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正方形/長方形 11"/>
          <p:cNvSpPr/>
          <p:nvPr userDrawn="1"/>
        </p:nvSpPr>
        <p:spPr>
          <a:xfrm rot="21066044">
            <a:off x="-6369536" y="-3292475"/>
            <a:ext cx="23609443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3" name="正方形/長方形 12"/>
          <p:cNvSpPr/>
          <p:nvPr userDrawn="1"/>
        </p:nvSpPr>
        <p:spPr>
          <a:xfrm rot="21066044">
            <a:off x="-5193303" y="3344665"/>
            <a:ext cx="2360329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14" name="グループ化 13"/>
          <p:cNvGrpSpPr/>
          <p:nvPr userDrawn="1"/>
        </p:nvGrpSpPr>
        <p:grpSpPr>
          <a:xfrm rot="17100000">
            <a:off x="4415471" y="1613249"/>
            <a:ext cx="3360000" cy="3360292"/>
            <a:chOff x="6682240" y="2680152"/>
            <a:chExt cx="5040000" cy="5040000"/>
          </a:xfrm>
        </p:grpSpPr>
        <p:sp>
          <p:nvSpPr>
            <p:cNvPr id="15" name="円/楕円 14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アーチ 15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01423"/>
                <a:gd name="adj3" fmla="val 148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グループ化 16"/>
          <p:cNvGrpSpPr>
            <a:grpSpLocks noChangeAspect="1"/>
          </p:cNvGrpSpPr>
          <p:nvPr userDrawn="1"/>
        </p:nvGrpSpPr>
        <p:grpSpPr>
          <a:xfrm rot="11994079">
            <a:off x="4295315" y="1493395"/>
            <a:ext cx="3600312" cy="3600000"/>
            <a:chOff x="6682240" y="2680152"/>
            <a:chExt cx="5040000" cy="5040000"/>
          </a:xfrm>
        </p:grpSpPr>
        <p:sp>
          <p:nvSpPr>
            <p:cNvPr id="18" name="円/楕円 17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アーチ 18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829372"/>
                <a:gd name="adj3" fmla="val 148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グループ化 19"/>
          <p:cNvGrpSpPr>
            <a:grpSpLocks noChangeAspect="1"/>
          </p:cNvGrpSpPr>
          <p:nvPr userDrawn="1"/>
        </p:nvGrpSpPr>
        <p:grpSpPr>
          <a:xfrm rot="3600000">
            <a:off x="4175471" y="1373228"/>
            <a:ext cx="3840000" cy="3840333"/>
            <a:chOff x="6682240" y="2680152"/>
            <a:chExt cx="5040000" cy="5040000"/>
          </a:xfrm>
        </p:grpSpPr>
        <p:sp>
          <p:nvSpPr>
            <p:cNvPr id="21" name="円/楕円 20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アーチ 21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90965"/>
                <a:gd name="adj3" fmla="val 141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>
            <a:grpSpLocks noChangeAspect="1"/>
          </p:cNvGrpSpPr>
          <p:nvPr userDrawn="1"/>
        </p:nvGrpSpPr>
        <p:grpSpPr>
          <a:xfrm rot="18000000">
            <a:off x="4055471" y="1253218"/>
            <a:ext cx="4080000" cy="4080354"/>
            <a:chOff x="6682240" y="2680152"/>
            <a:chExt cx="5040000" cy="5040000"/>
          </a:xfrm>
        </p:grpSpPr>
        <p:sp>
          <p:nvSpPr>
            <p:cNvPr id="24" name="円/楕円 23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アーチ 24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81764"/>
                <a:gd name="adj3" fmla="val 134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/>
          <p:cNvGrpSpPr>
            <a:grpSpLocks noChangeAspect="1"/>
          </p:cNvGrpSpPr>
          <p:nvPr userDrawn="1"/>
        </p:nvGrpSpPr>
        <p:grpSpPr>
          <a:xfrm rot="7511662">
            <a:off x="3935471" y="1133207"/>
            <a:ext cx="4320000" cy="4320375"/>
            <a:chOff x="6682240" y="2680152"/>
            <a:chExt cx="5040000" cy="5040000"/>
          </a:xfrm>
        </p:grpSpPr>
        <p:sp>
          <p:nvSpPr>
            <p:cNvPr id="27" name="円/楕円 26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アーチ 27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55127"/>
                <a:gd name="adj3" fmla="val 124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>
            <a:grpSpLocks noChangeAspect="1"/>
          </p:cNvGrpSpPr>
          <p:nvPr userDrawn="1"/>
        </p:nvGrpSpPr>
        <p:grpSpPr>
          <a:xfrm rot="10993309">
            <a:off x="3815273" y="1013395"/>
            <a:ext cx="4560396" cy="4560000"/>
            <a:chOff x="6682240" y="2680152"/>
            <a:chExt cx="5040000" cy="5040000"/>
          </a:xfrm>
        </p:grpSpPr>
        <p:sp>
          <p:nvSpPr>
            <p:cNvPr id="30" name="円/楕円 29"/>
            <p:cNvSpPr/>
            <p:nvPr userDrawn="1"/>
          </p:nvSpPr>
          <p:spPr>
            <a:xfrm>
              <a:off x="6682240" y="2680152"/>
              <a:ext cx="5038725" cy="503872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1" name="アーチ 30"/>
            <p:cNvSpPr/>
            <p:nvPr userDrawn="1"/>
          </p:nvSpPr>
          <p:spPr>
            <a:xfrm>
              <a:off x="6682240" y="2680152"/>
              <a:ext cx="5040000" cy="5040000"/>
            </a:xfrm>
            <a:prstGeom prst="blockArc">
              <a:avLst>
                <a:gd name="adj1" fmla="val 10800000"/>
                <a:gd name="adj2" fmla="val 3748913"/>
                <a:gd name="adj3" fmla="val 110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648572"/>
            <a:ext cx="10363200" cy="1057333"/>
          </a:xfrm>
        </p:spPr>
        <p:txBody>
          <a:bodyPr anchor="t">
            <a:noAutofit/>
          </a:bodyPr>
          <a:lstStyle>
            <a:lvl1pPr algn="ctr">
              <a:defRPr sz="6400" baseline="0">
                <a:solidFill>
                  <a:schemeClr val="accent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/>
              <a:t>YOUR TITLE GOES HERE</a:t>
            </a:r>
            <a:endParaRPr kumimoji="1" lang="ja-JP" altLang="en-US"/>
          </a:p>
        </p:txBody>
      </p:sp>
      <p:sp>
        <p:nvSpPr>
          <p:cNvPr id="33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910974" y="3669060"/>
            <a:ext cx="10370052" cy="576031"/>
          </a:xfrm>
        </p:spPr>
        <p:txBody>
          <a:bodyPr anchor="b">
            <a:noAutofit/>
          </a:bodyPr>
          <a:lstStyle>
            <a:lvl1pPr algn="ctr">
              <a:defRPr sz="2667">
                <a:solidFill>
                  <a:schemeClr val="tx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/>
              <a:t>Subtitle goes here</a:t>
            </a:r>
            <a:endParaRPr kumimoji="1" lang="ja-JP" altLang="en-US"/>
          </a:p>
        </p:txBody>
      </p:sp>
      <p:sp>
        <p:nvSpPr>
          <p:cNvPr id="34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0974" y="5685251"/>
            <a:ext cx="10370052" cy="1008112"/>
          </a:xfrm>
        </p:spPr>
        <p:txBody>
          <a:bodyPr>
            <a:normAutofit/>
          </a:bodyPr>
          <a:lstStyle>
            <a:lvl1pPr marL="0" indent="0" algn="ctr">
              <a:buNone/>
              <a:defRPr sz="1333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44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/>
              <a:t>Information</a:t>
            </a:r>
            <a:endParaRPr kumimoji="1" lang="ja-JP" altLang="en-US"/>
          </a:p>
        </p:txBody>
      </p:sp>
      <p:grpSp>
        <p:nvGrpSpPr>
          <p:cNvPr id="35" name="グループ化 34"/>
          <p:cNvGrpSpPr/>
          <p:nvPr userDrawn="1"/>
        </p:nvGrpSpPr>
        <p:grpSpPr>
          <a:xfrm>
            <a:off x="5730640" y="5397219"/>
            <a:ext cx="725488" cy="125685"/>
            <a:chOff x="8595214" y="6592642"/>
            <a:chExt cx="1088138" cy="188527"/>
          </a:xfrm>
        </p:grpSpPr>
        <p:sp>
          <p:nvSpPr>
            <p:cNvPr id="36" name="円/楕円 35"/>
            <p:cNvSpPr/>
            <p:nvPr userDrawn="1"/>
          </p:nvSpPr>
          <p:spPr>
            <a:xfrm>
              <a:off x="9048943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7" name="円/楕円 36"/>
            <p:cNvSpPr/>
            <p:nvPr userDrawn="1"/>
          </p:nvSpPr>
          <p:spPr>
            <a:xfrm>
              <a:off x="8595214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8" name="円/楕円 37"/>
            <p:cNvSpPr/>
            <p:nvPr userDrawn="1"/>
          </p:nvSpPr>
          <p:spPr>
            <a:xfrm>
              <a:off x="9494825" y="6592642"/>
              <a:ext cx="188527" cy="1885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9" name="円/楕円 38"/>
          <p:cNvSpPr/>
          <p:nvPr userDrawn="1"/>
        </p:nvSpPr>
        <p:spPr>
          <a:xfrm>
            <a:off x="4693247" y="1661411"/>
            <a:ext cx="57611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円/楕円 39"/>
          <p:cNvSpPr/>
          <p:nvPr userDrawn="1"/>
        </p:nvSpPr>
        <p:spPr>
          <a:xfrm>
            <a:off x="5436378" y="1661411"/>
            <a:ext cx="57611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円/楕円 40"/>
          <p:cNvSpPr/>
          <p:nvPr userDrawn="1"/>
        </p:nvSpPr>
        <p:spPr>
          <a:xfrm>
            <a:off x="6179508" y="1661411"/>
            <a:ext cx="57611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2" name="円/楕円 41"/>
          <p:cNvSpPr/>
          <p:nvPr userDrawn="1"/>
        </p:nvSpPr>
        <p:spPr>
          <a:xfrm>
            <a:off x="6922638" y="1661411"/>
            <a:ext cx="576114" cy="576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25607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6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5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5" presetClass="exit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5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5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5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43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3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2" grpId="0" animBg="1"/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/>
              <a:t>Slide Title Goes Here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/>
              <a:t>Short description goes here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133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7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37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/>
              <a:t>Slide Title Goes Here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/>
              <a:t>Short description goes here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0" name="アーチ 19"/>
          <p:cNvSpPr/>
          <p:nvPr userDrawn="1"/>
        </p:nvSpPr>
        <p:spPr>
          <a:xfrm rot="3600000">
            <a:off x="777225" y="1962047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accent6"/>
              </a:solidFill>
            </a:endParaRPr>
          </a:p>
        </p:txBody>
      </p:sp>
      <p:sp>
        <p:nvSpPr>
          <p:cNvPr id="21" name="アーチ 20"/>
          <p:cNvSpPr/>
          <p:nvPr userDrawn="1"/>
        </p:nvSpPr>
        <p:spPr>
          <a:xfrm rot="6618510">
            <a:off x="854950" y="2039779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accent6"/>
              </a:solidFill>
            </a:endParaRPr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8" y="2119070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1" y="2589855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27" name="アーチ 26"/>
          <p:cNvSpPr/>
          <p:nvPr userDrawn="1"/>
        </p:nvSpPr>
        <p:spPr>
          <a:xfrm rot="3600000">
            <a:off x="6277591" y="1959983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accent6"/>
              </a:solidFill>
            </a:endParaRPr>
          </a:p>
        </p:txBody>
      </p:sp>
      <p:sp>
        <p:nvSpPr>
          <p:cNvPr id="28" name="アーチ 27"/>
          <p:cNvSpPr/>
          <p:nvPr userDrawn="1"/>
        </p:nvSpPr>
        <p:spPr>
          <a:xfrm rot="6618510">
            <a:off x="6355316" y="2037714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2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133">
              <a:solidFill>
                <a:schemeClr val="accent6"/>
              </a:solidFill>
            </a:endParaRPr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49184" y="2117006"/>
            <a:ext cx="4556106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306567" y="2587790"/>
            <a:ext cx="4098724" cy="3151161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"/>
                            </p:stCondLst>
                            <p:childTnLst>
                              <p:par>
                                <p:cTn id="3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450"/>
                            </p:stCondLst>
                            <p:childTnLst>
                              <p:par>
                                <p:cTn id="64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0" grpId="0" animBg="1"/>
      <p:bldP spid="20" grpId="1" animBg="1"/>
      <p:bldP spid="21" grpId="0" animBg="1"/>
      <p:bldP spid="21" grpId="1" animBg="1"/>
      <p:bldP spid="22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7" grpId="1" animBg="1"/>
      <p:bldP spid="28" grpId="0" animBg="1"/>
      <p:bldP spid="28" grpId="1" animBg="1"/>
      <p:bldP spid="2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5472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213" y="782320"/>
            <a:ext cx="5281045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/>
              <a:t>Text</a:t>
            </a:r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6517" y="1657533"/>
            <a:ext cx="5331292" cy="3542935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909455"/>
            <a:ext cx="12193058" cy="1736436"/>
          </a:xfrm>
          <a:custGeom>
            <a:avLst/>
            <a:gdLst>
              <a:gd name="connsiteX0" fmla="*/ 0 w 18288000"/>
              <a:gd name="connsiteY0" fmla="*/ 1343891 h 2604654"/>
              <a:gd name="connsiteX1" fmla="*/ 2854036 w 18288000"/>
              <a:gd name="connsiteY1" fmla="*/ 2604654 h 2604654"/>
              <a:gd name="connsiteX2" fmla="*/ 5320145 w 18288000"/>
              <a:gd name="connsiteY2" fmla="*/ 1052945 h 2604654"/>
              <a:gd name="connsiteX3" fmla="*/ 7772400 w 18288000"/>
              <a:gd name="connsiteY3" fmla="*/ 2119745 h 2604654"/>
              <a:gd name="connsiteX4" fmla="*/ 10224655 w 18288000"/>
              <a:gd name="connsiteY4" fmla="*/ 512618 h 2604654"/>
              <a:gd name="connsiteX5" fmla="*/ 12718473 w 18288000"/>
              <a:gd name="connsiteY5" fmla="*/ 1579418 h 2604654"/>
              <a:gd name="connsiteX6" fmla="*/ 15184582 w 18288000"/>
              <a:gd name="connsiteY6" fmla="*/ 0 h 2604654"/>
              <a:gd name="connsiteX7" fmla="*/ 18288000 w 18288000"/>
              <a:gd name="connsiteY7" fmla="*/ 969818 h 2604654"/>
              <a:gd name="connsiteX8" fmla="*/ 18288000 w 18288000"/>
              <a:gd name="connsiteY8" fmla="*/ 969818 h 2604654"/>
              <a:gd name="connsiteX9" fmla="*/ 18288000 w 18288000"/>
              <a:gd name="connsiteY9" fmla="*/ 969818 h 260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2604654">
                <a:moveTo>
                  <a:pt x="0" y="1343891"/>
                </a:moveTo>
                <a:lnTo>
                  <a:pt x="2854036" y="2604654"/>
                </a:lnTo>
                <a:lnTo>
                  <a:pt x="5320145" y="1052945"/>
                </a:lnTo>
                <a:lnTo>
                  <a:pt x="7772400" y="2119745"/>
                </a:lnTo>
                <a:lnTo>
                  <a:pt x="10224655" y="512618"/>
                </a:lnTo>
                <a:lnTo>
                  <a:pt x="12718473" y="1579418"/>
                </a:lnTo>
                <a:lnTo>
                  <a:pt x="15184582" y="0"/>
                </a:lnTo>
                <a:lnTo>
                  <a:pt x="18288000" y="969818"/>
                </a:lnTo>
                <a:lnTo>
                  <a:pt x="18288000" y="969818"/>
                </a:lnTo>
                <a:lnTo>
                  <a:pt x="18288000" y="969818"/>
                </a:ln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6" name="円/楕円 15"/>
          <p:cNvSpPr/>
          <p:nvPr userDrawn="1"/>
        </p:nvSpPr>
        <p:spPr>
          <a:xfrm>
            <a:off x="1662013" y="442438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7" name="円/楕円 16"/>
          <p:cNvSpPr/>
          <p:nvPr userDrawn="1"/>
        </p:nvSpPr>
        <p:spPr>
          <a:xfrm>
            <a:off x="3306141" y="3373548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8" name="円/楕円 17"/>
          <p:cNvSpPr/>
          <p:nvPr userDrawn="1"/>
        </p:nvSpPr>
        <p:spPr>
          <a:xfrm>
            <a:off x="4950268" y="4074104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9" name="円/楕円 18"/>
          <p:cNvSpPr/>
          <p:nvPr userDrawn="1"/>
        </p:nvSpPr>
        <p:spPr>
          <a:xfrm>
            <a:off x="6594395" y="3023270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0" name="円/楕円 19"/>
          <p:cNvSpPr/>
          <p:nvPr userDrawn="1"/>
        </p:nvSpPr>
        <p:spPr>
          <a:xfrm>
            <a:off x="8238523" y="3723826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1" name="円/楕円 20"/>
          <p:cNvSpPr/>
          <p:nvPr userDrawn="1"/>
        </p:nvSpPr>
        <p:spPr>
          <a:xfrm>
            <a:off x="9882650" y="2672992"/>
            <a:ext cx="474208" cy="47416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/>
              <a:t>Slide Title Goes Here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6516829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/>
              <a:t>Short description goes here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" name="円/楕円 4"/>
          <p:cNvSpPr/>
          <p:nvPr userDrawn="1"/>
        </p:nvSpPr>
        <p:spPr>
          <a:xfrm>
            <a:off x="1746704" y="4509065"/>
            <a:ext cx="304826" cy="304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1" name="円/楕円 10"/>
          <p:cNvSpPr/>
          <p:nvPr userDrawn="1"/>
        </p:nvSpPr>
        <p:spPr>
          <a:xfrm>
            <a:off x="3390832" y="3458231"/>
            <a:ext cx="304826" cy="30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2" name="円/楕円 11"/>
          <p:cNvSpPr/>
          <p:nvPr userDrawn="1"/>
        </p:nvSpPr>
        <p:spPr>
          <a:xfrm>
            <a:off x="5034959" y="4158787"/>
            <a:ext cx="304826" cy="30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3" name="円/楕円 12"/>
          <p:cNvSpPr/>
          <p:nvPr userDrawn="1"/>
        </p:nvSpPr>
        <p:spPr>
          <a:xfrm>
            <a:off x="6679086" y="3107953"/>
            <a:ext cx="304826" cy="30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4" name="円/楕円 13"/>
          <p:cNvSpPr/>
          <p:nvPr userDrawn="1"/>
        </p:nvSpPr>
        <p:spPr>
          <a:xfrm>
            <a:off x="8323214" y="3808509"/>
            <a:ext cx="304826" cy="30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15" name="円/楕円 14"/>
          <p:cNvSpPr/>
          <p:nvPr userDrawn="1"/>
        </p:nvSpPr>
        <p:spPr>
          <a:xfrm>
            <a:off x="9967341" y="2757675"/>
            <a:ext cx="304826" cy="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52705" y="4999454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46934" y="5503217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18904" y="5438278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54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179734" y="277797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2173962" y="190518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2445932" y="2757676"/>
            <a:ext cx="2160427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0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3854249" y="4658522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3848477" y="5162285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2" name="正方形/長方形 61"/>
          <p:cNvSpPr/>
          <p:nvPr userDrawn="1"/>
        </p:nvSpPr>
        <p:spPr>
          <a:xfrm>
            <a:off x="4120447" y="5097346"/>
            <a:ext cx="2160427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3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75849" y="2473411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470078" y="1600621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5" name="正方形/長方形 64"/>
          <p:cNvSpPr/>
          <p:nvPr userDrawn="1"/>
        </p:nvSpPr>
        <p:spPr>
          <a:xfrm>
            <a:off x="5742048" y="2453116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7133266" y="4299008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7127494" y="4802770"/>
            <a:ext cx="2704369" cy="815548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7399464" y="4737832"/>
            <a:ext cx="2160427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  <p:sp>
        <p:nvSpPr>
          <p:cNvPr id="69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8764104" y="2112953"/>
            <a:ext cx="2692824" cy="480053"/>
          </a:xfrm>
        </p:spPr>
        <p:txBody>
          <a:bodyPr anchor="b">
            <a:noAutofit/>
          </a:bodyPr>
          <a:lstStyle>
            <a:lvl1pPr algn="ctr">
              <a:defRPr sz="1867" i="0" baseline="0">
                <a:solidFill>
                  <a:schemeClr val="accent6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70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8758332" y="1240163"/>
            <a:ext cx="2704369" cy="815548"/>
          </a:xfrm>
        </p:spPr>
        <p:txBody>
          <a:bodyPr anchor="b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9030303" y="2092658"/>
            <a:ext cx="2160427" cy="480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33"/>
          </a:p>
        </p:txBody>
      </p:sp>
    </p:spTree>
    <p:extLst>
      <p:ext uri="{BB962C8B-B14F-4D97-AF65-F5344CB8AC3E}">
        <p14:creationId xmlns:p14="http://schemas.microsoft.com/office/powerpoint/2010/main" val="303681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250"/>
                            </p:stCondLst>
                            <p:childTnLst>
                              <p:par>
                                <p:cTn id="8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1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6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/>
      <p:bldP spid="6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animBg="1"/>
      <p:bldP spid="6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F8AE-E2B6-44E5-96B8-25A2B844188E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4BD35-6D86-49D2-B318-9E3931C7D9C8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C3-8C1D-4F1C-BC5D-439625ED7F9B}" type="datetime1">
              <a:rPr lang="en-US" smtClean="0"/>
              <a:t>4/7/2024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CDD6-02BB-4E2B-B046-5647F0F5E1A7}" type="datetime1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5681-13C8-4070-8285-E411B3E5CA73}" type="datetime1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BAF7-B4F1-4F44-87C4-818782D6DDAE}" type="datetime1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2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5C8AC-7DEB-48A3-A063-B9F59E96BE73}" type="datetime1">
              <a:rPr lang="en-US" smtClean="0"/>
              <a:t>4/7/2024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1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59B070-73A1-4455-B482-7531DA247EF0}" type="datetime1">
              <a:rPr lang="en-US" smtClean="0"/>
              <a:t>4/7/2024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987511-8971-4E9A-8395-82A8274ACE51}" type="datetime1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66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8883E-CEAB-1A60-5B41-ED860E7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04" y="2834640"/>
            <a:ext cx="4005072" cy="1188720"/>
          </a:xfrm>
        </p:spPr>
        <p:txBody>
          <a:bodyPr>
            <a:normAutofit/>
          </a:bodyPr>
          <a:lstStyle/>
          <a:p>
            <a:r>
              <a:rPr lang="es-ES"/>
              <a:t>Auth0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453DCB-DC0F-AC2B-C069-B1F01D6F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482" y="6199632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9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57447FC-BC89-AA2C-929C-06A80AB9C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59934"/>
              </p:ext>
            </p:extLst>
          </p:nvPr>
        </p:nvGraphicFramePr>
        <p:xfrm>
          <a:off x="2036189" y="1102936"/>
          <a:ext cx="13020387" cy="482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911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01D03-9438-2A42-97FF-BE1BF949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Mejora de un Sistema de Identidad Específico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81BDDBB-F564-3FC6-1AD6-2BB2BB77D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728261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4F32A5-9AEF-55FE-7E12-59120440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90032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48C21-5D9B-0B48-6172-D9120F37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>
                <a:solidFill>
                  <a:srgbClr val="FFFFFF"/>
                </a:solidFill>
              </a:rPr>
              <a:t>Gestión de la Experiencia de Usuario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D6A3A-42A9-CC26-7568-2A9920C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11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AF3E6BF-E9B8-6C11-C51A-30E5A730100B}"/>
              </a:ext>
            </a:extLst>
          </p:cNvPr>
          <p:cNvGrpSpPr/>
          <p:nvPr/>
        </p:nvGrpSpPr>
        <p:grpSpPr>
          <a:xfrm>
            <a:off x="5619750" y="1765934"/>
            <a:ext cx="5607050" cy="3326131"/>
            <a:chOff x="5619750" y="1765934"/>
            <a:chExt cx="5607050" cy="3326131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7488E447-7BD5-6023-3FBE-06FCFF016729}"/>
                </a:ext>
              </a:extLst>
            </p:cNvPr>
            <p:cNvSpPr/>
            <p:nvPr/>
          </p:nvSpPr>
          <p:spPr>
            <a:xfrm>
              <a:off x="5619750" y="1765934"/>
              <a:ext cx="5607050" cy="1478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Rectángulo 7" descr="Cronómetro">
              <a:extLst>
                <a:ext uri="{FF2B5EF4-FFF2-40B4-BE49-F238E27FC236}">
                  <a16:creationId xmlns:a16="http://schemas.microsoft.com/office/drawing/2014/main" id="{39ECFBF8-8CD4-0C1F-F013-BADE2675D0A5}"/>
                </a:ext>
              </a:extLst>
            </p:cNvPr>
            <p:cNvSpPr/>
            <p:nvPr/>
          </p:nvSpPr>
          <p:spPr>
            <a:xfrm>
              <a:off x="6066929" y="2098547"/>
              <a:ext cx="813054" cy="813054"/>
            </a:xfrm>
            <a:prstGeom prst="rect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132DD089-D345-2A25-4B0F-4D639B271B9A}"/>
                </a:ext>
              </a:extLst>
            </p:cNvPr>
            <p:cNvSpPr/>
            <p:nvPr/>
          </p:nvSpPr>
          <p:spPr>
            <a:xfrm>
              <a:off x="7327163" y="1765934"/>
              <a:ext cx="3899636" cy="1478280"/>
            </a:xfrm>
            <a:custGeom>
              <a:avLst/>
              <a:gdLst>
                <a:gd name="connsiteX0" fmla="*/ 0 w 3899636"/>
                <a:gd name="connsiteY0" fmla="*/ 0 h 1478280"/>
                <a:gd name="connsiteX1" fmla="*/ 3899636 w 3899636"/>
                <a:gd name="connsiteY1" fmla="*/ 0 h 1478280"/>
                <a:gd name="connsiteX2" fmla="*/ 3899636 w 3899636"/>
                <a:gd name="connsiteY2" fmla="*/ 1478280 h 1478280"/>
                <a:gd name="connsiteX3" fmla="*/ 0 w 3899636"/>
                <a:gd name="connsiteY3" fmla="*/ 1478280 h 1478280"/>
                <a:gd name="connsiteX4" fmla="*/ 0 w 3899636"/>
                <a:gd name="connsiteY4" fmla="*/ 0 h 147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36" h="1478280">
                  <a:moveTo>
                    <a:pt x="0" y="0"/>
                  </a:moveTo>
                  <a:lnTo>
                    <a:pt x="3899636" y="0"/>
                  </a:lnTo>
                  <a:lnTo>
                    <a:pt x="3899636" y="1478280"/>
                  </a:lnTo>
                  <a:lnTo>
                    <a:pt x="0" y="1478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51" tIns="156451" rIns="156451" bIns="15645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kern="1200"/>
                <a:t>Los usuarios suelen iniciar sesión a menudo de una manera específica.</a:t>
              </a:r>
              <a:endParaRPr lang="en-US" sz="1800" kern="120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8EF6C43F-7B2F-40C2-C550-5A5BCD357BBB}"/>
                </a:ext>
              </a:extLst>
            </p:cNvPr>
            <p:cNvSpPr/>
            <p:nvPr/>
          </p:nvSpPr>
          <p:spPr>
            <a:xfrm>
              <a:off x="5619750" y="3613785"/>
              <a:ext cx="5607050" cy="147828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F27C50F-998A-4DA6-3D9F-8C94B2425B65}"/>
                </a:ext>
              </a:extLst>
            </p:cNvPr>
            <p:cNvSpPr/>
            <p:nvPr/>
          </p:nvSpPr>
          <p:spPr>
            <a:xfrm>
              <a:off x="6066929" y="3946398"/>
              <a:ext cx="813054" cy="813054"/>
            </a:xfrm>
            <a:prstGeom prst="rect">
              <a:avLst/>
            </a:prstGeom>
            <a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-10351888"/>
                <a:satOff val="45859"/>
                <a:lumOff val="-168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26F9DA24-EDB6-E7DC-631B-3597B4F19F57}"/>
                </a:ext>
              </a:extLst>
            </p:cNvPr>
            <p:cNvSpPr/>
            <p:nvPr/>
          </p:nvSpPr>
          <p:spPr>
            <a:xfrm>
              <a:off x="7327163" y="3613785"/>
              <a:ext cx="3899636" cy="1478280"/>
            </a:xfrm>
            <a:custGeom>
              <a:avLst/>
              <a:gdLst>
                <a:gd name="connsiteX0" fmla="*/ 0 w 3899636"/>
                <a:gd name="connsiteY0" fmla="*/ 0 h 1478280"/>
                <a:gd name="connsiteX1" fmla="*/ 3899636 w 3899636"/>
                <a:gd name="connsiteY1" fmla="*/ 0 h 1478280"/>
                <a:gd name="connsiteX2" fmla="*/ 3899636 w 3899636"/>
                <a:gd name="connsiteY2" fmla="*/ 1478280 h 1478280"/>
                <a:gd name="connsiteX3" fmla="*/ 0 w 3899636"/>
                <a:gd name="connsiteY3" fmla="*/ 1478280 h 1478280"/>
                <a:gd name="connsiteX4" fmla="*/ 0 w 3899636"/>
                <a:gd name="connsiteY4" fmla="*/ 0 h 147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36" h="1478280">
                  <a:moveTo>
                    <a:pt x="0" y="0"/>
                  </a:moveTo>
                  <a:lnTo>
                    <a:pt x="3899636" y="0"/>
                  </a:lnTo>
                  <a:lnTo>
                    <a:pt x="3899636" y="1478280"/>
                  </a:lnTo>
                  <a:lnTo>
                    <a:pt x="0" y="14782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51" tIns="156451" rIns="156451" bIns="15645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800" kern="1200"/>
                <a:t>Cambios reflexivos</a:t>
              </a:r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900" kern="1200"/>
                <a:t>      </a:t>
              </a:r>
              <a:r>
                <a:rPr lang="es-ES" sz="1600" kern="1200"/>
                <a:t>Notificar a los usuarios. </a:t>
              </a:r>
              <a:endParaRPr lang="en-US" sz="1600" kern="120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kern="1200"/>
                <a:t>       Incentivar el uso de nuevas opciones</a:t>
              </a:r>
              <a:endParaRPr lang="en-US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722215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9CAA09-98F3-6197-1838-EE38EB2D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Redundancia en los Sistemas de Autenticación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69B30-452A-98A1-1A22-B90283FA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12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727AB37-A5DF-41DE-56FC-4CFF31F0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99689"/>
              </p:ext>
            </p:extLst>
          </p:nvPr>
        </p:nvGraphicFramePr>
        <p:xfrm>
          <a:off x="5619749" y="965200"/>
          <a:ext cx="5928783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75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7490F-38F6-0672-678E-FE3FA1A2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Diferencias en la Orquestación entre 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A7B3AA-A39E-1B34-67B0-295E39F5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13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1B794818-586E-63F2-8CB4-476BF2768759}"/>
              </a:ext>
            </a:extLst>
          </p:cNvPr>
          <p:cNvSpPr/>
          <p:nvPr/>
        </p:nvSpPr>
        <p:spPr>
          <a:xfrm>
            <a:off x="5619750" y="1670624"/>
            <a:ext cx="5607050" cy="1653750"/>
          </a:xfrm>
          <a:custGeom>
            <a:avLst/>
            <a:gdLst>
              <a:gd name="connsiteX0" fmla="*/ 0 w 5607050"/>
              <a:gd name="connsiteY0" fmla="*/ 0 h 1653750"/>
              <a:gd name="connsiteX1" fmla="*/ 5607050 w 5607050"/>
              <a:gd name="connsiteY1" fmla="*/ 0 h 1653750"/>
              <a:gd name="connsiteX2" fmla="*/ 5607050 w 5607050"/>
              <a:gd name="connsiteY2" fmla="*/ 1653750 h 1653750"/>
              <a:gd name="connsiteX3" fmla="*/ 0 w 5607050"/>
              <a:gd name="connsiteY3" fmla="*/ 1653750 h 1653750"/>
              <a:gd name="connsiteX4" fmla="*/ 0 w 5607050"/>
              <a:gd name="connsiteY4" fmla="*/ 0 h 165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1653750">
                <a:moveTo>
                  <a:pt x="0" y="0"/>
                </a:moveTo>
                <a:lnTo>
                  <a:pt x="5607050" y="0"/>
                </a:lnTo>
                <a:lnTo>
                  <a:pt x="5607050" y="1653750"/>
                </a:lnTo>
                <a:lnTo>
                  <a:pt x="0" y="16537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169" tIns="624840" rIns="435169" bIns="21336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3000" kern="1200"/>
              <a:t>Similar a la orquestación directamente con personas.</a:t>
            </a:r>
            <a:endParaRPr lang="en-US" sz="3000" kern="120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5BA8761-D8C0-A88A-FDA3-AD4AC2A824F4}"/>
              </a:ext>
            </a:extLst>
          </p:cNvPr>
          <p:cNvSpPr/>
          <p:nvPr/>
        </p:nvSpPr>
        <p:spPr>
          <a:xfrm>
            <a:off x="5900102" y="1227824"/>
            <a:ext cx="3924935" cy="885600"/>
          </a:xfrm>
          <a:custGeom>
            <a:avLst/>
            <a:gdLst>
              <a:gd name="connsiteX0" fmla="*/ 0 w 3924935"/>
              <a:gd name="connsiteY0" fmla="*/ 147603 h 885600"/>
              <a:gd name="connsiteX1" fmla="*/ 147603 w 3924935"/>
              <a:gd name="connsiteY1" fmla="*/ 0 h 885600"/>
              <a:gd name="connsiteX2" fmla="*/ 3777332 w 3924935"/>
              <a:gd name="connsiteY2" fmla="*/ 0 h 885600"/>
              <a:gd name="connsiteX3" fmla="*/ 3924935 w 3924935"/>
              <a:gd name="connsiteY3" fmla="*/ 147603 h 885600"/>
              <a:gd name="connsiteX4" fmla="*/ 3924935 w 3924935"/>
              <a:gd name="connsiteY4" fmla="*/ 737997 h 885600"/>
              <a:gd name="connsiteX5" fmla="*/ 3777332 w 3924935"/>
              <a:gd name="connsiteY5" fmla="*/ 885600 h 885600"/>
              <a:gd name="connsiteX6" fmla="*/ 147603 w 3924935"/>
              <a:gd name="connsiteY6" fmla="*/ 885600 h 885600"/>
              <a:gd name="connsiteX7" fmla="*/ 0 w 3924935"/>
              <a:gd name="connsiteY7" fmla="*/ 737997 h 885600"/>
              <a:gd name="connsiteX8" fmla="*/ 0 w 3924935"/>
              <a:gd name="connsiteY8" fmla="*/ 147603 h 88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4935" h="885600">
                <a:moveTo>
                  <a:pt x="0" y="147603"/>
                </a:moveTo>
                <a:cubicBezTo>
                  <a:pt x="0" y="66084"/>
                  <a:pt x="66084" y="0"/>
                  <a:pt x="147603" y="0"/>
                </a:cubicBezTo>
                <a:lnTo>
                  <a:pt x="3777332" y="0"/>
                </a:lnTo>
                <a:cubicBezTo>
                  <a:pt x="3858851" y="0"/>
                  <a:pt x="3924935" y="66084"/>
                  <a:pt x="3924935" y="147603"/>
                </a:cubicBezTo>
                <a:lnTo>
                  <a:pt x="3924935" y="737997"/>
                </a:lnTo>
                <a:cubicBezTo>
                  <a:pt x="3924935" y="819516"/>
                  <a:pt x="3858851" y="885600"/>
                  <a:pt x="3777332" y="885600"/>
                </a:cubicBezTo>
                <a:lnTo>
                  <a:pt x="147603" y="885600"/>
                </a:lnTo>
                <a:cubicBezTo>
                  <a:pt x="66084" y="885600"/>
                  <a:pt x="0" y="819516"/>
                  <a:pt x="0" y="737997"/>
                </a:cubicBezTo>
                <a:lnTo>
                  <a:pt x="0" y="14760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84" tIns="43231" rIns="191584" bIns="43231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s-ES" sz="3000" kern="1200" err="1"/>
              <a:t>APIs</a:t>
            </a:r>
            <a:r>
              <a:rPr lang="es-ES" sz="3000" kern="1200"/>
              <a:t> servidor-persona:</a:t>
            </a:r>
            <a:endParaRPr lang="en-US" sz="3000" kern="120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C1EA500F-702F-F469-3536-36266452E2B0}"/>
              </a:ext>
            </a:extLst>
          </p:cNvPr>
          <p:cNvSpPr/>
          <p:nvPr/>
        </p:nvSpPr>
        <p:spPr>
          <a:xfrm>
            <a:off x="5619750" y="3929174"/>
            <a:ext cx="5607050" cy="1701000"/>
          </a:xfrm>
          <a:custGeom>
            <a:avLst/>
            <a:gdLst>
              <a:gd name="connsiteX0" fmla="*/ 0 w 5607050"/>
              <a:gd name="connsiteY0" fmla="*/ 0 h 1701000"/>
              <a:gd name="connsiteX1" fmla="*/ 5607050 w 5607050"/>
              <a:gd name="connsiteY1" fmla="*/ 0 h 1701000"/>
              <a:gd name="connsiteX2" fmla="*/ 5607050 w 5607050"/>
              <a:gd name="connsiteY2" fmla="*/ 1701000 h 1701000"/>
              <a:gd name="connsiteX3" fmla="*/ 0 w 5607050"/>
              <a:gd name="connsiteY3" fmla="*/ 1701000 h 1701000"/>
              <a:gd name="connsiteX4" fmla="*/ 0 w 5607050"/>
              <a:gd name="connsiteY4" fmla="*/ 0 h 170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7050" h="1701000">
                <a:moveTo>
                  <a:pt x="0" y="0"/>
                </a:moveTo>
                <a:lnTo>
                  <a:pt x="5607050" y="0"/>
                </a:lnTo>
                <a:lnTo>
                  <a:pt x="5607050" y="1701000"/>
                </a:lnTo>
                <a:lnTo>
                  <a:pt x="0" y="1701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>
              <a:hueOff val="-10351888"/>
              <a:satOff val="45859"/>
              <a:lumOff val="-1686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35169" tIns="624840" rIns="435169" bIns="213360" numCol="1" spcCol="1270" anchor="t" anchorCtr="0">
            <a:noAutofit/>
          </a:bodyPr>
          <a:lstStyle/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3000" kern="1200"/>
              <a:t>Orquestación como PROXY.</a:t>
            </a:r>
            <a:endParaRPr lang="en-US" sz="3000" kern="1200"/>
          </a:p>
          <a:p>
            <a:pPr marL="285750" lvl="1" indent="-285750" algn="l" defTabSz="1333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s-ES" sz="3000" kern="1200"/>
              <a:t>Uso de certificados.</a:t>
            </a:r>
            <a:endParaRPr lang="en-US" sz="3000" kern="120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4D577D8-8AC1-4774-EC8F-5121A9C86732}"/>
              </a:ext>
            </a:extLst>
          </p:cNvPr>
          <p:cNvSpPr/>
          <p:nvPr/>
        </p:nvSpPr>
        <p:spPr>
          <a:xfrm>
            <a:off x="5900102" y="3486374"/>
            <a:ext cx="3924935" cy="885600"/>
          </a:xfrm>
          <a:custGeom>
            <a:avLst/>
            <a:gdLst>
              <a:gd name="connsiteX0" fmla="*/ 0 w 3924935"/>
              <a:gd name="connsiteY0" fmla="*/ 147603 h 885600"/>
              <a:gd name="connsiteX1" fmla="*/ 147603 w 3924935"/>
              <a:gd name="connsiteY1" fmla="*/ 0 h 885600"/>
              <a:gd name="connsiteX2" fmla="*/ 3777332 w 3924935"/>
              <a:gd name="connsiteY2" fmla="*/ 0 h 885600"/>
              <a:gd name="connsiteX3" fmla="*/ 3924935 w 3924935"/>
              <a:gd name="connsiteY3" fmla="*/ 147603 h 885600"/>
              <a:gd name="connsiteX4" fmla="*/ 3924935 w 3924935"/>
              <a:gd name="connsiteY4" fmla="*/ 737997 h 885600"/>
              <a:gd name="connsiteX5" fmla="*/ 3777332 w 3924935"/>
              <a:gd name="connsiteY5" fmla="*/ 885600 h 885600"/>
              <a:gd name="connsiteX6" fmla="*/ 147603 w 3924935"/>
              <a:gd name="connsiteY6" fmla="*/ 885600 h 885600"/>
              <a:gd name="connsiteX7" fmla="*/ 0 w 3924935"/>
              <a:gd name="connsiteY7" fmla="*/ 737997 h 885600"/>
              <a:gd name="connsiteX8" fmla="*/ 0 w 3924935"/>
              <a:gd name="connsiteY8" fmla="*/ 147603 h 88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24935" h="885600">
                <a:moveTo>
                  <a:pt x="0" y="147603"/>
                </a:moveTo>
                <a:cubicBezTo>
                  <a:pt x="0" y="66084"/>
                  <a:pt x="66084" y="0"/>
                  <a:pt x="147603" y="0"/>
                </a:cubicBezTo>
                <a:lnTo>
                  <a:pt x="3777332" y="0"/>
                </a:lnTo>
                <a:cubicBezTo>
                  <a:pt x="3858851" y="0"/>
                  <a:pt x="3924935" y="66084"/>
                  <a:pt x="3924935" y="147603"/>
                </a:cubicBezTo>
                <a:lnTo>
                  <a:pt x="3924935" y="737997"/>
                </a:lnTo>
                <a:cubicBezTo>
                  <a:pt x="3924935" y="819516"/>
                  <a:pt x="3858851" y="885600"/>
                  <a:pt x="3777332" y="885600"/>
                </a:cubicBezTo>
                <a:lnTo>
                  <a:pt x="147603" y="885600"/>
                </a:lnTo>
                <a:cubicBezTo>
                  <a:pt x="66084" y="885600"/>
                  <a:pt x="0" y="819516"/>
                  <a:pt x="0" y="737997"/>
                </a:cubicBezTo>
                <a:lnTo>
                  <a:pt x="0" y="14760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0351888"/>
              <a:satOff val="45859"/>
              <a:lumOff val="-16864"/>
              <a:alphaOff val="0"/>
            </a:schemeClr>
          </a:fillRef>
          <a:effectRef idx="2">
            <a:schemeClr val="accent2">
              <a:hueOff val="-10351888"/>
              <a:satOff val="45859"/>
              <a:lumOff val="-168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84" tIns="43231" rIns="191584" bIns="43231" numCol="1" spcCol="1270" anchor="ctr" anchorCtr="0">
            <a:noAutofit/>
          </a:bodyPr>
          <a:lstStyle/>
          <a:p>
            <a:pPr marL="0" lvl="0" indent="0" algn="l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s-ES" sz="3000" kern="1200" err="1"/>
              <a:t>APIs</a:t>
            </a:r>
            <a:r>
              <a:rPr lang="es-ES" sz="3000" kern="1200"/>
              <a:t> servidor-servidor:</a:t>
            </a:r>
            <a:endParaRPr lang="en-US" sz="3000" kern="1200"/>
          </a:p>
        </p:txBody>
      </p:sp>
    </p:spTree>
    <p:extLst>
      <p:ext uri="{BB962C8B-B14F-4D97-AF65-F5344CB8AC3E}">
        <p14:creationId xmlns:p14="http://schemas.microsoft.com/office/powerpoint/2010/main" val="3052895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DD54D-FC82-275E-7B5E-CD4B68E7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600">
                <a:solidFill>
                  <a:schemeClr val="bg1"/>
                </a:solidFill>
              </a:rPr>
              <a:t>Solución para APIs servidor-servidor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CC69E7-ECDD-A177-214F-54C97E28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14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A1B898B7-1A12-BFF7-BE90-D276643F2FFB}"/>
              </a:ext>
            </a:extLst>
          </p:cNvPr>
          <p:cNvGrpSpPr/>
          <p:nvPr/>
        </p:nvGrpSpPr>
        <p:grpSpPr>
          <a:xfrm>
            <a:off x="5619750" y="1601009"/>
            <a:ext cx="5607050" cy="3655980"/>
            <a:chOff x="5619750" y="1601009"/>
            <a:chExt cx="5607050" cy="3655980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E3A9A2B-A7BB-A7DD-2BE1-B1D242240E26}"/>
                </a:ext>
              </a:extLst>
            </p:cNvPr>
            <p:cNvSpPr/>
            <p:nvPr/>
          </p:nvSpPr>
          <p:spPr>
            <a:xfrm>
              <a:off x="5619750" y="1881449"/>
              <a:ext cx="5607050" cy="478800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8" name="Forma libre: forma 7">
              <a:extLst>
                <a:ext uri="{FF2B5EF4-FFF2-40B4-BE49-F238E27FC236}">
                  <a16:creationId xmlns:a16="http://schemas.microsoft.com/office/drawing/2014/main" id="{941C6B39-E9BA-B234-25B4-8AEEEBBB3247}"/>
                </a:ext>
              </a:extLst>
            </p:cNvPr>
            <p:cNvSpPr/>
            <p:nvPr/>
          </p:nvSpPr>
          <p:spPr>
            <a:xfrm>
              <a:off x="5900102" y="1601009"/>
              <a:ext cx="3924935" cy="560880"/>
            </a:xfrm>
            <a:custGeom>
              <a:avLst/>
              <a:gdLst>
                <a:gd name="connsiteX0" fmla="*/ 0 w 3924935"/>
                <a:gd name="connsiteY0" fmla="*/ 93482 h 560880"/>
                <a:gd name="connsiteX1" fmla="*/ 93482 w 3924935"/>
                <a:gd name="connsiteY1" fmla="*/ 0 h 560880"/>
                <a:gd name="connsiteX2" fmla="*/ 3831453 w 3924935"/>
                <a:gd name="connsiteY2" fmla="*/ 0 h 560880"/>
                <a:gd name="connsiteX3" fmla="*/ 3924935 w 3924935"/>
                <a:gd name="connsiteY3" fmla="*/ 93482 h 560880"/>
                <a:gd name="connsiteX4" fmla="*/ 3924935 w 3924935"/>
                <a:gd name="connsiteY4" fmla="*/ 467398 h 560880"/>
                <a:gd name="connsiteX5" fmla="*/ 3831453 w 3924935"/>
                <a:gd name="connsiteY5" fmla="*/ 560880 h 560880"/>
                <a:gd name="connsiteX6" fmla="*/ 93482 w 3924935"/>
                <a:gd name="connsiteY6" fmla="*/ 560880 h 560880"/>
                <a:gd name="connsiteX7" fmla="*/ 0 w 3924935"/>
                <a:gd name="connsiteY7" fmla="*/ 467398 h 560880"/>
                <a:gd name="connsiteX8" fmla="*/ 0 w 3924935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4935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31453" y="0"/>
                  </a:lnTo>
                  <a:cubicBezTo>
                    <a:pt x="3883082" y="0"/>
                    <a:pt x="3924935" y="41853"/>
                    <a:pt x="3924935" y="93482"/>
                  </a:cubicBezTo>
                  <a:lnTo>
                    <a:pt x="3924935" y="467398"/>
                  </a:lnTo>
                  <a:cubicBezTo>
                    <a:pt x="3924935" y="519027"/>
                    <a:pt x="3883082" y="560880"/>
                    <a:pt x="3831453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733" tIns="27380" rIns="175733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900" kern="1200"/>
                <a:t>Tengo contraseñas en </a:t>
              </a:r>
              <a:r>
                <a:rPr lang="es-ES" sz="1900" kern="1200" err="1"/>
                <a:t>APIs</a:t>
              </a:r>
              <a:r>
                <a:rPr lang="es-ES" sz="1900" kern="1200"/>
                <a:t> servidor a servidor, ¿qué puedo hacer</a:t>
              </a:r>
              <a:endParaRPr lang="en-US" sz="1900" kern="1200"/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49BB54EC-6F03-1C8D-2A7E-050071F24997}"/>
                </a:ext>
              </a:extLst>
            </p:cNvPr>
            <p:cNvSpPr/>
            <p:nvPr/>
          </p:nvSpPr>
          <p:spPr>
            <a:xfrm>
              <a:off x="5619750" y="2743289"/>
              <a:ext cx="5607050" cy="2513700"/>
            </a:xfrm>
            <a:custGeom>
              <a:avLst/>
              <a:gdLst>
                <a:gd name="connsiteX0" fmla="*/ 0 w 5607050"/>
                <a:gd name="connsiteY0" fmla="*/ 0 h 2513700"/>
                <a:gd name="connsiteX1" fmla="*/ 5607050 w 5607050"/>
                <a:gd name="connsiteY1" fmla="*/ 0 h 2513700"/>
                <a:gd name="connsiteX2" fmla="*/ 5607050 w 5607050"/>
                <a:gd name="connsiteY2" fmla="*/ 2513700 h 2513700"/>
                <a:gd name="connsiteX3" fmla="*/ 0 w 5607050"/>
                <a:gd name="connsiteY3" fmla="*/ 2513700 h 2513700"/>
                <a:gd name="connsiteX4" fmla="*/ 0 w 5607050"/>
                <a:gd name="connsiteY4" fmla="*/ 0 h 25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7050" h="2513700">
                  <a:moveTo>
                    <a:pt x="0" y="0"/>
                  </a:moveTo>
                  <a:lnTo>
                    <a:pt x="5607050" y="0"/>
                  </a:lnTo>
                  <a:lnTo>
                    <a:pt x="5607050" y="2513700"/>
                  </a:lnTo>
                  <a:lnTo>
                    <a:pt x="0" y="2513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5169" tIns="395732" rIns="435169" bIns="135128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/>
                <a:t>Reducción vulnerabilidades:</a:t>
              </a:r>
              <a:endParaRPr lang="en-US" sz="1900" kern="120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/>
                <a:t>Reemplazo de contraseñas por administradores de claves.</a:t>
              </a:r>
              <a:endParaRPr lang="en-US" sz="1900" kern="120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/>
                <a:t>Contratación de plataformas en la nube como Azure o HashiCorp.</a:t>
              </a:r>
              <a:endParaRPr lang="en-US" sz="1900" kern="120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/>
                <a:t>Implementación de orquestación de identidad:</a:t>
              </a:r>
              <a:endParaRPr lang="en-US" sz="1900" kern="120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/>
                <a:t>Utilizar claves para generar credenciales.</a:t>
              </a:r>
              <a:endParaRPr lang="en-US" sz="1900" kern="1200"/>
            </a:p>
          </p:txBody>
        </p:sp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CE7CACF2-A0DD-F17C-3ABE-E2BC4C5552DC}"/>
                </a:ext>
              </a:extLst>
            </p:cNvPr>
            <p:cNvSpPr/>
            <p:nvPr/>
          </p:nvSpPr>
          <p:spPr>
            <a:xfrm>
              <a:off x="5900102" y="2462849"/>
              <a:ext cx="3924935" cy="560880"/>
            </a:xfrm>
            <a:custGeom>
              <a:avLst/>
              <a:gdLst>
                <a:gd name="connsiteX0" fmla="*/ 0 w 3924935"/>
                <a:gd name="connsiteY0" fmla="*/ 93482 h 560880"/>
                <a:gd name="connsiteX1" fmla="*/ 93482 w 3924935"/>
                <a:gd name="connsiteY1" fmla="*/ 0 h 560880"/>
                <a:gd name="connsiteX2" fmla="*/ 3831453 w 3924935"/>
                <a:gd name="connsiteY2" fmla="*/ 0 h 560880"/>
                <a:gd name="connsiteX3" fmla="*/ 3924935 w 3924935"/>
                <a:gd name="connsiteY3" fmla="*/ 93482 h 560880"/>
                <a:gd name="connsiteX4" fmla="*/ 3924935 w 3924935"/>
                <a:gd name="connsiteY4" fmla="*/ 467398 h 560880"/>
                <a:gd name="connsiteX5" fmla="*/ 3831453 w 3924935"/>
                <a:gd name="connsiteY5" fmla="*/ 560880 h 560880"/>
                <a:gd name="connsiteX6" fmla="*/ 93482 w 3924935"/>
                <a:gd name="connsiteY6" fmla="*/ 560880 h 560880"/>
                <a:gd name="connsiteX7" fmla="*/ 0 w 3924935"/>
                <a:gd name="connsiteY7" fmla="*/ 467398 h 560880"/>
                <a:gd name="connsiteX8" fmla="*/ 0 w 3924935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4935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31453" y="0"/>
                  </a:lnTo>
                  <a:cubicBezTo>
                    <a:pt x="3883082" y="0"/>
                    <a:pt x="3924935" y="41853"/>
                    <a:pt x="3924935" y="93482"/>
                  </a:cubicBezTo>
                  <a:lnTo>
                    <a:pt x="3924935" y="467398"/>
                  </a:lnTo>
                  <a:cubicBezTo>
                    <a:pt x="3924935" y="519027"/>
                    <a:pt x="3883082" y="560880"/>
                    <a:pt x="3831453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733" tIns="27380" rIns="175733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900" kern="1200"/>
                <a:t>Dos pasos principales:</a:t>
              </a:r>
              <a:endParaRPr lang="en-US" sz="1900" kern="120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CAC0005-C9F2-11CC-15D6-FB3A849A69FD}"/>
              </a:ext>
            </a:extLst>
          </p:cNvPr>
          <p:cNvGrpSpPr/>
          <p:nvPr/>
        </p:nvGrpSpPr>
        <p:grpSpPr>
          <a:xfrm>
            <a:off x="5619750" y="1601009"/>
            <a:ext cx="5607050" cy="759240"/>
            <a:chOff x="5619750" y="1601009"/>
            <a:chExt cx="5607050" cy="75924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E3A9A2B-A7BB-A7DD-2BE1-B1D242240E26}"/>
                </a:ext>
              </a:extLst>
            </p:cNvPr>
            <p:cNvSpPr/>
            <p:nvPr/>
          </p:nvSpPr>
          <p:spPr>
            <a:xfrm>
              <a:off x="5619750" y="1881449"/>
              <a:ext cx="5607050" cy="478800"/>
            </a:xfrm>
            <a:prstGeom prst="rect">
              <a:avLst/>
            </a:prstGeom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941C6B39-E9BA-B234-25B4-8AEEEBBB3247}"/>
                </a:ext>
              </a:extLst>
            </p:cNvPr>
            <p:cNvSpPr/>
            <p:nvPr/>
          </p:nvSpPr>
          <p:spPr>
            <a:xfrm>
              <a:off x="5900102" y="1601009"/>
              <a:ext cx="3924935" cy="560880"/>
            </a:xfrm>
            <a:custGeom>
              <a:avLst/>
              <a:gdLst>
                <a:gd name="connsiteX0" fmla="*/ 0 w 3924935"/>
                <a:gd name="connsiteY0" fmla="*/ 93482 h 560880"/>
                <a:gd name="connsiteX1" fmla="*/ 93482 w 3924935"/>
                <a:gd name="connsiteY1" fmla="*/ 0 h 560880"/>
                <a:gd name="connsiteX2" fmla="*/ 3831453 w 3924935"/>
                <a:gd name="connsiteY2" fmla="*/ 0 h 560880"/>
                <a:gd name="connsiteX3" fmla="*/ 3924935 w 3924935"/>
                <a:gd name="connsiteY3" fmla="*/ 93482 h 560880"/>
                <a:gd name="connsiteX4" fmla="*/ 3924935 w 3924935"/>
                <a:gd name="connsiteY4" fmla="*/ 467398 h 560880"/>
                <a:gd name="connsiteX5" fmla="*/ 3831453 w 3924935"/>
                <a:gd name="connsiteY5" fmla="*/ 560880 h 560880"/>
                <a:gd name="connsiteX6" fmla="*/ 93482 w 3924935"/>
                <a:gd name="connsiteY6" fmla="*/ 560880 h 560880"/>
                <a:gd name="connsiteX7" fmla="*/ 0 w 3924935"/>
                <a:gd name="connsiteY7" fmla="*/ 467398 h 560880"/>
                <a:gd name="connsiteX8" fmla="*/ 0 w 3924935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4935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31453" y="0"/>
                  </a:lnTo>
                  <a:cubicBezTo>
                    <a:pt x="3883082" y="0"/>
                    <a:pt x="3924935" y="41853"/>
                    <a:pt x="3924935" y="93482"/>
                  </a:cubicBezTo>
                  <a:lnTo>
                    <a:pt x="3924935" y="467398"/>
                  </a:lnTo>
                  <a:cubicBezTo>
                    <a:pt x="3924935" y="519027"/>
                    <a:pt x="3883082" y="560880"/>
                    <a:pt x="3831453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733" tIns="27380" rIns="175733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900" kern="1200"/>
                <a:t>Tengo contraseñas en </a:t>
              </a:r>
              <a:r>
                <a:rPr lang="es-ES" sz="1900" kern="1200" err="1"/>
                <a:t>APIs</a:t>
              </a:r>
              <a:r>
                <a:rPr lang="es-ES" sz="1900" kern="1200"/>
                <a:t> servidor a servidor, ¿qué puedo hacer</a:t>
              </a:r>
              <a:r>
                <a:rPr lang="es-ES" kern="1200"/>
                <a:t>?</a:t>
              </a:r>
              <a:endParaRPr lang="en-US" sz="1900" kern="120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493DF24-B482-2F77-0D5B-806D2C8D918E}"/>
              </a:ext>
            </a:extLst>
          </p:cNvPr>
          <p:cNvGrpSpPr/>
          <p:nvPr/>
        </p:nvGrpSpPr>
        <p:grpSpPr>
          <a:xfrm>
            <a:off x="5619750" y="2462849"/>
            <a:ext cx="5607050" cy="2794140"/>
            <a:chOff x="5619750" y="2462849"/>
            <a:chExt cx="5607050" cy="279414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49BB54EC-6F03-1C8D-2A7E-050071F24997}"/>
                </a:ext>
              </a:extLst>
            </p:cNvPr>
            <p:cNvSpPr/>
            <p:nvPr/>
          </p:nvSpPr>
          <p:spPr>
            <a:xfrm>
              <a:off x="5619750" y="2743289"/>
              <a:ext cx="5607050" cy="2513700"/>
            </a:xfrm>
            <a:custGeom>
              <a:avLst/>
              <a:gdLst>
                <a:gd name="connsiteX0" fmla="*/ 0 w 5607050"/>
                <a:gd name="connsiteY0" fmla="*/ 0 h 2513700"/>
                <a:gd name="connsiteX1" fmla="*/ 5607050 w 5607050"/>
                <a:gd name="connsiteY1" fmla="*/ 0 h 2513700"/>
                <a:gd name="connsiteX2" fmla="*/ 5607050 w 5607050"/>
                <a:gd name="connsiteY2" fmla="*/ 2513700 h 2513700"/>
                <a:gd name="connsiteX3" fmla="*/ 0 w 5607050"/>
                <a:gd name="connsiteY3" fmla="*/ 2513700 h 2513700"/>
                <a:gd name="connsiteX4" fmla="*/ 0 w 5607050"/>
                <a:gd name="connsiteY4" fmla="*/ 0 h 25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7050" h="2513700">
                  <a:moveTo>
                    <a:pt x="0" y="0"/>
                  </a:moveTo>
                  <a:lnTo>
                    <a:pt x="5607050" y="0"/>
                  </a:lnTo>
                  <a:lnTo>
                    <a:pt x="5607050" y="2513700"/>
                  </a:lnTo>
                  <a:lnTo>
                    <a:pt x="0" y="25137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35169" tIns="395732" rIns="435169" bIns="135128" numCol="1" spcCol="1270" anchor="t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 dirty="0"/>
                <a:t>Reducción vulnerabilidades:</a:t>
              </a:r>
              <a:endParaRPr lang="en-US" sz="1900" kern="1200" dirty="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 dirty="0"/>
                <a:t>Reemplazo de contraseñas por administradores de claves.</a:t>
              </a:r>
              <a:endParaRPr lang="en-US" sz="1900" kern="1200" dirty="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 dirty="0"/>
                <a:t>Contratación de plataformas en la nube como Azure o </a:t>
              </a:r>
              <a:r>
                <a:rPr lang="es-ES" sz="1900" kern="1200" dirty="0" err="1"/>
                <a:t>HashiCorp</a:t>
              </a:r>
              <a:r>
                <a:rPr lang="es-ES" sz="1900" kern="1200" dirty="0"/>
                <a:t>.</a:t>
              </a:r>
              <a:endParaRPr lang="en-US" sz="19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 dirty="0"/>
                <a:t>Implementación de orquestación de identidad:</a:t>
              </a:r>
              <a:endParaRPr lang="en-US" sz="1900" kern="1200" dirty="0"/>
            </a:p>
            <a:p>
              <a:pPr marL="342900" lvl="2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1900" kern="1200" dirty="0"/>
                <a:t>Utilizar claves para generar certificados.</a:t>
              </a:r>
              <a:endParaRPr lang="en-US" sz="1900" kern="1200" dirty="0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CE7CACF2-A0DD-F17C-3ABE-E2BC4C5552DC}"/>
                </a:ext>
              </a:extLst>
            </p:cNvPr>
            <p:cNvSpPr/>
            <p:nvPr/>
          </p:nvSpPr>
          <p:spPr>
            <a:xfrm>
              <a:off x="5900102" y="2462849"/>
              <a:ext cx="3924935" cy="560880"/>
            </a:xfrm>
            <a:custGeom>
              <a:avLst/>
              <a:gdLst>
                <a:gd name="connsiteX0" fmla="*/ 0 w 3924935"/>
                <a:gd name="connsiteY0" fmla="*/ 93482 h 560880"/>
                <a:gd name="connsiteX1" fmla="*/ 93482 w 3924935"/>
                <a:gd name="connsiteY1" fmla="*/ 0 h 560880"/>
                <a:gd name="connsiteX2" fmla="*/ 3831453 w 3924935"/>
                <a:gd name="connsiteY2" fmla="*/ 0 h 560880"/>
                <a:gd name="connsiteX3" fmla="*/ 3924935 w 3924935"/>
                <a:gd name="connsiteY3" fmla="*/ 93482 h 560880"/>
                <a:gd name="connsiteX4" fmla="*/ 3924935 w 3924935"/>
                <a:gd name="connsiteY4" fmla="*/ 467398 h 560880"/>
                <a:gd name="connsiteX5" fmla="*/ 3831453 w 3924935"/>
                <a:gd name="connsiteY5" fmla="*/ 560880 h 560880"/>
                <a:gd name="connsiteX6" fmla="*/ 93482 w 3924935"/>
                <a:gd name="connsiteY6" fmla="*/ 560880 h 560880"/>
                <a:gd name="connsiteX7" fmla="*/ 0 w 3924935"/>
                <a:gd name="connsiteY7" fmla="*/ 467398 h 560880"/>
                <a:gd name="connsiteX8" fmla="*/ 0 w 3924935"/>
                <a:gd name="connsiteY8" fmla="*/ 93482 h 5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24935" h="560880">
                  <a:moveTo>
                    <a:pt x="0" y="93482"/>
                  </a:moveTo>
                  <a:cubicBezTo>
                    <a:pt x="0" y="41853"/>
                    <a:pt x="41853" y="0"/>
                    <a:pt x="93482" y="0"/>
                  </a:cubicBezTo>
                  <a:lnTo>
                    <a:pt x="3831453" y="0"/>
                  </a:lnTo>
                  <a:cubicBezTo>
                    <a:pt x="3883082" y="0"/>
                    <a:pt x="3924935" y="41853"/>
                    <a:pt x="3924935" y="93482"/>
                  </a:cubicBezTo>
                  <a:lnTo>
                    <a:pt x="3924935" y="467398"/>
                  </a:lnTo>
                  <a:cubicBezTo>
                    <a:pt x="3924935" y="519027"/>
                    <a:pt x="3883082" y="560880"/>
                    <a:pt x="3831453" y="560880"/>
                  </a:cubicBezTo>
                  <a:lnTo>
                    <a:pt x="93482" y="560880"/>
                  </a:lnTo>
                  <a:cubicBezTo>
                    <a:pt x="41853" y="560880"/>
                    <a:pt x="0" y="519027"/>
                    <a:pt x="0" y="467398"/>
                  </a:cubicBezTo>
                  <a:lnTo>
                    <a:pt x="0" y="9348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733" tIns="27380" rIns="175733" bIns="2738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900" kern="1200" dirty="0"/>
                <a:t>Dos pasos principales: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4125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EACE0-DD0A-6F8E-690D-D77391D6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Ciclo de vida de las identidades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C2FC59-0569-5924-34D3-C76A5840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Dicotomía de la identidad: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Lado administrativo:</a:t>
            </a:r>
          </a:p>
          <a:p>
            <a:pPr lvl="2"/>
            <a:r>
              <a:rPr lang="es-ES" sz="2000" dirty="0">
                <a:solidFill>
                  <a:schemeClr val="bg1"/>
                </a:solidFill>
              </a:rPr>
              <a:t>Certificados.</a:t>
            </a:r>
          </a:p>
          <a:p>
            <a:pPr lvl="2"/>
            <a:r>
              <a:rPr lang="es-ES" sz="2000" dirty="0">
                <a:solidFill>
                  <a:schemeClr val="bg1"/>
                </a:solidFill>
              </a:rPr>
              <a:t>Validación de documentos.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Lado en tiempo de ejecución:</a:t>
            </a:r>
          </a:p>
          <a:p>
            <a:pPr lvl="2"/>
            <a:r>
              <a:rPr lang="es-ES" sz="2000" dirty="0">
                <a:solidFill>
                  <a:schemeClr val="bg1"/>
                </a:solidFill>
              </a:rPr>
              <a:t>Recopilación de información.</a:t>
            </a:r>
          </a:p>
          <a:p>
            <a:pPr lvl="2"/>
            <a:r>
              <a:rPr lang="es-ES" sz="2000" dirty="0">
                <a:solidFill>
                  <a:schemeClr val="bg1"/>
                </a:solidFill>
              </a:rPr>
              <a:t>Validación de las 6 A.</a:t>
            </a:r>
          </a:p>
          <a:p>
            <a:pPr lvl="2"/>
            <a:endParaRPr lang="es-ES" sz="20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Los lados están desacoplados.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F94833-5AE1-BD30-91A8-D30C23B7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1892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F7A88-355A-0272-B406-4EF8A866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tx1"/>
                </a:solidFill>
              </a:rPr>
              <a:t>Abrir cuenta en un banco ficticio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F6D5B-D45B-B658-78F7-CBB91945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1er paso: Recopilar información.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Nombre y apellidos, país de residencia, etc.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Árbol de decisiones de orquestación.</a:t>
            </a:r>
          </a:p>
          <a:p>
            <a:pPr lvl="1"/>
            <a:endParaRPr lang="es-ES" sz="20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2º paso:  Validación de documentos.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Tarea en segundo plano.</a:t>
            </a:r>
          </a:p>
          <a:p>
            <a:pPr lvl="1"/>
            <a:endParaRPr lang="es-ES" sz="20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3er paso: Generación de credenciales.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QR sin contraseña.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6AB328-92C4-E06E-F75A-99C950AF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85822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72C91D-4548-3D05-26C8-19C406AB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600">
                <a:solidFill>
                  <a:schemeClr val="bg1"/>
                </a:solidFill>
              </a:rPr>
              <a:t>Seguridad y privacidad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004C26-449F-ED21-5F9F-6E12399D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17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601561D-B9A9-1EDC-8596-C0D1C6B187E7}"/>
              </a:ext>
            </a:extLst>
          </p:cNvPr>
          <p:cNvSpPr/>
          <p:nvPr/>
        </p:nvSpPr>
        <p:spPr>
          <a:xfrm>
            <a:off x="5612682" y="1772436"/>
            <a:ext cx="6176010" cy="147251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15E400E-025F-23ED-E6F9-A1F489B85D45}"/>
              </a:ext>
            </a:extLst>
          </p:cNvPr>
          <p:cNvSpPr/>
          <p:nvPr/>
        </p:nvSpPr>
        <p:spPr>
          <a:xfrm>
            <a:off x="5882409" y="2103737"/>
            <a:ext cx="809882" cy="809882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B246F21-7516-6FD4-744B-355B76F8B078}"/>
              </a:ext>
            </a:extLst>
          </p:cNvPr>
          <p:cNvSpPr/>
          <p:nvPr/>
        </p:nvSpPr>
        <p:spPr>
          <a:xfrm>
            <a:off x="6942571" y="1763292"/>
            <a:ext cx="2877532" cy="1472513"/>
          </a:xfrm>
          <a:custGeom>
            <a:avLst/>
            <a:gdLst>
              <a:gd name="connsiteX0" fmla="*/ 0 w 2877532"/>
              <a:gd name="connsiteY0" fmla="*/ 0 h 1472513"/>
              <a:gd name="connsiteX1" fmla="*/ 2877532 w 2877532"/>
              <a:gd name="connsiteY1" fmla="*/ 0 h 1472513"/>
              <a:gd name="connsiteX2" fmla="*/ 2877532 w 2877532"/>
              <a:gd name="connsiteY2" fmla="*/ 1472513 h 1472513"/>
              <a:gd name="connsiteX3" fmla="*/ 0 w 2877532"/>
              <a:gd name="connsiteY3" fmla="*/ 1472513 h 1472513"/>
              <a:gd name="connsiteX4" fmla="*/ 0 w 2877532"/>
              <a:gd name="connsiteY4" fmla="*/ 0 h 147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7532" h="1472513">
                <a:moveTo>
                  <a:pt x="0" y="0"/>
                </a:moveTo>
                <a:lnTo>
                  <a:pt x="2877532" y="0"/>
                </a:lnTo>
                <a:lnTo>
                  <a:pt x="2877532" y="1472513"/>
                </a:lnTo>
                <a:lnTo>
                  <a:pt x="0" y="14725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841" tIns="155841" rIns="155841" bIns="15584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/>
              <a:t>Único proveedor de identidad.</a:t>
            </a:r>
            <a:endParaRPr lang="en-US" sz="2500" kern="120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073B0057-8E4C-E2DC-5EB7-293ED2F5F576}"/>
              </a:ext>
            </a:extLst>
          </p:cNvPr>
          <p:cNvSpPr/>
          <p:nvPr/>
        </p:nvSpPr>
        <p:spPr>
          <a:xfrm>
            <a:off x="9548053" y="1772421"/>
            <a:ext cx="2430482" cy="1472513"/>
          </a:xfrm>
          <a:custGeom>
            <a:avLst/>
            <a:gdLst>
              <a:gd name="connsiteX0" fmla="*/ 0 w 2430482"/>
              <a:gd name="connsiteY0" fmla="*/ 0 h 1472513"/>
              <a:gd name="connsiteX1" fmla="*/ 2430482 w 2430482"/>
              <a:gd name="connsiteY1" fmla="*/ 0 h 1472513"/>
              <a:gd name="connsiteX2" fmla="*/ 2430482 w 2430482"/>
              <a:gd name="connsiteY2" fmla="*/ 1472513 h 1472513"/>
              <a:gd name="connsiteX3" fmla="*/ 0 w 2430482"/>
              <a:gd name="connsiteY3" fmla="*/ 1472513 h 1472513"/>
              <a:gd name="connsiteX4" fmla="*/ 0 w 2430482"/>
              <a:gd name="connsiteY4" fmla="*/ 0 h 147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82" h="1472513">
                <a:moveTo>
                  <a:pt x="0" y="0"/>
                </a:moveTo>
                <a:lnTo>
                  <a:pt x="2430482" y="0"/>
                </a:lnTo>
                <a:lnTo>
                  <a:pt x="2430482" y="1472513"/>
                </a:lnTo>
                <a:lnTo>
                  <a:pt x="0" y="14725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841" tIns="155841" rIns="155841" bIns="155841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100" kern="1200"/>
              <a:t>Único lugar para almacenar datos.</a:t>
            </a:r>
            <a:endParaRPr lang="en-US" sz="1100" kern="120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100" kern="1200"/>
              <a:t>Leyes de protección de datos.</a:t>
            </a:r>
            <a:endParaRPr lang="en-US" sz="1100" kern="120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881CD7D-E7BC-F2EA-5FAE-CE233403130E}"/>
              </a:ext>
            </a:extLst>
          </p:cNvPr>
          <p:cNvSpPr/>
          <p:nvPr/>
        </p:nvSpPr>
        <p:spPr>
          <a:xfrm>
            <a:off x="5661219" y="3603919"/>
            <a:ext cx="6176010" cy="1472513"/>
          </a:xfrm>
          <a:prstGeom prst="roundRect">
            <a:avLst>
              <a:gd name="adj" fmla="val 10000"/>
            </a:avLst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6DB3F30-6A2F-3DD9-33B3-546944AD26BA}"/>
              </a:ext>
            </a:extLst>
          </p:cNvPr>
          <p:cNvSpPr/>
          <p:nvPr/>
        </p:nvSpPr>
        <p:spPr>
          <a:xfrm>
            <a:off x="5882409" y="3944379"/>
            <a:ext cx="809882" cy="809882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64498072-ABF2-1903-FBFF-07177D32616E}"/>
              </a:ext>
            </a:extLst>
          </p:cNvPr>
          <p:cNvSpPr/>
          <p:nvPr/>
        </p:nvSpPr>
        <p:spPr>
          <a:xfrm>
            <a:off x="6928967" y="3613064"/>
            <a:ext cx="2904741" cy="1472513"/>
          </a:xfrm>
          <a:custGeom>
            <a:avLst/>
            <a:gdLst>
              <a:gd name="connsiteX0" fmla="*/ 0 w 2904741"/>
              <a:gd name="connsiteY0" fmla="*/ 0 h 1472513"/>
              <a:gd name="connsiteX1" fmla="*/ 2904741 w 2904741"/>
              <a:gd name="connsiteY1" fmla="*/ 0 h 1472513"/>
              <a:gd name="connsiteX2" fmla="*/ 2904741 w 2904741"/>
              <a:gd name="connsiteY2" fmla="*/ 1472513 h 1472513"/>
              <a:gd name="connsiteX3" fmla="*/ 0 w 2904741"/>
              <a:gd name="connsiteY3" fmla="*/ 1472513 h 1472513"/>
              <a:gd name="connsiteX4" fmla="*/ 0 w 2904741"/>
              <a:gd name="connsiteY4" fmla="*/ 0 h 147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741" h="1472513">
                <a:moveTo>
                  <a:pt x="0" y="0"/>
                </a:moveTo>
                <a:lnTo>
                  <a:pt x="2904741" y="0"/>
                </a:lnTo>
                <a:lnTo>
                  <a:pt x="2904741" y="1472513"/>
                </a:lnTo>
                <a:lnTo>
                  <a:pt x="0" y="14725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841" tIns="155841" rIns="155841" bIns="155841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2500" kern="1200"/>
              <a:t>Distintos proveedores de identidad.</a:t>
            </a:r>
            <a:endParaRPr lang="en-US" sz="2500" kern="120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DD58CA5B-EA8E-CD31-2E9C-C0C74E6DF08C}"/>
              </a:ext>
            </a:extLst>
          </p:cNvPr>
          <p:cNvSpPr/>
          <p:nvPr/>
        </p:nvSpPr>
        <p:spPr>
          <a:xfrm>
            <a:off x="9622550" y="3603919"/>
            <a:ext cx="2281488" cy="1472513"/>
          </a:xfrm>
          <a:custGeom>
            <a:avLst/>
            <a:gdLst>
              <a:gd name="connsiteX0" fmla="*/ 0 w 2281488"/>
              <a:gd name="connsiteY0" fmla="*/ 0 h 1472513"/>
              <a:gd name="connsiteX1" fmla="*/ 2281488 w 2281488"/>
              <a:gd name="connsiteY1" fmla="*/ 0 h 1472513"/>
              <a:gd name="connsiteX2" fmla="*/ 2281488 w 2281488"/>
              <a:gd name="connsiteY2" fmla="*/ 1472513 h 1472513"/>
              <a:gd name="connsiteX3" fmla="*/ 0 w 2281488"/>
              <a:gd name="connsiteY3" fmla="*/ 1472513 h 1472513"/>
              <a:gd name="connsiteX4" fmla="*/ 0 w 2281488"/>
              <a:gd name="connsiteY4" fmla="*/ 0 h 147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1488" h="1472513">
                <a:moveTo>
                  <a:pt x="0" y="0"/>
                </a:moveTo>
                <a:lnTo>
                  <a:pt x="2281488" y="0"/>
                </a:lnTo>
                <a:lnTo>
                  <a:pt x="2281488" y="1472513"/>
                </a:lnTo>
                <a:lnTo>
                  <a:pt x="0" y="147251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841" tIns="155841" rIns="155841" bIns="155841" numCol="1" spcCol="1270" anchor="ctr" anchorCtr="0">
            <a:noAutofit/>
          </a:bodyPr>
          <a:lstStyle/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100" kern="1200"/>
              <a:t>Capa de orquestación como controlador</a:t>
            </a:r>
            <a:endParaRPr lang="en-US" sz="1100" kern="120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100" kern="1200"/>
              <a:t>Datos almacenados según la geografía</a:t>
            </a:r>
            <a:endParaRPr lang="en-US" sz="1100" kern="1200"/>
          </a:p>
          <a:p>
            <a:pPr marL="0" lvl="0" indent="0" algn="l" defTabSz="4889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100" kern="1200"/>
              <a:t>Datos sensibles no replicados</a:t>
            </a:r>
            <a:endParaRPr lang="en-US" sz="1100" kern="1200"/>
          </a:p>
        </p:txBody>
      </p:sp>
    </p:spTree>
    <p:extLst>
      <p:ext uri="{BB962C8B-B14F-4D97-AF65-F5344CB8AC3E}">
        <p14:creationId xmlns:p14="http://schemas.microsoft.com/office/powerpoint/2010/main" val="73886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A1BF43-FD48-C041-2FA5-89DA1510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Auditoría con Múltiples Sistemas de Orquestación de Identidad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812F0F-F308-F2ED-8812-5EEFB6B6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18</a:t>
            </a:r>
          </a:p>
        </p:txBody>
      </p:sp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4AE8B4FE-414F-4813-25F7-D3B7AA2F3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161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8942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650" err="1">
                <a:latin typeface="Route 159 UltraLight"/>
                <a:ea typeface="HGｺﾞｼｯｸE"/>
              </a:rPr>
              <a:t>Seminario</a:t>
            </a:r>
            <a:r>
              <a:rPr lang="en-US" altLang="ja-JP" sz="2650">
                <a:latin typeface="Route 159 UltraLight"/>
                <a:ea typeface="HGｺﾞｼｯｸE"/>
              </a:rPr>
              <a:t> 1 – Grupo 7</a:t>
            </a:r>
            <a:endParaRPr lang="ja-JP" altLang="en-US" sz="2650">
              <a:latin typeface="Route 159 UltraLight"/>
              <a:ea typeface="HGｺﾞｼｯｸE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/>
              <a:t>Álex Fernández Salé</a:t>
            </a:r>
          </a:p>
          <a:p>
            <a:r>
              <a:rPr lang="es-ES"/>
              <a:t>Ricardo Díaz Núñez</a:t>
            </a:r>
          </a:p>
          <a:p>
            <a:r>
              <a:rPr lang="es-ES"/>
              <a:t>Pablo Rodríguez Alonso</a:t>
            </a:r>
          </a:p>
          <a:p>
            <a:r>
              <a:rPr lang="es-ES"/>
              <a:t>Raymond </a:t>
            </a:r>
            <a:r>
              <a:rPr lang="es-ES" err="1"/>
              <a:t>Debasa</a:t>
            </a:r>
            <a:r>
              <a:rPr lang="es-ES"/>
              <a:t> Peralta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6CFC0E-2322-43C5-F77F-704AF87BB8F4}"/>
              </a:ext>
            </a:extLst>
          </p:cNvPr>
          <p:cNvSpPr txBox="1"/>
          <p:nvPr/>
        </p:nvSpPr>
        <p:spPr>
          <a:xfrm>
            <a:off x="1566421" y="2782669"/>
            <a:ext cx="905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>
                <a:solidFill>
                  <a:schemeClr val="accent2">
                    <a:lumMod val="50000"/>
                  </a:schemeClr>
                </a:solidFill>
              </a:rPr>
              <a:t>ORQUESTACIÓN DE IDENTIDAD</a:t>
            </a:r>
          </a:p>
        </p:txBody>
      </p:sp>
    </p:spTree>
    <p:extLst>
      <p:ext uri="{BB962C8B-B14F-4D97-AF65-F5344CB8AC3E}">
        <p14:creationId xmlns:p14="http://schemas.microsoft.com/office/powerpoint/2010/main" val="2217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B9A88-690F-029D-3F7C-07C5AA3B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200">
                <a:solidFill>
                  <a:schemeClr val="bg1"/>
                </a:solidFill>
              </a:rPr>
              <a:t>Complejidad de la Orquestación de Identidad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47D25-1427-9C05-1A8F-CDBDC255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19</a:t>
            </a: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5A5209CD-2121-D06D-B114-1D3D97E29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6035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82309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366E9F-D960-1899-0AA1-D7173FED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COMPONENTES de una Orquestación de Identidad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4D6821-799C-E1EC-0565-0B780BB7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20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3AFB1FF-D8BD-44AF-032A-3EE1C3783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52089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156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48C21-5D9B-0B48-6172-D9120F37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>
                <a:solidFill>
                  <a:schemeClr val="bg1"/>
                </a:solidFill>
              </a:rPr>
              <a:t>Tiempo Necesario para Implementar una Orquestación de Identidad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D6A3A-42A9-CC26-7568-2A9920C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21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513B95C-6DAC-EACB-9F74-443D03383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74638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14634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7C9BC8-14F4-A8B9-785D-D1331CDA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Novedades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Emergentes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</a:t>
            </a:r>
            <a:r>
              <a:rPr lang="en-US" sz="2000" dirty="0">
                <a:solidFill>
                  <a:schemeClr val="bg1"/>
                </a:solidFill>
              </a:rPr>
              <a:t> la </a:t>
            </a:r>
            <a:r>
              <a:rPr lang="en-US" sz="2000" dirty="0" err="1">
                <a:solidFill>
                  <a:schemeClr val="bg1"/>
                </a:solidFill>
              </a:rPr>
              <a:t>Orquestación</a:t>
            </a:r>
            <a:r>
              <a:rPr lang="en-US" sz="2000" dirty="0">
                <a:solidFill>
                  <a:schemeClr val="bg1"/>
                </a:solidFill>
              </a:rPr>
              <a:t> de Identidad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4AB195-98EA-E3EC-1023-73F6E92C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22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CD317E3-7321-5389-EBE2-9ACE4FEE5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7361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2986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C470A-DC7C-D866-8696-53CE2ABA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¿PREGUNTAS?</a:t>
            </a:r>
          </a:p>
        </p:txBody>
      </p:sp>
      <p:pic>
        <p:nvPicPr>
          <p:cNvPr id="6" name="Marcador de contenido 5" descr="Un dibujo de un animal&#10;&#10;Descripción generada automáticamente con confianza baja">
            <a:extLst>
              <a:ext uri="{FF2B5EF4-FFF2-40B4-BE49-F238E27FC236}">
                <a16:creationId xmlns:a16="http://schemas.microsoft.com/office/drawing/2014/main" id="{D38C0FBB-9B15-0ED0-2FF9-3207185EB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17" y="2638425"/>
            <a:ext cx="6775366" cy="3101975"/>
          </a:xfrm>
        </p:spPr>
      </p:pic>
    </p:spTree>
    <p:extLst>
      <p:ext uri="{BB962C8B-B14F-4D97-AF65-F5344CB8AC3E}">
        <p14:creationId xmlns:p14="http://schemas.microsoft.com/office/powerpoint/2010/main" val="21772442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n hombre con traje y corbata sonriendo&#10;&#10;Descripción generada automáticamente">
            <a:extLst>
              <a:ext uri="{FF2B5EF4-FFF2-40B4-BE49-F238E27FC236}">
                <a16:creationId xmlns:a16="http://schemas.microsoft.com/office/drawing/2014/main" id="{6E4734FB-656D-4C53-6175-AF6254FD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888AE-4193-A24F-9FE3-E84F6C98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22225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653B85-323F-6A6D-00FE-BB40061D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73" y="1510284"/>
            <a:ext cx="3951732" cy="38374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SOBRE </a:t>
            </a:r>
            <a:r>
              <a:rPr lang="es-ES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TRATA LA </a:t>
            </a:r>
            <a:r>
              <a:rPr lang="en-US" sz="17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ORQUESTACIÓN</a:t>
            </a:r>
            <a:r>
              <a:rPr lang="en-US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17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IDENTIDAD</a:t>
            </a:r>
            <a:r>
              <a:rPr lang="en-US" sz="1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BFFB7-7305-4659-DA89-1AAA8AC37E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Las seis “A” de la 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Gestión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de </a:t>
            </a:r>
            <a:r>
              <a:rPr lang="en-US" sz="20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identidad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/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Autenticación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de 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Autorización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Atributos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Administración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Auditoria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795F4C1-7AD1-9CEA-2571-C8A22B546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ja-JP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8345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>
            <a:defPPr>
              <a:defRPr lang="ja-JP"/>
            </a:defPPr>
            <a:lvl1pPr marL="0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78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6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34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12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91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69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46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25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ja-JP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¿Pero </a:t>
            </a:r>
            <a:r>
              <a:rPr lang="en-US" altLang="ja-JP" sz="17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entonces</a:t>
            </a:r>
            <a:r>
              <a:rPr lang="en-US" altLang="ja-JP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altLang="ja-JP" sz="17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altLang="ja-JP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es “Identity </a:t>
            </a:r>
            <a:r>
              <a:rPr lang="en-US" altLang="ja-JP" sz="17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Orchestation</a:t>
            </a:r>
            <a:r>
              <a:rPr lang="en-US" altLang="ja-JP" sz="17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”?</a:t>
            </a:r>
            <a:endParaRPr kumimoji="1" lang="en-US" altLang="ja-JP" sz="17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  <a:lvl1pPr marL="0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78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556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834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112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391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669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946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225" algn="l" defTabSz="1088556" rtl="0" eaLnBrk="1" latinLnBrk="0" hangingPunct="1">
              <a:defRPr kumimoji="1"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defTabSz="914400"/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nueva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manera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pensar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identidad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​</a:t>
            </a:r>
          </a:p>
          <a:p>
            <a:pPr marL="228611" defTabSz="914400"/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"Kubernetes o Terraform para la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identidad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"​</a:t>
            </a:r>
          </a:p>
          <a:p>
            <a:pPr marL="228611" defTabSz="914400"/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Aplicar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principios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abstracción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automatización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la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gestión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identidades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​</a:t>
            </a:r>
          </a:p>
          <a:p>
            <a:pPr marL="228611" defTabSz="914400"/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Normalizar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las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diversas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API para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crear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capa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abstracción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.​</a:t>
            </a:r>
          </a:p>
          <a:p>
            <a:pPr marL="228611" defTabSz="914400"/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Gestionar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manera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eficiente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las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identidades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entornos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distribuidos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heterogéneos</a:t>
            </a: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​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>
            <a:defPPr>
              <a:defRPr lang="ja-JP"/>
            </a:defPPr>
            <a:lvl1pPr marL="0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2870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5740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8610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1481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14351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77222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40091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02962" algn="l" defTabSz="725740" rtl="0" eaLnBrk="1" latinLnBrk="0" hangingPunct="1">
              <a:defRPr kumimoji="1" sz="14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Aft>
                <a:spcPts val="600"/>
              </a:spcAft>
            </a:pPr>
            <a:r>
              <a:rPr lang="en-US" altLang="ja-JP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04722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6ED2B44-ACB4-C151-3F83-78F8E2696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>
                <a:solidFill>
                  <a:srgbClr val="000000"/>
                </a:solidFill>
              </a:rPr>
              <a:t>La </a:t>
            </a:r>
            <a:r>
              <a:rPr lang="en-US" sz="1600" b="1" err="1">
                <a:solidFill>
                  <a:srgbClr val="000000"/>
                </a:solidFill>
              </a:rPr>
              <a:t>modernización</a:t>
            </a:r>
            <a:endParaRPr lang="es-ES" b="1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EEAB5-4AA2-F74F-0C0D-4B5E67C22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ES" sz="1600" dirty="0">
                <a:solidFill>
                  <a:srgbClr val="000000"/>
                </a:solidFill>
              </a:rPr>
              <a:t>Queremos migrar nuestra aplicación a la nube.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ES" sz="1600" dirty="0">
                <a:solidFill>
                  <a:srgbClr val="000000"/>
                </a:solidFill>
              </a:rPr>
              <a:t>¿No es muy costoso?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s-ES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ES" sz="1600" dirty="0">
                <a:solidFill>
                  <a:srgbClr val="000000"/>
                </a:solidFill>
              </a:rPr>
              <a:t>Caso Práctico:  la adopción de autenticación.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DC643-1F37-2350-4CB1-5E414C0614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500">
                <a:solidFill>
                  <a:srgbClr val="000000"/>
                </a:solidFill>
              </a:rPr>
              <a:t>Queremos juntar varias empresas.</a:t>
            </a:r>
            <a:endParaRPr lang="en-US" sz="150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s-ES" sz="150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ES" sz="1500">
                <a:solidFill>
                  <a:srgbClr val="000000"/>
                </a:solidFill>
              </a:rPr>
              <a:t>¿No hay diferencias en las pilas tecnológicas?</a:t>
            </a:r>
            <a:endParaRPr lang="en-US" sz="150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endParaRPr lang="es-ES" sz="150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</a:pPr>
            <a:r>
              <a:rPr lang="es-ES" sz="1500">
                <a:solidFill>
                  <a:srgbClr val="000000"/>
                </a:solidFill>
              </a:rPr>
              <a:t>Caso Práctico: mapeo de espacios de nombres.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624ECB-A457-4520-8AD8-A79A639A6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err="1">
                <a:solidFill>
                  <a:srgbClr val="000000"/>
                </a:solidFill>
              </a:rPr>
              <a:t>Fusiones</a:t>
            </a:r>
            <a:r>
              <a:rPr lang="en-US" sz="1600" b="1">
                <a:solidFill>
                  <a:srgbClr val="000000"/>
                </a:solidFill>
              </a:rPr>
              <a:t> y </a:t>
            </a:r>
            <a:r>
              <a:rPr lang="en-US" sz="1600" b="1" err="1">
                <a:solidFill>
                  <a:srgbClr val="000000"/>
                </a:solidFill>
              </a:rPr>
              <a:t>adquisiciones</a:t>
            </a:r>
            <a:endParaRPr lang="es-ES" b="1" err="1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29B29E-C558-F477-F818-0423576C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EB4BA0D-02F0-08E2-F5B8-16B16EA2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049020"/>
          </a:xfrm>
        </p:spPr>
        <p:txBody>
          <a:bodyPr/>
          <a:lstStyle/>
          <a:p>
            <a:r>
              <a:rPr lang="en-US" sz="2000"/>
              <a:t>¿PARA QUE SE USA “IDENTITY ORCHESTATION” ?</a:t>
            </a:r>
            <a:endParaRPr lang="es-ES" sz="2000">
              <a:solidFill>
                <a:srgbClr val="000000"/>
              </a:solidFill>
            </a:endParaRPr>
          </a:p>
          <a:p>
            <a:endParaRPr lang="es-ES"/>
          </a:p>
        </p:txBody>
      </p:sp>
      <p:sp>
        <p:nvSpPr>
          <p:cNvPr id="17" name="CuadroTexto 5">
            <a:extLst>
              <a:ext uri="{FF2B5EF4-FFF2-40B4-BE49-F238E27FC236}">
                <a16:creationId xmlns:a16="http://schemas.microsoft.com/office/drawing/2014/main" id="{6382B1DA-CC22-5225-7EF5-E0BC1929B744}"/>
              </a:ext>
            </a:extLst>
          </p:cNvPr>
          <p:cNvSpPr txBox="1"/>
          <p:nvPr/>
        </p:nvSpPr>
        <p:spPr>
          <a:xfrm>
            <a:off x="3649799" y="2271304"/>
            <a:ext cx="486027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cap="all">
                <a:ea typeface="+mn-lt"/>
                <a:cs typeface="+mn-lt"/>
              </a:rPr>
              <a:t>LA ORQUESTACIÓN DE IDENTIDAD RESUELVE DESAFÍOS EMPRESARIALES</a:t>
            </a:r>
            <a:endParaRPr lang="es-ES" sz="11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38558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CB437D-7240-E51E-3E7B-204446FF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s-ES" sz="2000">
                <a:solidFill>
                  <a:schemeClr val="bg1"/>
                </a:solidFill>
                <a:ea typeface="+mj-lt"/>
                <a:cs typeface="+mj-lt"/>
              </a:rPr>
              <a:t>Combinación de Sistemas en la Nube con Sistemas Locales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FA012-7A76-9F25-C3FB-205EACD8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6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EE1F434C-F6A8-0A14-BEA2-A0E32E3FB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7302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21671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3D442-C127-503E-B63D-2F1936A6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Soporte de Estándares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7BB0FA8F-0880-9094-F968-063E87B36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2819"/>
              </p:ext>
            </p:extLst>
          </p:nvPr>
        </p:nvGraphicFramePr>
        <p:xfrm>
          <a:off x="804672" y="2638424"/>
          <a:ext cx="10422128" cy="3350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0C8957-4BCD-0541-BF6A-5A2B068C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5732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02280-D90A-4E74-E3F4-B9E3D521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04088"/>
            <a:ext cx="7729728" cy="1179576"/>
          </a:xfrm>
        </p:spPr>
        <p:txBody>
          <a:bodyPr>
            <a:normAutofit fontScale="90000"/>
          </a:bodyPr>
          <a:lstStyle/>
          <a:p>
            <a:br>
              <a:rPr lang="es-ES"/>
            </a:br>
            <a:r>
              <a:rPr lang="es-ES"/>
              <a:t>¿Sistemas de Identidad Específicos o de Terceros?</a:t>
            </a:r>
            <a:br>
              <a:rPr lang="es-ES"/>
            </a:br>
            <a:endParaRPr lang="es-ES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E834BF9-A1C4-1143-9BCF-44C8DAD68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41038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AD95F6-365C-3DC7-9CAE-39CE3716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6595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1012</Words>
  <Application>Microsoft Office PowerPoint</Application>
  <PresentationFormat>Panorámica</PresentationFormat>
  <Paragraphs>185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Aptos</vt:lpstr>
      <vt:lpstr>Arial</vt:lpstr>
      <vt:lpstr>Arial,Sans-Serif</vt:lpstr>
      <vt:lpstr>Gill Sans MT</vt:lpstr>
      <vt:lpstr>Open Sans Light</vt:lpstr>
      <vt:lpstr>Route 159 SemiBold</vt:lpstr>
      <vt:lpstr>Route 159 UltraLight</vt:lpstr>
      <vt:lpstr>Paquete</vt:lpstr>
      <vt:lpstr>Presentación de PowerPoint</vt:lpstr>
      <vt:lpstr>Presentación de PowerPoint</vt:lpstr>
      <vt:lpstr>Presentación de PowerPoint</vt:lpstr>
      <vt:lpstr>SOBRE QUÉ TRATA LA ORQUESTACIÓN DE IDENTIDAD​</vt:lpstr>
      <vt:lpstr>¿Pero entonces, qué es “Identity Orchestation”?</vt:lpstr>
      <vt:lpstr>¿PARA QUE SE USA “IDENTITY ORCHESTATION” ? </vt:lpstr>
      <vt:lpstr>Combinación de Sistemas en la Nube con Sistemas Locales</vt:lpstr>
      <vt:lpstr>Soporte de Estándares</vt:lpstr>
      <vt:lpstr> ¿Sistemas de Identidad Específicos o de Terceros? </vt:lpstr>
      <vt:lpstr>Auth0</vt:lpstr>
      <vt:lpstr>Mejora de un Sistema de Identidad Específico</vt:lpstr>
      <vt:lpstr>Gestión de la Experiencia de Usuario</vt:lpstr>
      <vt:lpstr>Redundancia en los Sistemas de Autenticación</vt:lpstr>
      <vt:lpstr>Diferencias en la Orquestación entre Servicios</vt:lpstr>
      <vt:lpstr>Solución para APIs servidor-servidor</vt:lpstr>
      <vt:lpstr>Ciclo de vida de las identidades</vt:lpstr>
      <vt:lpstr>Abrir cuenta en un banco ficticio</vt:lpstr>
      <vt:lpstr>Seguridad y privacidad</vt:lpstr>
      <vt:lpstr>Auditoría con Múltiples Sistemas de Orquestación de Identidad</vt:lpstr>
      <vt:lpstr>Complejidad de la Orquestación de Identidad</vt:lpstr>
      <vt:lpstr>COMPONENTES de una Orquestación de Identidad</vt:lpstr>
      <vt:lpstr>Tiempo Necesario para Implementar una Orquestación de Identidad</vt:lpstr>
      <vt:lpstr>Novedades Emergentes en la Orquestación de Identidad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Ricardo Díaz Núñez</cp:lastModifiedBy>
  <cp:revision>4</cp:revision>
  <dcterms:created xsi:type="dcterms:W3CDTF">2024-03-27T10:06:10Z</dcterms:created>
  <dcterms:modified xsi:type="dcterms:W3CDTF">2024-04-07T13:06:26Z</dcterms:modified>
</cp:coreProperties>
</file>