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Nuño" userId="5dbc11f7881c8938" providerId="LiveId" clId="{963DE7D1-7850-423A-93BF-9920FC265064}"/>
    <pc:docChg chg="modSld">
      <pc:chgData name="Alberto Nuño" userId="5dbc11f7881c8938" providerId="LiveId" clId="{963DE7D1-7850-423A-93BF-9920FC265064}" dt="2020-09-26T18:26:30.657" v="109" actId="20577"/>
      <pc:docMkLst>
        <pc:docMk/>
      </pc:docMkLst>
      <pc:sldChg chg="modSp">
        <pc:chgData name="Alberto Nuño" userId="5dbc11f7881c8938" providerId="LiveId" clId="{963DE7D1-7850-423A-93BF-9920FC265064}" dt="2020-09-26T18:26:30.657" v="109" actId="20577"/>
        <pc:sldMkLst>
          <pc:docMk/>
          <pc:sldMk cId="3747589020" sldId="256"/>
        </pc:sldMkLst>
        <pc:spChg chg="mod">
          <ac:chgData name="Alberto Nuño" userId="5dbc11f7881c8938" providerId="LiveId" clId="{963DE7D1-7850-423A-93BF-9920FC265064}" dt="2020-09-26T18:26:30.657" v="109" actId="20577"/>
          <ac:spMkLst>
            <pc:docMk/>
            <pc:sldMk cId="3747589020" sldId="256"/>
            <ac:spMk id="3" creationId="{A71726E5-B892-4EDF-B599-1E30801B92BB}"/>
          </ac:spMkLst>
        </pc:spChg>
      </pc:sldChg>
      <pc:sldChg chg="modSp">
        <pc:chgData name="Alberto Nuño" userId="5dbc11f7881c8938" providerId="LiveId" clId="{963DE7D1-7850-423A-93BF-9920FC265064}" dt="2020-09-26T18:24:31.683" v="66" actId="20577"/>
        <pc:sldMkLst>
          <pc:docMk/>
          <pc:sldMk cId="3271082035" sldId="257"/>
        </pc:sldMkLst>
        <pc:spChg chg="mod">
          <ac:chgData name="Alberto Nuño" userId="5dbc11f7881c8938" providerId="LiveId" clId="{963DE7D1-7850-423A-93BF-9920FC265064}" dt="2020-09-26T18:24:31.683" v="66" actId="20577"/>
          <ac:spMkLst>
            <pc:docMk/>
            <pc:sldMk cId="3271082035" sldId="257"/>
            <ac:spMk id="3" creationId="{2AF19AD3-983A-4EBA-B1DF-A19C453853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DB5D0B1-0970-496B-81FC-19B12B400CB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0B3949B-7618-47BF-ADED-5D6EB33664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2519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D0B1-0970-496B-81FC-19B12B400CB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949B-7618-47BF-ADED-5D6EB3366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5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D0B1-0970-496B-81FC-19B12B400CB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949B-7618-47BF-ADED-5D6EB3366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9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D0B1-0970-496B-81FC-19B12B400CB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949B-7618-47BF-ADED-5D6EB3366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0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D0B1-0970-496B-81FC-19B12B400CB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949B-7618-47BF-ADED-5D6EB33664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07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D0B1-0970-496B-81FC-19B12B400CB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949B-7618-47BF-ADED-5D6EB3366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6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D0B1-0970-496B-81FC-19B12B400CB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949B-7618-47BF-ADED-5D6EB3366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5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D0B1-0970-496B-81FC-19B12B400CB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949B-7618-47BF-ADED-5D6EB3366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7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D0B1-0970-496B-81FC-19B12B400CB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949B-7618-47BF-ADED-5D6EB3366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5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D0B1-0970-496B-81FC-19B12B400CB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949B-7618-47BF-ADED-5D6EB3366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0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D0B1-0970-496B-81FC-19B12B400CB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949B-7618-47BF-ADED-5D6EB3366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DB5D0B1-0970-496B-81FC-19B12B400CB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0B3949B-7618-47BF-ADED-5D6EB3366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96C1-D733-4975-AE63-4947B85B3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 neuronal </a:t>
            </a:r>
            <a:r>
              <a:rPr lang="en-US" dirty="0" err="1"/>
              <a:t>multicapa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726E5-B892-4EDF-B599-1E30801B9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Optimización de </a:t>
            </a:r>
            <a:r>
              <a:rPr lang="es-AR" dirty="0" err="1"/>
              <a:t>hiperparámetros</a:t>
            </a:r>
            <a:r>
              <a:rPr lang="es-AR" dirty="0"/>
              <a:t> con </a:t>
            </a:r>
            <a:r>
              <a:rPr lang="es-AR"/>
              <a:t>validación cruzada.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758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BB56-0BBC-4EA9-B8E6-7FB6B565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Motivación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19AD3-983A-4EBA-B1DF-A19C45385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Método de inteligencia artificial sumamente utilizado en industria e investigación.</a:t>
            </a:r>
          </a:p>
          <a:p>
            <a:r>
              <a:rPr lang="es-MX" dirty="0"/>
              <a:t>Permite realizar varias actividades, entre ellas regresión, clasificación y pronóstico.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8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E0F1-7CCA-4399-B85C-E578AB68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Aspectos a considerar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9EBA-68D7-4615-83A9-7AAD6AB1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Variables de entrada (serie de precios diferenciados, interés abierto, etc.).</a:t>
            </a:r>
          </a:p>
          <a:p>
            <a:r>
              <a:rPr lang="es-AR" dirty="0"/>
              <a:t>Optimización de métricas de desempeño.</a:t>
            </a:r>
          </a:p>
          <a:p>
            <a:r>
              <a:rPr lang="es-AR" b="1" dirty="0"/>
              <a:t>Optimización de </a:t>
            </a:r>
            <a:r>
              <a:rPr lang="es-AR" b="1" dirty="0" err="1"/>
              <a:t>hiper-parámetros</a:t>
            </a:r>
            <a:r>
              <a:rPr lang="es-AR" b="1" dirty="0"/>
              <a:t>.</a:t>
            </a:r>
          </a:p>
          <a:p>
            <a:r>
              <a:rPr lang="es-AR" dirty="0"/>
              <a:t>Confiabilidad del modelo.</a:t>
            </a:r>
          </a:p>
        </p:txBody>
      </p:sp>
    </p:spTree>
    <p:extLst>
      <p:ext uri="{BB962C8B-B14F-4D97-AF65-F5344CB8AC3E}">
        <p14:creationId xmlns:p14="http://schemas.microsoft.com/office/powerpoint/2010/main" val="181608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56DB-C859-4EE8-9296-00BF216E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Optimización de </a:t>
            </a:r>
            <a:r>
              <a:rPr lang="es-AR" dirty="0" err="1"/>
              <a:t>hiper-parámetros</a:t>
            </a:r>
            <a:r>
              <a:rPr lang="es-AR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A88AA-948B-489D-A359-9B08944ED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Hiper-parámetro</a:t>
            </a:r>
            <a:r>
              <a:rPr lang="es-AR" dirty="0"/>
              <a:t> : configuración externa al modelo, comúnmente es heurístico y especificado a mano por el desarrollador.</a:t>
            </a:r>
          </a:p>
          <a:p>
            <a:r>
              <a:rPr lang="es-AR" dirty="0"/>
              <a:t>Existen varias técnicas : </a:t>
            </a:r>
            <a:r>
              <a:rPr lang="es-AR" dirty="0" err="1"/>
              <a:t>grid</a:t>
            </a:r>
            <a:r>
              <a:rPr lang="es-AR" dirty="0"/>
              <a:t> </a:t>
            </a:r>
            <a:r>
              <a:rPr lang="es-AR" dirty="0" err="1"/>
              <a:t>search</a:t>
            </a:r>
            <a:r>
              <a:rPr lang="es-AR" dirty="0"/>
              <a:t>, </a:t>
            </a:r>
            <a:r>
              <a:rPr lang="es-AR" dirty="0" err="1"/>
              <a:t>random</a:t>
            </a:r>
            <a:r>
              <a:rPr lang="es-AR" dirty="0"/>
              <a:t> </a:t>
            </a:r>
            <a:r>
              <a:rPr lang="es-AR" dirty="0" err="1"/>
              <a:t>search</a:t>
            </a:r>
            <a:r>
              <a:rPr lang="es-AR" dirty="0"/>
              <a:t>, optimización bayesiana.</a:t>
            </a:r>
          </a:p>
          <a:p>
            <a:r>
              <a:rPr lang="es-AR" dirty="0"/>
              <a:t>¿Cómo sabemos que el modelo será preciso con datos nuevos? </a:t>
            </a:r>
            <a:r>
              <a:rPr lang="es-AR" b="1" dirty="0"/>
              <a:t>Validación cruzada.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CFCF80F-CA7E-4C5A-8019-FDDFD4E1B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72" y="4004468"/>
            <a:ext cx="3667316" cy="22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6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1AC9-705B-4DB0-BF6F-0B9A8520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Validación cruzada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BCC68-95FD-4BF8-AED4-15925CF7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Estimación y optimización del error del modelo.</a:t>
            </a:r>
          </a:p>
          <a:p>
            <a:r>
              <a:rPr lang="es-AR" dirty="0"/>
              <a:t>¿Cómo hacerlo? Validación cruzada secuencial por bloques.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B465F25-A68D-4A05-883F-063F63296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1872" y="3043237"/>
            <a:ext cx="52863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8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A3CA-3BA5-4418-8E9D-BCE58A3D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512612"/>
            <a:ext cx="9692640" cy="1325562"/>
          </a:xfrm>
        </p:spPr>
        <p:txBody>
          <a:bodyPr/>
          <a:lstStyle/>
          <a:p>
            <a:r>
              <a:rPr lang="en-US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5749840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49</TotalTime>
  <Words>137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Red neuronal multicapa</vt:lpstr>
      <vt:lpstr>Motivación</vt:lpstr>
      <vt:lpstr>Aspectos a considerar</vt:lpstr>
      <vt:lpstr>Optimización de hiper-parámetros.</vt:lpstr>
      <vt:lpstr>Validación cruzada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neuronal multicapa</dc:title>
  <dc:creator>Alberto Nuño</dc:creator>
  <cp:lastModifiedBy>Alberto Nuño</cp:lastModifiedBy>
  <cp:revision>4</cp:revision>
  <dcterms:created xsi:type="dcterms:W3CDTF">2020-09-26T17:37:04Z</dcterms:created>
  <dcterms:modified xsi:type="dcterms:W3CDTF">2020-09-26T18:26:32Z</dcterms:modified>
</cp:coreProperties>
</file>