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56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9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83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90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56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1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8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2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90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57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2565-1CF8-43DB-89B5-9859BE1F526F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0C63-9C4A-42EF-A262-1E6C69D39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8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 descr="https://tse3.mm.bing.net/th?id=OIP.KdJKj3qyAnDP5lvlibOLCAHaFj&amp;pid=Api&amp;P=0&amp;w=240&amp;h=1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pSp>
        <p:nvGrpSpPr>
          <p:cNvPr id="21" name="Grupo 20"/>
          <p:cNvGrpSpPr/>
          <p:nvPr/>
        </p:nvGrpSpPr>
        <p:grpSpPr>
          <a:xfrm>
            <a:off x="3004078" y="956733"/>
            <a:ext cx="5438775" cy="4422799"/>
            <a:chOff x="3004078" y="956733"/>
            <a:chExt cx="5438775" cy="4422799"/>
          </a:xfrm>
        </p:grpSpPr>
        <p:sp>
          <p:nvSpPr>
            <p:cNvPr id="5" name="CuadroTexto 4"/>
            <p:cNvSpPr txBox="1"/>
            <p:nvPr/>
          </p:nvSpPr>
          <p:spPr>
            <a:xfrm>
              <a:off x="4199468" y="956733"/>
              <a:ext cx="2044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FrontEnd y BackEnd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078" y="1481136"/>
              <a:ext cx="5438775" cy="37433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1991" y="3352799"/>
              <a:ext cx="742950" cy="60007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1991" y="1742783"/>
              <a:ext cx="685800" cy="219075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0221" y="5046157"/>
              <a:ext cx="1647825" cy="333375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7801" y="1596193"/>
              <a:ext cx="586688" cy="424934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1325" y="1596193"/>
              <a:ext cx="531168" cy="424934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7325722" y="199094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8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s-MX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26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48" y="1200719"/>
            <a:ext cx="5438103" cy="44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0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Alberto Sanchez Guarneros</dc:creator>
  <cp:lastModifiedBy>Jose Alberto Sanchez Guarneros</cp:lastModifiedBy>
  <cp:revision>10</cp:revision>
  <dcterms:created xsi:type="dcterms:W3CDTF">2021-08-09T21:56:54Z</dcterms:created>
  <dcterms:modified xsi:type="dcterms:W3CDTF">2021-08-11T05:41:54Z</dcterms:modified>
</cp:coreProperties>
</file>