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3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6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44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8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2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2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90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2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3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7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9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2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5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33B6-32C0-43FB-88C6-353BB628B29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9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E2B5-63F3-4E56-AC65-14EF684F2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CS50 AI IN PYTHON: Crossword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62976-5B49-40F2-88D0-2DDE273DC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solution by Alberto Pascal</a:t>
            </a:r>
          </a:p>
        </p:txBody>
      </p:sp>
    </p:spTree>
    <p:extLst>
      <p:ext uri="{BB962C8B-B14F-4D97-AF65-F5344CB8AC3E}">
        <p14:creationId xmlns:p14="http://schemas.microsoft.com/office/powerpoint/2010/main" val="3505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150976"/>
            <a:ext cx="10353761" cy="1326321"/>
          </a:xfrm>
        </p:spPr>
        <p:txBody>
          <a:bodyPr/>
          <a:lstStyle/>
          <a:p>
            <a:r>
              <a:rPr lang="en-US" dirty="0"/>
              <a:t>backtrack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221604"/>
            <a:ext cx="10353762" cy="36951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objective is to try and complete an assignment given a partial assignment. This is done by using recursive calls as follow:</a:t>
            </a:r>
          </a:p>
          <a:p>
            <a:r>
              <a:rPr lang="en-US" dirty="0"/>
              <a:t>If the assignment is complete, we return the assignment. Else, we fetch an unassigned variable</a:t>
            </a:r>
          </a:p>
          <a:p>
            <a:r>
              <a:rPr lang="en-US" dirty="0"/>
              <a:t>We look for the best domain of variable based on the fetched variable and the current assignment</a:t>
            </a:r>
          </a:p>
          <a:p>
            <a:r>
              <a:rPr lang="en-US" dirty="0"/>
              <a:t>Go through every word of that domain</a:t>
            </a:r>
          </a:p>
          <a:p>
            <a:pPr lvl="1"/>
            <a:r>
              <a:rPr lang="en-US" dirty="0"/>
              <a:t>Assign the word to the variable</a:t>
            </a:r>
          </a:p>
          <a:p>
            <a:pPr lvl="1"/>
            <a:r>
              <a:rPr lang="en-US" dirty="0"/>
              <a:t>Check for AC3 consistency</a:t>
            </a:r>
          </a:p>
          <a:p>
            <a:pPr lvl="1"/>
            <a:r>
              <a:rPr lang="en-US" dirty="0"/>
              <a:t>If there is AC3 consistency, call our backtracking function to keep assigning and return the current value</a:t>
            </a:r>
          </a:p>
          <a:p>
            <a:pPr lvl="1"/>
            <a:r>
              <a:rPr lang="en-US" dirty="0"/>
              <a:t>If not, we return the assignment of that variable to None and keep looking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7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8658"/>
            <a:ext cx="10353761" cy="1326321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207805"/>
            <a:ext cx="10353762" cy="49963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problem can be represented as a constraint satisfaction problem. The objective is to find the words the best fit the given crossword layout. For these, the following functions were required</a:t>
            </a:r>
            <a:r>
              <a:rPr lang="es-MX" dirty="0"/>
              <a:t>:</a:t>
            </a:r>
          </a:p>
          <a:p>
            <a:r>
              <a:rPr lang="en-US" dirty="0" err="1"/>
              <a:t>Enforce_node_consistency</a:t>
            </a:r>
            <a:endParaRPr lang="en-US" dirty="0"/>
          </a:p>
          <a:p>
            <a:r>
              <a:rPr lang="en-US" dirty="0"/>
              <a:t>Revise</a:t>
            </a:r>
          </a:p>
          <a:p>
            <a:r>
              <a:rPr lang="en-US" dirty="0"/>
              <a:t>Ac3</a:t>
            </a:r>
          </a:p>
          <a:p>
            <a:r>
              <a:rPr lang="en-US" dirty="0" err="1"/>
              <a:t>Assignment_complete</a:t>
            </a:r>
            <a:endParaRPr lang="en-US" dirty="0"/>
          </a:p>
          <a:p>
            <a:r>
              <a:rPr lang="en-US" dirty="0"/>
              <a:t>Consistent</a:t>
            </a:r>
          </a:p>
          <a:p>
            <a:r>
              <a:rPr lang="en-US" dirty="0" err="1"/>
              <a:t>Order_domain_values</a:t>
            </a:r>
            <a:endParaRPr lang="en-US" dirty="0"/>
          </a:p>
          <a:p>
            <a:r>
              <a:rPr lang="en-US" dirty="0" err="1"/>
              <a:t>Select_unassigned_variable</a:t>
            </a:r>
            <a:endParaRPr lang="en-US" dirty="0"/>
          </a:p>
          <a:p>
            <a:r>
              <a:rPr lang="en-US" dirty="0"/>
              <a:t>backtrack</a:t>
            </a:r>
          </a:p>
        </p:txBody>
      </p:sp>
    </p:spTree>
    <p:extLst>
      <p:ext uri="{BB962C8B-B14F-4D97-AF65-F5344CB8AC3E}">
        <p14:creationId xmlns:p14="http://schemas.microsoft.com/office/powerpoint/2010/main" val="93896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150976"/>
            <a:ext cx="10353761" cy="1326321"/>
          </a:xfrm>
        </p:spPr>
        <p:txBody>
          <a:bodyPr/>
          <a:lstStyle/>
          <a:p>
            <a:r>
              <a:rPr lang="en-US" dirty="0"/>
              <a:t>Enforce node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685567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objective is to make sure that every variable </a:t>
            </a:r>
            <a:r>
              <a:rPr lang="en-US" dirty="0" err="1"/>
              <a:t>fulfulls</a:t>
            </a:r>
            <a:r>
              <a:rPr lang="en-US" dirty="0"/>
              <a:t> all of its unary constraints. These are:</a:t>
            </a:r>
          </a:p>
          <a:p>
            <a:r>
              <a:rPr lang="en-US" dirty="0"/>
              <a:t>Making sure that every word has the same number of letters	as the variable’s length</a:t>
            </a:r>
          </a:p>
          <a:p>
            <a:r>
              <a:rPr lang="en-US" dirty="0"/>
              <a:t>If a word does not meet the criteria, we remove it from the domain.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29C5D-1511-4874-881C-70EF9E655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404" y="3607905"/>
            <a:ext cx="2968354" cy="297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5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150976"/>
            <a:ext cx="10353761" cy="1326321"/>
          </a:xfrm>
        </p:spPr>
        <p:txBody>
          <a:bodyPr/>
          <a:lstStyle/>
          <a:p>
            <a:r>
              <a:rPr lang="en-US" dirty="0"/>
              <a:t>revise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221604"/>
            <a:ext cx="10353762" cy="3695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objective is to make sure that, given the variable x, there is always a possible value for variable y. This can be achieved by:</a:t>
            </a:r>
          </a:p>
          <a:p>
            <a:r>
              <a:rPr lang="en-US" dirty="0"/>
              <a:t>Looking for an overlap. If there is one:</a:t>
            </a:r>
          </a:p>
          <a:p>
            <a:pPr lvl="1"/>
            <a:r>
              <a:rPr lang="en-US" dirty="0"/>
              <a:t>Go through every word of domain X</a:t>
            </a:r>
          </a:p>
          <a:p>
            <a:pPr lvl="1"/>
            <a:r>
              <a:rPr lang="en-US" dirty="0"/>
              <a:t>Try every word of domain Y with the current word of domain X.</a:t>
            </a:r>
          </a:p>
          <a:p>
            <a:pPr lvl="1"/>
            <a:r>
              <a:rPr lang="en-US" dirty="0"/>
              <a:t>If there is at least one option where they can perfectly overlap, we can use that word of domain X</a:t>
            </a:r>
          </a:p>
          <a:p>
            <a:pPr lvl="1"/>
            <a:r>
              <a:rPr lang="en-US" dirty="0"/>
              <a:t>If not, we remove that word from domain X.</a:t>
            </a:r>
          </a:p>
          <a:p>
            <a:r>
              <a:rPr lang="en-US" dirty="0"/>
              <a:t>If there was no overlap:</a:t>
            </a:r>
          </a:p>
          <a:p>
            <a:pPr lvl="1"/>
            <a:r>
              <a:rPr lang="en-US" dirty="0"/>
              <a:t>We do no updates and return that we did not make any revision</a:t>
            </a:r>
          </a:p>
        </p:txBody>
      </p:sp>
    </p:spTree>
    <p:extLst>
      <p:ext uri="{BB962C8B-B14F-4D97-AF65-F5344CB8AC3E}">
        <p14:creationId xmlns:p14="http://schemas.microsoft.com/office/powerpoint/2010/main" val="393038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150976"/>
            <a:ext cx="10353761" cy="1326321"/>
          </a:xfrm>
        </p:spPr>
        <p:txBody>
          <a:bodyPr/>
          <a:lstStyle/>
          <a:p>
            <a:r>
              <a:rPr lang="en-US" dirty="0"/>
              <a:t>AC3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221604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objective is to update every domain so that each variable is arc-consistent with one another. We can do this by:</a:t>
            </a:r>
          </a:p>
          <a:p>
            <a:r>
              <a:rPr lang="en-US" dirty="0"/>
              <a:t>Receiving or creating all possible combination of variables that overlap</a:t>
            </a:r>
          </a:p>
          <a:p>
            <a:pPr lvl="1"/>
            <a:r>
              <a:rPr lang="en-US" dirty="0"/>
              <a:t>This was done using permutations</a:t>
            </a:r>
          </a:p>
          <a:p>
            <a:r>
              <a:rPr lang="en-US" dirty="0"/>
              <a:t>Iterate through every combination X, Y and revise them. </a:t>
            </a:r>
          </a:p>
          <a:p>
            <a:pPr lvl="1"/>
            <a:r>
              <a:rPr lang="en-US" dirty="0"/>
              <a:t>If any of my </a:t>
            </a:r>
            <a:r>
              <a:rPr lang="en-US" dirty="0" err="1"/>
              <a:t>domains’s</a:t>
            </a:r>
            <a:r>
              <a:rPr lang="en-US" dirty="0"/>
              <a:t> length is 0, we cannot have an arc-consistency. </a:t>
            </a:r>
          </a:p>
          <a:p>
            <a:pPr lvl="1"/>
            <a:r>
              <a:rPr lang="en-US" dirty="0"/>
              <a:t>However, if both have at least 1 element, we add to the </a:t>
            </a:r>
            <a:r>
              <a:rPr lang="en-US" dirty="0" err="1"/>
              <a:t>arc_list</a:t>
            </a:r>
            <a:r>
              <a:rPr lang="en-US" dirty="0"/>
              <a:t> all of the possible neighbors that can be created with that variable to keep searching</a:t>
            </a:r>
          </a:p>
        </p:txBody>
      </p:sp>
    </p:spTree>
    <p:extLst>
      <p:ext uri="{BB962C8B-B14F-4D97-AF65-F5344CB8AC3E}">
        <p14:creationId xmlns:p14="http://schemas.microsoft.com/office/powerpoint/2010/main" val="416024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150976"/>
            <a:ext cx="10353761" cy="1326321"/>
          </a:xfrm>
        </p:spPr>
        <p:txBody>
          <a:bodyPr/>
          <a:lstStyle/>
          <a:p>
            <a:r>
              <a:rPr lang="en-US" dirty="0" err="1"/>
              <a:t>Assignment_complete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221604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objective is to check whether our current assignment is ready to be marked as complete or not. This was done by:</a:t>
            </a:r>
          </a:p>
          <a:p>
            <a:r>
              <a:rPr lang="en-US" dirty="0"/>
              <a:t>Going through every variable of the crossword puzzle</a:t>
            </a:r>
          </a:p>
          <a:p>
            <a:pPr lvl="1"/>
            <a:r>
              <a:rPr lang="en-US" dirty="0"/>
              <a:t>If the variable is not present in the assignment keys, we are missing assignments</a:t>
            </a:r>
          </a:p>
          <a:p>
            <a:pPr lvl="1"/>
            <a:r>
              <a:rPr lang="en-US" dirty="0"/>
              <a:t>If the variable is present but the value of that assignment is set to None, we are also missing assignments</a:t>
            </a:r>
          </a:p>
          <a:p>
            <a:r>
              <a:rPr lang="en-US" dirty="0"/>
              <a:t>If none of the conditions were met and we went through all variables, we have completed a valid assignment.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5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150976"/>
            <a:ext cx="10353761" cy="1326321"/>
          </a:xfrm>
        </p:spPr>
        <p:txBody>
          <a:bodyPr/>
          <a:lstStyle/>
          <a:p>
            <a:r>
              <a:rPr lang="en-US" dirty="0"/>
              <a:t>Consistent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221604"/>
            <a:ext cx="10353762" cy="3695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objective is to make sure that, given an assignment, all of the words assigned in their variables meet the requirements. This is done by:</a:t>
            </a:r>
          </a:p>
          <a:p>
            <a:r>
              <a:rPr lang="en-US" dirty="0"/>
              <a:t>Going through every possible permutation of variables within the assignment</a:t>
            </a:r>
          </a:p>
          <a:p>
            <a:r>
              <a:rPr lang="en-US" dirty="0"/>
              <a:t>Check for length</a:t>
            </a:r>
          </a:p>
          <a:p>
            <a:r>
              <a:rPr lang="en-US" dirty="0"/>
              <a:t>Check that one same word is not assigned to two different variables</a:t>
            </a:r>
          </a:p>
          <a:p>
            <a:r>
              <a:rPr lang="en-US" dirty="0"/>
              <a:t>Check that both words can overlap</a:t>
            </a:r>
          </a:p>
          <a:p>
            <a:endParaRPr lang="en-US" dirty="0"/>
          </a:p>
          <a:p>
            <a:r>
              <a:rPr lang="en-US" dirty="0"/>
              <a:t>If any of the previous conditions is not met, our assignment is not consistent</a:t>
            </a:r>
          </a:p>
        </p:txBody>
      </p:sp>
    </p:spTree>
    <p:extLst>
      <p:ext uri="{BB962C8B-B14F-4D97-AF65-F5344CB8AC3E}">
        <p14:creationId xmlns:p14="http://schemas.microsoft.com/office/powerpoint/2010/main" val="120821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150976"/>
            <a:ext cx="10353761" cy="1326321"/>
          </a:xfrm>
        </p:spPr>
        <p:txBody>
          <a:bodyPr/>
          <a:lstStyle/>
          <a:p>
            <a:r>
              <a:rPr lang="en-US" dirty="0" err="1"/>
              <a:t>Order_domain_values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221604"/>
            <a:ext cx="10353762" cy="3695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objective is to make sure that we pick the options that limit our future choices the least. This was done by:</a:t>
            </a:r>
          </a:p>
          <a:p>
            <a:r>
              <a:rPr lang="en-US" dirty="0"/>
              <a:t>Going through every word for the domain of the given variable</a:t>
            </a:r>
          </a:p>
          <a:p>
            <a:pPr lvl="1"/>
            <a:r>
              <a:rPr lang="en-US" dirty="0"/>
              <a:t>Going through every unassigned neighbor for that variable</a:t>
            </a:r>
          </a:p>
          <a:p>
            <a:pPr lvl="1"/>
            <a:r>
              <a:rPr lang="en-US" dirty="0"/>
              <a:t>Checking for overlap between current variable and the neighboring variable</a:t>
            </a:r>
          </a:p>
          <a:p>
            <a:pPr lvl="1"/>
            <a:r>
              <a:rPr lang="en-US" dirty="0"/>
              <a:t>If there was an overlap, we now need to check every possible word of the neighboring domain and see if it matches all conditions with the first word:</a:t>
            </a:r>
          </a:p>
          <a:p>
            <a:pPr lvl="2"/>
            <a:r>
              <a:rPr lang="en-US" dirty="0"/>
              <a:t>If it does, we add it to the count, mapping it to the current variable</a:t>
            </a:r>
          </a:p>
          <a:p>
            <a:r>
              <a:rPr lang="en-US" dirty="0"/>
              <a:t>Lastly, we order our resulting dictionary by using the negative value of the count as a criteria (to make sure it is in a descending order)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0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150976"/>
            <a:ext cx="10353761" cy="1326321"/>
          </a:xfrm>
        </p:spPr>
        <p:txBody>
          <a:bodyPr/>
          <a:lstStyle/>
          <a:p>
            <a:r>
              <a:rPr lang="en-US" dirty="0" err="1"/>
              <a:t>Select_unassigned_variable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221604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objective is to make sure that, given a current assignment, we can choose a variable that has not yet been assigned. This is done by:</a:t>
            </a:r>
          </a:p>
          <a:p>
            <a:r>
              <a:rPr lang="en-US" dirty="0"/>
              <a:t>Going through every variable in the crossword</a:t>
            </a:r>
          </a:p>
          <a:p>
            <a:pPr lvl="1"/>
            <a:r>
              <a:rPr lang="en-US" dirty="0"/>
              <a:t>If the variable is not yet in assignment, store it in a dic1tionary along with the count of words in its domain and the neighbors it has</a:t>
            </a:r>
          </a:p>
          <a:p>
            <a:r>
              <a:rPr lang="en-US" dirty="0"/>
              <a:t>Sort the values by two criteria: </a:t>
            </a:r>
          </a:p>
          <a:p>
            <a:pPr lvl="1"/>
            <a:r>
              <a:rPr lang="en-US" dirty="0"/>
              <a:t>Count of words in its domain in an ascending manner</a:t>
            </a:r>
          </a:p>
          <a:p>
            <a:pPr lvl="1"/>
            <a:r>
              <a:rPr lang="en-US" dirty="0"/>
              <a:t>Degrees (count of neighbors) in a descending manner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75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675</TotalTime>
  <Words>841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CS50 AI IN PYTHON: Crossword</vt:lpstr>
      <vt:lpstr>Background</vt:lpstr>
      <vt:lpstr>Enforce node consistency</vt:lpstr>
      <vt:lpstr>revise</vt:lpstr>
      <vt:lpstr>AC3</vt:lpstr>
      <vt:lpstr>Assignment_complete</vt:lpstr>
      <vt:lpstr>Consistent</vt:lpstr>
      <vt:lpstr>Order_domain_values</vt:lpstr>
      <vt:lpstr>Select_unassigned_variable</vt:lpstr>
      <vt:lpstr>backtrack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AI IN PYTHON: Shopping</dc:title>
  <dc:creator>Alberto Pascal Garza</dc:creator>
  <cp:lastModifiedBy>Alberto Pascal Garza</cp:lastModifiedBy>
  <cp:revision>15</cp:revision>
  <dcterms:created xsi:type="dcterms:W3CDTF">2020-11-22T17:46:47Z</dcterms:created>
  <dcterms:modified xsi:type="dcterms:W3CDTF">2020-11-23T06:35:05Z</dcterms:modified>
</cp:coreProperties>
</file>