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44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33B6-32C0-43FB-88C6-353BB628B2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E2B5-63F3-4E56-AC65-14EF684F2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CS50 AI IN PYTHON: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62976-5B49-40F2-88D0-2DDE273DC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solution by Alberto Pascal</a:t>
            </a:r>
          </a:p>
        </p:txBody>
      </p:sp>
    </p:spTree>
    <p:extLst>
      <p:ext uri="{BB962C8B-B14F-4D97-AF65-F5344CB8AC3E}">
        <p14:creationId xmlns:p14="http://schemas.microsoft.com/office/powerpoint/2010/main" val="350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 tries to predict the behavior of people that go shopping according to the csv data provided. In order to achieve this, we will be making use of: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 module</a:t>
            </a:r>
          </a:p>
          <a:p>
            <a:r>
              <a:rPr lang="en-US" dirty="0"/>
              <a:t>Nearest-Neighbor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3896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solve the problem, the following functions required to be modified: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 Data</a:t>
            </a:r>
          </a:p>
          <a:p>
            <a:r>
              <a:rPr lang="en-US" dirty="0"/>
              <a:t>Train Model</a:t>
            </a:r>
          </a:p>
          <a:p>
            <a:r>
              <a:rPr lang="en-US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4371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B6C8-CE73-477F-86E9-0E2259BE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Load_Data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711F9-F6FE-4332-BF8C-8AB3A1E7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0" y="1752315"/>
            <a:ext cx="10781415" cy="41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9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LOAD_DATA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Create a flag to skip reading the headers</a:t>
            </a:r>
          </a:p>
          <a:p>
            <a:r>
              <a:rPr lang="en-US" dirty="0"/>
              <a:t>Create a month list</a:t>
            </a:r>
          </a:p>
          <a:p>
            <a:r>
              <a:rPr lang="en-US" dirty="0"/>
              <a:t>Prepare the label and evidence lists</a:t>
            </a:r>
          </a:p>
          <a:p>
            <a:r>
              <a:rPr lang="en-US" dirty="0"/>
              <a:t>Read row by row interpreting the results:</a:t>
            </a:r>
          </a:p>
          <a:p>
            <a:pPr lvl="1"/>
            <a:r>
              <a:rPr lang="en-US" dirty="0"/>
              <a:t>For every row in the first 10 columns, we store data as is</a:t>
            </a:r>
          </a:p>
          <a:p>
            <a:pPr lvl="1"/>
            <a:r>
              <a:rPr lang="en-US" dirty="0"/>
              <a:t>For the 11</a:t>
            </a:r>
            <a:r>
              <a:rPr lang="en-US" baseline="30000" dirty="0"/>
              <a:t>th</a:t>
            </a:r>
            <a:r>
              <a:rPr lang="en-US" dirty="0"/>
              <a:t> column, we interpret the month</a:t>
            </a:r>
          </a:p>
          <a:p>
            <a:pPr lvl="1"/>
            <a:r>
              <a:rPr lang="en-US" dirty="0"/>
              <a:t>For columns 12</a:t>
            </a:r>
            <a:r>
              <a:rPr lang="en-US" baseline="30000" dirty="0"/>
              <a:t>th</a:t>
            </a:r>
            <a:r>
              <a:rPr lang="en-US" dirty="0"/>
              <a:t> to 16</a:t>
            </a:r>
            <a:r>
              <a:rPr lang="en-US" baseline="30000" dirty="0"/>
              <a:t>th</a:t>
            </a:r>
            <a:r>
              <a:rPr lang="en-US" dirty="0"/>
              <a:t> we store data as is</a:t>
            </a:r>
          </a:p>
          <a:p>
            <a:pPr lvl="1"/>
            <a:r>
              <a:rPr lang="en-US" dirty="0"/>
              <a:t>The remaining rows will be interpreted as 0 or 1 depending on their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7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Train_model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19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Thanks to the </a:t>
            </a:r>
            <a:r>
              <a:rPr lang="en-US" dirty="0" err="1"/>
              <a:t>sklearning</a:t>
            </a:r>
            <a:r>
              <a:rPr lang="en-US" dirty="0"/>
              <a:t> module, this function is pretty straight forward:</a:t>
            </a:r>
          </a:p>
          <a:p>
            <a:r>
              <a:rPr lang="en-US" dirty="0"/>
              <a:t>We create a </a:t>
            </a:r>
            <a:r>
              <a:rPr lang="en-US" dirty="0" err="1"/>
              <a:t>KNeighborClassifier</a:t>
            </a:r>
            <a:r>
              <a:rPr lang="en-US" dirty="0"/>
              <a:t> with k=1</a:t>
            </a:r>
          </a:p>
          <a:p>
            <a:r>
              <a:rPr lang="en-US" dirty="0"/>
              <a:t>We fit the model</a:t>
            </a:r>
          </a:p>
          <a:p>
            <a:r>
              <a:rPr lang="en-US" dirty="0"/>
              <a:t>We return the </a:t>
            </a:r>
            <a:r>
              <a:rPr lang="en-US" dirty="0" err="1"/>
              <a:t>KNeighborClassifier</a:t>
            </a:r>
            <a:r>
              <a:rPr lang="en-US" dirty="0"/>
              <a:t> once it is fit to the evidence and labels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6BB37-8456-4C44-9EAA-2D64A0F8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7" y="4453847"/>
            <a:ext cx="5424519" cy="11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390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Since we are mainly depending on our testing data, we want to measure both specificity and sensitivity. To achieve this:</a:t>
            </a:r>
          </a:p>
          <a:p>
            <a:r>
              <a:rPr lang="en-US" dirty="0"/>
              <a:t>We iterate through every label (correct answer) and prediction</a:t>
            </a:r>
          </a:p>
          <a:p>
            <a:r>
              <a:rPr lang="en-US" dirty="0"/>
              <a:t>We keep track of how many labels are positive and negative</a:t>
            </a:r>
          </a:p>
          <a:p>
            <a:r>
              <a:rPr lang="en-US" dirty="0"/>
              <a:t>We keep track of how many </a:t>
            </a:r>
            <a:r>
              <a:rPr lang="en-US" dirty="0" err="1"/>
              <a:t>predicions</a:t>
            </a:r>
            <a:r>
              <a:rPr lang="en-US" dirty="0"/>
              <a:t> were accurately assigned</a:t>
            </a:r>
          </a:p>
          <a:p>
            <a:r>
              <a:rPr lang="en-US" dirty="0"/>
              <a:t>For specificity, we divide our accurately assigned negative descriptions over the total negative labels</a:t>
            </a:r>
          </a:p>
          <a:p>
            <a:r>
              <a:rPr lang="en-US" dirty="0"/>
              <a:t>For sensitivity, we divide our accurately assigned positive descriptions over the total positive 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0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521</TotalTime>
  <Words>278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CS50 AI IN PYTHON: Shopping</vt:lpstr>
      <vt:lpstr>Background</vt:lpstr>
      <vt:lpstr>Background</vt:lpstr>
      <vt:lpstr>Load_Data</vt:lpstr>
      <vt:lpstr>LOAD_DATA</vt:lpstr>
      <vt:lpstr>Train_model</vt:lpstr>
      <vt:lpstr>Evaluate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AI IN PYTHON: Shopping</dc:title>
  <dc:creator>Alberto Pascal Garza</dc:creator>
  <cp:lastModifiedBy>Alberto Pascal Garza</cp:lastModifiedBy>
  <cp:revision>9</cp:revision>
  <dcterms:created xsi:type="dcterms:W3CDTF">2020-11-22T17:46:47Z</dcterms:created>
  <dcterms:modified xsi:type="dcterms:W3CDTF">2020-11-23T06:35:06Z</dcterms:modified>
</cp:coreProperties>
</file>