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4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2B5-63F3-4E56-AC65-14EF684F2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 AI IN PYTHON: </a:t>
            </a:r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2976-5B49-40F2-88D0-2DDE273DC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350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is to try to teach the AI how to play a game of NIM. For this, we will be making use of Q-learning. The most important functions we will look at are:</a:t>
            </a:r>
          </a:p>
          <a:p>
            <a:r>
              <a:rPr lang="en-US" dirty="0" err="1"/>
              <a:t>Get_q_value</a:t>
            </a:r>
            <a:endParaRPr lang="en-US" dirty="0"/>
          </a:p>
          <a:p>
            <a:r>
              <a:rPr lang="en-US" dirty="0" err="1"/>
              <a:t>Update_q_value</a:t>
            </a:r>
            <a:endParaRPr lang="en-US" dirty="0"/>
          </a:p>
          <a:p>
            <a:r>
              <a:rPr lang="en-US" dirty="0" err="1"/>
              <a:t>Best_future_reward</a:t>
            </a:r>
            <a:endParaRPr lang="en-US" dirty="0"/>
          </a:p>
          <a:p>
            <a:r>
              <a:rPr lang="en-US" dirty="0" err="1"/>
              <a:t>Choose_action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Get_q_value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Check if the tuple of state, action values exist in our q dictionary.</a:t>
            </a:r>
          </a:p>
          <a:p>
            <a:pPr lvl="1"/>
            <a:r>
              <a:rPr lang="en-US" dirty="0"/>
              <a:t>If the value exists, return it. </a:t>
            </a:r>
          </a:p>
          <a:p>
            <a:pPr lvl="1"/>
            <a:r>
              <a:rPr lang="en-US" dirty="0"/>
              <a:t>If it doesn’t exist, we return 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2EBFA-8C07-42B2-B33E-F9BEFAFE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44" y="4438461"/>
            <a:ext cx="464884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update_q_value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34425"/>
            <a:ext cx="10353762" cy="104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In order to update our </a:t>
            </a:r>
            <a:r>
              <a:rPr lang="en-US" dirty="0" err="1"/>
              <a:t>Q_Value</a:t>
            </a:r>
            <a:r>
              <a:rPr lang="en-US" dirty="0"/>
              <a:t> we will be making use of the following formula: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3AF45-16ED-4CA3-BEFD-E9BF6291962F}"/>
              </a:ext>
            </a:extLst>
          </p:cNvPr>
          <p:cNvSpPr txBox="1"/>
          <p:nvPr/>
        </p:nvSpPr>
        <p:spPr>
          <a:xfrm>
            <a:off x="1704513" y="3108054"/>
            <a:ext cx="894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Q(s, a) = old value estimate + alpha * (new value estimate - old value estimate)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1165A26-EAD1-49E2-8E3C-13052FEA61A1}"/>
              </a:ext>
            </a:extLst>
          </p:cNvPr>
          <p:cNvSpPr/>
          <p:nvPr/>
        </p:nvSpPr>
        <p:spPr>
          <a:xfrm>
            <a:off x="5202315" y="3586579"/>
            <a:ext cx="497149" cy="5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47095-0B22-4DF7-8349-2AD95059394E}"/>
              </a:ext>
            </a:extLst>
          </p:cNvPr>
          <p:cNvSpPr txBox="1"/>
          <p:nvPr/>
        </p:nvSpPr>
        <p:spPr>
          <a:xfrm>
            <a:off x="346229" y="4263943"/>
            <a:ext cx="116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Q(s, a) &lt;- old value estimate + </a:t>
            </a:r>
            <a:r>
              <a:rPr lang="en-US" b="1" dirty="0" err="1"/>
              <a:t>learning_rate</a:t>
            </a:r>
            <a:r>
              <a:rPr lang="en-US" dirty="0"/>
              <a:t> * </a:t>
            </a:r>
            <a:r>
              <a:rPr lang="en-US" b="1" dirty="0"/>
              <a:t>((</a:t>
            </a:r>
            <a:r>
              <a:rPr lang="en-US" b="1" dirty="0" err="1"/>
              <a:t>current_reward</a:t>
            </a:r>
            <a:r>
              <a:rPr lang="en-US" b="1" dirty="0"/>
              <a:t> + future reward) –</a:t>
            </a:r>
            <a:r>
              <a:rPr lang="en-US" dirty="0"/>
              <a:t> </a:t>
            </a:r>
            <a:r>
              <a:rPr lang="en-US" dirty="0" err="1"/>
              <a:t>old_value_estimate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9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FUTURE REWARD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76467"/>
            <a:ext cx="10353762" cy="2197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order to calculate our best possible future reward, we will:</a:t>
            </a:r>
          </a:p>
          <a:p>
            <a:r>
              <a:rPr lang="en-US" dirty="0"/>
              <a:t>Start with the universe of all our available actions. </a:t>
            </a:r>
          </a:p>
          <a:p>
            <a:r>
              <a:rPr lang="en-US" dirty="0"/>
              <a:t>For every action, get the </a:t>
            </a:r>
            <a:r>
              <a:rPr lang="en-US" dirty="0" err="1"/>
              <a:t>q_value</a:t>
            </a:r>
            <a:r>
              <a:rPr lang="en-US" dirty="0"/>
              <a:t> of taking that action. </a:t>
            </a:r>
          </a:p>
          <a:p>
            <a:pPr lvl="1"/>
            <a:r>
              <a:rPr lang="en-US" dirty="0"/>
              <a:t>If our </a:t>
            </a:r>
            <a:r>
              <a:rPr lang="en-US" dirty="0" err="1"/>
              <a:t>q_value</a:t>
            </a:r>
            <a:r>
              <a:rPr lang="en-US" dirty="0"/>
              <a:t> is the greatest known, we store that action until we find a best one. </a:t>
            </a:r>
          </a:p>
          <a:p>
            <a:pPr lvl="1"/>
            <a:r>
              <a:rPr lang="en-US" dirty="0"/>
              <a:t>Return our best possible </a:t>
            </a:r>
            <a:r>
              <a:rPr lang="en-US" dirty="0" err="1"/>
              <a:t>q_value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A7C94-1DF5-4916-885F-1A87CF29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68" y="3988288"/>
            <a:ext cx="698279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Choose_action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64" y="1936453"/>
            <a:ext cx="6411344" cy="41843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order to know which action to take, we will:</a:t>
            </a:r>
          </a:p>
          <a:p>
            <a:r>
              <a:rPr lang="en-US" dirty="0"/>
              <a:t>Get all possible actions</a:t>
            </a:r>
          </a:p>
          <a:p>
            <a:r>
              <a:rPr lang="en-US" dirty="0"/>
              <a:t>Calculate all the possible </a:t>
            </a:r>
            <a:r>
              <a:rPr lang="en-US" dirty="0" err="1"/>
              <a:t>q_values</a:t>
            </a:r>
            <a:r>
              <a:rPr lang="en-US" dirty="0"/>
              <a:t> from those actions.</a:t>
            </a:r>
          </a:p>
          <a:p>
            <a:r>
              <a:rPr lang="en-US" dirty="0"/>
              <a:t>Check for epsilon value:</a:t>
            </a:r>
          </a:p>
          <a:p>
            <a:pPr lvl="1"/>
            <a:r>
              <a:rPr lang="en-US" dirty="0"/>
              <a:t>If epsilon is true:</a:t>
            </a:r>
          </a:p>
          <a:p>
            <a:pPr lvl="2"/>
            <a:r>
              <a:rPr lang="en-US" dirty="0"/>
              <a:t>With a probability of </a:t>
            </a:r>
            <a:r>
              <a:rPr lang="en-US" dirty="0" err="1"/>
              <a:t>self.epsilon</a:t>
            </a:r>
            <a:r>
              <a:rPr lang="en-US" dirty="0"/>
              <a:t> we choose a random action</a:t>
            </a:r>
          </a:p>
          <a:p>
            <a:pPr lvl="2"/>
            <a:r>
              <a:rPr lang="en-US" dirty="0"/>
              <a:t>Otherwise, we choose our best available action.</a:t>
            </a:r>
          </a:p>
          <a:p>
            <a:pPr lvl="1"/>
            <a:r>
              <a:rPr lang="en-US" dirty="0"/>
              <a:t>If epsilon is false:</a:t>
            </a:r>
          </a:p>
          <a:p>
            <a:pPr lvl="2"/>
            <a:r>
              <a:rPr lang="en-US" dirty="0"/>
              <a:t>Return our the action that results in our best possible known </a:t>
            </a:r>
            <a:r>
              <a:rPr lang="en-US" dirty="0" err="1"/>
              <a:t>q_value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9C2C0-3670-40F2-8B34-6711E83A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7" y="2766161"/>
            <a:ext cx="4558249" cy="23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87" y="2765839"/>
            <a:ext cx="10353761" cy="132632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1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550</TotalTime>
  <Words>333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CS50 AI IN PYTHON: Nim</vt:lpstr>
      <vt:lpstr>Background</vt:lpstr>
      <vt:lpstr>Get_q_value</vt:lpstr>
      <vt:lpstr>update_q_value</vt:lpstr>
      <vt:lpstr>BEST FUTURE REWARD</vt:lpstr>
      <vt:lpstr>Choose_action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IN PYTHON: Shopping</dc:title>
  <dc:creator>Alberto Pascal Garza</dc:creator>
  <cp:lastModifiedBy>Alberto Pascal Garza</cp:lastModifiedBy>
  <cp:revision>12</cp:revision>
  <dcterms:created xsi:type="dcterms:W3CDTF">2020-11-22T17:46:47Z</dcterms:created>
  <dcterms:modified xsi:type="dcterms:W3CDTF">2020-12-26T21:43:03Z</dcterms:modified>
</cp:coreProperties>
</file>