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3" r:id="rId5"/>
    <p:sldId id="261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33B6-32C0-43FB-88C6-353BB628B294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BA7F-E73C-4548-B697-682552F3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30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33B6-32C0-43FB-88C6-353BB628B294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BA7F-E73C-4548-B697-682552F3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567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33B6-32C0-43FB-88C6-353BB628B294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BA7F-E73C-4548-B697-682552F3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1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33B6-32C0-43FB-88C6-353BB628B294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BA7F-E73C-4548-B697-682552F3946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6448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33B6-32C0-43FB-88C6-353BB628B294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BA7F-E73C-4548-B697-682552F3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28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33B6-32C0-43FB-88C6-353BB628B294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BA7F-E73C-4548-B697-682552F3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52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33B6-32C0-43FB-88C6-353BB628B294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BA7F-E73C-4548-B697-682552F3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52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33B6-32C0-43FB-88C6-353BB628B294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BA7F-E73C-4548-B697-682552F3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905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33B6-32C0-43FB-88C6-353BB628B294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BA7F-E73C-4548-B697-682552F3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427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33B6-32C0-43FB-88C6-353BB628B294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BA7F-E73C-4548-B697-682552F3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37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33B6-32C0-43FB-88C6-353BB628B294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BA7F-E73C-4548-B697-682552F3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74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33B6-32C0-43FB-88C6-353BB628B294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BA7F-E73C-4548-B697-682552F3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98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33B6-32C0-43FB-88C6-353BB628B294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BA7F-E73C-4548-B697-682552F3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83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33B6-32C0-43FB-88C6-353BB628B294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BA7F-E73C-4548-B697-682552F3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16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33B6-32C0-43FB-88C6-353BB628B294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BA7F-E73C-4548-B697-682552F3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24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33B6-32C0-43FB-88C6-353BB628B294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BA7F-E73C-4548-B697-682552F3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56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33B6-32C0-43FB-88C6-353BB628B294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BA7F-E73C-4548-B697-682552F3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0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833B6-32C0-43FB-88C6-353BB628B294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3BA7F-E73C-4548-B697-682552F3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293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4E2B5-63F3-4E56-AC65-14EF684F25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CS50 AI IN PYTHON: parser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F62976-5B49-40F2-88D0-2DDE273DCE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solution by Alberto Pascal</a:t>
            </a:r>
          </a:p>
        </p:txBody>
      </p:sp>
    </p:spTree>
    <p:extLst>
      <p:ext uri="{BB962C8B-B14F-4D97-AF65-F5344CB8AC3E}">
        <p14:creationId xmlns:p14="http://schemas.microsoft.com/office/powerpoint/2010/main" val="35050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52D7E-1300-4641-B627-9E60DAB9D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A3CF6-31DD-4D12-916F-354894793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objective is to try to teach the AI how to interpret sentences. For this, we will be making use the </a:t>
            </a:r>
            <a:r>
              <a:rPr lang="en-US" dirty="0" err="1"/>
              <a:t>nltk</a:t>
            </a:r>
            <a:r>
              <a:rPr lang="en-US" dirty="0"/>
              <a:t> python module. The most important parts we will look at are:</a:t>
            </a:r>
          </a:p>
          <a:p>
            <a:r>
              <a:rPr lang="en-US" dirty="0" err="1"/>
              <a:t>NonTerminals</a:t>
            </a:r>
            <a:endParaRPr lang="en-US" dirty="0"/>
          </a:p>
          <a:p>
            <a:r>
              <a:rPr lang="en-US" dirty="0" err="1"/>
              <a:t>Preproccess</a:t>
            </a:r>
            <a:endParaRPr lang="en-US" dirty="0"/>
          </a:p>
          <a:p>
            <a:r>
              <a:rPr lang="en-US" dirty="0" err="1"/>
              <a:t>Np_chunk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962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52D7E-1300-4641-B627-9E60DAB9D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Nonterminals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A3CF6-31DD-4D12-916F-354894793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67590"/>
            <a:ext cx="10353762" cy="3695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order for </a:t>
            </a:r>
            <a:r>
              <a:rPr lang="en-US" dirty="0" err="1"/>
              <a:t>nltk</a:t>
            </a:r>
            <a:r>
              <a:rPr lang="en-US" dirty="0"/>
              <a:t> to be able to determine what a sentence is made, we need to determine the following context-free grammar: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C72EBF-66B6-456C-9C2F-B537B7CFD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406" y="3138302"/>
            <a:ext cx="4382112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777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52D7E-1300-4641-B627-9E60DAB9D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Preproccess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A3CF6-31DD-4D12-916F-354894793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634425"/>
            <a:ext cx="10353762" cy="3683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Steps:</a:t>
            </a:r>
          </a:p>
          <a:p>
            <a:r>
              <a:rPr lang="en-US" dirty="0"/>
              <a:t>Convert sentence into lower case</a:t>
            </a:r>
          </a:p>
          <a:p>
            <a:r>
              <a:rPr lang="en-US" dirty="0"/>
              <a:t>Tokenize with </a:t>
            </a:r>
            <a:r>
              <a:rPr lang="en-US" dirty="0" err="1"/>
              <a:t>nltk</a:t>
            </a:r>
            <a:endParaRPr lang="en-US" dirty="0"/>
          </a:p>
          <a:p>
            <a:r>
              <a:rPr lang="en-US" dirty="0"/>
              <a:t>Remove all special tokens (ascii)</a:t>
            </a:r>
          </a:p>
          <a:p>
            <a:r>
              <a:rPr lang="en-US" dirty="0"/>
              <a:t>Return the tokens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8B933E-31A9-4129-BD9F-D574E918F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854" y="4409074"/>
            <a:ext cx="7754432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912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52D7E-1300-4641-B627-9E60DAB9D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Np_chunk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A3CF6-31DD-4D12-916F-354894793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4" y="1560017"/>
            <a:ext cx="10353762" cy="3362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Steps:</a:t>
            </a:r>
          </a:p>
          <a:p>
            <a:r>
              <a:rPr lang="en-US" dirty="0"/>
              <a:t>Create an </a:t>
            </a:r>
            <a:r>
              <a:rPr lang="en-US" dirty="0" err="1"/>
              <a:t>nltk</a:t>
            </a:r>
            <a:r>
              <a:rPr lang="en-US" dirty="0"/>
              <a:t> formatted tree from the given tree string input</a:t>
            </a:r>
          </a:p>
          <a:p>
            <a:r>
              <a:rPr lang="en-US" dirty="0"/>
              <a:t>Create empty list of subtrees. </a:t>
            </a:r>
          </a:p>
          <a:p>
            <a:r>
              <a:rPr lang="en-US" dirty="0"/>
              <a:t>For each subtree in our tree:</a:t>
            </a:r>
          </a:p>
          <a:p>
            <a:pPr lvl="1"/>
            <a:r>
              <a:rPr lang="en-US" dirty="0"/>
              <a:t>Look for the tree’s label. </a:t>
            </a:r>
          </a:p>
          <a:p>
            <a:pPr lvl="1"/>
            <a:r>
              <a:rPr lang="en-US" dirty="0"/>
              <a:t>If label is NP and the subtree is not already in my list of subtrees:</a:t>
            </a:r>
          </a:p>
          <a:p>
            <a:pPr lvl="2"/>
            <a:r>
              <a:rPr lang="en-US" dirty="0"/>
              <a:t>Add subtree to list of subtrees.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CF4A9A-465D-46B8-8209-7C0F031BE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129" y="5010998"/>
            <a:ext cx="5163271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913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52D7E-1300-4641-B627-9E60DAB9D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607365"/>
            <a:ext cx="10353761" cy="1326321"/>
          </a:xfrm>
        </p:spPr>
        <p:txBody>
          <a:bodyPr/>
          <a:lstStyle/>
          <a:p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35016308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555</TotalTime>
  <Words>160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Bookman Old Style</vt:lpstr>
      <vt:lpstr>Rockwell</vt:lpstr>
      <vt:lpstr>Damask</vt:lpstr>
      <vt:lpstr>CS50 AI IN PYTHON: parser</vt:lpstr>
      <vt:lpstr>Background</vt:lpstr>
      <vt:lpstr>Nonterminals</vt:lpstr>
      <vt:lpstr>Preproccess</vt:lpstr>
      <vt:lpstr>Np_chunk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CS50 AI IN PYTHON: Shopping</dc:title>
  <dc:creator>Alberto Pascal Garza</dc:creator>
  <cp:lastModifiedBy>Alberto Pascal Garza</cp:lastModifiedBy>
  <cp:revision>14</cp:revision>
  <dcterms:created xsi:type="dcterms:W3CDTF">2020-11-22T17:46:47Z</dcterms:created>
  <dcterms:modified xsi:type="dcterms:W3CDTF">2020-12-26T23:05:28Z</dcterms:modified>
</cp:coreProperties>
</file>