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44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0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33B6-32C0-43FB-88C6-353BB628B29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BA7F-E73C-4548-B697-682552F3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E2B5-63F3-4E56-AC65-14EF684F2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CS50 AI IN PYTHON: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62976-5B49-40F2-88D0-2DDE273DC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solution by Alberto Pascal</a:t>
            </a:r>
          </a:p>
        </p:txBody>
      </p:sp>
    </p:spTree>
    <p:extLst>
      <p:ext uri="{BB962C8B-B14F-4D97-AF65-F5344CB8AC3E}">
        <p14:creationId xmlns:p14="http://schemas.microsoft.com/office/powerpoint/2010/main" val="350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objective is to try to teach the AI how to interpret queries and look for the answer in body of texts. For this we will take a look at:</a:t>
            </a:r>
          </a:p>
          <a:p>
            <a:r>
              <a:rPr lang="en-US" dirty="0" err="1"/>
              <a:t>Load_files</a:t>
            </a:r>
            <a:endParaRPr lang="en-US" dirty="0"/>
          </a:p>
          <a:p>
            <a:r>
              <a:rPr lang="en-US" dirty="0"/>
              <a:t>Tokenize</a:t>
            </a:r>
          </a:p>
          <a:p>
            <a:r>
              <a:rPr lang="en-US" dirty="0" err="1"/>
              <a:t>Compute_idfs</a:t>
            </a:r>
            <a:endParaRPr lang="en-US" dirty="0"/>
          </a:p>
          <a:p>
            <a:r>
              <a:rPr lang="en-US" dirty="0" err="1"/>
              <a:t>Top_files</a:t>
            </a:r>
            <a:endParaRPr lang="en-US" dirty="0"/>
          </a:p>
          <a:p>
            <a:r>
              <a:rPr lang="en-US" dirty="0" err="1"/>
              <a:t>Top_sentences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6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330"/>
            <a:ext cx="10353761" cy="1326321"/>
          </a:xfrm>
        </p:spPr>
        <p:txBody>
          <a:bodyPr/>
          <a:lstStyle/>
          <a:p>
            <a:r>
              <a:rPr lang="en-US" dirty="0" err="1"/>
              <a:t>Load_files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19" y="1403605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is given in the form of .txt that contain the body of text from where to extract the answers to the queries.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Walk through the directory</a:t>
            </a:r>
          </a:p>
          <a:p>
            <a:r>
              <a:rPr lang="en-US" dirty="0"/>
              <a:t>Read each file</a:t>
            </a:r>
          </a:p>
          <a:p>
            <a:r>
              <a:rPr lang="en-US" dirty="0"/>
              <a:t>Map the file’s content to a dictionary with the filename</a:t>
            </a:r>
          </a:p>
          <a:p>
            <a:r>
              <a:rPr lang="en-US" dirty="0"/>
              <a:t>Return the dictionary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6BDE8-4CC9-4BD8-8CF9-E6CA0B74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21" y="4282656"/>
            <a:ext cx="634453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330"/>
            <a:ext cx="10353761" cy="1326321"/>
          </a:xfrm>
        </p:spPr>
        <p:txBody>
          <a:bodyPr/>
          <a:lstStyle/>
          <a:p>
            <a:r>
              <a:rPr lang="en-US" dirty="0"/>
              <a:t>tokenize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24" y="1125309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Convert document to lower case</a:t>
            </a:r>
          </a:p>
          <a:p>
            <a:r>
              <a:rPr lang="en-US" dirty="0"/>
              <a:t>Fetch the </a:t>
            </a:r>
            <a:r>
              <a:rPr lang="en-US" dirty="0" err="1"/>
              <a:t>stopwords</a:t>
            </a:r>
            <a:r>
              <a:rPr lang="en-US" dirty="0"/>
              <a:t> by using </a:t>
            </a:r>
            <a:r>
              <a:rPr lang="en-US" dirty="0" err="1"/>
              <a:t>ntlk.corpus.stopwords</a:t>
            </a:r>
            <a:r>
              <a:rPr lang="en-US" dirty="0"/>
              <a:t>(“English”)</a:t>
            </a:r>
          </a:p>
          <a:p>
            <a:r>
              <a:rPr lang="en-US" dirty="0"/>
              <a:t>Fetch punctuation by using </a:t>
            </a:r>
            <a:r>
              <a:rPr lang="en-US" dirty="0" err="1"/>
              <a:t>string.punctation</a:t>
            </a:r>
            <a:endParaRPr lang="en-US" dirty="0"/>
          </a:p>
          <a:p>
            <a:r>
              <a:rPr lang="en-US" dirty="0" err="1"/>
              <a:t>Word_tokenize</a:t>
            </a:r>
            <a:r>
              <a:rPr lang="en-US" dirty="0"/>
              <a:t> with </a:t>
            </a:r>
            <a:r>
              <a:rPr lang="en-US" dirty="0" err="1"/>
              <a:t>nltk</a:t>
            </a:r>
            <a:r>
              <a:rPr lang="en-US" dirty="0"/>
              <a:t> our document. </a:t>
            </a:r>
          </a:p>
          <a:p>
            <a:r>
              <a:rPr lang="en-US" dirty="0"/>
              <a:t>For each word of our tokens, we will only keep those that are not in punctuation nor a </a:t>
            </a:r>
            <a:r>
              <a:rPr lang="en-US" dirty="0" err="1"/>
              <a:t>stopword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7FA4E-2454-4130-A503-C2E704C8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672" y="4204187"/>
            <a:ext cx="5699146" cy="25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330"/>
            <a:ext cx="10353761" cy="1326321"/>
          </a:xfrm>
        </p:spPr>
        <p:txBody>
          <a:bodyPr/>
          <a:lstStyle/>
          <a:p>
            <a:r>
              <a:rPr lang="en-US" dirty="0" err="1"/>
              <a:t>Compute_idfs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24" y="1125309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Remove possible word duplicates in our documents by creating a set</a:t>
            </a:r>
          </a:p>
          <a:p>
            <a:r>
              <a:rPr lang="en-US" dirty="0"/>
              <a:t>For each word in our set we count the number of documents that contain it</a:t>
            </a:r>
          </a:p>
          <a:p>
            <a:r>
              <a:rPr lang="en-US" dirty="0"/>
              <a:t>If at least one document contains our word, we calculate </a:t>
            </a:r>
            <a:r>
              <a:rPr lang="en-US" dirty="0" err="1"/>
              <a:t>idf</a:t>
            </a:r>
            <a:r>
              <a:rPr lang="en-US" dirty="0"/>
              <a:t> with the formula:</a:t>
            </a:r>
          </a:p>
          <a:p>
            <a:pPr lvl="1"/>
            <a:r>
              <a:rPr lang="en-US" dirty="0"/>
              <a:t>Math.log(</a:t>
            </a:r>
            <a:r>
              <a:rPr lang="en-US" dirty="0" err="1"/>
              <a:t>total_documents</a:t>
            </a:r>
            <a:r>
              <a:rPr lang="en-US" dirty="0"/>
              <a:t>/</a:t>
            </a:r>
            <a:r>
              <a:rPr lang="en-US" dirty="0" err="1"/>
              <a:t>documents_with_my_word</a:t>
            </a:r>
            <a:r>
              <a:rPr lang="en-US" dirty="0"/>
              <a:t>)</a:t>
            </a:r>
          </a:p>
          <a:p>
            <a:r>
              <a:rPr lang="en-US" dirty="0"/>
              <a:t>We map our </a:t>
            </a:r>
            <a:r>
              <a:rPr lang="en-US" dirty="0" err="1"/>
              <a:t>idfs</a:t>
            </a:r>
            <a:r>
              <a:rPr lang="en-US" dirty="0"/>
              <a:t> to a each word with a dictionary and return it.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7A27C-2A0F-4D83-B813-8391EF83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71" y="4026379"/>
            <a:ext cx="5085005" cy="25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330"/>
            <a:ext cx="10353761" cy="1326321"/>
          </a:xfrm>
        </p:spPr>
        <p:txBody>
          <a:bodyPr/>
          <a:lstStyle/>
          <a:p>
            <a:r>
              <a:rPr lang="en-US" dirty="0" err="1"/>
              <a:t>Top_files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24" y="1125309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Map each filename to a dictionary with the count of each of its words. </a:t>
            </a:r>
          </a:p>
          <a:p>
            <a:r>
              <a:rPr lang="en-US" dirty="0"/>
              <a:t>For each word in our query:</a:t>
            </a:r>
          </a:p>
          <a:p>
            <a:pPr lvl="1"/>
            <a:r>
              <a:rPr lang="en-US" dirty="0"/>
              <a:t>Look in every file:</a:t>
            </a:r>
          </a:p>
          <a:p>
            <a:pPr lvl="2"/>
            <a:r>
              <a:rPr lang="en-US" dirty="0"/>
              <a:t>If that file has a term frequency registered for that word, we fetch it</a:t>
            </a:r>
          </a:p>
          <a:p>
            <a:pPr lvl="2"/>
            <a:r>
              <a:rPr lang="en-US" dirty="0"/>
              <a:t>Otherwise, we set term frequency as 0</a:t>
            </a:r>
          </a:p>
          <a:p>
            <a:pPr lvl="2"/>
            <a:r>
              <a:rPr lang="en-US" dirty="0"/>
              <a:t>We add to the </a:t>
            </a:r>
            <a:r>
              <a:rPr lang="en-US" dirty="0" err="1"/>
              <a:t>tf-idf</a:t>
            </a:r>
            <a:r>
              <a:rPr lang="en-US" dirty="0"/>
              <a:t> calculation of that file </a:t>
            </a:r>
            <a:r>
              <a:rPr lang="en-US" dirty="0" err="1"/>
              <a:t>term_frequency</a:t>
            </a:r>
            <a:r>
              <a:rPr lang="en-US" dirty="0"/>
              <a:t> * </a:t>
            </a:r>
            <a:r>
              <a:rPr lang="en-US" dirty="0" err="1"/>
              <a:t>inverse_doc_frequency</a:t>
            </a:r>
            <a:r>
              <a:rPr lang="en-US" dirty="0"/>
              <a:t>[word]</a:t>
            </a:r>
          </a:p>
          <a:p>
            <a:pPr lvl="1"/>
            <a:r>
              <a:rPr lang="en-US" dirty="0"/>
              <a:t>We sort our </a:t>
            </a:r>
            <a:r>
              <a:rPr lang="en-US" dirty="0" err="1"/>
              <a:t>tf-idf</a:t>
            </a:r>
            <a:r>
              <a:rPr lang="en-US" dirty="0"/>
              <a:t> values descending by the td-</a:t>
            </a:r>
            <a:r>
              <a:rPr lang="en-US" dirty="0" err="1"/>
              <a:t>idf</a:t>
            </a:r>
            <a:r>
              <a:rPr lang="en-US" dirty="0"/>
              <a:t> values. </a:t>
            </a:r>
          </a:p>
          <a:p>
            <a:pPr lvl="1"/>
            <a:r>
              <a:rPr lang="en-US" dirty="0"/>
              <a:t>Return the n best results.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3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330"/>
            <a:ext cx="10353761" cy="1326321"/>
          </a:xfrm>
        </p:spPr>
        <p:txBody>
          <a:bodyPr/>
          <a:lstStyle/>
          <a:p>
            <a:r>
              <a:rPr lang="en-US" dirty="0" err="1"/>
              <a:t>Top_sentences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CF6-31DD-4D12-916F-35489479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62661"/>
            <a:ext cx="10353762" cy="3695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Create a dictionary containing an array of 2, that represents </a:t>
            </a:r>
            <a:r>
              <a:rPr lang="en-US" dirty="0" err="1"/>
              <a:t>idf</a:t>
            </a:r>
            <a:r>
              <a:rPr lang="en-US" dirty="0"/>
              <a:t> and density for each sentence. </a:t>
            </a:r>
          </a:p>
          <a:p>
            <a:r>
              <a:rPr lang="en-US" dirty="0"/>
              <a:t>For every sentence in sentences given:</a:t>
            </a:r>
          </a:p>
          <a:p>
            <a:pPr lvl="1"/>
            <a:r>
              <a:rPr lang="en-US" dirty="0"/>
              <a:t>Go through each word of our query:</a:t>
            </a:r>
          </a:p>
          <a:p>
            <a:pPr lvl="2"/>
            <a:r>
              <a:rPr lang="en-US" dirty="0"/>
              <a:t>Look for the word in our sentence. </a:t>
            </a:r>
          </a:p>
          <a:p>
            <a:pPr lvl="2"/>
            <a:r>
              <a:rPr lang="en-US" dirty="0"/>
              <a:t>If the word of the query is present in the sentence, we add the </a:t>
            </a:r>
            <a:r>
              <a:rPr lang="en-US" dirty="0" err="1"/>
              <a:t>idf</a:t>
            </a:r>
            <a:r>
              <a:rPr lang="en-US" dirty="0"/>
              <a:t> value of the word to our dictionary in that sentence and increase our counter of </a:t>
            </a:r>
            <a:r>
              <a:rPr lang="en-US" dirty="0" err="1"/>
              <a:t>query_words_in_sentence</a:t>
            </a:r>
            <a:endParaRPr lang="en-US" dirty="0"/>
          </a:p>
          <a:p>
            <a:pPr lvl="2"/>
            <a:r>
              <a:rPr lang="en-US" dirty="0"/>
              <a:t>Calculate density of that given word and sentence by adding to our dictionary the value of </a:t>
            </a:r>
            <a:r>
              <a:rPr lang="en-US" dirty="0" err="1"/>
              <a:t>query_words_in_sentence</a:t>
            </a:r>
            <a:r>
              <a:rPr lang="en-US" dirty="0"/>
              <a:t> divided by the length of our sentence.  </a:t>
            </a:r>
          </a:p>
          <a:p>
            <a:r>
              <a:rPr lang="en-US" dirty="0"/>
              <a:t>Finally, order our results descending according to our sum of </a:t>
            </a:r>
            <a:r>
              <a:rPr lang="en-US" dirty="0" err="1"/>
              <a:t>idf</a:t>
            </a:r>
            <a:r>
              <a:rPr lang="en-US" dirty="0"/>
              <a:t> values and density.</a:t>
            </a:r>
          </a:p>
          <a:p>
            <a:r>
              <a:rPr lang="en-US" dirty="0"/>
              <a:t>Return the n best results. 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5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2D7E-1300-4641-B627-9E60DAB9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07365"/>
            <a:ext cx="10353761" cy="1326321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0163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572</TotalTime>
  <Words>473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CS50 AI IN PYTHON: Questions</vt:lpstr>
      <vt:lpstr>Background</vt:lpstr>
      <vt:lpstr>Load_files</vt:lpstr>
      <vt:lpstr>tokenize</vt:lpstr>
      <vt:lpstr>Compute_idfs</vt:lpstr>
      <vt:lpstr>Top_files</vt:lpstr>
      <vt:lpstr>Top_sentences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AI IN PYTHON: Shopping</dc:title>
  <dc:creator>Alberto Pascal Garza</dc:creator>
  <cp:lastModifiedBy>Alberto Pascal Garza</cp:lastModifiedBy>
  <cp:revision>17</cp:revision>
  <dcterms:created xsi:type="dcterms:W3CDTF">2020-11-22T17:46:47Z</dcterms:created>
  <dcterms:modified xsi:type="dcterms:W3CDTF">2020-12-26T23:23:46Z</dcterms:modified>
</cp:coreProperties>
</file>