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95E3D-EBCE-4391-B719-BA9A0556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8633FC-677E-4F61-B890-97F295FA7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1C8AF-B447-4F6A-86D8-758706F2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5AC55-6FAD-4E4A-8907-84277E66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826BF-D4E5-4BF9-A20E-F64C667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BCA7B-B88A-44AD-9AF2-29A5F54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8DC2A2-5FB6-4AB8-B0F0-78F284F98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6DDAD-7BAD-40B3-85FA-C30B01DC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5C69-8154-4D51-8B9E-E6917C11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D6474-5070-44C5-A7D0-5E93AB62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7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F2A4FD-3F00-41E1-9D86-C8A93756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1FD3F1-B66D-4DCD-9322-DEF28B2D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19774-0C42-4C5D-B6BC-C11BA55D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332C7-E764-4231-AB86-A41B94C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70EAA-1EA5-4B79-9595-A35AA1D7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4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B2787-C41C-4E27-BCAD-2E1A9971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678D4-17BD-4E30-A4BE-C2475F6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F0FEA-271B-44B2-B4F4-A0BF606F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8F925-645B-4FE5-BD3D-0F57FE5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02D96-E899-4193-B275-4DB0955E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60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E361E-DB3A-47CD-9344-841200B4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0FA216-C22B-4676-B958-3897E858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E7D04-6A0B-4484-A95F-C72B2715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3B9ED-326A-4670-9945-6CF49C6B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F7A70-F709-4F02-9BD0-F7D17D95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0F99-4811-4DC9-8513-85CCCF77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D7F6F-0227-4757-A704-83D1603BE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EC24DB-CA57-4458-9280-78AE7D9F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E2AE8F-E9B3-444E-BAF4-1A8E05CD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0955C-9591-4A1D-83E4-611A7F6A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4FC20-0EFB-45E2-99BA-02355CCB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0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2417-2568-45C4-9807-9AFF4D9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4A7FE-6A2D-4F73-9B8E-D3BF8017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57953A-CEE9-4581-A8A6-AC380D58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C7562A-8FC6-46AB-87A8-210B9E37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583BE3-95B3-4E07-B2B1-227CD5540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E7C05-4C15-4037-9341-33F33E7D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184B17-E5A7-4E5B-BB9E-3CB3056C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188DB2-E25E-459E-B913-839FBFC1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95C5B-80A9-48B4-B88C-5162E37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17CD79-088D-4F1A-857A-ADA254AA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5BED7-B924-4E2E-89F0-BA705FD8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AE61-E634-4E8C-9AD6-C2AB1B5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20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5F1585-FDF1-4350-95A7-12F0CB6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EA808-2B2A-4BC3-93FF-16774C3B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EA0AA9-6292-46BB-9617-B6C0353E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F6D77-26CB-4FBA-9E66-5974FFE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70C3D-B322-4E1C-8D87-A8754663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5D71A9-EC23-4252-B948-14DF0EA6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24C16-396E-46B2-92BD-F7383AAF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9BC7A-8A28-424A-BBA1-CDEAB461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0DE0FC-D2D3-4D35-A988-84FA353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7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0DF5-2679-4E61-BB5D-94DD3AA1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410C92-EF0E-4840-A0B0-D22308F36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2989DF-5072-4967-B8AC-096875851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3DDFA1-5686-41D0-8534-A4ACB9A5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3418E-F8CE-46E2-ADC4-33E082A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614FF-52C6-4EFC-8A40-0B9D410F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98F6FB-0162-4507-87AA-7FDA29B7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EDAFA0-5004-4EF9-A45F-68FE5D8C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D3087-BDD1-44E7-A0BA-12535DB1B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77AD9-0256-4961-8821-22B02BB5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9BD91-0BD3-4EF9-BE74-36D1CABE8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87835C-64EE-4287-86E4-A912C341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4922EC-7CD9-4B98-A025-EEC8DDAE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By Alberto Sacilotto &amp; Francisco Davila Mendez</a:t>
            </a:r>
          </a:p>
        </p:txBody>
      </p:sp>
      <p:pic>
        <p:nvPicPr>
          <p:cNvPr id="78" name="Graphic 77" descr="Häkchen">
            <a:extLst>
              <a:ext uri="{FF2B5EF4-FFF2-40B4-BE49-F238E27FC236}">
                <a16:creationId xmlns:a16="http://schemas.microsoft.com/office/drawing/2014/main" id="{E5DB2FE1-AC98-4EC0-45EA-B6281655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AF4959-4B93-4F7D-BA78-0F780FB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Linked Lists?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C7D8A-B0EB-4806-8E11-F2B4B544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Eine Art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lagern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Ähnlich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Jedes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verbunden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 Form von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Jedes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nächsten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 in der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sortierten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Letztes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NULL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erste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HEAD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benützt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gehen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nhaltsplatzhalter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97803BEC-4214-4CF9-ADDA-936FF8052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745440"/>
            <a:ext cx="11164824" cy="34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1AB025-C794-4858-A210-B710255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Was ist ein Node und wie ist es Aufgebaut</a:t>
            </a: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7955A8-F014-4CB2-8A03-C28FDEEB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8" y="2427324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Ein Node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Kollektion</a:t>
            </a:r>
            <a:r>
              <a:rPr lang="en-US" sz="2000" dirty="0">
                <a:solidFill>
                  <a:schemeClr val="bg1"/>
                </a:solidFill>
              </a:rPr>
              <a:t> von </a:t>
            </a:r>
            <a:r>
              <a:rPr lang="en-US" sz="2000" dirty="0" err="1">
                <a:solidFill>
                  <a:schemeClr val="bg1"/>
                </a:solidFill>
              </a:rPr>
              <a:t>zwei</a:t>
            </a:r>
            <a:r>
              <a:rPr lang="en-US" sz="2000" dirty="0">
                <a:solidFill>
                  <a:schemeClr val="bg1"/>
                </a:solidFill>
              </a:rPr>
              <a:t> Sub-</a:t>
            </a:r>
            <a:r>
              <a:rPr lang="en-US" sz="2000" dirty="0" err="1">
                <a:solidFill>
                  <a:schemeClr val="bg1"/>
                </a:solidFill>
              </a:rPr>
              <a:t>Elemente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</a:t>
            </a:r>
            <a:r>
              <a:rPr lang="en-US" sz="2000" dirty="0" err="1">
                <a:solidFill>
                  <a:schemeClr val="bg1"/>
                </a:solidFill>
              </a:rPr>
              <a:t>speichert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Elemente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z.B.</a:t>
            </a:r>
            <a:r>
              <a:rPr lang="en-US" sz="2000" dirty="0">
                <a:solidFill>
                  <a:schemeClr val="bg1"/>
                </a:solidFill>
              </a:rPr>
              <a:t> integer und Chars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NEXT </a:t>
            </a:r>
            <a:r>
              <a:rPr lang="en-US" sz="2000" dirty="0" err="1">
                <a:solidFill>
                  <a:schemeClr val="bg1"/>
                </a:solidFill>
              </a:rPr>
              <a:t>speichert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Adresse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nächsten</a:t>
            </a:r>
            <a:r>
              <a:rPr lang="en-US" sz="2000" dirty="0">
                <a:solidFill>
                  <a:schemeClr val="bg1"/>
                </a:solidFill>
              </a:rPr>
              <a:t> Node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Wenn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Node der </a:t>
            </a:r>
            <a:r>
              <a:rPr lang="en-US" sz="2000" dirty="0" err="1">
                <a:solidFill>
                  <a:schemeClr val="bg1"/>
                </a:solidFill>
              </a:rPr>
              <a:t>letzte</a:t>
            </a:r>
            <a:r>
              <a:rPr lang="en-US" sz="2000" dirty="0">
                <a:solidFill>
                  <a:schemeClr val="bg1"/>
                </a:solidFill>
              </a:rPr>
              <a:t> in der </a:t>
            </a:r>
            <a:r>
              <a:rPr lang="en-US" sz="2000" dirty="0" err="1">
                <a:solidFill>
                  <a:schemeClr val="bg1"/>
                </a:solidFill>
              </a:rPr>
              <a:t>Liste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zeigt</a:t>
            </a:r>
            <a:r>
              <a:rPr lang="en-US" sz="2000" dirty="0">
                <a:solidFill>
                  <a:schemeClr val="bg1"/>
                </a:solidFill>
              </a:rPr>
              <a:t> er </a:t>
            </a:r>
            <a:r>
              <a:rPr lang="en-US" sz="2000" dirty="0" err="1">
                <a:solidFill>
                  <a:schemeClr val="bg1"/>
                </a:solidFill>
              </a:rPr>
              <a:t>immer</a:t>
            </a:r>
            <a:r>
              <a:rPr lang="en-US" sz="2000" dirty="0">
                <a:solidFill>
                  <a:schemeClr val="bg1"/>
                </a:solidFill>
              </a:rPr>
              <a:t> auf NULL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E12ED3-66BE-400A-8104-91234975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108414"/>
            <a:ext cx="6596652" cy="44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5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Linked Lists</vt:lpstr>
      <vt:lpstr>Was sind Linked Lists?</vt:lpstr>
      <vt:lpstr>Was ist ein Node und wie ist es Aufgebaut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Sacilotto Alberto</dc:creator>
  <cp:lastModifiedBy>Sacilotto Alberto</cp:lastModifiedBy>
  <cp:revision>11</cp:revision>
  <dcterms:created xsi:type="dcterms:W3CDTF">2022-04-26T11:55:46Z</dcterms:created>
  <dcterms:modified xsi:type="dcterms:W3CDTF">2022-04-26T12:43:40Z</dcterms:modified>
</cp:coreProperties>
</file>