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57" r:id="rId6"/>
    <p:sldId id="258" r:id="rId7"/>
    <p:sldId id="259" r:id="rId8"/>
    <p:sldId id="261" r:id="rId9"/>
    <p:sldId id="262" r:id="rId10"/>
    <p:sldId id="260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 elemento gráfico SmartArt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oftwaredev-albertosolano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lbertosolanovillalta@gmail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D3D306-9161-F208-09A3-D60E1ADE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A36689-882D-36B9-BB1D-B6E5DDFCE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60" y="647006"/>
            <a:ext cx="3191858" cy="111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A2BD4A-0F1A-DFC1-93FD-892D29B3CC6B}"/>
              </a:ext>
            </a:extLst>
          </p:cNvPr>
          <p:cNvSpPr txBox="1"/>
          <p:nvPr/>
        </p:nvSpPr>
        <p:spPr>
          <a:xfrm>
            <a:off x="843798" y="2518075"/>
            <a:ext cx="10514013" cy="539831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pPr algn="ctr">
              <a:spcAft>
                <a:spcPts val="600"/>
              </a:spcAft>
            </a:pPr>
            <a:r>
              <a:rPr lang="en-US" sz="3600" dirty="0" err="1"/>
              <a:t>Portafolio</a:t>
            </a:r>
            <a:r>
              <a:rPr lang="en-US" sz="3600" dirty="0"/>
              <a:t> Profesional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CB97FA-944E-E5FE-1AC3-D4C4C48D4E3F}"/>
              </a:ext>
            </a:extLst>
          </p:cNvPr>
          <p:cNvSpPr txBox="1">
            <a:spLocks/>
          </p:cNvSpPr>
          <p:nvPr/>
        </p:nvSpPr>
        <p:spPr>
          <a:xfrm>
            <a:off x="923040" y="3344439"/>
            <a:ext cx="10515599" cy="750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/>
              <a:t>Tarea 2</a:t>
            </a:r>
            <a:endParaRPr lang="en-US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B1D982C-7CD2-8902-3344-794B229E5E69}"/>
              </a:ext>
            </a:extLst>
          </p:cNvPr>
          <p:cNvSpPr txBox="1">
            <a:spLocks/>
          </p:cNvSpPr>
          <p:nvPr/>
        </p:nvSpPr>
        <p:spPr>
          <a:xfrm>
            <a:off x="923040" y="4861209"/>
            <a:ext cx="10515599" cy="72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sz="1700" dirty="0"/>
              <a:t>Profesor: FRANCISCO JOSE JIMENEZ BONILLA</a:t>
            </a:r>
          </a:p>
          <a:p>
            <a:pPr algn="ctr"/>
            <a:r>
              <a:rPr lang="es-CR" sz="1700" dirty="0"/>
              <a:t>Realizado por: Alberto Solano Villalta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9659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9EC0DA-13E5-F986-7514-75421CA7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LinkedIn-GITHUB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E04572-811F-BA7F-4943-C08FE8C39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3" b="-2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7278F1F9-B917-BC9E-3EBC-C26066A72D5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5155" y="3526300"/>
            <a:ext cx="3986155" cy="25884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LinkedIn: </a:t>
            </a:r>
            <a:r>
              <a:rPr lang="en-US" sz="2000" dirty="0">
                <a:hlinkClick r:id="rId3"/>
              </a:rPr>
              <a:t>www.linkedin.com/in/softwaredev-albertosolano/</a:t>
            </a:r>
            <a:endParaRPr lang="en-US" sz="2000" dirty="0"/>
          </a:p>
          <a:p>
            <a:r>
              <a:rPr lang="en-US" sz="2000" dirty="0"/>
              <a:t>GitHub: github.com/AlbertoSolanoV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347E9E-E652-3C4D-04AA-4912DEAE7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5280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D4D649-51EF-60E9-D974-2AB22753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0190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78BAFA-C47A-8F65-54B6-4CAEA6F7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Indice general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C1DB3654-FDC4-AC1E-EFD2-702AC811649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hlinkClick r:id="rId2" action="ppaction://hlinksldjump"/>
              </a:rPr>
              <a:t>Perfil</a:t>
            </a:r>
            <a:r>
              <a:rPr lang="en-US" sz="2200" dirty="0">
                <a:hlinkClick r:id="rId2" action="ppaction://hlinksldjump"/>
              </a:rPr>
              <a:t> profesional</a:t>
            </a:r>
            <a:endParaRPr lang="en-US" sz="2200" dirty="0"/>
          </a:p>
          <a:p>
            <a:r>
              <a:rPr lang="en-US" sz="2200" dirty="0" err="1">
                <a:hlinkClick r:id="rId3" action="ppaction://hlinksldjump"/>
              </a:rPr>
              <a:t>Logotipo</a:t>
            </a:r>
            <a:r>
              <a:rPr lang="en-US" sz="2200" dirty="0">
                <a:hlinkClick r:id="rId3" action="ppaction://hlinksldjump"/>
              </a:rPr>
              <a:t>, slogan y </a:t>
            </a:r>
            <a:r>
              <a:rPr lang="en-US" sz="2200" dirty="0" err="1">
                <a:hlinkClick r:id="rId3" action="ppaction://hlinksldjump"/>
              </a:rPr>
              <a:t>tipo</a:t>
            </a:r>
            <a:endParaRPr lang="en-US" sz="2200" dirty="0"/>
          </a:p>
          <a:p>
            <a:r>
              <a:rPr lang="en-US" sz="2200" dirty="0">
                <a:hlinkClick r:id="rId4" action="ppaction://hlinksldjump"/>
              </a:rPr>
              <a:t>Favicon web</a:t>
            </a:r>
            <a:endParaRPr lang="en-US" sz="2200" dirty="0"/>
          </a:p>
          <a:p>
            <a:r>
              <a:rPr lang="en-US" sz="2200" dirty="0">
                <a:hlinkClick r:id="rId5" action="ppaction://hlinksldjump"/>
              </a:rPr>
              <a:t>Fuente web para </a:t>
            </a:r>
            <a:r>
              <a:rPr lang="en-US" sz="2200" dirty="0" err="1">
                <a:hlinkClick r:id="rId5" action="ppaction://hlinksldjump"/>
              </a:rPr>
              <a:t>títulos</a:t>
            </a:r>
            <a:r>
              <a:rPr lang="en-US" sz="2200" dirty="0">
                <a:hlinkClick r:id="rId5" action="ppaction://hlinksldjump"/>
              </a:rPr>
              <a:t> y </a:t>
            </a:r>
            <a:r>
              <a:rPr lang="en-US" sz="2200" dirty="0" err="1">
                <a:hlinkClick r:id="rId5" action="ppaction://hlinksldjump"/>
              </a:rPr>
              <a:t>párrafos</a:t>
            </a:r>
            <a:endParaRPr lang="en-US" sz="2200" dirty="0"/>
          </a:p>
          <a:p>
            <a:r>
              <a:rPr lang="en-US" sz="2200" dirty="0" err="1">
                <a:hlinkClick r:id="rId6" action="ppaction://hlinksldjump"/>
              </a:rPr>
              <a:t>Colores</a:t>
            </a:r>
            <a:r>
              <a:rPr lang="en-US" sz="2200" dirty="0">
                <a:hlinkClick r:id="rId6" action="ppaction://hlinksldjump"/>
              </a:rPr>
              <a:t> del </a:t>
            </a:r>
            <a:r>
              <a:rPr lang="en-US" sz="2200" dirty="0" err="1">
                <a:hlinkClick r:id="rId6" action="ppaction://hlinksldjump"/>
              </a:rPr>
              <a:t>portafolio</a:t>
            </a:r>
            <a:r>
              <a:rPr lang="en-US" sz="2200" dirty="0">
                <a:hlinkClick r:id="rId6" action="ppaction://hlinksldjump"/>
              </a:rPr>
              <a:t> web (</a:t>
            </a:r>
            <a:r>
              <a:rPr lang="en-US" sz="2200" dirty="0" err="1">
                <a:hlinkClick r:id="rId6" action="ppaction://hlinksldjump"/>
              </a:rPr>
              <a:t>regla</a:t>
            </a:r>
            <a:r>
              <a:rPr lang="en-US" sz="2200" dirty="0">
                <a:hlinkClick r:id="rId6" action="ppaction://hlinksldjump"/>
              </a:rPr>
              <a:t> 60-30-10)</a:t>
            </a:r>
            <a:endParaRPr lang="en-US" sz="2200" dirty="0"/>
          </a:p>
          <a:p>
            <a:r>
              <a:rPr lang="en-US" sz="2200" dirty="0" err="1">
                <a:hlinkClick r:id="rId7" action="ppaction://hlinksldjump"/>
              </a:rPr>
              <a:t>Misión</a:t>
            </a:r>
            <a:r>
              <a:rPr lang="en-US" sz="2200" dirty="0">
                <a:hlinkClick r:id="rId7" action="ppaction://hlinksldjump"/>
              </a:rPr>
              <a:t>, visión y </a:t>
            </a:r>
            <a:r>
              <a:rPr lang="en-US" sz="2200" dirty="0" err="1">
                <a:hlinkClick r:id="rId7" action="ppaction://hlinksldjump"/>
              </a:rPr>
              <a:t>valores</a:t>
            </a:r>
            <a:r>
              <a:rPr lang="en-US" sz="2200" dirty="0">
                <a:hlinkClick r:id="rId7" action="ppaction://hlinksldjump"/>
              </a:rPr>
              <a:t> </a:t>
            </a:r>
            <a:r>
              <a:rPr lang="en-US" sz="2200" dirty="0" err="1">
                <a:hlinkClick r:id="rId7" action="ppaction://hlinksldjump"/>
              </a:rPr>
              <a:t>personales</a:t>
            </a:r>
            <a:endParaRPr lang="en-US" sz="2200" dirty="0"/>
          </a:p>
          <a:p>
            <a:r>
              <a:rPr lang="en-US" sz="2200" dirty="0" err="1">
                <a:hlinkClick r:id="rId8" action="ppaction://hlinksldjump"/>
              </a:rPr>
              <a:t>Contacto</a:t>
            </a:r>
            <a:r>
              <a:rPr lang="en-US" sz="2200" dirty="0">
                <a:hlinkClick r:id="rId8" action="ppaction://hlinksldjump"/>
              </a:rPr>
              <a:t>: </a:t>
            </a:r>
            <a:r>
              <a:rPr lang="en-US" sz="2200" dirty="0" err="1">
                <a:hlinkClick r:id="rId8" action="ppaction://hlinksldjump"/>
              </a:rPr>
              <a:t>Correo</a:t>
            </a:r>
            <a:r>
              <a:rPr lang="en-US" sz="2200" dirty="0">
                <a:hlinkClick r:id="rId8" action="ppaction://hlinksldjump"/>
              </a:rPr>
              <a:t> </a:t>
            </a:r>
            <a:r>
              <a:rPr lang="en-US" sz="2200" dirty="0" err="1">
                <a:hlinkClick r:id="rId8" action="ppaction://hlinksldjump"/>
              </a:rPr>
              <a:t>electrónico</a:t>
            </a:r>
            <a:r>
              <a:rPr lang="en-US" sz="2200" dirty="0">
                <a:hlinkClick r:id="rId8" action="ppaction://hlinksldjump"/>
              </a:rPr>
              <a:t>/</a:t>
            </a:r>
            <a:r>
              <a:rPr lang="en-US" sz="2200" dirty="0" err="1">
                <a:hlinkClick r:id="rId8" action="ppaction://hlinksldjump"/>
              </a:rPr>
              <a:t>Whatapp</a:t>
            </a:r>
            <a:r>
              <a:rPr lang="en-US" sz="2200" dirty="0">
                <a:hlinkClick r:id="rId8" action="ppaction://hlinksldjump"/>
              </a:rPr>
              <a:t>/</a:t>
            </a:r>
            <a:r>
              <a:rPr lang="en-US" sz="2200" dirty="0" err="1">
                <a:hlinkClick r:id="rId8" action="ppaction://hlinksldjump"/>
              </a:rPr>
              <a:t>Dirección</a:t>
            </a:r>
            <a:r>
              <a:rPr lang="en-US" sz="2200" dirty="0">
                <a:hlinkClick r:id="rId8" action="ppaction://hlinksldjump"/>
              </a:rPr>
              <a:t> web a </a:t>
            </a:r>
            <a:r>
              <a:rPr lang="en-US" sz="2200" dirty="0" err="1">
                <a:hlinkClick r:id="rId8" action="ppaction://hlinksldjump"/>
              </a:rPr>
              <a:t>futuro</a:t>
            </a:r>
            <a:endParaRPr lang="en-US" sz="2200" dirty="0"/>
          </a:p>
          <a:p>
            <a:r>
              <a:rPr lang="en-US" sz="2200" dirty="0">
                <a:hlinkClick r:id="rId9" action="ppaction://hlinksldjump"/>
              </a:rPr>
              <a:t>LinkedIn-GITHUB</a:t>
            </a:r>
            <a:endParaRPr lang="en-US" sz="2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C857C-469E-F3F0-67C8-FCF13EA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5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F14FE-5600-5E63-C475-FE8E197F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Perfil</a:t>
            </a:r>
            <a:r>
              <a:rPr lang="en-US" dirty="0"/>
              <a:t> profesional</a:t>
            </a:r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7DF6F636-8472-B6BE-AA30-CBA10C4A975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Desarrollador de software, con experiencia en lenguajes como C# y Java para el desarrollo back-</a:t>
            </a:r>
            <a:r>
              <a:rPr lang="es-ES" dirty="0" err="1"/>
              <a:t>end</a:t>
            </a:r>
            <a:r>
              <a:rPr lang="es-ES" dirty="0"/>
              <a:t>, y en el </a:t>
            </a:r>
            <a:r>
              <a:rPr lang="es-ES" dirty="0" err="1"/>
              <a:t>front-end</a:t>
            </a:r>
            <a:r>
              <a:rPr lang="es-ES" dirty="0"/>
              <a:t>, con tecnologías como </a:t>
            </a:r>
            <a:r>
              <a:rPr lang="es-ES" dirty="0" err="1"/>
              <a:t>React</a:t>
            </a:r>
            <a:r>
              <a:rPr lang="es-ES" dirty="0"/>
              <a:t>, Angular y JavaScript; Además, manejo de bases de datos relacionales y no relacionales.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6EB22F-DC3D-1997-2B0F-32D6BAF4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828A773-3BFF-7923-F90C-D5EF9B21B852}"/>
              </a:ext>
            </a:extLst>
          </p:cNvPr>
          <p:cNvSpPr/>
          <p:nvPr/>
        </p:nvSpPr>
        <p:spPr>
          <a:xfrm>
            <a:off x="838200" y="886691"/>
            <a:ext cx="150091" cy="812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6EE0DC-39DF-441C-9D96-CBB85218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Logotipo, slogan y tipo</a:t>
            </a: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F7C390B2-F43C-8E2E-E097-3FA0FE349F2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Slogan: </a:t>
            </a:r>
            <a:r>
              <a:rPr lang="en-US" sz="1800" dirty="0" err="1"/>
              <a:t>Conectando</a:t>
            </a:r>
            <a:r>
              <a:rPr lang="en-US" sz="1800" dirty="0"/>
              <a:t> ideas, </a:t>
            </a:r>
            <a:r>
              <a:rPr lang="en-US" sz="1800" dirty="0" err="1"/>
              <a:t>experiencias</a:t>
            </a:r>
            <a:endParaRPr lang="en-US" sz="1800" dirty="0"/>
          </a:p>
          <a:p>
            <a:r>
              <a:rPr lang="en-US" sz="1800" dirty="0"/>
              <a:t>Tipo logo: </a:t>
            </a:r>
            <a:r>
              <a:rPr lang="en-US" sz="1800" dirty="0" err="1"/>
              <a:t>Logotipo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9F807DDE-1B84-7A3B-AEF2-ADA2DA93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C01A20-E008-E577-7B80-D1A1116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2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598FB3-2714-5500-472F-7B103901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Favicon web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A4C57CA1-53BE-D99C-C5AC-49AEF66B317F}"/>
              </a:ext>
            </a:extLst>
          </p:cNvPr>
          <p:cNvSpPr>
            <a:spLocks/>
          </p:cNvSpPr>
          <p:nvPr/>
        </p:nvSpPr>
        <p:spPr>
          <a:xfrm>
            <a:off x="1672107" y="2404875"/>
            <a:ext cx="8847785" cy="3150955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</a:pPr>
            <a:r>
              <a:rPr lang="es-CR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Icono de </a:t>
            </a:r>
            <a:r>
              <a:rPr lang="es-CR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favicon</a:t>
            </a:r>
            <a:r>
              <a:rPr lang="es-CR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768096">
              <a:spcAft>
                <a:spcPts val="600"/>
              </a:spcAft>
            </a:pPr>
            <a:endParaRPr lang="es-CR" sz="151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s-CR" sz="151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s-CR" sz="151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s-CR" sz="151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r>
              <a:rPr lang="es-CR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 del </a:t>
            </a:r>
            <a:r>
              <a:rPr lang="es-CR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favicon</a:t>
            </a:r>
            <a:r>
              <a:rPr lang="es-CR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87909-03B0-B0A5-0C53-B0E012088AF0}"/>
              </a:ext>
            </a:extLst>
          </p:cNvPr>
          <p:cNvSpPr>
            <a:spLocks/>
          </p:cNvSpPr>
          <p:nvPr/>
        </p:nvSpPr>
        <p:spPr>
          <a:xfrm>
            <a:off x="11187887" y="6166356"/>
            <a:ext cx="2308118" cy="307215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</a:pPr>
            <a:fld id="{A49DFD55-3C28-40EF-9E31-A92D2E4017FF}" type="slidenum"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68096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7CDEEBBC-D293-BDCB-C774-56E0F55B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97" y="1926266"/>
            <a:ext cx="1761741" cy="176174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772D7F-19EA-C19B-EA46-B7424599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11" y="4488074"/>
            <a:ext cx="2386262" cy="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7C915-721A-4C1B-CE71-CA15389A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 web para títulos y párrafos</a:t>
            </a:r>
            <a:endParaRPr lang="en-US" dirty="0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A5196414-37FD-24C7-8FC2-61339A400D1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/>
              <a:t>font-family: "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r>
              <a:rPr lang="en-US" dirty="0"/>
              <a:t>", sans-serif;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E8570B-A804-BF08-AF6F-801C025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7689EF-16AA-CB0A-7D7F-38EA93DB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71" y="2973723"/>
            <a:ext cx="3859445" cy="21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41CD4B-53EE-D5CF-1FCC-2B6643B3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portafolio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 (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regla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60-30-10)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A52C41EB-3F29-23DA-FEBF-B48357FA33B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Principal: #4D8391</a:t>
            </a:r>
          </a:p>
          <a:p>
            <a:r>
              <a:rPr lang="en-US" sz="2000"/>
              <a:t>Secundario: #E6E6E6</a:t>
            </a:r>
          </a:p>
          <a:p>
            <a:r>
              <a:rPr lang="en-US" sz="2000"/>
              <a:t>Complementario: #A7C7D0</a:t>
            </a:r>
          </a:p>
        </p:txBody>
      </p:sp>
      <p:pic>
        <p:nvPicPr>
          <p:cNvPr id="7" name="Imagen 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F37246C-0F77-E768-26AD-896BC7E9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08" y="2484255"/>
            <a:ext cx="4952325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B7B665-56BA-671A-B728-811D7DFA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8913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9336-7D96-39C6-4670-49D9FDF1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Misión, visión y valores personales</a:t>
            </a:r>
            <a:endParaRPr lang="en-US" dirty="0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AA05BF40-0C8A-7D16-7E68-8E17D4E0663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Misión Personal:</a:t>
            </a:r>
          </a:p>
          <a:p>
            <a:pPr lvl="1"/>
            <a:r>
              <a:rPr lang="es-ES" dirty="0"/>
              <a:t>Desarrollar software de alta calidad para los usuarios, aprendiendo nuevas tecnologías y mejorando continuamente, buscando superar las expectativas y elevar los estándares en cada proyecto.</a:t>
            </a:r>
          </a:p>
          <a:p>
            <a:endParaRPr lang="es-ES" dirty="0"/>
          </a:p>
          <a:p>
            <a:r>
              <a:rPr lang="es-ES" dirty="0"/>
              <a:t>Visión Personal:</a:t>
            </a:r>
          </a:p>
          <a:p>
            <a:pPr lvl="1"/>
            <a:r>
              <a:rPr lang="es-ES" dirty="0"/>
              <a:t>Ser un experto en desarrollo de software, contribuyendo de manera significativa a proyectos innovadores que mejoren la vida de las personas y promuevan el progreso tecnológico.</a:t>
            </a:r>
          </a:p>
          <a:p>
            <a:endParaRPr lang="es-ES" dirty="0"/>
          </a:p>
          <a:p>
            <a:r>
              <a:rPr lang="es-ES" dirty="0"/>
              <a:t>Valores:</a:t>
            </a:r>
          </a:p>
          <a:p>
            <a:r>
              <a:rPr lang="es-ES" dirty="0"/>
              <a:t>Respeto</a:t>
            </a:r>
          </a:p>
          <a:p>
            <a:r>
              <a:rPr lang="es-ES" dirty="0"/>
              <a:t>Responsabilidad</a:t>
            </a:r>
          </a:p>
          <a:p>
            <a:r>
              <a:rPr lang="es-ES" dirty="0"/>
              <a:t>Honestidad</a:t>
            </a:r>
          </a:p>
          <a:p>
            <a:r>
              <a:rPr lang="es-ES" dirty="0"/>
              <a:t>Humildad</a:t>
            </a:r>
          </a:p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24DC84-3E27-0C23-B65C-F87460A1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8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19FD2-6F0B-5433-C096-29E03160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Contacto: Correo electrónico/</a:t>
            </a:r>
            <a:r>
              <a:rPr lang="es-ES" dirty="0" err="1"/>
              <a:t>Whatapp</a:t>
            </a:r>
            <a:r>
              <a:rPr lang="es-ES" dirty="0"/>
              <a:t>/Dirección web a futuro</a:t>
            </a:r>
            <a:endParaRPr lang="en-US" dirty="0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411E6201-7400-53B1-2699-F1D791BD072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s-CR" dirty="0"/>
              <a:t>Correo electrónico: </a:t>
            </a:r>
            <a:r>
              <a:rPr lang="es-CR" dirty="0">
                <a:hlinkClick r:id="rId2"/>
              </a:rPr>
              <a:t>albertosolanovillalta@gmail.com</a:t>
            </a:r>
            <a:endParaRPr lang="es-CR" dirty="0"/>
          </a:p>
          <a:p>
            <a:r>
              <a:rPr lang="es-CR" dirty="0"/>
              <a:t>WhatsApp: 8791-8947</a:t>
            </a:r>
          </a:p>
          <a:p>
            <a:r>
              <a:rPr lang="es-CR" dirty="0" err="1"/>
              <a:t>Direccion</a:t>
            </a:r>
            <a:r>
              <a:rPr lang="es-CR" dirty="0"/>
              <a:t> web: albertosolanov.com / albertosolanovillalta.com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5BC0B7-BD4F-FA25-D236-12E1A9A6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64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16c05727-aa75-4e4a-9b5f-8a80a1165891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sharepoint/v3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{7285B880-7468-4805-93DC-DB97F2CA2E1B}tf67328976_win32</Template>
  <TotalTime>446</TotalTime>
  <Words>299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Tenorite</vt:lpstr>
      <vt:lpstr>Tema de Office</vt:lpstr>
      <vt:lpstr>Presentación de PowerPoint</vt:lpstr>
      <vt:lpstr>Indice general</vt:lpstr>
      <vt:lpstr>Perfil profesional</vt:lpstr>
      <vt:lpstr>Logotipo, slogan y tipo</vt:lpstr>
      <vt:lpstr>Favicon web</vt:lpstr>
      <vt:lpstr>Fuente web para títulos y párrafos</vt:lpstr>
      <vt:lpstr>Colores del portafolio web (regla 60-30-10)</vt:lpstr>
      <vt:lpstr>Misión, visión y valores personales</vt:lpstr>
      <vt:lpstr>Contacto: Correo electrónico/Whatapp/Dirección web a futuro</vt:lpstr>
      <vt:lpstr>LinkedIn-GITHUB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Alberto Solano</dc:creator>
  <cp:lastModifiedBy>Alberto Solano</cp:lastModifiedBy>
  <cp:revision>7</cp:revision>
  <dcterms:created xsi:type="dcterms:W3CDTF">2024-02-15T01:11:47Z</dcterms:created>
  <dcterms:modified xsi:type="dcterms:W3CDTF">2024-03-09T00:21:04Z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