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1" r:id="rId4"/>
    <p:sldId id="260" r:id="rId5"/>
    <p:sldId id="262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3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33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6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2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1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Maquilas</a:t>
            </a:r>
            <a:br>
              <a:rPr lang="es-CO" dirty="0" smtClean="0"/>
            </a:br>
            <a:r>
              <a:rPr lang="es-CO" sz="2400" dirty="0" smtClean="0"/>
              <a:t>proyecto Interno CES4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Alex Gonzales</a:t>
            </a:r>
          </a:p>
          <a:p>
            <a:r>
              <a:rPr lang="es-CO" dirty="0" smtClean="0"/>
              <a:t>Diego Ochoa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4" y="5036607"/>
            <a:ext cx="1546646" cy="15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sz="2400" dirty="0" smtClean="0"/>
              <a:t>Objetivos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Optimizar la gestión de los servicios que contrata la compañía para facilitar el proceso de almacenamiento de la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51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sz="2400" dirty="0" smtClean="0"/>
              <a:t>Objetivos Específicos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40874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Análisis de </a:t>
            </a:r>
            <a:r>
              <a:rPr lang="es-CO" u="sng" dirty="0" smtClean="0"/>
              <a:t>metodología</a:t>
            </a:r>
            <a:r>
              <a:rPr lang="es-CO" dirty="0" smtClean="0"/>
              <a:t> *</a:t>
            </a:r>
          </a:p>
          <a:p>
            <a:r>
              <a:rPr lang="es-CO" dirty="0" smtClean="0"/>
              <a:t>Planeación de desarrollo *</a:t>
            </a:r>
          </a:p>
          <a:p>
            <a:r>
              <a:rPr lang="es-CO" dirty="0" smtClean="0"/>
              <a:t>Integración con aplicaciones internas(CES4) *</a:t>
            </a:r>
          </a:p>
          <a:p>
            <a:r>
              <a:rPr lang="es-CO" dirty="0" smtClean="0"/>
              <a:t>Pruebas de aplicación *</a:t>
            </a:r>
          </a:p>
          <a:p>
            <a:endParaRPr lang="es-CO" dirty="0" smtClean="0"/>
          </a:p>
          <a:p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5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sz="2400" dirty="0" smtClean="0"/>
              <a:t>Diagrama de Clases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4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2" y="1528964"/>
            <a:ext cx="10163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sz="2400" dirty="0" smtClean="0"/>
              <a:t>Diagrama Entidad Relación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2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2" y="1326524"/>
            <a:ext cx="93820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2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44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Maquilas proyecto Interno CES4</vt:lpstr>
      <vt:lpstr> Objetivos</vt:lpstr>
      <vt:lpstr> Objetivos Específicos</vt:lpstr>
      <vt:lpstr> Diagrama de Clases</vt:lpstr>
      <vt:lpstr>Presentación de PowerPoint</vt:lpstr>
      <vt:lpstr> Diagrama Entidad Relación</vt:lpstr>
      <vt:lpstr>Presentación de PowerPoint</vt:lpstr>
      <vt:lpstr>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Maquilas proyecto Interno CES4</dc:title>
  <dc:creator>marlly montoya</dc:creator>
  <cp:lastModifiedBy>marlly montoya</cp:lastModifiedBy>
  <cp:revision>10</cp:revision>
  <dcterms:created xsi:type="dcterms:W3CDTF">2015-10-02T19:04:17Z</dcterms:created>
  <dcterms:modified xsi:type="dcterms:W3CDTF">2015-10-02T22:20:21Z</dcterms:modified>
</cp:coreProperties>
</file>