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61" r:id="rId4"/>
    <p:sldId id="259" r:id="rId5"/>
    <p:sldId id="260" r:id="rId6"/>
    <p:sldId id="258" r:id="rId7"/>
    <p:sldId id="272" r:id="rId8"/>
    <p:sldId id="26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63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3E31"/>
    <a:srgbClr val="F4C542"/>
    <a:srgbClr val="6C9A3D"/>
    <a:srgbClr val="E94B3C"/>
    <a:srgbClr val="F2E2C4"/>
    <a:srgbClr val="F07C31"/>
    <a:srgbClr val="5E6D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9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291F4-AE4A-4CB8-A5DF-36F937CD88FB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AD624-7573-45C9-B430-5531928AFDD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47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1AD624-7573-45C9-B430-5531928AFDD9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90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35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0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387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53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195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43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05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8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5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7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050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63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3AFA2-FAF8-45E4-9890-6CA4AC182056}" type="datetimeFigureOut">
              <a:rPr lang="pt-BR" smtClean="0"/>
              <a:pPr/>
              <a:t>24/06/2024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0FA799-E743-45E3-811F-D0EA3C42A1C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13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12" Type="http://schemas.openxmlformats.org/officeDocument/2006/relationships/slide" Target="slide1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11" Type="http://schemas.openxmlformats.org/officeDocument/2006/relationships/slide" Target="slide13.xml"/><Relationship Id="rId5" Type="http://schemas.openxmlformats.org/officeDocument/2006/relationships/slide" Target="slide7.xml"/><Relationship Id="rId10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13" Type="http://schemas.openxmlformats.org/officeDocument/2006/relationships/slide" Target="slide27.xml"/><Relationship Id="rId18" Type="http://schemas.openxmlformats.org/officeDocument/2006/relationships/slide" Target="slide32.xml"/><Relationship Id="rId3" Type="http://schemas.openxmlformats.org/officeDocument/2006/relationships/slide" Target="slide17.xml"/><Relationship Id="rId7" Type="http://schemas.openxmlformats.org/officeDocument/2006/relationships/slide" Target="slide21.xml"/><Relationship Id="rId12" Type="http://schemas.openxmlformats.org/officeDocument/2006/relationships/slide" Target="slide26.xml"/><Relationship Id="rId17" Type="http://schemas.openxmlformats.org/officeDocument/2006/relationships/slide" Target="slide31.xml"/><Relationship Id="rId2" Type="http://schemas.openxmlformats.org/officeDocument/2006/relationships/slide" Target="slide16.xml"/><Relationship Id="rId16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11" Type="http://schemas.openxmlformats.org/officeDocument/2006/relationships/slide" Target="slide25.xml"/><Relationship Id="rId5" Type="http://schemas.openxmlformats.org/officeDocument/2006/relationships/slide" Target="slide19.xml"/><Relationship Id="rId15" Type="http://schemas.openxmlformats.org/officeDocument/2006/relationships/slide" Target="slide29.xml"/><Relationship Id="rId10" Type="http://schemas.openxmlformats.org/officeDocument/2006/relationships/slide" Target="slide24.xml"/><Relationship Id="rId19" Type="http://schemas.openxmlformats.org/officeDocument/2006/relationships/slide" Target="slide33.xml"/><Relationship Id="rId4" Type="http://schemas.openxmlformats.org/officeDocument/2006/relationships/slide" Target="slide18.xml"/><Relationship Id="rId9" Type="http://schemas.openxmlformats.org/officeDocument/2006/relationships/slide" Target="slide23.xml"/><Relationship Id="rId14" Type="http://schemas.openxmlformats.org/officeDocument/2006/relationships/slide" Target="slide2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AlbertoTotiJ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br.linkedin.com/in/alberto-toti-jos&#233;-460977121?original_referer=https%3A%2F%2Fwww.google.com%2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undo">
            <a:extLst>
              <a:ext uri="{FF2B5EF4-FFF2-40B4-BE49-F238E27FC236}">
                <a16:creationId xmlns:a16="http://schemas.microsoft.com/office/drawing/2014/main" id="{DE77827B-6E42-A1CB-F9F3-A7945436530B}"/>
              </a:ext>
            </a:extLst>
          </p:cNvPr>
          <p:cNvSpPr/>
          <p:nvPr/>
        </p:nvSpPr>
        <p:spPr>
          <a:xfrm>
            <a:off x="-19075" y="0"/>
            <a:ext cx="6858000" cy="9906000"/>
          </a:xfrm>
          <a:prstGeom prst="rect">
            <a:avLst/>
          </a:prstGeom>
          <a:solidFill>
            <a:srgbClr val="F2E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Fundo nome">
            <a:extLst>
              <a:ext uri="{FF2B5EF4-FFF2-40B4-BE49-F238E27FC236}">
                <a16:creationId xmlns:a16="http://schemas.microsoft.com/office/drawing/2014/main" id="{CD5FF266-71F9-62D5-38DE-C6FBB011F9AE}"/>
              </a:ext>
            </a:extLst>
          </p:cNvPr>
          <p:cNvSpPr/>
          <p:nvPr/>
        </p:nvSpPr>
        <p:spPr>
          <a:xfrm>
            <a:off x="2355851" y="9372600"/>
            <a:ext cx="2292350" cy="231775"/>
          </a:xfrm>
          <a:prstGeom prst="rect">
            <a:avLst/>
          </a:prstGeom>
          <a:solidFill>
            <a:srgbClr val="F4C5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Nome">
            <a:extLst>
              <a:ext uri="{FF2B5EF4-FFF2-40B4-BE49-F238E27FC236}">
                <a16:creationId xmlns:a16="http://schemas.microsoft.com/office/drawing/2014/main" id="{5B330488-FA86-A46F-9474-F76C0E4352C7}"/>
              </a:ext>
            </a:extLst>
          </p:cNvPr>
          <p:cNvSpPr txBox="1"/>
          <p:nvPr/>
        </p:nvSpPr>
        <p:spPr>
          <a:xfrm>
            <a:off x="309283" y="9260776"/>
            <a:ext cx="63940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6C9A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B0704020202020204" pitchFamily="34" charset="0"/>
              </a:rPr>
              <a:t>ALBERTO TOTI J</a:t>
            </a:r>
          </a:p>
        </p:txBody>
      </p:sp>
      <p:sp>
        <p:nvSpPr>
          <p:cNvPr id="9" name="Fundo subtitulo">
            <a:extLst>
              <a:ext uri="{FF2B5EF4-FFF2-40B4-BE49-F238E27FC236}">
                <a16:creationId xmlns:a16="http://schemas.microsoft.com/office/drawing/2014/main" id="{9379CEF6-6906-F6D0-6452-9E706D47946C}"/>
              </a:ext>
            </a:extLst>
          </p:cNvPr>
          <p:cNvSpPr/>
          <p:nvPr/>
        </p:nvSpPr>
        <p:spPr>
          <a:xfrm>
            <a:off x="609600" y="1622425"/>
            <a:ext cx="5965371" cy="200025"/>
          </a:xfrm>
          <a:prstGeom prst="rect">
            <a:avLst/>
          </a:prstGeom>
          <a:solidFill>
            <a:srgbClr val="F4C5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itulo">
            <a:extLst>
              <a:ext uri="{FF2B5EF4-FFF2-40B4-BE49-F238E27FC236}">
                <a16:creationId xmlns:a16="http://schemas.microsoft.com/office/drawing/2014/main" id="{0C1BFE05-FA77-A92B-12C6-5EC336B9AF53}"/>
              </a:ext>
            </a:extLst>
          </p:cNvPr>
          <p:cNvSpPr txBox="1"/>
          <p:nvPr/>
        </p:nvSpPr>
        <p:spPr>
          <a:xfrm>
            <a:off x="487696" y="1522382"/>
            <a:ext cx="62091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6C9A3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 Demi" panose="020F0502020204030204" pitchFamily="34" charset="0"/>
              </a:rPr>
              <a:t>DAS RECEITAS TRADICIONAIS ÀS MAIS CRIATIVAS</a:t>
            </a:r>
          </a:p>
        </p:txBody>
      </p:sp>
      <p:sp>
        <p:nvSpPr>
          <p:cNvPr id="2" name="Titulo">
            <a:extLst>
              <a:ext uri="{FF2B5EF4-FFF2-40B4-BE49-F238E27FC236}">
                <a16:creationId xmlns:a16="http://schemas.microsoft.com/office/drawing/2014/main" id="{91B7A5D7-DB5F-3667-9D09-7D07ED9406B6}"/>
              </a:ext>
            </a:extLst>
          </p:cNvPr>
          <p:cNvSpPr txBox="1"/>
          <p:nvPr/>
        </p:nvSpPr>
        <p:spPr>
          <a:xfrm>
            <a:off x="309283" y="0"/>
            <a:ext cx="6548717" cy="1323439"/>
          </a:xfrm>
          <a:prstGeom prst="rect">
            <a:avLst/>
          </a:prstGeom>
          <a:noFill/>
          <a:effectLst>
            <a:glow rad="228600">
              <a:schemeClr val="tx2">
                <a:lumMod val="90000"/>
                <a:lumOff val="10000"/>
              </a:schemeClr>
            </a:glow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E94B3C"/>
                </a:solidFill>
                <a:latin typeface="Sweety Diary" pitchFamily="50" charset="0"/>
              </a:rPr>
              <a:t>Arte do Hambúrguer</a:t>
            </a:r>
          </a:p>
        </p:txBody>
      </p:sp>
      <p:pic>
        <p:nvPicPr>
          <p:cNvPr id="11" name="Waiter" descr="Imagem digital fictícia de personagem de filme famoso&#10;&#10;Descrição gerada automaticamente com confiança média">
            <a:extLst>
              <a:ext uri="{FF2B5EF4-FFF2-40B4-BE49-F238E27FC236}">
                <a16:creationId xmlns:a16="http://schemas.microsoft.com/office/drawing/2014/main" id="{E01D82E3-386E-26DD-8D00-DFEA3FF51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3" y="1822450"/>
            <a:ext cx="6209178" cy="620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2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045509" y="3270473"/>
            <a:ext cx="4766982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4800" b="1" kern="100" dirty="0">
                <a:solidFill>
                  <a:schemeClr val="bg1"/>
                </a:solidFill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Hambúrgueres de Frango/Peixe</a:t>
            </a:r>
          </a:p>
        </p:txBody>
      </p:sp>
    </p:spTree>
    <p:extLst>
      <p:ext uri="{BB962C8B-B14F-4D97-AF65-F5344CB8AC3E}">
        <p14:creationId xmlns:p14="http://schemas.microsoft.com/office/powerpoint/2010/main" val="3678923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981200" y="635496"/>
            <a:ext cx="3429000" cy="62478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Hambúrguer de Frango Tradicional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- 150g de peito de frango moído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fatia de queijo mussarela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pão de hambúrguer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folha de alface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rodela de tomate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Tempere o frango com sal e pimenta e molde em formato de hambúrguer.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Grelhe por 3-4 minutos de cada lado.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3. Coloque a fatia de queijo sobre o hambúrguer nos últimos 30 segundos de cozimento.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4. Monte no pão com alface e tomate.</a:t>
            </a:r>
          </a:p>
          <a:p>
            <a:endParaRPr lang="pt-BR" sz="1600" kern="100" dirty="0">
              <a:latin typeface="Times New Roman"/>
              <a:cs typeface="Alef"/>
            </a:endParaRPr>
          </a:p>
        </p:txBody>
      </p:sp>
    </p:spTree>
    <p:extLst>
      <p:ext uri="{BB962C8B-B14F-4D97-AF65-F5344CB8AC3E}">
        <p14:creationId xmlns:p14="http://schemas.microsoft.com/office/powerpoint/2010/main" val="377030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981200" y="590550"/>
            <a:ext cx="33147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Hambúrguer de Frango com Abacate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- 150g de peito de frango moído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- 1/4 de abacate amassado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pão de hambúrguer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 folha de alface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Modo de Preparo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1. Tempere o frango com sal e pimenta e molde em formato de hambúrguer.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2. Grelhe por 3-4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3. Monte no pão com o abacate amassado e alface.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53723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1962150" y="647700"/>
            <a:ext cx="333375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Hambúrguer de Peixe Branco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- 150g de peixe branco moído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sopa de cebolinha picada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chá de suco de limão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 pão de hambúrguer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Modo de Preparo: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1. Misture o peixe com a cebolinha, sal, pimenta e suco de limão.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2. Molde em formato de hambúrguer e grelhe por 3-4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3. Monte no pão e sirva.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5640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981200" y="524589"/>
            <a:ext cx="329565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Hambúrguer de Salmão com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Dill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ea typeface="Aptos" charset="0"/>
              <a:cs typeface="Alef" panose="00000500000000000000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- 150g de salmão moído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sopa de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dill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 picado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chá de suco de limão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 pão de hambúrguer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Modo de Preparo: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1. Misture o salmão com o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dill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, sal, pimenta e suco de limão.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2. Molde em formato de hambúrguer e grelhe por 3-4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3. Monte no pão e sirva.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0981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000250" y="628650"/>
            <a:ext cx="318135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Hambúrguer de Frango com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Pesto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ea typeface="Aptos" charset="0"/>
              <a:cs typeface="Alef" panose="00000500000000000000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- 150g de peito de frango moído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sopa de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pesto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 pão de hambúrguer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Modo de Preparo: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1. Misture o frango com o </a:t>
            </a:r>
            <a:r>
              <a:rPr kumimoji="0" lang="pt-BR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pesto</a:t>
            </a: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, sal e pimenta.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2. Molde em formato de hambúrguer e grelhe por 3-4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3. Monte no pão e sirva.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793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189605" y="3383340"/>
            <a:ext cx="447879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cs typeface="Alef"/>
              </a:rPr>
              <a:t>Hambúrgueres </a:t>
            </a:r>
          </a:p>
          <a:p>
            <a:pPr algn="ctr"/>
            <a:r>
              <a:rPr lang="pt-BR" sz="4800" b="1" dirty="0">
                <a:solidFill>
                  <a:schemeClr val="bg1"/>
                </a:solidFill>
                <a:cs typeface="Alef"/>
              </a:rPr>
              <a:t>Veganos</a:t>
            </a:r>
          </a:p>
        </p:txBody>
      </p:sp>
    </p:spTree>
    <p:extLst>
      <p:ext uri="{BB962C8B-B14F-4D97-AF65-F5344CB8AC3E}">
        <p14:creationId xmlns:p14="http://schemas.microsoft.com/office/powerpoint/2010/main" val="153943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81200" y="628650"/>
            <a:ext cx="3429000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Hambúrguer de </a:t>
            </a:r>
            <a:r>
              <a:rPr kumimoji="0" lang="pt-BR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Grão-de-Bico</a:t>
            </a:r>
            <a:endParaRPr kumimoji="0" lang="pt-BR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ea typeface="Aptos" charset="0"/>
              <a:cs typeface="Alef" panose="00000500000000000000" pitchFamily="2" charset="-79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- 150g de grão-de-bico cozido e amassado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sopa de farinha de rosca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colher de chá de cominho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- 1 pão de hambúrguer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 folha de alface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ea typeface="Aptos" charset="0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Modo de Preparo: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1. Misture o grão-de-bico com farinha de rosca, cominho, sal e pimenta.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2. Molde em formato de hambúrguer e grelhe por 3-4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 charset="0"/>
                <a:cs typeface="Alef" panose="00000500000000000000" pitchFamily="2" charset="-79"/>
              </a:rPr>
              <a:t>3. Monte no pão com alface.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19300" y="666750"/>
            <a:ext cx="337185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Hambúrguer de Lentilha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- 150g de lentilha cozida e amassada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farinha de rosca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páprica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pão de hambúrguer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a lentilha com farinha de rosca, páprica, sal e pimenta.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Molde em formato de hambúrguer e grelhe por 3-4 minutos de cada lado.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3. Monte no pão e sirva.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00250" y="666750"/>
            <a:ext cx="33528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Hambúrguer de Feijão Preto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- 150g de feijão preto cozido e amassado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farinha de rosca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coentro picado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pão de hambúrguer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o feijão preto com farinha de rosca, coentro, sal e pimenta.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Molde em formato de hambúrguer e grelhe por 3-4 minutos de cada lado.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3. Monte no pão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D3FD2F-CF84-F231-DBB0-88A2CC03BA4C}"/>
              </a:ext>
            </a:extLst>
          </p:cNvPr>
          <p:cNvSpPr txBox="1"/>
          <p:nvPr/>
        </p:nvSpPr>
        <p:spPr>
          <a:xfrm>
            <a:off x="1459006" y="314393"/>
            <a:ext cx="39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lgerian" panose="04020705040A02060702" pitchFamily="82" charset="0"/>
              </a:rPr>
              <a:t>SUMÁRIO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8CE483-04CD-F77E-CE8F-276CA08D20F4}"/>
              </a:ext>
            </a:extLst>
          </p:cNvPr>
          <p:cNvSpPr txBox="1"/>
          <p:nvPr/>
        </p:nvSpPr>
        <p:spPr>
          <a:xfrm>
            <a:off x="1931894" y="1371382"/>
            <a:ext cx="3429000" cy="77580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Hambúrgueres de Carne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Clássico de Carne Bovina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Carne Suína com Maçã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Carne de Cordeiro com Hortelã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Carne Bovina com Bacon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Carne Bovina com Queijo Gorgonzola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Hambúrgueres de Frango/Peixe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Frango Tradicional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Hambúrguer de Frango com Abacate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Peixe Branco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Salmão com Dill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Frango com </a:t>
            </a:r>
            <a:r>
              <a:rPr lang="pt-BR" sz="1600" kern="100" dirty="0" err="1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Pesto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23900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62150" y="609600"/>
            <a:ext cx="3276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Hambúrguer de </a:t>
            </a:r>
            <a:r>
              <a:rPr lang="pt-BR" sz="1600" b="1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Quinoa</a:t>
            </a:r>
            <a:endParaRPr lang="pt-BR" sz="1600" b="1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- 150g de </a:t>
            </a:r>
            <a:r>
              <a:rPr lang="pt-BR" sz="16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quinoa</a:t>
            </a:r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cozida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farinha de rosca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açafrão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pão de hambúrguer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a </a:t>
            </a:r>
            <a:r>
              <a:rPr lang="pt-BR" sz="16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quinoa</a:t>
            </a:r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com farinha de rosca, açafrão, sal e pimenta.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Molde em formato de hambúrguer e grelhe por 3-4 minutos de cada lado.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3. Monte no pão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43100" y="647700"/>
            <a:ext cx="3371850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Hambúrguer de Batata Doce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- 150g de batata doce cozida e amassada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farinha de rosca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canela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pão de hambúrguer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a batata doce com farinha de rosca, canela e sal.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Molde em formato de hambúrguer e grelhe por 3-4 minutos de cada lado.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3. Monte no pão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369738" y="4240537"/>
            <a:ext cx="23230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Molhos</a:t>
            </a:r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19300" y="628650"/>
            <a:ext cx="32766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Maionese Caseira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ovo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- 200ml de óleo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suco de limão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No liquidificador, bata o ovo com o suco de limão e sal.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2. Com o liquidificador ligado, adicione o óleo em fio até obter a consistência desejada.</a:t>
            </a:r>
          </a:p>
          <a:p>
            <a:r>
              <a:rPr lang="pt-BR" dirty="0"/>
              <a:t>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00250" y="647700"/>
            <a:ext cx="3276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Iogurte com Ervas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iogurte natural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cebolinha picada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salsinha picada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2019300" y="628650"/>
            <a:ext cx="33337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</a:t>
            </a:r>
            <a:r>
              <a:rPr lang="pt-BR" sz="1600" b="1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Barbecue</a:t>
            </a:r>
            <a:endParaRPr lang="pt-BR" sz="1600" b="1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- 1/2 xícara de ketchup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vinagre de maçã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açúcar mascavo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molho inglês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páprica defumada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em uma panela e cozinhe em fogo baixo por 10 minutos.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00250" y="647700"/>
            <a:ext cx="32956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Mostarda e Mel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mostarda </a:t>
            </a:r>
            <a:r>
              <a:rPr lang="pt-BR" sz="16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dijon</a:t>
            </a:r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mel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vinagre de maçã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19300" y="590550"/>
            <a:ext cx="31813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Queijo Azul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- 50g de queijo azul esfarelado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creme de leite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43100" y="628650"/>
            <a:ext cx="3429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Picante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maionese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molho de pimenta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- 1/2 colher de chá de páprica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051798" y="587188"/>
            <a:ext cx="3314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 </a:t>
            </a:r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Pimenta Caseiro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pimenta </a:t>
            </a:r>
            <a:r>
              <a:rPr lang="pt-BR" sz="1600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dedo-de-moça</a:t>
            </a:r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 picada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- 1/2 xícara de vinagre branco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açúcar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Bata todos os ingredientes no liquidificador e cozinhe em fogo baixo por 10 minutos.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7D3FD2F-CF84-F231-DBB0-88A2CC03BA4C}"/>
              </a:ext>
            </a:extLst>
          </p:cNvPr>
          <p:cNvSpPr txBox="1"/>
          <p:nvPr/>
        </p:nvSpPr>
        <p:spPr>
          <a:xfrm>
            <a:off x="1459006" y="314393"/>
            <a:ext cx="3939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Algerian" panose="04020705040A02060702" pitchFamily="82" charset="0"/>
              </a:rPr>
              <a:t>SUMÁRIO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8CE483-04CD-F77E-CE8F-276CA08D20F4}"/>
              </a:ext>
            </a:extLst>
          </p:cNvPr>
          <p:cNvSpPr txBox="1"/>
          <p:nvPr/>
        </p:nvSpPr>
        <p:spPr>
          <a:xfrm>
            <a:off x="1989044" y="1314232"/>
            <a:ext cx="3429000" cy="7704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Hambúrgueres Veganos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Grão-de-Bico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Lentilha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Feijão Preto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Hambúrguer de </a:t>
            </a:r>
            <a:r>
              <a:rPr lang="pt-BR" sz="1600" kern="100" dirty="0" err="1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Quinoa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Hambúrguer de Batata Doce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Molhos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Maionese Caseira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Iogurte com Ervas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Barbecue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Mostarda e Mel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Queijo Azul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Picante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Pimenta Caseiro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</a:t>
            </a:r>
            <a:r>
              <a:rPr lang="pt-BR" sz="1600" kern="100" dirty="0" err="1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Tzatziki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Alho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    </a:t>
            </a: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Molho de Abacate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Agradecimento</a:t>
            </a: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4863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924050" y="647700"/>
            <a:ext cx="35433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</a:t>
            </a:r>
            <a:r>
              <a:rPr lang="pt-BR" sz="1600" b="1" dirty="0" err="1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Tzatziki</a:t>
            </a:r>
            <a:endParaRPr lang="pt-BR" sz="1600" b="1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- 1/2 xícara de iogurte grego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- 1/4 de pepino ralado e espremido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dente de alho picado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suco de limão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19300" y="609600"/>
            <a:ext cx="337185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Alho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- 2 colheres de sopa de maionese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dente de alho picado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chá de suco de limão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000250" y="628650"/>
            <a:ext cx="344805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Molho de Abacate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Ingredientes: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- 1/4 de abacate amassado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- 1 colher de sopa de iogurte natural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Suco de 1/2 limão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- Sal e pimenta a gosto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 </a:t>
            </a: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Modo de Preparo:</a:t>
            </a:r>
          </a:p>
          <a:p>
            <a:endParaRPr lang="pt-BR" sz="1600" dirty="0">
              <a:solidFill>
                <a:schemeClr val="bg1"/>
              </a:solidFill>
              <a:latin typeface="Alef" panose="00000500000000000000" pitchFamily="2" charset="-79"/>
              <a:cs typeface="Alef" panose="00000500000000000000" pitchFamily="2" charset="-79"/>
            </a:endParaRPr>
          </a:p>
          <a:p>
            <a:r>
              <a:rPr lang="pt-BR" sz="1600" dirty="0">
                <a:solidFill>
                  <a:schemeClr val="bg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1. Misture todos os ingredientes e sirva.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3152A16-5A24-69BA-3B95-AF174AE71874}"/>
              </a:ext>
            </a:extLst>
          </p:cNvPr>
          <p:cNvSpPr/>
          <p:nvPr/>
        </p:nvSpPr>
        <p:spPr>
          <a:xfrm>
            <a:off x="-53788" y="-56030"/>
            <a:ext cx="6965576" cy="100180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1219200" y="800100"/>
            <a:ext cx="443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Alef" panose="00000500000000000000" pitchFamily="2" charset="-79"/>
                <a:cs typeface="Alef" panose="00000500000000000000" pitchFamily="2" charset="-79"/>
              </a:rPr>
              <a:t>AGRADECIMENTOS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219200" y="2075442"/>
            <a:ext cx="396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Este e-book foi escrito pelo Chat GPT e conferido por humano.</a:t>
            </a:r>
          </a:p>
          <a:p>
            <a:r>
              <a:rPr lang="pt-BR" sz="2400" dirty="0" err="1">
                <a:latin typeface="Alef" panose="00000500000000000000" pitchFamily="2" charset="-79"/>
                <a:cs typeface="Alef" panose="00000500000000000000" pitchFamily="2" charset="-79"/>
              </a:rPr>
              <a:t>Ebook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 foi feito como projeto de um </a:t>
            </a:r>
            <a:r>
              <a:rPr lang="pt-BR" sz="2400" dirty="0" err="1">
                <a:latin typeface="Alef" panose="00000500000000000000" pitchFamily="2" charset="-79"/>
                <a:cs typeface="Alef" panose="00000500000000000000" pitchFamily="2" charset="-79"/>
              </a:rPr>
              <a:t>BootCamp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 da </a:t>
            </a:r>
            <a:r>
              <a:rPr lang="pt-BR" sz="2400" dirty="0" err="1">
                <a:latin typeface="Alef" panose="00000500000000000000" pitchFamily="2" charset="-79"/>
                <a:cs typeface="Alef" panose="00000500000000000000" pitchFamily="2" charset="-79"/>
              </a:rPr>
              <a:t>Santarder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 com a DIO.</a:t>
            </a:r>
          </a:p>
          <a:p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Caso queira me conhecer um pouco mais, me acompanhe pelo </a:t>
            </a:r>
            <a:r>
              <a:rPr lang="pt-BR" sz="2400" dirty="0" err="1">
                <a:latin typeface="Alef" panose="00000500000000000000" pitchFamily="2" charset="-79"/>
                <a:cs typeface="Alef" panose="00000500000000000000" pitchFamily="2" charset="-79"/>
              </a:rPr>
              <a:t>Linkedin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 e </a:t>
            </a:r>
            <a:r>
              <a:rPr lang="pt-BR" sz="2400" dirty="0" err="1">
                <a:latin typeface="Alef" panose="00000500000000000000" pitchFamily="2" charset="-79"/>
                <a:cs typeface="Alef" panose="00000500000000000000" pitchFamily="2" charset="-79"/>
              </a:rPr>
              <a:t>GitHub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</a:rPr>
              <a:t> </a:t>
            </a:r>
            <a:r>
              <a:rPr lang="pt-BR" sz="2400" dirty="0">
                <a:latin typeface="Alef" panose="00000500000000000000" pitchFamily="2" charset="-79"/>
                <a:cs typeface="Alef" panose="00000500000000000000" pitchFamily="2" charset="-79"/>
                <a:sym typeface="Wingdings" pitchFamily="2" charset="2"/>
              </a:rPr>
              <a:t></a:t>
            </a:r>
            <a:endParaRPr lang="pt-BR" sz="2400" dirty="0"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  <p:pic>
        <p:nvPicPr>
          <p:cNvPr id="5" name="Imagem 4" descr="github icon.jpg">
            <a:hlinkClick r:id="rId2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400" y="6140204"/>
            <a:ext cx="3283468" cy="1897117"/>
          </a:xfrm>
          <a:prstGeom prst="rect">
            <a:avLst/>
          </a:prstGeom>
        </p:spPr>
      </p:pic>
      <p:pic>
        <p:nvPicPr>
          <p:cNvPr id="6" name="Imagem 5" descr="LinkedIn_icon.svg.png">
            <a:hlinkClick r:id="rId4"/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9200" y="6387434"/>
            <a:ext cx="1402659" cy="140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2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43DAF75-2C64-97CE-B136-0ED677009603}"/>
              </a:ext>
            </a:extLst>
          </p:cNvPr>
          <p:cNvSpPr txBox="1"/>
          <p:nvPr/>
        </p:nvSpPr>
        <p:spPr>
          <a:xfrm>
            <a:off x="1018614" y="3329604"/>
            <a:ext cx="4820771" cy="1763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4800" b="1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Hambúrgueres de Carne</a:t>
            </a:r>
          </a:p>
        </p:txBody>
      </p:sp>
    </p:spTree>
    <p:extLst>
      <p:ext uri="{BB962C8B-B14F-4D97-AF65-F5344CB8AC3E}">
        <p14:creationId xmlns:p14="http://schemas.microsoft.com/office/powerpoint/2010/main" val="399254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AE414C-6C4E-B216-0E43-AF011EE72BD8}"/>
              </a:ext>
            </a:extLst>
          </p:cNvPr>
          <p:cNvSpPr txBox="1"/>
          <p:nvPr/>
        </p:nvSpPr>
        <p:spPr>
          <a:xfrm>
            <a:off x="1956548" y="533232"/>
            <a:ext cx="3429000" cy="891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Clássico de Carne Bovina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Ingredientes: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- 150g de carne moída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Sal e pimenta a gosto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fatia de queijo cheddar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pão de hambúrguer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folha de alface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rodela de tomate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fatia de cebola roxa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Modo de Preparo: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1. Tempere a carne com sal e pimenta e molde em formato de hambúrguer.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2. Grelhe o hambúrguer por 3-4 minutos de cada lado, ou até o ponto desejado.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3. Coloque a fatia de queijo sobre o hambúrguer nos últimos 30 segundos de cozimento.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4. Monte o hambúrguer no pão com alface, tomate e cebola.</a:t>
            </a:r>
          </a:p>
        </p:txBody>
      </p:sp>
    </p:spTree>
    <p:extLst>
      <p:ext uri="{BB962C8B-B14F-4D97-AF65-F5344CB8AC3E}">
        <p14:creationId xmlns:p14="http://schemas.microsoft.com/office/powerpoint/2010/main" val="3293537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39C1B56-94D5-2775-6EAF-D181320B9E6C}"/>
              </a:ext>
            </a:extLst>
          </p:cNvPr>
          <p:cNvSpPr txBox="1"/>
          <p:nvPr/>
        </p:nvSpPr>
        <p:spPr>
          <a:xfrm>
            <a:off x="1943100" y="542349"/>
            <a:ext cx="3429000" cy="690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Hambúrguer de Carne Suína com Maçã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Ingredientes: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- 150g de carne suína moída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- 1/4 de maçã ralada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Sal e pimenta a gosto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colher de chá de sálvia picada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pão de hambúrguer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Modo de Preparo: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1. Misture a carne suína, a maçã ralada, sal, pimenta e sálvia.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2. Molde em formato de hambúrguer e grelhe por 4-5 minutos de cada lado.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3. Monte no pão e sirva.</a:t>
            </a:r>
          </a:p>
        </p:txBody>
      </p:sp>
    </p:spTree>
    <p:extLst>
      <p:ext uri="{BB962C8B-B14F-4D97-AF65-F5344CB8AC3E}">
        <p14:creationId xmlns:p14="http://schemas.microsoft.com/office/powerpoint/2010/main" val="36888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D99A5FE-91B6-0456-630C-8F2ACD4F4971}"/>
              </a:ext>
            </a:extLst>
          </p:cNvPr>
          <p:cNvSpPr txBox="1"/>
          <p:nvPr/>
        </p:nvSpPr>
        <p:spPr>
          <a:xfrm>
            <a:off x="1956547" y="620488"/>
            <a:ext cx="3429000" cy="7191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Hambúrguer de Carne de Cordeiro com Hortelã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Ingredientes: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- 150g de carne de cordeiro moída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colher de sopa de hortelã fresca picada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Sal e pimenta a gosto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colher de chá de cominho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pão de hambúrguer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Modo de Preparo: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1. Misture a carne de cordeiro com hortelã, sal, pimenta e cominho.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2. Molde em formato de hambúrguer e grelhe por 4-5 minutos de cada lado.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3. Monte no pão e sirva.</a:t>
            </a:r>
          </a:p>
        </p:txBody>
      </p:sp>
    </p:spTree>
    <p:extLst>
      <p:ext uri="{BB962C8B-B14F-4D97-AF65-F5344CB8AC3E}">
        <p14:creationId xmlns:p14="http://schemas.microsoft.com/office/powerpoint/2010/main" val="48861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68B8C99-16F9-271C-111E-42460A1B5FA3}"/>
              </a:ext>
            </a:extLst>
          </p:cNvPr>
          <p:cNvSpPr txBox="1"/>
          <p:nvPr/>
        </p:nvSpPr>
        <p:spPr>
          <a:xfrm>
            <a:off x="1962150" y="606273"/>
            <a:ext cx="3429000" cy="652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1600" b="1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Hambúrguer de Carne Bovina com Bacon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Ingredientes: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- 150g de carne bovina moída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- 2 fatias de bacon picadas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Sal e pimenta a gosto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- 1 pão de hambúrguer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Modo de Preparo: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pt-BR" sz="1600" kern="100" dirty="0">
              <a:solidFill>
                <a:schemeClr val="bg1"/>
              </a:solidFill>
              <a:effectLst/>
              <a:latin typeface="Alef" panose="00000500000000000000" pitchFamily="2" charset="-79"/>
              <a:ea typeface="Aptos" panose="020B0004020202020204" pitchFamily="34" charset="0"/>
              <a:cs typeface="Alef" panose="00000500000000000000" pitchFamily="2" charset="-79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1. Misture a carne bovina com o bacon, sal e pimenta.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2. Molde em formato de hambúrguer e grelhe por 4-5 minutos de cada lado.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t-BR" sz="1600" kern="100" dirty="0">
                <a:solidFill>
                  <a:schemeClr val="bg1"/>
                </a:solidFill>
                <a:effectLst/>
                <a:latin typeface="Alef" panose="00000500000000000000" pitchFamily="2" charset="-79"/>
                <a:ea typeface="Aptos" panose="020B0004020202020204" pitchFamily="34" charset="0"/>
                <a:cs typeface="Alef" panose="00000500000000000000" pitchFamily="2" charset="-79"/>
              </a:rPr>
              <a:t>3. Monte no pão e sirva.</a:t>
            </a:r>
          </a:p>
        </p:txBody>
      </p:sp>
    </p:spTree>
    <p:extLst>
      <p:ext uri="{BB962C8B-B14F-4D97-AF65-F5344CB8AC3E}">
        <p14:creationId xmlns:p14="http://schemas.microsoft.com/office/powerpoint/2010/main" val="253723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1937303" y="563351"/>
            <a:ext cx="364258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Hambúrguer de Carne Bovina com Queijo Gorgonzola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Ingredientes: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- 150g de carne bovina moída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- 30g de queijo gorgonzola esfarelado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- Sal e pimenta a gosto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1 pão de hambúrguer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Modo de Preparo: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1. Misture a carne bovina com o queijo gorgonzola, sal e pimenta.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2. Molde em formato de hambúrguer e grelhe por 4-5 minutos de cada lado.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lef" panose="00000500000000000000" pitchFamily="2" charset="-79"/>
                <a:ea typeface="Aptos"/>
                <a:cs typeface="Alef" panose="00000500000000000000" pitchFamily="2" charset="-79"/>
              </a:rPr>
              <a:t>3. Monte no pão e sirva.</a:t>
            </a:r>
            <a:endParaRPr kumimoji="0" lang="pt-BR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lef" panose="00000500000000000000" pitchFamily="2" charset="-79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7046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1978</Words>
  <Application>Microsoft Office PowerPoint</Application>
  <PresentationFormat>Papel A4 (210 x 297 mm)</PresentationFormat>
  <Paragraphs>399</Paragraphs>
  <Slides>33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2" baseType="lpstr">
      <vt:lpstr>Alef</vt:lpstr>
      <vt:lpstr>Algerian</vt:lpstr>
      <vt:lpstr>Aptos</vt:lpstr>
      <vt:lpstr>Aptos Display</vt:lpstr>
      <vt:lpstr>Arial</vt:lpstr>
      <vt:lpstr>Avenir Next LT Pro Demi</vt:lpstr>
      <vt:lpstr>Sweety Diary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ALBERTO JOSE</dc:creator>
  <cp:lastModifiedBy>ALBERTO JOSE</cp:lastModifiedBy>
  <cp:revision>24</cp:revision>
  <dcterms:created xsi:type="dcterms:W3CDTF">2024-06-23T01:00:00Z</dcterms:created>
  <dcterms:modified xsi:type="dcterms:W3CDTF">2024-06-25T01:34:34Z</dcterms:modified>
</cp:coreProperties>
</file>