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2cb917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d2cb917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22157b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22157b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22157b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22157b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22157b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22157b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e3dfd1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e3dfd1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22157b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22157b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d37374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d37374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4f1060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4f1060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25.png"/><Relationship Id="rId9" Type="http://schemas.openxmlformats.org/officeDocument/2006/relationships/hyperlink" Target="https://medium.com/@mdcg.dev/desenvolvendo-o-seu-primeiro-chatbot-no-telegram-com-python-a9ad787bdf6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hyperlink" Target="https://www.pexels.com/pt-br/@pixabay" TargetMode="External"/><Relationship Id="rId10" Type="http://schemas.openxmlformats.org/officeDocument/2006/relationships/image" Target="../media/image21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hyperlink" Target="https://www.pexels.com/pt-br/foto/aprendizado-de-maquina-ciencia-contemporaneo-eletronicos-2599244/" TargetMode="External"/><Relationship Id="rId8" Type="http://schemas.openxmlformats.org/officeDocument/2006/relationships/hyperlink" Target="https://www.pexels.com/pt-br/@pixaba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hyperlink" Target="https://www.carrefour.com.br/localizador-de-lojas?crfimt=hm-tlink%7Ccarrefour%7Cmenu%7Cservicos%7Cencontrar-uma-loja%7C2" TargetMode="External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275" y="1988925"/>
            <a:ext cx="8627450" cy="26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7273340" y="2612088"/>
            <a:ext cx="341400" cy="173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flipH="1">
            <a:off x="8797275" y="2612088"/>
            <a:ext cx="237600" cy="173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13" y="3355425"/>
            <a:ext cx="76104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7375" y="1850250"/>
            <a:ext cx="8960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Sobre o desenvolvedor: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6875" y="1850250"/>
            <a:ext cx="3446924" cy="2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7375" y="1850250"/>
            <a:ext cx="8960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 Challenge: </a:t>
            </a:r>
            <a:r>
              <a:rPr lang="en"/>
              <a:t>Criar uma solução técnica que otimize a comunicação entre Clientes e o Banco Carrefour.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Desenvolvedor</a:t>
            </a:r>
            <a:r>
              <a:rPr lang="en"/>
              <a:t>: Alberto Victor Rebello, PMP. </a:t>
            </a:r>
            <a:r>
              <a:rPr b="1" lang="en"/>
              <a:t>Data:</a:t>
            </a:r>
            <a:r>
              <a:rPr lang="en"/>
              <a:t>  Rio de Janeiro, 31/07/2020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287" y="2852250"/>
            <a:ext cx="2717739" cy="16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510" y="2485825"/>
            <a:ext cx="1453515" cy="25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1220" y="2197825"/>
            <a:ext cx="1064811" cy="10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2724150"/>
            <a:ext cx="311705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07375" y="1850250"/>
            <a:ext cx="89601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Solução proposta</a:t>
            </a: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criação de um chatbot denominado </a:t>
            </a: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PromoBot Carrefour (DioTechChallenge200724)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Objetivo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: reforçar o canal de divulgação de novas ofertas de X% Off Cartão Carrefour.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Ganhos pretendidos: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Aumento da </a:t>
            </a:r>
            <a:r>
              <a:rPr i="1" lang="en" sz="1300">
                <a:highlight>
                  <a:srgbClr val="A4C2F4"/>
                </a:highlight>
                <a:latin typeface="Verdana"/>
                <a:ea typeface="Verdana"/>
                <a:cs typeface="Verdana"/>
                <a:sym typeface="Verdana"/>
              </a:rPr>
              <a:t>taxa de adesão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ao Cartão Carrefour.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Aumento do </a:t>
            </a:r>
            <a:r>
              <a:rPr i="1"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ticket médio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nas compras feitas nas lojas do grupo.</a:t>
            </a:r>
            <a:br>
              <a:rPr lang="en" sz="1300"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Conforme estudos da Tendências - Consultoria Integrada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Reforço da marca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, favorecendo melhor posicionamento  no ranking </a:t>
            </a:r>
            <a:r>
              <a:rPr i="1"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Top Of Mind</a:t>
            </a:r>
            <a:r>
              <a:rPr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do setor.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Aumentar a taxa de retorno dos Clientes às lojas e 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reforçar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i="1"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hábito de compra </a:t>
            </a:r>
            <a:r>
              <a:rPr i="1" lang="en" sz="1300">
                <a:latin typeface="Verdana"/>
                <a:ea typeface="Verdana"/>
                <a:cs typeface="Verdana"/>
                <a:sym typeface="Verdana"/>
              </a:rPr>
              <a:t>nas lojas da rede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i="1" lang="en" sz="1300"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Memória afetiva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relacionada aos folhetos de oferta para gerações mais antigas.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07375" y="1850250"/>
            <a:ext cx="89601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Funcionamento:</a:t>
            </a:r>
            <a:r>
              <a:rPr lang="en"/>
              <a:t> Para maior simplicidade da descrição serão apresentadas capturas de tela de uma das possíveis jornadas do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Caso de uso: </a:t>
            </a:r>
            <a:r>
              <a:rPr lang="en"/>
              <a:t>Cliente solicita folheto de ofertas para o </a:t>
            </a:r>
            <a:r>
              <a:rPr b="1" lang="en"/>
              <a:t>PromoBot Carrefour.</a:t>
            </a: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6888" y="2834850"/>
            <a:ext cx="2876814" cy="2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39" y="2834850"/>
            <a:ext cx="3482882" cy="2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07375" y="1850250"/>
            <a:ext cx="89601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Funcionamento:</a:t>
            </a:r>
            <a:r>
              <a:rPr lang="en"/>
              <a:t> Para maior simplicidade da descrição serão apresentadas capturas de tela de uma das possíveis jornadas do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Caso de uso: </a:t>
            </a:r>
            <a:r>
              <a:rPr lang="en"/>
              <a:t>Cliente solicita folheto de ofertas para o </a:t>
            </a:r>
            <a:r>
              <a:rPr b="1" lang="en"/>
              <a:t>PromoBot Carrefour.</a:t>
            </a:r>
            <a:endParaRPr b="1"/>
          </a:p>
        </p:txBody>
      </p:sp>
      <p:sp>
        <p:nvSpPr>
          <p:cNvPr id="125" name="Google Shape;125;p18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987250"/>
            <a:ext cx="2819869" cy="200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669" y="2987250"/>
            <a:ext cx="2922559" cy="2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9628" y="2987250"/>
            <a:ext cx="2791973" cy="197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07375" y="1850250"/>
            <a:ext cx="8960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Crédito para os principais recursos educacionais utilizados: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500" y="2364925"/>
            <a:ext cx="1743759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5816" y="2345975"/>
            <a:ext cx="1934204" cy="255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9070" y="2364925"/>
            <a:ext cx="1974747" cy="25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6299075" y="3491700"/>
            <a:ext cx="25566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Mauro de Carvalho</a:t>
            </a:r>
            <a:br>
              <a:rPr lang="en"/>
            </a:br>
            <a:r>
              <a:rPr lang="en"/>
              <a:t> Follow Systems Analyst, Web Developer, Open Source enthusiast, bad jokes master and at spare time I try to act like a normal human being.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7324" y="2345977"/>
            <a:ext cx="1087105" cy="1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326575" y="1850250"/>
            <a:ext cx="8960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Crédito das imagens: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0441" y="2345975"/>
            <a:ext cx="1770400" cy="11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1340450" y="3585500"/>
            <a:ext cx="1245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Alex Knight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704775" y="3579250"/>
            <a:ext cx="858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Pixabay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3250" y="2364925"/>
            <a:ext cx="1741947" cy="1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10000" y="2364925"/>
            <a:ext cx="1741950" cy="1160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5609775" y="3579250"/>
            <a:ext cx="858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Pixabay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0" y="609600"/>
            <a:ext cx="9144000" cy="64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0" y="0"/>
            <a:ext cx="9144000" cy="64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0"/>
            <a:ext cx="2012881" cy="5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31175" y="1741701"/>
            <a:ext cx="8960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Oportunidade de correção no site Carrefour: </a:t>
            </a:r>
            <a:r>
              <a:rPr lang="en"/>
              <a:t>ao menos no caso do estado do Rio de Janeiro, a seleção da Cidade está carregando bairros de outras cidades. Seguem alguns exemplos abaixo:  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25" y="52388"/>
            <a:ext cx="28575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" y="1219200"/>
            <a:ext cx="9144000" cy="5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065450" y="598350"/>
            <a:ext cx="7013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&lt;/&gt; Dio Tech Challenge: PromoBot Carrefour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83125" y="2266950"/>
            <a:ext cx="7742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https://www.carrefour.com.br/localizador-de-lojas?crfimt=hm-tlink|carrefour|menu|servicos|encontrar-uma-loja|2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650" y="2862150"/>
            <a:ext cx="2536525" cy="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613" y="3509206"/>
            <a:ext cx="2536525" cy="84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1150" y="2876550"/>
            <a:ext cx="3649435" cy="22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 rot="5400000">
            <a:off x="1269225" y="3197516"/>
            <a:ext cx="33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7309175" y="3923450"/>
            <a:ext cx="1682100" cy="55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Cidade: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Duque de Caxias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9" name="Google Shape;179;p21"/>
          <p:cNvCxnSpPr>
            <a:stCxn id="178" idx="1"/>
          </p:cNvCxnSpPr>
          <p:nvPr/>
        </p:nvCxnSpPr>
        <p:spPr>
          <a:xfrm rot="10800000">
            <a:off x="4690475" y="4140350"/>
            <a:ext cx="2618700" cy="5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81" idx="1"/>
          </p:cNvCxnSpPr>
          <p:nvPr/>
        </p:nvCxnSpPr>
        <p:spPr>
          <a:xfrm rot="10800000">
            <a:off x="4129775" y="3259250"/>
            <a:ext cx="3179400" cy="1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 txBox="1"/>
          <p:nvPr/>
        </p:nvSpPr>
        <p:spPr>
          <a:xfrm>
            <a:off x="7309175" y="3085250"/>
            <a:ext cx="1682100" cy="552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Cidade: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São Gonçalo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2" name="Google Shape;182;p21"/>
          <p:cNvCxnSpPr>
            <a:stCxn id="181" idx="1"/>
          </p:cNvCxnSpPr>
          <p:nvPr/>
        </p:nvCxnSpPr>
        <p:spPr>
          <a:xfrm flipH="1">
            <a:off x="3827975" y="3361550"/>
            <a:ext cx="3481200" cy="11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/>
          <p:nvPr/>
        </p:nvSpPr>
        <p:spPr>
          <a:xfrm rot="5400000">
            <a:off x="1845850" y="3919600"/>
            <a:ext cx="661200" cy="162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5400000">
            <a:off x="1269225" y="2555567"/>
            <a:ext cx="33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1"/>
          <p:cNvCxnSpPr>
            <a:stCxn id="178" idx="1"/>
          </p:cNvCxnSpPr>
          <p:nvPr/>
        </p:nvCxnSpPr>
        <p:spPr>
          <a:xfrm flipH="1">
            <a:off x="4237775" y="4199750"/>
            <a:ext cx="3071400" cy="4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